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Gaegu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Gaegu-bold.fntdata"/><Relationship Id="rId41" Type="http://schemas.openxmlformats.org/officeDocument/2006/relationships/font" Target="fonts/Gaegu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italic.fntdata"/><Relationship Id="rId12" Type="http://schemas.openxmlformats.org/officeDocument/2006/relationships/slide" Target="slides/slide8.xml"/><Relationship Id="rId34" Type="http://schemas.openxmlformats.org/officeDocument/2006/relationships/font" Target="fonts/Nunit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ae63e1e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0ae63e1e1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ae63e1e1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0ae63e1e1d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ae63e1e1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0ae63e1e1d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ae63e1e1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0ae63e1e1d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ae63e1e1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ae63e1e1d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ae63e1e1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ae63e1e1d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ae63e1e1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ae63e1e1d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ae63e1e1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ae63e1e1d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ae63e1e1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0ae63e1e1d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ae63e1e1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0ae63e1e1d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ae63e1e1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0ae63e1e1d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e63e1e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ae63e1e1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ae63e1e1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0ae63e1e1d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ae63e1e1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0ae63e1e1d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ae63e1e1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0ae63e1e1d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ae63e1e1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10ae63e1e1d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ae63e1e1d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ae63e1e1d_0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ae63e1e1d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0ae63e1e1d_0_6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ae63e1e1d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10ae63e1e1d_0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ae63e1e1d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0ae63e1e1d_0_4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ae63e1e1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ae63e1e1d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e63e1e1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0ae63e1e1d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ae63e1e1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0ae63e1e1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ae63e1e1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ae63e1e1d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ae63e1e1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0ae63e1e1d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ae63e1e1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ae63e1e1d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ae63e1e1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ae63e1e1d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78075" y="1893000"/>
            <a:ext cx="5860200" cy="13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215520" y="3380757"/>
            <a:ext cx="1690081" cy="2166888"/>
          </a:xfrm>
          <a:custGeom>
            <a:rect b="b" l="l" r="r" t="t"/>
            <a:pathLst>
              <a:path extrusionOk="0" h="4333776" w="3380162">
                <a:moveTo>
                  <a:pt x="3371883" y="3340899"/>
                </a:moveTo>
                <a:cubicBezTo>
                  <a:pt x="3397333" y="3432886"/>
                  <a:pt x="3359568" y="3557726"/>
                  <a:pt x="3320160" y="3675995"/>
                </a:cubicBezTo>
                <a:cubicBezTo>
                  <a:pt x="3283215" y="3786051"/>
                  <a:pt x="3197011" y="3872289"/>
                  <a:pt x="3085356" y="3913354"/>
                </a:cubicBezTo>
                <a:cubicBezTo>
                  <a:pt x="2868613" y="3993843"/>
                  <a:pt x="2650228" y="4072689"/>
                  <a:pt x="2427739" y="4137573"/>
                </a:cubicBezTo>
                <a:cubicBezTo>
                  <a:pt x="2283244" y="4179460"/>
                  <a:pt x="2131360" y="4200814"/>
                  <a:pt x="1981939" y="4223811"/>
                </a:cubicBezTo>
                <a:cubicBezTo>
                  <a:pt x="1758628" y="4257485"/>
                  <a:pt x="1535317" y="4288695"/>
                  <a:pt x="1311186" y="4313334"/>
                </a:cubicBezTo>
                <a:cubicBezTo>
                  <a:pt x="1068171" y="4340437"/>
                  <a:pt x="823515" y="4350293"/>
                  <a:pt x="584606" y="4280482"/>
                </a:cubicBezTo>
                <a:cubicBezTo>
                  <a:pt x="440111" y="4237773"/>
                  <a:pt x="342412" y="4154820"/>
                  <a:pt x="294794" y="3997949"/>
                </a:cubicBezTo>
                <a:cubicBezTo>
                  <a:pt x="194633" y="3666960"/>
                  <a:pt x="159330" y="3326936"/>
                  <a:pt x="117460" y="2987734"/>
                </a:cubicBezTo>
                <a:cubicBezTo>
                  <a:pt x="94472" y="2797189"/>
                  <a:pt x="85441" y="2605823"/>
                  <a:pt x="72305" y="2414457"/>
                </a:cubicBezTo>
                <a:cubicBezTo>
                  <a:pt x="53422" y="2121248"/>
                  <a:pt x="34539" y="1828860"/>
                  <a:pt x="20582" y="1535651"/>
                </a:cubicBezTo>
                <a:cubicBezTo>
                  <a:pt x="9088" y="1285151"/>
                  <a:pt x="4983" y="1034650"/>
                  <a:pt x="57" y="783328"/>
                </a:cubicBezTo>
                <a:cubicBezTo>
                  <a:pt x="-764" y="727479"/>
                  <a:pt x="7446" y="672451"/>
                  <a:pt x="10730" y="616601"/>
                </a:cubicBezTo>
                <a:cubicBezTo>
                  <a:pt x="14835" y="568965"/>
                  <a:pt x="23045" y="521329"/>
                  <a:pt x="15656" y="476157"/>
                </a:cubicBezTo>
                <a:cubicBezTo>
                  <a:pt x="3341" y="398953"/>
                  <a:pt x="37823" y="346389"/>
                  <a:pt x="99398" y="316822"/>
                </a:cubicBezTo>
                <a:cubicBezTo>
                  <a:pt x="162614" y="286433"/>
                  <a:pt x="231578" y="265079"/>
                  <a:pt x="300541" y="250295"/>
                </a:cubicBezTo>
                <a:cubicBezTo>
                  <a:pt x="439290" y="221549"/>
                  <a:pt x="580501" y="199374"/>
                  <a:pt x="720070" y="175556"/>
                </a:cubicBezTo>
                <a:cubicBezTo>
                  <a:pt x="844861" y="154202"/>
                  <a:pt x="969652" y="133669"/>
                  <a:pt x="1094443" y="113957"/>
                </a:cubicBezTo>
                <a:cubicBezTo>
                  <a:pt x="1309544" y="79462"/>
                  <a:pt x="1525465" y="44967"/>
                  <a:pt x="1740566" y="12936"/>
                </a:cubicBezTo>
                <a:cubicBezTo>
                  <a:pt x="1798036" y="4723"/>
                  <a:pt x="1857147" y="1437"/>
                  <a:pt x="1916259" y="1437"/>
                </a:cubicBezTo>
                <a:cubicBezTo>
                  <a:pt x="2082921" y="1437"/>
                  <a:pt x="2249583" y="-4312"/>
                  <a:pt x="2415424" y="7186"/>
                </a:cubicBezTo>
                <a:cubicBezTo>
                  <a:pt x="2589475" y="19506"/>
                  <a:pt x="2738896" y="101638"/>
                  <a:pt x="2846446" y="235512"/>
                </a:cubicBezTo>
                <a:cubicBezTo>
                  <a:pt x="2902274" y="304502"/>
                  <a:pt x="2931008" y="400596"/>
                  <a:pt x="2953996" y="489298"/>
                </a:cubicBezTo>
                <a:cubicBezTo>
                  <a:pt x="2996688" y="656846"/>
                  <a:pt x="3027065" y="827679"/>
                  <a:pt x="3060726" y="997691"/>
                </a:cubicBezTo>
                <a:cubicBezTo>
                  <a:pt x="3096849" y="1179201"/>
                  <a:pt x="3132152" y="1361533"/>
                  <a:pt x="3164171" y="1543864"/>
                </a:cubicBezTo>
                <a:cubicBezTo>
                  <a:pt x="3204400" y="1774654"/>
                  <a:pt x="3244628" y="2005443"/>
                  <a:pt x="3258585" y="2241160"/>
                </a:cubicBezTo>
                <a:cubicBezTo>
                  <a:pt x="3275826" y="2518764"/>
                  <a:pt x="3320160" y="2794725"/>
                  <a:pt x="3351358" y="3071508"/>
                </a:cubicBezTo>
                <a:cubicBezTo>
                  <a:pt x="3359568" y="3148711"/>
                  <a:pt x="3362852" y="3225915"/>
                  <a:pt x="3371883" y="3340899"/>
                </a:cubicBezTo>
                <a:close/>
                <a:moveTo>
                  <a:pt x="113355" y="1256405"/>
                </a:moveTo>
                <a:cubicBezTo>
                  <a:pt x="111713" y="1256405"/>
                  <a:pt x="109250" y="1256405"/>
                  <a:pt x="107608" y="1256405"/>
                </a:cubicBezTo>
                <a:cubicBezTo>
                  <a:pt x="121565" y="1460090"/>
                  <a:pt x="135521" y="1663776"/>
                  <a:pt x="150299" y="1867462"/>
                </a:cubicBezTo>
                <a:cubicBezTo>
                  <a:pt x="161793" y="2027618"/>
                  <a:pt x="172466" y="2188596"/>
                  <a:pt x="184781" y="2348752"/>
                </a:cubicBezTo>
                <a:cubicBezTo>
                  <a:pt x="196275" y="2490839"/>
                  <a:pt x="206948" y="2632105"/>
                  <a:pt x="222547" y="2774192"/>
                </a:cubicBezTo>
                <a:cubicBezTo>
                  <a:pt x="242251" y="2952417"/>
                  <a:pt x="258671" y="3130642"/>
                  <a:pt x="292331" y="3306404"/>
                </a:cubicBezTo>
                <a:cubicBezTo>
                  <a:pt x="335023" y="3527337"/>
                  <a:pt x="397419" y="3744985"/>
                  <a:pt x="442573" y="3965918"/>
                </a:cubicBezTo>
                <a:cubicBezTo>
                  <a:pt x="469666" y="4098150"/>
                  <a:pt x="554229" y="4165498"/>
                  <a:pt x="674094" y="4183566"/>
                </a:cubicBezTo>
                <a:cubicBezTo>
                  <a:pt x="795601" y="4201636"/>
                  <a:pt x="922034" y="4212313"/>
                  <a:pt x="1043542" y="4199171"/>
                </a:cubicBezTo>
                <a:cubicBezTo>
                  <a:pt x="1418736" y="4158106"/>
                  <a:pt x="1792289" y="4103078"/>
                  <a:pt x="2166662" y="4055441"/>
                </a:cubicBezTo>
                <a:cubicBezTo>
                  <a:pt x="2373553" y="4029160"/>
                  <a:pt x="2570592" y="3963454"/>
                  <a:pt x="2767630" y="3900213"/>
                </a:cubicBezTo>
                <a:cubicBezTo>
                  <a:pt x="2858761" y="3870646"/>
                  <a:pt x="2951533" y="3841079"/>
                  <a:pt x="3036096" y="3797549"/>
                </a:cubicBezTo>
                <a:cubicBezTo>
                  <a:pt x="3154319" y="3735950"/>
                  <a:pt x="3228209" y="3636571"/>
                  <a:pt x="3235597" y="3497770"/>
                </a:cubicBezTo>
                <a:cubicBezTo>
                  <a:pt x="3242986" y="3349112"/>
                  <a:pt x="3238881" y="3202097"/>
                  <a:pt x="3219999" y="3053439"/>
                </a:cubicBezTo>
                <a:cubicBezTo>
                  <a:pt x="3195369" y="2857145"/>
                  <a:pt x="3179770" y="2659208"/>
                  <a:pt x="3160066" y="2462093"/>
                </a:cubicBezTo>
                <a:cubicBezTo>
                  <a:pt x="3144467" y="2305222"/>
                  <a:pt x="3134615" y="2147530"/>
                  <a:pt x="3112448" y="1991480"/>
                </a:cubicBezTo>
                <a:cubicBezTo>
                  <a:pt x="3080430" y="1762334"/>
                  <a:pt x="3042664" y="1533187"/>
                  <a:pt x="3003256" y="1304862"/>
                </a:cubicBezTo>
                <a:cubicBezTo>
                  <a:pt x="2969595" y="1106926"/>
                  <a:pt x="2930187" y="910632"/>
                  <a:pt x="2892422" y="713516"/>
                </a:cubicBezTo>
                <a:cubicBezTo>
                  <a:pt x="2871076" y="601818"/>
                  <a:pt x="2848088" y="489298"/>
                  <a:pt x="2821816" y="378420"/>
                </a:cubicBezTo>
                <a:cubicBezTo>
                  <a:pt x="2805396" y="311073"/>
                  <a:pt x="2765168" y="261794"/>
                  <a:pt x="2704414" y="219907"/>
                </a:cubicBezTo>
                <a:cubicBezTo>
                  <a:pt x="2587833" y="138597"/>
                  <a:pt x="2461400" y="117243"/>
                  <a:pt x="2325935" y="120528"/>
                </a:cubicBezTo>
                <a:cubicBezTo>
                  <a:pt x="2211817" y="122992"/>
                  <a:pt x="2097699" y="127098"/>
                  <a:pt x="1983581" y="136133"/>
                </a:cubicBezTo>
                <a:cubicBezTo>
                  <a:pt x="1811172" y="150095"/>
                  <a:pt x="1639584" y="168164"/>
                  <a:pt x="1467996" y="186233"/>
                </a:cubicBezTo>
                <a:cubicBezTo>
                  <a:pt x="1400674" y="192803"/>
                  <a:pt x="1334174" y="202659"/>
                  <a:pt x="1266852" y="212515"/>
                </a:cubicBezTo>
                <a:cubicBezTo>
                  <a:pt x="1151092" y="229762"/>
                  <a:pt x="1034511" y="247831"/>
                  <a:pt x="918750" y="266722"/>
                </a:cubicBezTo>
                <a:cubicBezTo>
                  <a:pt x="686409" y="304502"/>
                  <a:pt x="454888" y="340640"/>
                  <a:pt x="223368" y="380884"/>
                </a:cubicBezTo>
                <a:cubicBezTo>
                  <a:pt x="139626" y="395668"/>
                  <a:pt x="96935" y="444125"/>
                  <a:pt x="87904" y="533649"/>
                </a:cubicBezTo>
                <a:cubicBezTo>
                  <a:pt x="80515" y="607567"/>
                  <a:pt x="79694" y="681485"/>
                  <a:pt x="82978" y="755403"/>
                </a:cubicBezTo>
                <a:cubicBezTo>
                  <a:pt x="91188" y="922130"/>
                  <a:pt x="103503" y="1088857"/>
                  <a:pt x="113355" y="1256405"/>
                </a:cubicBezTo>
                <a:close/>
                <a:moveTo>
                  <a:pt x="258671" y="859710"/>
                </a:moveTo>
                <a:cubicBezTo>
                  <a:pt x="258671" y="826036"/>
                  <a:pt x="265239" y="789898"/>
                  <a:pt x="257029" y="757867"/>
                </a:cubicBezTo>
                <a:cubicBezTo>
                  <a:pt x="236504" y="677378"/>
                  <a:pt x="298078" y="625636"/>
                  <a:pt x="322708" y="562395"/>
                </a:cubicBezTo>
                <a:cubicBezTo>
                  <a:pt x="329276" y="545147"/>
                  <a:pt x="369505" y="535291"/>
                  <a:pt x="395777" y="530363"/>
                </a:cubicBezTo>
                <a:cubicBezTo>
                  <a:pt x="569007" y="497511"/>
                  <a:pt x="742237" y="466301"/>
                  <a:pt x="915466" y="435091"/>
                </a:cubicBezTo>
                <a:cubicBezTo>
                  <a:pt x="1161765" y="390740"/>
                  <a:pt x="1406421" y="338176"/>
                  <a:pt x="1653541" y="305323"/>
                </a:cubicBezTo>
                <a:cubicBezTo>
                  <a:pt x="1890808" y="274113"/>
                  <a:pt x="2126434" y="215800"/>
                  <a:pt x="2370269" y="249474"/>
                </a:cubicBezTo>
                <a:cubicBezTo>
                  <a:pt x="2510659" y="268364"/>
                  <a:pt x="2575518" y="314358"/>
                  <a:pt x="2611642" y="450696"/>
                </a:cubicBezTo>
                <a:cubicBezTo>
                  <a:pt x="2650228" y="596068"/>
                  <a:pt x="2657617" y="743084"/>
                  <a:pt x="2640376" y="892563"/>
                </a:cubicBezTo>
                <a:cubicBezTo>
                  <a:pt x="2634629" y="945127"/>
                  <a:pt x="2611642" y="986192"/>
                  <a:pt x="2573876" y="1020688"/>
                </a:cubicBezTo>
                <a:cubicBezTo>
                  <a:pt x="2502449" y="1085571"/>
                  <a:pt x="2417887" y="1120066"/>
                  <a:pt x="2324293" y="1134029"/>
                </a:cubicBezTo>
                <a:cubicBezTo>
                  <a:pt x="2006568" y="1183308"/>
                  <a:pt x="1688843" y="1232587"/>
                  <a:pt x="1371118" y="1281044"/>
                </a:cubicBezTo>
                <a:cubicBezTo>
                  <a:pt x="1328427" y="1287615"/>
                  <a:pt x="1284914" y="1289257"/>
                  <a:pt x="1242222" y="1295006"/>
                </a:cubicBezTo>
                <a:cubicBezTo>
                  <a:pt x="1091980" y="1314718"/>
                  <a:pt x="942559" y="1337715"/>
                  <a:pt x="792317" y="1355784"/>
                </a:cubicBezTo>
                <a:cubicBezTo>
                  <a:pt x="734027" y="1362354"/>
                  <a:pt x="674915" y="1361533"/>
                  <a:pt x="616624" y="1361533"/>
                </a:cubicBezTo>
                <a:cubicBezTo>
                  <a:pt x="401524" y="1359069"/>
                  <a:pt x="282480" y="1213696"/>
                  <a:pt x="261955" y="1017402"/>
                </a:cubicBezTo>
                <a:cubicBezTo>
                  <a:pt x="256208" y="965660"/>
                  <a:pt x="261134" y="912274"/>
                  <a:pt x="261134" y="859710"/>
                </a:cubicBezTo>
                <a:cubicBezTo>
                  <a:pt x="261134" y="859710"/>
                  <a:pt x="260313" y="859710"/>
                  <a:pt x="258671" y="859710"/>
                </a:cubicBezTo>
                <a:close/>
                <a:moveTo>
                  <a:pt x="2551709" y="680664"/>
                </a:moveTo>
                <a:cubicBezTo>
                  <a:pt x="2553351" y="680664"/>
                  <a:pt x="2555814" y="679842"/>
                  <a:pt x="2557456" y="679842"/>
                </a:cubicBezTo>
                <a:cubicBezTo>
                  <a:pt x="2548425" y="612495"/>
                  <a:pt x="2543499" y="544326"/>
                  <a:pt x="2530363" y="477799"/>
                </a:cubicBezTo>
                <a:cubicBezTo>
                  <a:pt x="2509838" y="375135"/>
                  <a:pt x="2492597" y="361994"/>
                  <a:pt x="2387510" y="357887"/>
                </a:cubicBezTo>
                <a:cubicBezTo>
                  <a:pt x="2224132" y="351317"/>
                  <a:pt x="2061575" y="344746"/>
                  <a:pt x="1898197" y="375135"/>
                </a:cubicBezTo>
                <a:cubicBezTo>
                  <a:pt x="1652720" y="421129"/>
                  <a:pt x="1403137" y="447411"/>
                  <a:pt x="1156839" y="493404"/>
                </a:cubicBezTo>
                <a:cubicBezTo>
                  <a:pt x="917108" y="538576"/>
                  <a:pt x="679841" y="597711"/>
                  <a:pt x="441753" y="651096"/>
                </a:cubicBezTo>
                <a:cubicBezTo>
                  <a:pt x="377715" y="665880"/>
                  <a:pt x="351443" y="693805"/>
                  <a:pt x="353906" y="761152"/>
                </a:cubicBezTo>
                <a:cubicBezTo>
                  <a:pt x="358832" y="875315"/>
                  <a:pt x="368684" y="989478"/>
                  <a:pt x="380999" y="1102819"/>
                </a:cubicBezTo>
                <a:cubicBezTo>
                  <a:pt x="389209" y="1184129"/>
                  <a:pt x="440931" y="1230944"/>
                  <a:pt x="518926" y="1245727"/>
                </a:cubicBezTo>
                <a:cubicBezTo>
                  <a:pt x="560797" y="1253119"/>
                  <a:pt x="605951" y="1256405"/>
                  <a:pt x="647822" y="1252298"/>
                </a:cubicBezTo>
                <a:cubicBezTo>
                  <a:pt x="789033" y="1237514"/>
                  <a:pt x="930244" y="1221088"/>
                  <a:pt x="1070634" y="1199734"/>
                </a:cubicBezTo>
                <a:cubicBezTo>
                  <a:pt x="1354699" y="1157026"/>
                  <a:pt x="1637942" y="1111032"/>
                  <a:pt x="1921185" y="1067502"/>
                </a:cubicBezTo>
                <a:cubicBezTo>
                  <a:pt x="2052544" y="1046970"/>
                  <a:pt x="2184724" y="1033829"/>
                  <a:pt x="2314441" y="1008368"/>
                </a:cubicBezTo>
                <a:cubicBezTo>
                  <a:pt x="2487671" y="973873"/>
                  <a:pt x="2563203" y="958268"/>
                  <a:pt x="2551709" y="728300"/>
                </a:cubicBezTo>
                <a:cubicBezTo>
                  <a:pt x="2550888" y="711874"/>
                  <a:pt x="2551709" y="696269"/>
                  <a:pt x="2551709" y="680664"/>
                </a:cubicBezTo>
                <a:close/>
                <a:moveTo>
                  <a:pt x="2472893" y="2698631"/>
                </a:moveTo>
                <a:cubicBezTo>
                  <a:pt x="2472072" y="2689597"/>
                  <a:pt x="2470430" y="2680562"/>
                  <a:pt x="2470430" y="2670707"/>
                </a:cubicBezTo>
                <a:cubicBezTo>
                  <a:pt x="2466325" y="2571328"/>
                  <a:pt x="2497523" y="2529441"/>
                  <a:pt x="2594401" y="2506444"/>
                </a:cubicBezTo>
                <a:cubicBezTo>
                  <a:pt x="2638734" y="2495767"/>
                  <a:pt x="2684710" y="2487554"/>
                  <a:pt x="2729865" y="2480983"/>
                </a:cubicBezTo>
                <a:cubicBezTo>
                  <a:pt x="2813606" y="2468664"/>
                  <a:pt x="2888317" y="2503980"/>
                  <a:pt x="2958922" y="2540118"/>
                </a:cubicBezTo>
                <a:cubicBezTo>
                  <a:pt x="3012287" y="2567221"/>
                  <a:pt x="3021318" y="2627998"/>
                  <a:pt x="3034454" y="2683027"/>
                </a:cubicBezTo>
                <a:cubicBezTo>
                  <a:pt x="3071399" y="2844825"/>
                  <a:pt x="3112448" y="3006624"/>
                  <a:pt x="3145288" y="3169244"/>
                </a:cubicBezTo>
                <a:cubicBezTo>
                  <a:pt x="3167455" y="3278479"/>
                  <a:pt x="3135436" y="3348291"/>
                  <a:pt x="3024602" y="3384428"/>
                </a:cubicBezTo>
                <a:cubicBezTo>
                  <a:pt x="2978626" y="3399212"/>
                  <a:pt x="2936755" y="3427137"/>
                  <a:pt x="2894885" y="3452597"/>
                </a:cubicBezTo>
                <a:cubicBezTo>
                  <a:pt x="2814427" y="3501055"/>
                  <a:pt x="2755316" y="3498591"/>
                  <a:pt x="2683068" y="3439456"/>
                </a:cubicBezTo>
                <a:cubicBezTo>
                  <a:pt x="2631345" y="3396748"/>
                  <a:pt x="2592759" y="3345005"/>
                  <a:pt x="2578802" y="3279300"/>
                </a:cubicBezTo>
                <a:cubicBezTo>
                  <a:pt x="2544320" y="3116680"/>
                  <a:pt x="2509838" y="2954060"/>
                  <a:pt x="2477819" y="2790618"/>
                </a:cubicBezTo>
                <a:cubicBezTo>
                  <a:pt x="2472072" y="2761051"/>
                  <a:pt x="2476998" y="2729020"/>
                  <a:pt x="2476998" y="2697810"/>
                </a:cubicBezTo>
                <a:cubicBezTo>
                  <a:pt x="2474535" y="2698631"/>
                  <a:pt x="2473714" y="2698631"/>
                  <a:pt x="2472893" y="2698631"/>
                </a:cubicBezTo>
                <a:close/>
                <a:moveTo>
                  <a:pt x="2886675" y="2612394"/>
                </a:moveTo>
                <a:cubicBezTo>
                  <a:pt x="2829205" y="2618964"/>
                  <a:pt x="2785692" y="2618143"/>
                  <a:pt x="2744643" y="2630462"/>
                </a:cubicBezTo>
                <a:cubicBezTo>
                  <a:pt x="2625599" y="2665779"/>
                  <a:pt x="2607537" y="2683848"/>
                  <a:pt x="2623956" y="2797189"/>
                </a:cubicBezTo>
                <a:cubicBezTo>
                  <a:pt x="2642018" y="2918743"/>
                  <a:pt x="2656796" y="3041940"/>
                  <a:pt x="2681426" y="3162674"/>
                </a:cubicBezTo>
                <a:cubicBezTo>
                  <a:pt x="2696204" y="3233307"/>
                  <a:pt x="2726581" y="3301476"/>
                  <a:pt x="2754495" y="3381964"/>
                </a:cubicBezTo>
                <a:cubicBezTo>
                  <a:pt x="2837415" y="3345827"/>
                  <a:pt x="2907200" y="3317902"/>
                  <a:pt x="2975342" y="3285049"/>
                </a:cubicBezTo>
                <a:cubicBezTo>
                  <a:pt x="3006540" y="3270266"/>
                  <a:pt x="3011466" y="3241520"/>
                  <a:pt x="3004077" y="3206203"/>
                </a:cubicBezTo>
                <a:cubicBezTo>
                  <a:pt x="2975342" y="3061652"/>
                  <a:pt x="2950712" y="2916280"/>
                  <a:pt x="2922798" y="2771728"/>
                </a:cubicBezTo>
                <a:cubicBezTo>
                  <a:pt x="2913767" y="2719164"/>
                  <a:pt x="2899811" y="2669064"/>
                  <a:pt x="2886675" y="2612394"/>
                </a:cubicBezTo>
                <a:close/>
                <a:moveTo>
                  <a:pt x="1412989" y="2537654"/>
                </a:moveTo>
                <a:cubicBezTo>
                  <a:pt x="1413810" y="2442382"/>
                  <a:pt x="1495089" y="2337253"/>
                  <a:pt x="1589503" y="2315078"/>
                </a:cubicBezTo>
                <a:cubicBezTo>
                  <a:pt x="1655183" y="2299473"/>
                  <a:pt x="1722504" y="2291260"/>
                  <a:pt x="1788184" y="2274834"/>
                </a:cubicBezTo>
                <a:cubicBezTo>
                  <a:pt x="1865357" y="2255943"/>
                  <a:pt x="1918722" y="2275655"/>
                  <a:pt x="1974550" y="2337253"/>
                </a:cubicBezTo>
                <a:cubicBezTo>
                  <a:pt x="2061575" y="2434168"/>
                  <a:pt x="2075532" y="2536833"/>
                  <a:pt x="2043513" y="2655102"/>
                </a:cubicBezTo>
                <a:cubicBezTo>
                  <a:pt x="2030377" y="2703559"/>
                  <a:pt x="2000821" y="2738054"/>
                  <a:pt x="1949099" y="2746268"/>
                </a:cubicBezTo>
                <a:cubicBezTo>
                  <a:pt x="1836623" y="2763515"/>
                  <a:pt x="1724146" y="2780763"/>
                  <a:pt x="1611670" y="2793904"/>
                </a:cubicBezTo>
                <a:cubicBezTo>
                  <a:pt x="1562410" y="2799653"/>
                  <a:pt x="1521361" y="2776656"/>
                  <a:pt x="1488521" y="2740519"/>
                </a:cubicBezTo>
                <a:cubicBezTo>
                  <a:pt x="1435156" y="2683848"/>
                  <a:pt x="1412168" y="2614857"/>
                  <a:pt x="1412989" y="2537654"/>
                </a:cubicBezTo>
                <a:close/>
                <a:moveTo>
                  <a:pt x="1909691" y="2422670"/>
                </a:moveTo>
                <a:cubicBezTo>
                  <a:pt x="1816098" y="2426777"/>
                  <a:pt x="1725788" y="2439096"/>
                  <a:pt x="1641226" y="2480162"/>
                </a:cubicBezTo>
                <a:cubicBezTo>
                  <a:pt x="1630553" y="2485090"/>
                  <a:pt x="1619880" y="2492482"/>
                  <a:pt x="1610849" y="2500695"/>
                </a:cubicBezTo>
                <a:cubicBezTo>
                  <a:pt x="1572262" y="2536011"/>
                  <a:pt x="1566515" y="2580362"/>
                  <a:pt x="1578009" y="2627998"/>
                </a:cubicBezTo>
                <a:cubicBezTo>
                  <a:pt x="1589503" y="2678920"/>
                  <a:pt x="1633837" y="2668243"/>
                  <a:pt x="1669140" y="2669885"/>
                </a:cubicBezTo>
                <a:cubicBezTo>
                  <a:pt x="1706084" y="2671528"/>
                  <a:pt x="1743029" y="2665779"/>
                  <a:pt x="1780795" y="2668243"/>
                </a:cubicBezTo>
                <a:cubicBezTo>
                  <a:pt x="1915438" y="2674813"/>
                  <a:pt x="1992612" y="2618964"/>
                  <a:pt x="1928574" y="2448131"/>
                </a:cubicBezTo>
                <a:cubicBezTo>
                  <a:pt x="1925290" y="2442382"/>
                  <a:pt x="1920364" y="2437454"/>
                  <a:pt x="1909691" y="2422670"/>
                </a:cubicBezTo>
                <a:close/>
                <a:moveTo>
                  <a:pt x="1169154" y="3439456"/>
                </a:moveTo>
                <a:cubicBezTo>
                  <a:pt x="1174901" y="3485450"/>
                  <a:pt x="1179006" y="3531443"/>
                  <a:pt x="1185574" y="3577437"/>
                </a:cubicBezTo>
                <a:cubicBezTo>
                  <a:pt x="1197068" y="3663675"/>
                  <a:pt x="1170796" y="3724452"/>
                  <a:pt x="1092801" y="3758126"/>
                </a:cubicBezTo>
                <a:cubicBezTo>
                  <a:pt x="1018912" y="3789336"/>
                  <a:pt x="942559" y="3816439"/>
                  <a:pt x="864565" y="3833687"/>
                </a:cubicBezTo>
                <a:cubicBezTo>
                  <a:pt x="784928" y="3851756"/>
                  <a:pt x="715144" y="3816439"/>
                  <a:pt x="673273" y="3749092"/>
                </a:cubicBezTo>
                <a:cubicBezTo>
                  <a:pt x="634686" y="3686672"/>
                  <a:pt x="603488" y="3618503"/>
                  <a:pt x="579680" y="3548691"/>
                </a:cubicBezTo>
                <a:cubicBezTo>
                  <a:pt x="553408" y="3473130"/>
                  <a:pt x="596100" y="3385250"/>
                  <a:pt x="670810" y="3358968"/>
                </a:cubicBezTo>
                <a:cubicBezTo>
                  <a:pt x="780002" y="3320366"/>
                  <a:pt x="887553" y="3267802"/>
                  <a:pt x="1009881" y="3289977"/>
                </a:cubicBezTo>
                <a:cubicBezTo>
                  <a:pt x="1023017" y="3292441"/>
                  <a:pt x="1038616" y="3285049"/>
                  <a:pt x="1051752" y="3280121"/>
                </a:cubicBezTo>
                <a:cubicBezTo>
                  <a:pt x="1114147" y="3257946"/>
                  <a:pt x="1154376" y="3276015"/>
                  <a:pt x="1169154" y="3338435"/>
                </a:cubicBezTo>
                <a:cubicBezTo>
                  <a:pt x="1176543" y="3371287"/>
                  <a:pt x="1174080" y="3405783"/>
                  <a:pt x="1176543" y="3439456"/>
                </a:cubicBezTo>
                <a:cubicBezTo>
                  <a:pt x="1173259" y="3439456"/>
                  <a:pt x="1171617" y="3439456"/>
                  <a:pt x="1169154" y="3439456"/>
                </a:cubicBezTo>
                <a:close/>
                <a:moveTo>
                  <a:pt x="1059140" y="3416460"/>
                </a:moveTo>
                <a:cubicBezTo>
                  <a:pt x="975399" y="3428779"/>
                  <a:pt x="903973" y="3432886"/>
                  <a:pt x="836651" y="3452597"/>
                </a:cubicBezTo>
                <a:cubicBezTo>
                  <a:pt x="795601" y="3464917"/>
                  <a:pt x="744700" y="3493663"/>
                  <a:pt x="729101" y="3528980"/>
                </a:cubicBezTo>
                <a:cubicBezTo>
                  <a:pt x="703650" y="3587293"/>
                  <a:pt x="735669" y="3649713"/>
                  <a:pt x="770971" y="3701455"/>
                </a:cubicBezTo>
                <a:cubicBezTo>
                  <a:pt x="799706" y="3744164"/>
                  <a:pt x="844040" y="3721988"/>
                  <a:pt x="881806" y="3713775"/>
                </a:cubicBezTo>
                <a:cubicBezTo>
                  <a:pt x="926960" y="3703919"/>
                  <a:pt x="971294" y="3692421"/>
                  <a:pt x="1014807" y="3677637"/>
                </a:cubicBezTo>
                <a:cubicBezTo>
                  <a:pt x="1053394" y="3664496"/>
                  <a:pt x="1074739" y="3639857"/>
                  <a:pt x="1068993" y="3593863"/>
                </a:cubicBezTo>
                <a:cubicBezTo>
                  <a:pt x="1061603" y="3538835"/>
                  <a:pt x="1062425" y="3483807"/>
                  <a:pt x="1059140" y="3416460"/>
                </a:cubicBezTo>
                <a:close/>
                <a:moveTo>
                  <a:pt x="1558305" y="2038295"/>
                </a:moveTo>
                <a:cubicBezTo>
                  <a:pt x="1449113" y="2050615"/>
                  <a:pt x="1398211" y="1974233"/>
                  <a:pt x="1369476" y="1898672"/>
                </a:cubicBezTo>
                <a:cubicBezTo>
                  <a:pt x="1339921" y="1820647"/>
                  <a:pt x="1329248" y="1731124"/>
                  <a:pt x="1328427" y="1646529"/>
                </a:cubicBezTo>
                <a:cubicBezTo>
                  <a:pt x="1327606" y="1568504"/>
                  <a:pt x="1368656" y="1508548"/>
                  <a:pt x="1458144" y="1492122"/>
                </a:cubicBezTo>
                <a:cubicBezTo>
                  <a:pt x="1524645" y="1480623"/>
                  <a:pt x="1588682" y="1457626"/>
                  <a:pt x="1653541" y="1442022"/>
                </a:cubicBezTo>
                <a:cubicBezTo>
                  <a:pt x="1733177" y="1423131"/>
                  <a:pt x="1752060" y="1441200"/>
                  <a:pt x="1798857" y="1511833"/>
                </a:cubicBezTo>
                <a:cubicBezTo>
                  <a:pt x="1853863" y="1594786"/>
                  <a:pt x="1899018" y="1681024"/>
                  <a:pt x="1926111" y="1776296"/>
                </a:cubicBezTo>
                <a:cubicBezTo>
                  <a:pt x="1933500" y="1802578"/>
                  <a:pt x="1940889" y="1829682"/>
                  <a:pt x="1944994" y="1856785"/>
                </a:cubicBezTo>
                <a:cubicBezTo>
                  <a:pt x="1956488" y="1943844"/>
                  <a:pt x="1941710" y="1965198"/>
                  <a:pt x="1855505" y="1982446"/>
                </a:cubicBezTo>
                <a:cubicBezTo>
                  <a:pt x="1756986" y="2002979"/>
                  <a:pt x="1657646" y="2020226"/>
                  <a:pt x="1558305" y="2038295"/>
                </a:cubicBezTo>
                <a:close/>
                <a:moveTo>
                  <a:pt x="1493447" y="1920847"/>
                </a:moveTo>
                <a:cubicBezTo>
                  <a:pt x="1590324" y="1909349"/>
                  <a:pt x="1681454" y="1898672"/>
                  <a:pt x="1771764" y="1887173"/>
                </a:cubicBezTo>
                <a:cubicBezTo>
                  <a:pt x="1829234" y="1879782"/>
                  <a:pt x="1847295" y="1860891"/>
                  <a:pt x="1838264" y="1811613"/>
                </a:cubicBezTo>
                <a:cubicBezTo>
                  <a:pt x="1823487" y="1732767"/>
                  <a:pt x="1778332" y="1668704"/>
                  <a:pt x="1722504" y="1616140"/>
                </a:cubicBezTo>
                <a:cubicBezTo>
                  <a:pt x="1677349" y="1573432"/>
                  <a:pt x="1616596" y="1582466"/>
                  <a:pt x="1556663" y="1593965"/>
                </a:cubicBezTo>
                <a:cubicBezTo>
                  <a:pt x="1478669" y="1608748"/>
                  <a:pt x="1454860" y="1627638"/>
                  <a:pt x="1448292" y="1704842"/>
                </a:cubicBezTo>
                <a:cubicBezTo>
                  <a:pt x="1441724" y="1778760"/>
                  <a:pt x="1452397" y="1851036"/>
                  <a:pt x="1493447" y="1920847"/>
                </a:cubicBezTo>
                <a:close/>
                <a:moveTo>
                  <a:pt x="1128104" y="2677277"/>
                </a:moveTo>
                <a:cubicBezTo>
                  <a:pt x="1114968" y="2907245"/>
                  <a:pt x="1121536" y="2862073"/>
                  <a:pt x="925318" y="2938455"/>
                </a:cubicBezTo>
                <a:cubicBezTo>
                  <a:pt x="871133" y="2959809"/>
                  <a:pt x="813663" y="2972950"/>
                  <a:pt x="756193" y="2986091"/>
                </a:cubicBezTo>
                <a:cubicBezTo>
                  <a:pt x="669168" y="3004981"/>
                  <a:pt x="610877" y="2981163"/>
                  <a:pt x="571470" y="2901496"/>
                </a:cubicBezTo>
                <a:cubicBezTo>
                  <a:pt x="529599" y="2816079"/>
                  <a:pt x="486086" y="2727377"/>
                  <a:pt x="524673" y="2627998"/>
                </a:cubicBezTo>
                <a:cubicBezTo>
                  <a:pt x="535346" y="2600074"/>
                  <a:pt x="549303" y="2566400"/>
                  <a:pt x="572291" y="2550795"/>
                </a:cubicBezTo>
                <a:cubicBezTo>
                  <a:pt x="705292" y="2457986"/>
                  <a:pt x="841577" y="2376676"/>
                  <a:pt x="1016449" y="2421849"/>
                </a:cubicBezTo>
                <a:cubicBezTo>
                  <a:pt x="1068171" y="2434990"/>
                  <a:pt x="1098548" y="2459629"/>
                  <a:pt x="1105116" y="2513015"/>
                </a:cubicBezTo>
                <a:cubicBezTo>
                  <a:pt x="1111684" y="2568043"/>
                  <a:pt x="1120715" y="2622249"/>
                  <a:pt x="1128104" y="2677277"/>
                </a:cubicBezTo>
                <a:close/>
                <a:moveTo>
                  <a:pt x="1000850" y="2541761"/>
                </a:moveTo>
                <a:cubicBezTo>
                  <a:pt x="916287" y="2554902"/>
                  <a:pt x="848145" y="2558187"/>
                  <a:pt x="783286" y="2576256"/>
                </a:cubicBezTo>
                <a:cubicBezTo>
                  <a:pt x="626476" y="2619785"/>
                  <a:pt x="580501" y="2760230"/>
                  <a:pt x="683125" y="2887534"/>
                </a:cubicBezTo>
                <a:cubicBezTo>
                  <a:pt x="770150" y="2866179"/>
                  <a:pt x="859639" y="2844825"/>
                  <a:pt x="949127" y="2821829"/>
                </a:cubicBezTo>
                <a:cubicBezTo>
                  <a:pt x="986072" y="2812794"/>
                  <a:pt x="1010702" y="2787333"/>
                  <a:pt x="1010702" y="2750374"/>
                </a:cubicBezTo>
                <a:cubicBezTo>
                  <a:pt x="1011523" y="2685490"/>
                  <a:pt x="1005776" y="2621428"/>
                  <a:pt x="1000850" y="2541761"/>
                </a:cubicBezTo>
                <a:close/>
                <a:moveTo>
                  <a:pt x="375252" y="1932346"/>
                </a:moveTo>
                <a:cubicBezTo>
                  <a:pt x="366221" y="1816540"/>
                  <a:pt x="409734" y="1745908"/>
                  <a:pt x="490191" y="1697450"/>
                </a:cubicBezTo>
                <a:cubicBezTo>
                  <a:pt x="578038" y="1643243"/>
                  <a:pt x="674915" y="1612033"/>
                  <a:pt x="776718" y="1596428"/>
                </a:cubicBezTo>
                <a:cubicBezTo>
                  <a:pt x="835009" y="1587394"/>
                  <a:pt x="878522" y="1604642"/>
                  <a:pt x="908898" y="1658027"/>
                </a:cubicBezTo>
                <a:cubicBezTo>
                  <a:pt x="951590" y="1731124"/>
                  <a:pt x="981146" y="1808327"/>
                  <a:pt x="986072" y="1893744"/>
                </a:cubicBezTo>
                <a:cubicBezTo>
                  <a:pt x="993461" y="2035831"/>
                  <a:pt x="940917" y="2111392"/>
                  <a:pt x="805453" y="2142602"/>
                </a:cubicBezTo>
                <a:cubicBezTo>
                  <a:pt x="736490" y="2158207"/>
                  <a:pt x="665884" y="2169706"/>
                  <a:pt x="595279" y="2177097"/>
                </a:cubicBezTo>
                <a:cubicBezTo>
                  <a:pt x="486086" y="2188596"/>
                  <a:pt x="418765" y="2140960"/>
                  <a:pt x="391672" y="2032546"/>
                </a:cubicBezTo>
                <a:cubicBezTo>
                  <a:pt x="380178" y="1993944"/>
                  <a:pt x="377715" y="1952879"/>
                  <a:pt x="375252" y="1932346"/>
                </a:cubicBezTo>
                <a:close/>
                <a:moveTo>
                  <a:pt x="498401" y="2067862"/>
                </a:moveTo>
                <a:cubicBezTo>
                  <a:pt x="611698" y="2082646"/>
                  <a:pt x="704471" y="2065399"/>
                  <a:pt x="796422" y="2037474"/>
                </a:cubicBezTo>
                <a:cubicBezTo>
                  <a:pt x="855534" y="2019405"/>
                  <a:pt x="885911" y="1976697"/>
                  <a:pt x="888374" y="1913456"/>
                </a:cubicBezTo>
                <a:cubicBezTo>
                  <a:pt x="890837" y="1843644"/>
                  <a:pt x="870312" y="1781224"/>
                  <a:pt x="836651" y="1713055"/>
                </a:cubicBezTo>
                <a:cubicBezTo>
                  <a:pt x="742237" y="1730303"/>
                  <a:pt x="648643" y="1746729"/>
                  <a:pt x="564081" y="1791080"/>
                </a:cubicBezTo>
                <a:cubicBezTo>
                  <a:pt x="513179" y="1818183"/>
                  <a:pt x="482802" y="1868283"/>
                  <a:pt x="482802" y="1928239"/>
                </a:cubicBezTo>
                <a:cubicBezTo>
                  <a:pt x="481981" y="1972590"/>
                  <a:pt x="491833" y="2017762"/>
                  <a:pt x="498401" y="2067862"/>
                </a:cubicBezTo>
                <a:close/>
                <a:moveTo>
                  <a:pt x="2455653" y="1771368"/>
                </a:moveTo>
                <a:cubicBezTo>
                  <a:pt x="2291454" y="1767262"/>
                  <a:pt x="2213459" y="1669525"/>
                  <a:pt x="2243836" y="1502799"/>
                </a:cubicBezTo>
                <a:cubicBezTo>
                  <a:pt x="2247941" y="1481444"/>
                  <a:pt x="2252867" y="1460090"/>
                  <a:pt x="2251225" y="1438736"/>
                </a:cubicBezTo>
                <a:cubicBezTo>
                  <a:pt x="2244657" y="1354141"/>
                  <a:pt x="2298842" y="1309790"/>
                  <a:pt x="2365343" y="1290079"/>
                </a:cubicBezTo>
                <a:cubicBezTo>
                  <a:pt x="2441696" y="1267903"/>
                  <a:pt x="2522974" y="1261333"/>
                  <a:pt x="2601789" y="1253119"/>
                </a:cubicBezTo>
                <a:cubicBezTo>
                  <a:pt x="2645302" y="1248191"/>
                  <a:pt x="2669932" y="1273652"/>
                  <a:pt x="2695383" y="1312254"/>
                </a:cubicBezTo>
                <a:cubicBezTo>
                  <a:pt x="2778303" y="1437094"/>
                  <a:pt x="2736433" y="1569325"/>
                  <a:pt x="2729044" y="1699914"/>
                </a:cubicBezTo>
                <a:cubicBezTo>
                  <a:pt x="2727402" y="1734409"/>
                  <a:pt x="2702772" y="1760691"/>
                  <a:pt x="2660080" y="1760691"/>
                </a:cubicBezTo>
                <a:cubicBezTo>
                  <a:pt x="2593580" y="1762334"/>
                  <a:pt x="2526258" y="1768083"/>
                  <a:pt x="2455653" y="1771368"/>
                </a:cubicBezTo>
                <a:close/>
                <a:moveTo>
                  <a:pt x="2386689" y="1430523"/>
                </a:moveTo>
                <a:cubicBezTo>
                  <a:pt x="2367806" y="1507727"/>
                  <a:pt x="2366164" y="1575896"/>
                  <a:pt x="2384226" y="1639137"/>
                </a:cubicBezTo>
                <a:cubicBezTo>
                  <a:pt x="2466325" y="1639137"/>
                  <a:pt x="2540215" y="1639137"/>
                  <a:pt x="2623956" y="1639137"/>
                </a:cubicBezTo>
                <a:cubicBezTo>
                  <a:pt x="2623956" y="1547971"/>
                  <a:pt x="2623956" y="1466661"/>
                  <a:pt x="2623956" y="1372210"/>
                </a:cubicBezTo>
                <a:cubicBezTo>
                  <a:pt x="2538573" y="1393564"/>
                  <a:pt x="2465505" y="1411633"/>
                  <a:pt x="2386689" y="1430523"/>
                </a:cubicBezTo>
                <a:close/>
                <a:moveTo>
                  <a:pt x="2192934" y="3401676"/>
                </a:moveTo>
                <a:cubicBezTo>
                  <a:pt x="2193755" y="3551976"/>
                  <a:pt x="2177335" y="3578258"/>
                  <a:pt x="2066501" y="3614396"/>
                </a:cubicBezTo>
                <a:cubicBezTo>
                  <a:pt x="2004926" y="3634108"/>
                  <a:pt x="1940889" y="3644785"/>
                  <a:pt x="1877672" y="3657926"/>
                </a:cubicBezTo>
                <a:cubicBezTo>
                  <a:pt x="1807888" y="3672709"/>
                  <a:pt x="1752881" y="3641499"/>
                  <a:pt x="1717578" y="3588114"/>
                </a:cubicBezTo>
                <a:cubicBezTo>
                  <a:pt x="1659288" y="3501876"/>
                  <a:pt x="1630553" y="3405783"/>
                  <a:pt x="1651078" y="3298190"/>
                </a:cubicBezTo>
                <a:cubicBezTo>
                  <a:pt x="1665035" y="3226736"/>
                  <a:pt x="1705263" y="3179100"/>
                  <a:pt x="1769301" y="3156103"/>
                </a:cubicBezTo>
                <a:cubicBezTo>
                  <a:pt x="1850579" y="3126536"/>
                  <a:pt x="1933500" y="3102718"/>
                  <a:pt x="2018062" y="3085470"/>
                </a:cubicBezTo>
                <a:cubicBezTo>
                  <a:pt x="2054186" y="3078078"/>
                  <a:pt x="2099341" y="3087113"/>
                  <a:pt x="2132181" y="3104360"/>
                </a:cubicBezTo>
                <a:cubicBezTo>
                  <a:pt x="2167483" y="3122429"/>
                  <a:pt x="2160094" y="3164316"/>
                  <a:pt x="2162557" y="3202918"/>
                </a:cubicBezTo>
                <a:cubicBezTo>
                  <a:pt x="2165842" y="3281764"/>
                  <a:pt x="2185545" y="3360610"/>
                  <a:pt x="2192934" y="3401676"/>
                </a:cubicBezTo>
                <a:close/>
                <a:moveTo>
                  <a:pt x="2067322" y="3207846"/>
                </a:moveTo>
                <a:cubicBezTo>
                  <a:pt x="1984402" y="3236592"/>
                  <a:pt x="1916259" y="3255482"/>
                  <a:pt x="1853863" y="3285049"/>
                </a:cubicBezTo>
                <a:cubicBezTo>
                  <a:pt x="1826770" y="3297369"/>
                  <a:pt x="1798036" y="3331043"/>
                  <a:pt x="1793110" y="3358968"/>
                </a:cubicBezTo>
                <a:cubicBezTo>
                  <a:pt x="1784079" y="3412353"/>
                  <a:pt x="1789005" y="3469024"/>
                  <a:pt x="1793110" y="3524052"/>
                </a:cubicBezTo>
                <a:cubicBezTo>
                  <a:pt x="1795573" y="3554440"/>
                  <a:pt x="1814456" y="3576616"/>
                  <a:pt x="1848937" y="3572509"/>
                </a:cubicBezTo>
                <a:cubicBezTo>
                  <a:pt x="1903944" y="3566760"/>
                  <a:pt x="1959772" y="3564296"/>
                  <a:pt x="2013136" y="3551155"/>
                </a:cubicBezTo>
                <a:cubicBezTo>
                  <a:pt x="2078816" y="3534729"/>
                  <a:pt x="2105088" y="3496127"/>
                  <a:pt x="2099341" y="3428779"/>
                </a:cubicBezTo>
                <a:cubicBezTo>
                  <a:pt x="2092773" y="3361431"/>
                  <a:pt x="2079637" y="3295726"/>
                  <a:pt x="2067322" y="3207846"/>
                </a:cubicBezTo>
                <a:close/>
                <a:moveTo>
                  <a:pt x="2850551" y="2158207"/>
                </a:moveTo>
                <a:cubicBezTo>
                  <a:pt x="2843162" y="2241981"/>
                  <a:pt x="2817711" y="2282225"/>
                  <a:pt x="2740538" y="2307686"/>
                </a:cubicBezTo>
                <a:cubicBezTo>
                  <a:pt x="2691278" y="2324112"/>
                  <a:pt x="2637913" y="2329862"/>
                  <a:pt x="2587012" y="2343003"/>
                </a:cubicBezTo>
                <a:cubicBezTo>
                  <a:pt x="2439233" y="2379962"/>
                  <a:pt x="2333324" y="2272370"/>
                  <a:pt x="2331682" y="2128640"/>
                </a:cubicBezTo>
                <a:cubicBezTo>
                  <a:pt x="2330861" y="2025975"/>
                  <a:pt x="2366985" y="1947951"/>
                  <a:pt x="2486850" y="1935631"/>
                </a:cubicBezTo>
                <a:cubicBezTo>
                  <a:pt x="2559919" y="1928239"/>
                  <a:pt x="2634629" y="1924133"/>
                  <a:pt x="2708519" y="1925775"/>
                </a:cubicBezTo>
                <a:cubicBezTo>
                  <a:pt x="2754495" y="1926597"/>
                  <a:pt x="2788976" y="1952057"/>
                  <a:pt x="2802112" y="2001336"/>
                </a:cubicBezTo>
                <a:cubicBezTo>
                  <a:pt x="2816069" y="2053900"/>
                  <a:pt x="2834131" y="2106464"/>
                  <a:pt x="2850551" y="2158207"/>
                </a:cubicBezTo>
                <a:close/>
                <a:moveTo>
                  <a:pt x="2727402" y="2036653"/>
                </a:moveTo>
                <a:cubicBezTo>
                  <a:pt x="2654333" y="2021048"/>
                  <a:pt x="2582086" y="2029261"/>
                  <a:pt x="2510659" y="2050615"/>
                </a:cubicBezTo>
                <a:cubicBezTo>
                  <a:pt x="2472893" y="2062113"/>
                  <a:pt x="2453190" y="2085931"/>
                  <a:pt x="2455653" y="2124533"/>
                </a:cubicBezTo>
                <a:cubicBezTo>
                  <a:pt x="2458115" y="2162314"/>
                  <a:pt x="2463862" y="2200094"/>
                  <a:pt x="2469610" y="2248551"/>
                </a:cubicBezTo>
                <a:cubicBezTo>
                  <a:pt x="2563203" y="2233768"/>
                  <a:pt x="2643660" y="2220627"/>
                  <a:pt x="2731507" y="2206665"/>
                </a:cubicBezTo>
                <a:cubicBezTo>
                  <a:pt x="2726581" y="2145066"/>
                  <a:pt x="2765988" y="2093323"/>
                  <a:pt x="2727402" y="20366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39765" y="4405019"/>
            <a:ext cx="2608845" cy="767589"/>
          </a:xfrm>
          <a:custGeom>
            <a:rect b="b" l="l" r="r" t="t"/>
            <a:pathLst>
              <a:path extrusionOk="0" h="1535177" w="5217690">
                <a:moveTo>
                  <a:pt x="3178936" y="606922"/>
                </a:moveTo>
                <a:cubicBezTo>
                  <a:pt x="3134942" y="603909"/>
                  <a:pt x="3108426" y="628015"/>
                  <a:pt x="3083717" y="648505"/>
                </a:cubicBezTo>
                <a:cubicBezTo>
                  <a:pt x="3023452" y="698524"/>
                  <a:pt x="2972227" y="756981"/>
                  <a:pt x="2939685" y="830504"/>
                </a:cubicBezTo>
                <a:cubicBezTo>
                  <a:pt x="2910155" y="897398"/>
                  <a:pt x="2875201" y="961278"/>
                  <a:pt x="2878817" y="1038417"/>
                </a:cubicBezTo>
                <a:cubicBezTo>
                  <a:pt x="2880022" y="1059510"/>
                  <a:pt x="2870983" y="1080000"/>
                  <a:pt x="2840248" y="1075781"/>
                </a:cubicBezTo>
                <a:cubicBezTo>
                  <a:pt x="2821566" y="1073371"/>
                  <a:pt x="2813129" y="1117364"/>
                  <a:pt x="2782996" y="1083616"/>
                </a:cubicBezTo>
                <a:cubicBezTo>
                  <a:pt x="2755877" y="1052881"/>
                  <a:pt x="2729361" y="1028775"/>
                  <a:pt x="2742016" y="982371"/>
                </a:cubicBezTo>
                <a:cubicBezTo>
                  <a:pt x="2766122" y="891371"/>
                  <a:pt x="2757685" y="797961"/>
                  <a:pt x="2747440" y="706359"/>
                </a:cubicBezTo>
                <a:cubicBezTo>
                  <a:pt x="2737798" y="621988"/>
                  <a:pt x="2699831" y="612346"/>
                  <a:pt x="2625103" y="655736"/>
                </a:cubicBezTo>
                <a:cubicBezTo>
                  <a:pt x="2558209" y="694306"/>
                  <a:pt x="2525666" y="758186"/>
                  <a:pt x="2493726" y="820259"/>
                </a:cubicBezTo>
                <a:cubicBezTo>
                  <a:pt x="2462388" y="881126"/>
                  <a:pt x="2440693" y="948623"/>
                  <a:pt x="2425024" y="1015517"/>
                </a:cubicBezTo>
                <a:cubicBezTo>
                  <a:pt x="2412971" y="1067947"/>
                  <a:pt x="2417792" y="1124596"/>
                  <a:pt x="2415382" y="1179437"/>
                </a:cubicBezTo>
                <a:cubicBezTo>
                  <a:pt x="2414176" y="1202337"/>
                  <a:pt x="2414176" y="1222827"/>
                  <a:pt x="2385852" y="1235483"/>
                </a:cubicBezTo>
                <a:cubicBezTo>
                  <a:pt x="2329806" y="1260794"/>
                  <a:pt x="2279786" y="1237291"/>
                  <a:pt x="2271951" y="1174615"/>
                </a:cubicBezTo>
                <a:cubicBezTo>
                  <a:pt x="2268336" y="1145688"/>
                  <a:pt x="2267130" y="1113748"/>
                  <a:pt x="2276170" y="1087232"/>
                </a:cubicBezTo>
                <a:cubicBezTo>
                  <a:pt x="2289428" y="1049265"/>
                  <a:pt x="2284607" y="1013106"/>
                  <a:pt x="2285210" y="975742"/>
                </a:cubicBezTo>
                <a:cubicBezTo>
                  <a:pt x="2285812" y="929941"/>
                  <a:pt x="2289428" y="883537"/>
                  <a:pt x="2293044" y="837736"/>
                </a:cubicBezTo>
                <a:cubicBezTo>
                  <a:pt x="2298468" y="766623"/>
                  <a:pt x="2303892" y="695511"/>
                  <a:pt x="2311124" y="624399"/>
                </a:cubicBezTo>
                <a:cubicBezTo>
                  <a:pt x="2314137" y="595472"/>
                  <a:pt x="2320766" y="567147"/>
                  <a:pt x="2324985" y="539425"/>
                </a:cubicBezTo>
                <a:cubicBezTo>
                  <a:pt x="2403329" y="536412"/>
                  <a:pt x="2413574" y="547260"/>
                  <a:pt x="2416587" y="617167"/>
                </a:cubicBezTo>
                <a:cubicBezTo>
                  <a:pt x="2417792" y="646697"/>
                  <a:pt x="2405137" y="679240"/>
                  <a:pt x="2432858" y="712385"/>
                </a:cubicBezTo>
                <a:cubicBezTo>
                  <a:pt x="2449732" y="693703"/>
                  <a:pt x="2462991" y="676226"/>
                  <a:pt x="2478660" y="661160"/>
                </a:cubicBezTo>
                <a:cubicBezTo>
                  <a:pt x="2528679" y="612948"/>
                  <a:pt x="2587136" y="579200"/>
                  <a:pt x="2655838" y="563531"/>
                </a:cubicBezTo>
                <a:cubicBezTo>
                  <a:pt x="2663069" y="561723"/>
                  <a:pt x="2671507" y="554492"/>
                  <a:pt x="2676328" y="556902"/>
                </a:cubicBezTo>
                <a:cubicBezTo>
                  <a:pt x="2754069" y="593664"/>
                  <a:pt x="2850493" y="611743"/>
                  <a:pt x="2851698" y="727451"/>
                </a:cubicBezTo>
                <a:cubicBezTo>
                  <a:pt x="2851698" y="735888"/>
                  <a:pt x="2861340" y="744325"/>
                  <a:pt x="2869175" y="757584"/>
                </a:cubicBezTo>
                <a:cubicBezTo>
                  <a:pt x="2893883" y="726246"/>
                  <a:pt x="2911360" y="692498"/>
                  <a:pt x="2939082" y="672008"/>
                </a:cubicBezTo>
                <a:cubicBezTo>
                  <a:pt x="2993320" y="631630"/>
                  <a:pt x="3048764" y="584021"/>
                  <a:pt x="3111439" y="567147"/>
                </a:cubicBezTo>
                <a:cubicBezTo>
                  <a:pt x="3186167" y="546657"/>
                  <a:pt x="3257280" y="580405"/>
                  <a:pt x="3273551" y="672610"/>
                </a:cubicBezTo>
                <a:cubicBezTo>
                  <a:pt x="3286207" y="742518"/>
                  <a:pt x="3290425" y="814835"/>
                  <a:pt x="3294643" y="885948"/>
                </a:cubicBezTo>
                <a:cubicBezTo>
                  <a:pt x="3295849" y="907643"/>
                  <a:pt x="3286809" y="930543"/>
                  <a:pt x="3281386" y="952841"/>
                </a:cubicBezTo>
                <a:cubicBezTo>
                  <a:pt x="3274756" y="981166"/>
                  <a:pt x="3253664" y="998040"/>
                  <a:pt x="3226544" y="995027"/>
                </a:cubicBezTo>
                <a:cubicBezTo>
                  <a:pt x="3197617" y="991411"/>
                  <a:pt x="3177127" y="969113"/>
                  <a:pt x="3174114" y="939583"/>
                </a:cubicBezTo>
                <a:cubicBezTo>
                  <a:pt x="3171101" y="910656"/>
                  <a:pt x="3169293" y="879921"/>
                  <a:pt x="3175319" y="852199"/>
                </a:cubicBezTo>
                <a:cubicBezTo>
                  <a:pt x="3194002" y="770842"/>
                  <a:pt x="3183757" y="691895"/>
                  <a:pt x="3178936" y="606922"/>
                </a:cubicBezTo>
                <a:close/>
                <a:moveTo>
                  <a:pt x="132554" y="792537"/>
                </a:moveTo>
                <a:cubicBezTo>
                  <a:pt x="128336" y="763610"/>
                  <a:pt x="126528" y="734080"/>
                  <a:pt x="127130" y="705153"/>
                </a:cubicBezTo>
                <a:cubicBezTo>
                  <a:pt x="127733" y="693100"/>
                  <a:pt x="134965" y="673816"/>
                  <a:pt x="144004" y="669597"/>
                </a:cubicBezTo>
                <a:cubicBezTo>
                  <a:pt x="247057" y="622591"/>
                  <a:pt x="349507" y="574379"/>
                  <a:pt x="454970" y="534604"/>
                </a:cubicBezTo>
                <a:cubicBezTo>
                  <a:pt x="530904" y="505677"/>
                  <a:pt x="611659" y="490008"/>
                  <a:pt x="689400" y="465903"/>
                </a:cubicBezTo>
                <a:cubicBezTo>
                  <a:pt x="720738" y="456260"/>
                  <a:pt x="756294" y="449631"/>
                  <a:pt x="776784" y="417088"/>
                </a:cubicBezTo>
                <a:cubicBezTo>
                  <a:pt x="705672" y="376711"/>
                  <a:pt x="636367" y="379724"/>
                  <a:pt x="570076" y="411062"/>
                </a:cubicBezTo>
                <a:cubicBezTo>
                  <a:pt x="533314" y="427936"/>
                  <a:pt x="501374" y="444207"/>
                  <a:pt x="458586" y="432757"/>
                </a:cubicBezTo>
                <a:cubicBezTo>
                  <a:pt x="441109" y="427936"/>
                  <a:pt x="418209" y="441194"/>
                  <a:pt x="398924" y="448426"/>
                </a:cubicBezTo>
                <a:cubicBezTo>
                  <a:pt x="385666" y="453850"/>
                  <a:pt x="374216" y="465300"/>
                  <a:pt x="360957" y="470121"/>
                </a:cubicBezTo>
                <a:cubicBezTo>
                  <a:pt x="331428" y="480969"/>
                  <a:pt x="301898" y="490008"/>
                  <a:pt x="271766" y="499651"/>
                </a:cubicBezTo>
                <a:cubicBezTo>
                  <a:pt x="266342" y="547260"/>
                  <a:pt x="216925" y="524359"/>
                  <a:pt x="192216" y="547863"/>
                </a:cubicBezTo>
                <a:cubicBezTo>
                  <a:pt x="167508" y="570763"/>
                  <a:pt x="125925" y="584624"/>
                  <a:pt x="84342" y="572571"/>
                </a:cubicBezTo>
                <a:cubicBezTo>
                  <a:pt x="60839" y="565942"/>
                  <a:pt x="35528" y="566545"/>
                  <a:pt x="1177" y="562326"/>
                </a:cubicBezTo>
                <a:cubicBezTo>
                  <a:pt x="1177" y="604511"/>
                  <a:pt x="-1836" y="640068"/>
                  <a:pt x="1780" y="675021"/>
                </a:cubicBezTo>
                <a:cubicBezTo>
                  <a:pt x="15641" y="808809"/>
                  <a:pt x="32515" y="941994"/>
                  <a:pt x="46376" y="1075781"/>
                </a:cubicBezTo>
                <a:cubicBezTo>
                  <a:pt x="59634" y="1202337"/>
                  <a:pt x="87356" y="1323469"/>
                  <a:pt x="147620" y="1436767"/>
                </a:cubicBezTo>
                <a:cubicBezTo>
                  <a:pt x="194627" y="1525356"/>
                  <a:pt x="246454" y="1554283"/>
                  <a:pt x="340467" y="1522945"/>
                </a:cubicBezTo>
                <a:cubicBezTo>
                  <a:pt x="394103" y="1504866"/>
                  <a:pt x="443520" y="1484376"/>
                  <a:pt x="502579" y="1483773"/>
                </a:cubicBezTo>
                <a:cubicBezTo>
                  <a:pt x="539944" y="1483773"/>
                  <a:pt x="576705" y="1456654"/>
                  <a:pt x="615274" y="1450025"/>
                </a:cubicBezTo>
                <a:cubicBezTo>
                  <a:pt x="664089" y="1441588"/>
                  <a:pt x="706877" y="1424714"/>
                  <a:pt x="740625" y="1388555"/>
                </a:cubicBezTo>
                <a:cubicBezTo>
                  <a:pt x="727969" y="1347575"/>
                  <a:pt x="705069" y="1337330"/>
                  <a:pt x="661678" y="1352999"/>
                </a:cubicBezTo>
                <a:cubicBezTo>
                  <a:pt x="649023" y="1357820"/>
                  <a:pt x="635764" y="1361436"/>
                  <a:pt x="621904" y="1363244"/>
                </a:cubicBezTo>
                <a:cubicBezTo>
                  <a:pt x="599606" y="1365655"/>
                  <a:pt x="576705" y="1365052"/>
                  <a:pt x="554407" y="1367463"/>
                </a:cubicBezTo>
                <a:cubicBezTo>
                  <a:pt x="532712" y="1369270"/>
                  <a:pt x="511017" y="1378310"/>
                  <a:pt x="490527" y="1375900"/>
                </a:cubicBezTo>
                <a:cubicBezTo>
                  <a:pt x="421222" y="1367463"/>
                  <a:pt x="360355" y="1387953"/>
                  <a:pt x="298282" y="1426522"/>
                </a:cubicBezTo>
                <a:cubicBezTo>
                  <a:pt x="218733" y="1351794"/>
                  <a:pt x="218733" y="1250549"/>
                  <a:pt x="197640" y="1159549"/>
                </a:cubicBezTo>
                <a:cubicBezTo>
                  <a:pt x="303706" y="1112543"/>
                  <a:pt x="413990" y="1101695"/>
                  <a:pt x="519454" y="1048060"/>
                </a:cubicBezTo>
                <a:cubicBezTo>
                  <a:pt x="464010" y="1023351"/>
                  <a:pt x="418812" y="1030583"/>
                  <a:pt x="373613" y="1039623"/>
                </a:cubicBezTo>
                <a:cubicBezTo>
                  <a:pt x="310938" y="1052278"/>
                  <a:pt x="248262" y="1067947"/>
                  <a:pt x="176547" y="1084218"/>
                </a:cubicBezTo>
                <a:cubicBezTo>
                  <a:pt x="160879" y="978153"/>
                  <a:pt x="145812" y="885345"/>
                  <a:pt x="132554" y="792537"/>
                </a:cubicBezTo>
                <a:close/>
                <a:moveTo>
                  <a:pt x="4933844" y="429141"/>
                </a:moveTo>
                <a:cubicBezTo>
                  <a:pt x="4971208" y="371287"/>
                  <a:pt x="5001340" y="309817"/>
                  <a:pt x="5026049" y="244128"/>
                </a:cubicBezTo>
                <a:cubicBezTo>
                  <a:pt x="5042320" y="200738"/>
                  <a:pt x="5050757" y="160360"/>
                  <a:pt x="5047142" y="116367"/>
                </a:cubicBezTo>
                <a:cubicBezTo>
                  <a:pt x="5043526" y="74785"/>
                  <a:pt x="5023638" y="45255"/>
                  <a:pt x="4980248" y="35010"/>
                </a:cubicBezTo>
                <a:cubicBezTo>
                  <a:pt x="4962168" y="30791"/>
                  <a:pt x="4944692" y="21752"/>
                  <a:pt x="4927817" y="13917"/>
                </a:cubicBezTo>
                <a:cubicBezTo>
                  <a:pt x="4903109" y="2467"/>
                  <a:pt x="4814520" y="-4765"/>
                  <a:pt x="4789208" y="3672"/>
                </a:cubicBezTo>
                <a:cubicBezTo>
                  <a:pt x="4722917" y="25970"/>
                  <a:pt x="4722917" y="25970"/>
                  <a:pt x="4659037" y="89248"/>
                </a:cubicBezTo>
                <a:cubicBezTo>
                  <a:pt x="4653613" y="94672"/>
                  <a:pt x="4648189" y="104917"/>
                  <a:pt x="4642163" y="105520"/>
                </a:cubicBezTo>
                <a:cubicBezTo>
                  <a:pt x="4604799" y="109738"/>
                  <a:pt x="4598170" y="133844"/>
                  <a:pt x="4606606" y="163374"/>
                </a:cubicBezTo>
                <a:cubicBezTo>
                  <a:pt x="4615646" y="193506"/>
                  <a:pt x="4666269" y="220023"/>
                  <a:pt x="4690375" y="207970"/>
                </a:cubicBezTo>
                <a:cubicBezTo>
                  <a:pt x="4706646" y="200135"/>
                  <a:pt x="4721109" y="186274"/>
                  <a:pt x="4736176" y="175427"/>
                </a:cubicBezTo>
                <a:cubicBezTo>
                  <a:pt x="4771732" y="149513"/>
                  <a:pt x="4806083" y="121791"/>
                  <a:pt x="4842844" y="97082"/>
                </a:cubicBezTo>
                <a:cubicBezTo>
                  <a:pt x="4871169" y="78400"/>
                  <a:pt x="4901904" y="77798"/>
                  <a:pt x="4936857" y="97685"/>
                </a:cubicBezTo>
                <a:cubicBezTo>
                  <a:pt x="4932639" y="118175"/>
                  <a:pt x="4931433" y="139268"/>
                  <a:pt x="4923599" y="157950"/>
                </a:cubicBezTo>
                <a:cubicBezTo>
                  <a:pt x="4907930" y="195917"/>
                  <a:pt x="4888645" y="232678"/>
                  <a:pt x="4871169" y="270042"/>
                </a:cubicBezTo>
                <a:cubicBezTo>
                  <a:pt x="4862731" y="288724"/>
                  <a:pt x="4859718" y="311022"/>
                  <a:pt x="4847063" y="326088"/>
                </a:cubicBezTo>
                <a:cubicBezTo>
                  <a:pt x="4800056" y="381532"/>
                  <a:pt x="4753050" y="436975"/>
                  <a:pt x="4701222" y="487598"/>
                </a:cubicBezTo>
                <a:cubicBezTo>
                  <a:pt x="4676514" y="512306"/>
                  <a:pt x="4656626" y="533399"/>
                  <a:pt x="4672295" y="568353"/>
                </a:cubicBezTo>
                <a:cubicBezTo>
                  <a:pt x="4686156" y="599088"/>
                  <a:pt x="4702427" y="630425"/>
                  <a:pt x="4739189" y="638862"/>
                </a:cubicBezTo>
                <a:cubicBezTo>
                  <a:pt x="4800056" y="652723"/>
                  <a:pt x="4862129" y="656339"/>
                  <a:pt x="4924804" y="652120"/>
                </a:cubicBezTo>
                <a:cubicBezTo>
                  <a:pt x="4980248" y="648505"/>
                  <a:pt x="5039307" y="642478"/>
                  <a:pt x="5090532" y="656942"/>
                </a:cubicBezTo>
                <a:cubicBezTo>
                  <a:pt x="5142962" y="672008"/>
                  <a:pt x="5171287" y="644286"/>
                  <a:pt x="5217691" y="625001"/>
                </a:cubicBezTo>
                <a:cubicBezTo>
                  <a:pt x="5196598" y="611140"/>
                  <a:pt x="5184545" y="600293"/>
                  <a:pt x="5170082" y="593664"/>
                </a:cubicBezTo>
                <a:cubicBezTo>
                  <a:pt x="5136333" y="577995"/>
                  <a:pt x="5101982" y="562929"/>
                  <a:pt x="5067029" y="550876"/>
                </a:cubicBezTo>
                <a:cubicBezTo>
                  <a:pt x="5020023" y="534604"/>
                  <a:pt x="4971208" y="520141"/>
                  <a:pt x="4923599" y="543644"/>
                </a:cubicBezTo>
                <a:cubicBezTo>
                  <a:pt x="4893467" y="558710"/>
                  <a:pt x="4876592" y="550876"/>
                  <a:pt x="4862731" y="524962"/>
                </a:cubicBezTo>
                <a:cubicBezTo>
                  <a:pt x="4886837" y="493022"/>
                  <a:pt x="4912149" y="462287"/>
                  <a:pt x="4933844" y="429141"/>
                </a:cubicBezTo>
                <a:close/>
                <a:moveTo>
                  <a:pt x="3792430" y="510498"/>
                </a:moveTo>
                <a:cubicBezTo>
                  <a:pt x="3715894" y="537015"/>
                  <a:pt x="3655027" y="585227"/>
                  <a:pt x="3609225" y="654531"/>
                </a:cubicBezTo>
                <a:cubicBezTo>
                  <a:pt x="3554385" y="737696"/>
                  <a:pt x="3526060" y="825683"/>
                  <a:pt x="3524252" y="926325"/>
                </a:cubicBezTo>
                <a:cubicBezTo>
                  <a:pt x="3523047" y="987795"/>
                  <a:pt x="3528471" y="1046854"/>
                  <a:pt x="3562219" y="1095669"/>
                </a:cubicBezTo>
                <a:cubicBezTo>
                  <a:pt x="3606815" y="1160152"/>
                  <a:pt x="3656835" y="1224635"/>
                  <a:pt x="3750245" y="1220417"/>
                </a:cubicBezTo>
                <a:cubicBezTo>
                  <a:pt x="3790019" y="1218609"/>
                  <a:pt x="3829794" y="1225238"/>
                  <a:pt x="3869569" y="1224033"/>
                </a:cubicBezTo>
                <a:cubicBezTo>
                  <a:pt x="3900907" y="1222827"/>
                  <a:pt x="3932244" y="1217403"/>
                  <a:pt x="3962377" y="1208966"/>
                </a:cubicBezTo>
                <a:cubicBezTo>
                  <a:pt x="3996727" y="1199324"/>
                  <a:pt x="4029270" y="1184861"/>
                  <a:pt x="4061814" y="1170397"/>
                </a:cubicBezTo>
                <a:cubicBezTo>
                  <a:pt x="4120270" y="1144483"/>
                  <a:pt x="4173303" y="1112543"/>
                  <a:pt x="4176919" y="1036609"/>
                </a:cubicBezTo>
                <a:cubicBezTo>
                  <a:pt x="4154621" y="1028775"/>
                  <a:pt x="4135336" y="1022146"/>
                  <a:pt x="4126297" y="1019133"/>
                </a:cubicBezTo>
                <a:cubicBezTo>
                  <a:pt x="4082303" y="1044444"/>
                  <a:pt x="4049158" y="1072165"/>
                  <a:pt x="4010589" y="1084218"/>
                </a:cubicBezTo>
                <a:cubicBezTo>
                  <a:pt x="3941887" y="1105914"/>
                  <a:pt x="3872582" y="1125198"/>
                  <a:pt x="3799662" y="1131225"/>
                </a:cubicBezTo>
                <a:cubicBezTo>
                  <a:pt x="3727947" y="1136649"/>
                  <a:pt x="3679133" y="1108324"/>
                  <a:pt x="3664669" y="1039020"/>
                </a:cubicBezTo>
                <a:cubicBezTo>
                  <a:pt x="3655629" y="995027"/>
                  <a:pt x="3662861" y="953444"/>
                  <a:pt x="3670695" y="908848"/>
                </a:cubicBezTo>
                <a:cubicBezTo>
                  <a:pt x="3690583" y="799166"/>
                  <a:pt x="3734576" y="702743"/>
                  <a:pt x="3817741" y="631028"/>
                </a:cubicBezTo>
                <a:cubicBezTo>
                  <a:pt x="3853297" y="600293"/>
                  <a:pt x="3898496" y="562326"/>
                  <a:pt x="3959966" y="590048"/>
                </a:cubicBezTo>
                <a:cubicBezTo>
                  <a:pt x="3977443" y="597882"/>
                  <a:pt x="4003357" y="587637"/>
                  <a:pt x="4040721" y="584021"/>
                </a:cubicBezTo>
                <a:cubicBezTo>
                  <a:pt x="3990098" y="549068"/>
                  <a:pt x="3952132" y="522551"/>
                  <a:pt x="3910549" y="494227"/>
                </a:cubicBezTo>
                <a:cubicBezTo>
                  <a:pt x="3870774" y="498445"/>
                  <a:pt x="3829192" y="497843"/>
                  <a:pt x="3792430" y="510498"/>
                </a:cubicBezTo>
                <a:close/>
                <a:moveTo>
                  <a:pt x="1653635" y="746133"/>
                </a:moveTo>
                <a:cubicBezTo>
                  <a:pt x="1584934" y="734683"/>
                  <a:pt x="1516232" y="722630"/>
                  <a:pt x="1447530" y="712385"/>
                </a:cubicBezTo>
                <a:cubicBezTo>
                  <a:pt x="1437285" y="711180"/>
                  <a:pt x="1419808" y="716604"/>
                  <a:pt x="1414987" y="725041"/>
                </a:cubicBezTo>
                <a:cubicBezTo>
                  <a:pt x="1401126" y="746133"/>
                  <a:pt x="1381842" y="737696"/>
                  <a:pt x="1364365" y="739504"/>
                </a:cubicBezTo>
                <a:cubicBezTo>
                  <a:pt x="1335438" y="742518"/>
                  <a:pt x="1306511" y="743723"/>
                  <a:pt x="1278186" y="747941"/>
                </a:cubicBezTo>
                <a:cubicBezTo>
                  <a:pt x="1237809" y="754570"/>
                  <a:pt x="1197432" y="764213"/>
                  <a:pt x="1157054" y="772650"/>
                </a:cubicBezTo>
                <a:cubicBezTo>
                  <a:pt x="1129333" y="778676"/>
                  <a:pt x="1120293" y="810014"/>
                  <a:pt x="1141385" y="830504"/>
                </a:cubicBezTo>
                <a:cubicBezTo>
                  <a:pt x="1172723" y="860636"/>
                  <a:pt x="1210087" y="875703"/>
                  <a:pt x="1255286" y="864855"/>
                </a:cubicBezTo>
                <a:cubicBezTo>
                  <a:pt x="1328206" y="847378"/>
                  <a:pt x="1400524" y="825683"/>
                  <a:pt x="1474047" y="817848"/>
                </a:cubicBezTo>
                <a:cubicBezTo>
                  <a:pt x="1540338" y="810617"/>
                  <a:pt x="1595179" y="781087"/>
                  <a:pt x="1654238" y="759392"/>
                </a:cubicBezTo>
                <a:cubicBezTo>
                  <a:pt x="1653033" y="755173"/>
                  <a:pt x="1653033" y="750352"/>
                  <a:pt x="1653635" y="746133"/>
                </a:cubicBezTo>
                <a:close/>
                <a:moveTo>
                  <a:pt x="1231180" y="1091450"/>
                </a:moveTo>
                <a:cubicBezTo>
                  <a:pt x="1269147" y="1123390"/>
                  <a:pt x="1269749" y="1124596"/>
                  <a:pt x="1291445" y="1111940"/>
                </a:cubicBezTo>
                <a:cubicBezTo>
                  <a:pt x="1389073" y="1054086"/>
                  <a:pt x="1496947" y="1028172"/>
                  <a:pt x="1607232" y="1008285"/>
                </a:cubicBezTo>
                <a:cubicBezTo>
                  <a:pt x="1629530" y="1004066"/>
                  <a:pt x="1651828" y="998040"/>
                  <a:pt x="1674126" y="993219"/>
                </a:cubicBezTo>
                <a:cubicBezTo>
                  <a:pt x="1513821" y="966702"/>
                  <a:pt x="1369186" y="1010093"/>
                  <a:pt x="1231180" y="10914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576047" y="605492"/>
            <a:ext cx="672410" cy="761589"/>
          </a:xfrm>
          <a:custGeom>
            <a:rect b="b" l="l" r="r" t="t"/>
            <a:pathLst>
              <a:path extrusionOk="0" h="1523178" w="1344821">
                <a:moveTo>
                  <a:pt x="1045332" y="609789"/>
                </a:moveTo>
                <a:cubicBezTo>
                  <a:pt x="1007058" y="648034"/>
                  <a:pt x="969294" y="686278"/>
                  <a:pt x="931020" y="724522"/>
                </a:cubicBezTo>
                <a:cubicBezTo>
                  <a:pt x="985114" y="827527"/>
                  <a:pt x="1048905" y="933081"/>
                  <a:pt x="1090751" y="1050363"/>
                </a:cubicBezTo>
                <a:cubicBezTo>
                  <a:pt x="1119840" y="1131951"/>
                  <a:pt x="1169341" y="1205380"/>
                  <a:pt x="1208126" y="1283399"/>
                </a:cubicBezTo>
                <a:cubicBezTo>
                  <a:pt x="1217312" y="1301756"/>
                  <a:pt x="1223435" y="1322663"/>
                  <a:pt x="1228028" y="1343060"/>
                </a:cubicBezTo>
                <a:cubicBezTo>
                  <a:pt x="1239766" y="1397112"/>
                  <a:pt x="1231090" y="1415469"/>
                  <a:pt x="1181589" y="1438415"/>
                </a:cubicBezTo>
                <a:cubicBezTo>
                  <a:pt x="1125964" y="1463912"/>
                  <a:pt x="1069828" y="1490428"/>
                  <a:pt x="1012161" y="1510824"/>
                </a:cubicBezTo>
                <a:cubicBezTo>
                  <a:pt x="944288" y="1535301"/>
                  <a:pt x="913669" y="1525102"/>
                  <a:pt x="876415" y="1464931"/>
                </a:cubicBezTo>
                <a:cubicBezTo>
                  <a:pt x="810583" y="1358867"/>
                  <a:pt x="747814" y="1250763"/>
                  <a:pt x="684533" y="1143170"/>
                </a:cubicBezTo>
                <a:cubicBezTo>
                  <a:pt x="662589" y="1105945"/>
                  <a:pt x="640645" y="1068211"/>
                  <a:pt x="619212" y="1030986"/>
                </a:cubicBezTo>
                <a:cubicBezTo>
                  <a:pt x="539601" y="1109005"/>
                  <a:pt x="459991" y="1186513"/>
                  <a:pt x="380380" y="1264531"/>
                </a:cubicBezTo>
                <a:cubicBezTo>
                  <a:pt x="346699" y="1297166"/>
                  <a:pt x="312507" y="1329292"/>
                  <a:pt x="278826" y="1361417"/>
                </a:cubicBezTo>
                <a:cubicBezTo>
                  <a:pt x="240041" y="1398641"/>
                  <a:pt x="226773" y="1403741"/>
                  <a:pt x="179313" y="1378754"/>
                </a:cubicBezTo>
                <a:cubicBezTo>
                  <a:pt x="148693" y="1362437"/>
                  <a:pt x="116033" y="1342040"/>
                  <a:pt x="97661" y="1314504"/>
                </a:cubicBezTo>
                <a:cubicBezTo>
                  <a:pt x="60918" y="1259942"/>
                  <a:pt x="30808" y="1200791"/>
                  <a:pt x="2741" y="1141130"/>
                </a:cubicBezTo>
                <a:cubicBezTo>
                  <a:pt x="-3894" y="1126342"/>
                  <a:pt x="2230" y="1097276"/>
                  <a:pt x="13457" y="1084018"/>
                </a:cubicBezTo>
                <a:cubicBezTo>
                  <a:pt x="79800" y="1004980"/>
                  <a:pt x="148693" y="927982"/>
                  <a:pt x="217587" y="851493"/>
                </a:cubicBezTo>
                <a:cubicBezTo>
                  <a:pt x="278316" y="784183"/>
                  <a:pt x="340065" y="716873"/>
                  <a:pt x="401814" y="650583"/>
                </a:cubicBezTo>
                <a:cubicBezTo>
                  <a:pt x="341596" y="545539"/>
                  <a:pt x="281888" y="439475"/>
                  <a:pt x="222180" y="333411"/>
                </a:cubicBezTo>
                <a:cubicBezTo>
                  <a:pt x="199215" y="292617"/>
                  <a:pt x="177271" y="251313"/>
                  <a:pt x="154307" y="210519"/>
                </a:cubicBezTo>
                <a:cubicBezTo>
                  <a:pt x="128280" y="163606"/>
                  <a:pt x="126749" y="149328"/>
                  <a:pt x="162982" y="110064"/>
                </a:cubicBezTo>
                <a:cubicBezTo>
                  <a:pt x="186457" y="85078"/>
                  <a:pt x="215035" y="58562"/>
                  <a:pt x="246165" y="47343"/>
                </a:cubicBezTo>
                <a:cubicBezTo>
                  <a:pt x="308425" y="25417"/>
                  <a:pt x="373746" y="11649"/>
                  <a:pt x="438557" y="430"/>
                </a:cubicBezTo>
                <a:cubicBezTo>
                  <a:pt x="454377" y="-2629"/>
                  <a:pt x="480914" y="11139"/>
                  <a:pt x="491121" y="25417"/>
                </a:cubicBezTo>
                <a:cubicBezTo>
                  <a:pt x="550829" y="109554"/>
                  <a:pt x="607474" y="196241"/>
                  <a:pt x="663610" y="282418"/>
                </a:cubicBezTo>
                <a:cubicBezTo>
                  <a:pt x="679430" y="306385"/>
                  <a:pt x="695250" y="330861"/>
                  <a:pt x="710560" y="355337"/>
                </a:cubicBezTo>
                <a:cubicBezTo>
                  <a:pt x="754448" y="315563"/>
                  <a:pt x="800377" y="276809"/>
                  <a:pt x="850389" y="242644"/>
                </a:cubicBezTo>
                <a:cubicBezTo>
                  <a:pt x="921834" y="193691"/>
                  <a:pt x="980521" y="126891"/>
                  <a:pt x="1045332" y="69270"/>
                </a:cubicBezTo>
                <a:cubicBezTo>
                  <a:pt x="1061152" y="55502"/>
                  <a:pt x="1079524" y="44284"/>
                  <a:pt x="1097896" y="34595"/>
                </a:cubicBezTo>
                <a:cubicBezTo>
                  <a:pt x="1146887" y="9609"/>
                  <a:pt x="1167300" y="13178"/>
                  <a:pt x="1202002" y="54992"/>
                </a:cubicBezTo>
                <a:cubicBezTo>
                  <a:pt x="1241297" y="102415"/>
                  <a:pt x="1281102" y="149328"/>
                  <a:pt x="1315804" y="199811"/>
                </a:cubicBezTo>
                <a:cubicBezTo>
                  <a:pt x="1356630" y="258962"/>
                  <a:pt x="1355099" y="291087"/>
                  <a:pt x="1306618" y="342589"/>
                </a:cubicBezTo>
                <a:cubicBezTo>
                  <a:pt x="1221394" y="432336"/>
                  <a:pt x="1133108" y="521063"/>
                  <a:pt x="1045332" y="6097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70569">
            <a:off x="113867" y="-360225"/>
            <a:ext cx="1609821" cy="1456031"/>
          </a:xfrm>
          <a:custGeom>
            <a:rect b="b" l="l" r="r" t="t"/>
            <a:pathLst>
              <a:path extrusionOk="0" h="2913337" w="3223755">
                <a:moveTo>
                  <a:pt x="809778" y="77456"/>
                </a:moveTo>
                <a:cubicBezTo>
                  <a:pt x="785283" y="107800"/>
                  <a:pt x="762982" y="133757"/>
                  <a:pt x="743241" y="161176"/>
                </a:cubicBezTo>
                <a:cubicBezTo>
                  <a:pt x="730079" y="179455"/>
                  <a:pt x="719843" y="199928"/>
                  <a:pt x="708510" y="219670"/>
                </a:cubicBezTo>
                <a:cubicBezTo>
                  <a:pt x="696811" y="240143"/>
                  <a:pt x="684381" y="247089"/>
                  <a:pt x="669392" y="240143"/>
                </a:cubicBezTo>
                <a:cubicBezTo>
                  <a:pt x="653306" y="232831"/>
                  <a:pt x="645629" y="216745"/>
                  <a:pt x="656962" y="198100"/>
                </a:cubicBezTo>
                <a:cubicBezTo>
                  <a:pt x="676704" y="164832"/>
                  <a:pt x="685478" y="125348"/>
                  <a:pt x="716918" y="98295"/>
                </a:cubicBezTo>
                <a:cubicBezTo>
                  <a:pt x="727155" y="89520"/>
                  <a:pt x="732639" y="75262"/>
                  <a:pt x="741778" y="64660"/>
                </a:cubicBezTo>
                <a:cubicBezTo>
                  <a:pt x="757864" y="44919"/>
                  <a:pt x="774681" y="25177"/>
                  <a:pt x="791864" y="6532"/>
                </a:cubicBezTo>
                <a:cubicBezTo>
                  <a:pt x="802831" y="-5167"/>
                  <a:pt x="815993" y="1414"/>
                  <a:pt x="827326" y="6532"/>
                </a:cubicBezTo>
                <a:cubicBezTo>
                  <a:pt x="862422" y="22618"/>
                  <a:pt x="893497" y="43822"/>
                  <a:pt x="916164" y="76359"/>
                </a:cubicBezTo>
                <a:cubicBezTo>
                  <a:pt x="938099" y="107800"/>
                  <a:pt x="960400" y="138875"/>
                  <a:pt x="981970" y="170315"/>
                </a:cubicBezTo>
                <a:cubicBezTo>
                  <a:pt x="983798" y="173240"/>
                  <a:pt x="983432" y="177262"/>
                  <a:pt x="984163" y="180917"/>
                </a:cubicBezTo>
                <a:cubicBezTo>
                  <a:pt x="938830" y="198466"/>
                  <a:pt x="937734" y="198831"/>
                  <a:pt x="911411" y="159348"/>
                </a:cubicBezTo>
                <a:cubicBezTo>
                  <a:pt x="892401" y="130832"/>
                  <a:pt x="875584" y="100854"/>
                  <a:pt x="856207" y="72703"/>
                </a:cubicBezTo>
                <a:cubicBezTo>
                  <a:pt x="842681" y="52230"/>
                  <a:pt x="840487" y="52962"/>
                  <a:pt x="816358" y="69047"/>
                </a:cubicBezTo>
                <a:cubicBezTo>
                  <a:pt x="826595" y="74897"/>
                  <a:pt x="836100" y="80381"/>
                  <a:pt x="847433" y="86961"/>
                </a:cubicBezTo>
                <a:cubicBezTo>
                  <a:pt x="849261" y="113649"/>
                  <a:pt x="851820" y="141434"/>
                  <a:pt x="852551" y="169219"/>
                </a:cubicBezTo>
                <a:cubicBezTo>
                  <a:pt x="854014" y="242702"/>
                  <a:pt x="854745" y="316185"/>
                  <a:pt x="855476" y="389668"/>
                </a:cubicBezTo>
                <a:cubicBezTo>
                  <a:pt x="856939" y="541387"/>
                  <a:pt x="858401" y="693106"/>
                  <a:pt x="859498" y="844825"/>
                </a:cubicBezTo>
                <a:cubicBezTo>
                  <a:pt x="859863" y="916115"/>
                  <a:pt x="858035" y="987770"/>
                  <a:pt x="858401" y="1059060"/>
                </a:cubicBezTo>
                <a:cubicBezTo>
                  <a:pt x="858766" y="1128887"/>
                  <a:pt x="860960" y="1198715"/>
                  <a:pt x="861691" y="1268908"/>
                </a:cubicBezTo>
                <a:cubicBezTo>
                  <a:pt x="862057" y="1332154"/>
                  <a:pt x="859863" y="1395767"/>
                  <a:pt x="860594" y="1459013"/>
                </a:cubicBezTo>
                <a:cubicBezTo>
                  <a:pt x="860960" y="1502153"/>
                  <a:pt x="864981" y="1545658"/>
                  <a:pt x="867175" y="1588797"/>
                </a:cubicBezTo>
                <a:cubicBezTo>
                  <a:pt x="871196" y="1676538"/>
                  <a:pt x="874121" y="1764645"/>
                  <a:pt x="878508" y="1852386"/>
                </a:cubicBezTo>
                <a:cubicBezTo>
                  <a:pt x="882164" y="1925869"/>
                  <a:pt x="887282" y="1998987"/>
                  <a:pt x="891304" y="2072105"/>
                </a:cubicBezTo>
                <a:cubicBezTo>
                  <a:pt x="892766" y="2095137"/>
                  <a:pt x="892766" y="2118169"/>
                  <a:pt x="893863" y="2141201"/>
                </a:cubicBezTo>
                <a:cubicBezTo>
                  <a:pt x="897153" y="2206276"/>
                  <a:pt x="900078" y="2271350"/>
                  <a:pt x="904099" y="2336425"/>
                </a:cubicBezTo>
                <a:cubicBezTo>
                  <a:pt x="905196" y="2351414"/>
                  <a:pt x="909583" y="2366403"/>
                  <a:pt x="913605" y="2386145"/>
                </a:cubicBezTo>
                <a:cubicBezTo>
                  <a:pt x="958572" y="2387242"/>
                  <a:pt x="1003905" y="2388338"/>
                  <a:pt x="1049604" y="2389435"/>
                </a:cubicBezTo>
                <a:cubicBezTo>
                  <a:pt x="1073732" y="2389801"/>
                  <a:pt x="1097861" y="2391263"/>
                  <a:pt x="1121624" y="2390532"/>
                </a:cubicBezTo>
                <a:cubicBezTo>
                  <a:pt x="1206075" y="2387973"/>
                  <a:pt x="1289064" y="2402231"/>
                  <a:pt x="1373149" y="2405156"/>
                </a:cubicBezTo>
                <a:cubicBezTo>
                  <a:pt x="1376805" y="2405156"/>
                  <a:pt x="1380826" y="2404059"/>
                  <a:pt x="1384848" y="2403693"/>
                </a:cubicBezTo>
                <a:cubicBezTo>
                  <a:pt x="1404955" y="2365306"/>
                  <a:pt x="1381557" y="2319608"/>
                  <a:pt x="1405686" y="2280490"/>
                </a:cubicBezTo>
                <a:cubicBezTo>
                  <a:pt x="1414460" y="2279759"/>
                  <a:pt x="1423234" y="2279028"/>
                  <a:pt x="1432009" y="2278662"/>
                </a:cubicBezTo>
                <a:cubicBezTo>
                  <a:pt x="1452847" y="2277200"/>
                  <a:pt x="1463084" y="2285974"/>
                  <a:pt x="1463084" y="2307543"/>
                </a:cubicBezTo>
                <a:cubicBezTo>
                  <a:pt x="1463084" y="2322898"/>
                  <a:pt x="1464546" y="2338253"/>
                  <a:pt x="1465277" y="2353607"/>
                </a:cubicBezTo>
                <a:cubicBezTo>
                  <a:pt x="1467471" y="2387607"/>
                  <a:pt x="1482460" y="2398940"/>
                  <a:pt x="1515728" y="2391629"/>
                </a:cubicBezTo>
                <a:cubicBezTo>
                  <a:pt x="1525599" y="2389435"/>
                  <a:pt x="1535470" y="2386510"/>
                  <a:pt x="1544244" y="2381758"/>
                </a:cubicBezTo>
                <a:cubicBezTo>
                  <a:pt x="1575685" y="2365672"/>
                  <a:pt x="1610781" y="2379564"/>
                  <a:pt x="1642587" y="2369328"/>
                </a:cubicBezTo>
                <a:cubicBezTo>
                  <a:pt x="1678049" y="2357995"/>
                  <a:pt x="1712049" y="2370425"/>
                  <a:pt x="1746780" y="2374446"/>
                </a:cubicBezTo>
                <a:cubicBezTo>
                  <a:pt x="1770543" y="2377371"/>
                  <a:pt x="1793575" y="2364575"/>
                  <a:pt x="1815876" y="2363478"/>
                </a:cubicBezTo>
                <a:cubicBezTo>
                  <a:pt x="1861940" y="2360554"/>
                  <a:pt x="1908736" y="2365672"/>
                  <a:pt x="1955531" y="2367866"/>
                </a:cubicBezTo>
                <a:cubicBezTo>
                  <a:pt x="1978929" y="2368962"/>
                  <a:pt x="2001961" y="2371156"/>
                  <a:pt x="2024627" y="2372984"/>
                </a:cubicBezTo>
                <a:cubicBezTo>
                  <a:pt x="2041809" y="2327285"/>
                  <a:pt x="2023530" y="2279393"/>
                  <a:pt x="2044369" y="2235888"/>
                </a:cubicBezTo>
                <a:cubicBezTo>
                  <a:pt x="2063014" y="2238447"/>
                  <a:pt x="2079100" y="2240641"/>
                  <a:pt x="2093358" y="2242469"/>
                </a:cubicBezTo>
                <a:cubicBezTo>
                  <a:pt x="2121508" y="2279393"/>
                  <a:pt x="2087508" y="2326188"/>
                  <a:pt x="2117121" y="2361650"/>
                </a:cubicBezTo>
                <a:cubicBezTo>
                  <a:pt x="2150755" y="2359823"/>
                  <a:pt x="2183292" y="2357995"/>
                  <a:pt x="2215830" y="2356532"/>
                </a:cubicBezTo>
                <a:cubicBezTo>
                  <a:pt x="2223141" y="2356167"/>
                  <a:pt x="2233378" y="2355801"/>
                  <a:pt x="2237765" y="2360188"/>
                </a:cubicBezTo>
                <a:cubicBezTo>
                  <a:pt x="2252388" y="2373715"/>
                  <a:pt x="2270302" y="2367134"/>
                  <a:pt x="2281270" y="2362382"/>
                </a:cubicBezTo>
                <a:cubicBezTo>
                  <a:pt x="2328796" y="2341909"/>
                  <a:pt x="2376688" y="2352511"/>
                  <a:pt x="2424580" y="2355070"/>
                </a:cubicBezTo>
                <a:cubicBezTo>
                  <a:pt x="2437376" y="2355801"/>
                  <a:pt x="2450171" y="2355070"/>
                  <a:pt x="2462967" y="2355435"/>
                </a:cubicBezTo>
                <a:cubicBezTo>
                  <a:pt x="2487827" y="2356532"/>
                  <a:pt x="2512687" y="2357995"/>
                  <a:pt x="2543396" y="2359457"/>
                </a:cubicBezTo>
                <a:cubicBezTo>
                  <a:pt x="2545224" y="2351780"/>
                  <a:pt x="2549977" y="2338984"/>
                  <a:pt x="2551074" y="2325823"/>
                </a:cubicBezTo>
                <a:cubicBezTo>
                  <a:pt x="2554730" y="2279393"/>
                  <a:pt x="2556923" y="2277565"/>
                  <a:pt x="2608471" y="2286705"/>
                </a:cubicBezTo>
                <a:cubicBezTo>
                  <a:pt x="2612127" y="2306447"/>
                  <a:pt x="2616149" y="2327651"/>
                  <a:pt x="2620901" y="2353973"/>
                </a:cubicBezTo>
                <a:cubicBezTo>
                  <a:pt x="2634428" y="2356167"/>
                  <a:pt x="2650148" y="2359091"/>
                  <a:pt x="2665868" y="2361650"/>
                </a:cubicBezTo>
                <a:cubicBezTo>
                  <a:pt x="2691825" y="2366038"/>
                  <a:pt x="2717782" y="2370790"/>
                  <a:pt x="2743739" y="2374446"/>
                </a:cubicBezTo>
                <a:cubicBezTo>
                  <a:pt x="2756169" y="2376274"/>
                  <a:pt x="2769696" y="2378102"/>
                  <a:pt x="2781760" y="2375543"/>
                </a:cubicBezTo>
                <a:cubicBezTo>
                  <a:pt x="2835867" y="2364575"/>
                  <a:pt x="2889974" y="2371521"/>
                  <a:pt x="2944081" y="2371156"/>
                </a:cubicBezTo>
                <a:cubicBezTo>
                  <a:pt x="2977350" y="2370790"/>
                  <a:pt x="3010984" y="2374446"/>
                  <a:pt x="3044252" y="2373715"/>
                </a:cubicBezTo>
                <a:cubicBezTo>
                  <a:pt x="3061069" y="2373349"/>
                  <a:pt x="3077886" y="2368231"/>
                  <a:pt x="3100187" y="2364575"/>
                </a:cubicBezTo>
                <a:cubicBezTo>
                  <a:pt x="3046080" y="2304619"/>
                  <a:pt x="2995263" y="2248318"/>
                  <a:pt x="2941887" y="2188727"/>
                </a:cubicBezTo>
                <a:cubicBezTo>
                  <a:pt x="2967479" y="2181050"/>
                  <a:pt x="2986124" y="2192018"/>
                  <a:pt x="3004769" y="2200426"/>
                </a:cubicBezTo>
                <a:cubicBezTo>
                  <a:pt x="3042059" y="2217243"/>
                  <a:pt x="3067284" y="2248318"/>
                  <a:pt x="3093241" y="2277565"/>
                </a:cubicBezTo>
                <a:cubicBezTo>
                  <a:pt x="3137112" y="2326554"/>
                  <a:pt x="3178423" y="2378102"/>
                  <a:pt x="3223756" y="2431478"/>
                </a:cubicBezTo>
                <a:cubicBezTo>
                  <a:pt x="3214616" y="2444273"/>
                  <a:pt x="3206208" y="2458166"/>
                  <a:pt x="3195971" y="2470230"/>
                </a:cubicBezTo>
                <a:cubicBezTo>
                  <a:pt x="3145155" y="2529821"/>
                  <a:pt x="3086661" y="2580272"/>
                  <a:pt x="3017930" y="2617562"/>
                </a:cubicBezTo>
                <a:cubicBezTo>
                  <a:pt x="3006231" y="2623777"/>
                  <a:pt x="2992339" y="2637304"/>
                  <a:pt x="2972962" y="2621218"/>
                </a:cubicBezTo>
                <a:cubicBezTo>
                  <a:pt x="2942619" y="2595992"/>
                  <a:pt x="2937500" y="2586487"/>
                  <a:pt x="2962726" y="2556143"/>
                </a:cubicBezTo>
                <a:cubicBezTo>
                  <a:pt x="2978446" y="2537133"/>
                  <a:pt x="2993070" y="2514832"/>
                  <a:pt x="3021951" y="2508982"/>
                </a:cubicBezTo>
                <a:cubicBezTo>
                  <a:pt x="3034381" y="2506423"/>
                  <a:pt x="3045349" y="2495090"/>
                  <a:pt x="3056682" y="2487047"/>
                </a:cubicBezTo>
                <a:cubicBezTo>
                  <a:pt x="3068747" y="2478273"/>
                  <a:pt x="3081542" y="2469864"/>
                  <a:pt x="3091779" y="2459263"/>
                </a:cubicBezTo>
                <a:cubicBezTo>
                  <a:pt x="3100918" y="2450123"/>
                  <a:pt x="3107865" y="2438424"/>
                  <a:pt x="3121026" y="2420510"/>
                </a:cubicBezTo>
                <a:cubicBezTo>
                  <a:pt x="3031457" y="2416123"/>
                  <a:pt x="2951027" y="2421607"/>
                  <a:pt x="2870964" y="2419779"/>
                </a:cubicBezTo>
                <a:cubicBezTo>
                  <a:pt x="2791265" y="2417585"/>
                  <a:pt x="2711201" y="2412833"/>
                  <a:pt x="2629675" y="2409177"/>
                </a:cubicBezTo>
                <a:cubicBezTo>
                  <a:pt x="2631503" y="2434037"/>
                  <a:pt x="2633697" y="2459263"/>
                  <a:pt x="2635525" y="2483757"/>
                </a:cubicBezTo>
                <a:cubicBezTo>
                  <a:pt x="2594213" y="2501305"/>
                  <a:pt x="2577031" y="2494359"/>
                  <a:pt x="2563138" y="2454510"/>
                </a:cubicBezTo>
                <a:cubicBezTo>
                  <a:pt x="2557654" y="2438789"/>
                  <a:pt x="2554730" y="2422704"/>
                  <a:pt x="2549612" y="2401865"/>
                </a:cubicBezTo>
                <a:cubicBezTo>
                  <a:pt x="2530967" y="2400403"/>
                  <a:pt x="2511225" y="2398209"/>
                  <a:pt x="2491483" y="2397844"/>
                </a:cubicBezTo>
                <a:cubicBezTo>
                  <a:pt x="2421290" y="2397113"/>
                  <a:pt x="2351097" y="2396747"/>
                  <a:pt x="2280904" y="2396747"/>
                </a:cubicBezTo>
                <a:cubicBezTo>
                  <a:pt x="2268474" y="2396747"/>
                  <a:pt x="2256044" y="2400768"/>
                  <a:pt x="2243249" y="2401500"/>
                </a:cubicBezTo>
                <a:cubicBezTo>
                  <a:pt x="2210346" y="2402962"/>
                  <a:pt x="2177443" y="2404059"/>
                  <a:pt x="2144540" y="2404059"/>
                </a:cubicBezTo>
                <a:cubicBezTo>
                  <a:pt x="2117486" y="2404059"/>
                  <a:pt x="2110906" y="2409177"/>
                  <a:pt x="2109809" y="2436962"/>
                </a:cubicBezTo>
                <a:cubicBezTo>
                  <a:pt x="2108712" y="2457069"/>
                  <a:pt x="2109443" y="2477542"/>
                  <a:pt x="2107981" y="2497649"/>
                </a:cubicBezTo>
                <a:cubicBezTo>
                  <a:pt x="2107250" y="2508982"/>
                  <a:pt x="2102863" y="2517025"/>
                  <a:pt x="2089702" y="2523606"/>
                </a:cubicBezTo>
                <a:cubicBezTo>
                  <a:pt x="2067035" y="2534939"/>
                  <a:pt x="2045465" y="2534208"/>
                  <a:pt x="2035595" y="2511176"/>
                </a:cubicBezTo>
                <a:cubicBezTo>
                  <a:pt x="2027917" y="2493262"/>
                  <a:pt x="2026820" y="2472058"/>
                  <a:pt x="2024627" y="2452316"/>
                </a:cubicBezTo>
                <a:cubicBezTo>
                  <a:pt x="2023530" y="2443908"/>
                  <a:pt x="2026820" y="2434768"/>
                  <a:pt x="2028283" y="2426360"/>
                </a:cubicBezTo>
                <a:cubicBezTo>
                  <a:pt x="2031208" y="2409542"/>
                  <a:pt x="2021702" y="2403328"/>
                  <a:pt x="2007079" y="2401500"/>
                </a:cubicBezTo>
                <a:cubicBezTo>
                  <a:pt x="2005982" y="2401500"/>
                  <a:pt x="2004520" y="2401500"/>
                  <a:pt x="2003057" y="2401500"/>
                </a:cubicBezTo>
                <a:cubicBezTo>
                  <a:pt x="1918972" y="2401500"/>
                  <a:pt x="1834887" y="2400037"/>
                  <a:pt x="1750801" y="2402231"/>
                </a:cubicBezTo>
                <a:cubicBezTo>
                  <a:pt x="1679512" y="2404059"/>
                  <a:pt x="1608222" y="2410274"/>
                  <a:pt x="1536932" y="2415757"/>
                </a:cubicBezTo>
                <a:cubicBezTo>
                  <a:pt x="1516825" y="2417220"/>
                  <a:pt x="1497449" y="2423435"/>
                  <a:pt x="1473320" y="2428553"/>
                </a:cubicBezTo>
                <a:cubicBezTo>
                  <a:pt x="1473320" y="2446467"/>
                  <a:pt x="1471492" y="2465478"/>
                  <a:pt x="1473686" y="2484122"/>
                </a:cubicBezTo>
                <a:cubicBezTo>
                  <a:pt x="1478438" y="2523240"/>
                  <a:pt x="1479170" y="2523240"/>
                  <a:pt x="1445170" y="2544079"/>
                </a:cubicBezTo>
                <a:cubicBezTo>
                  <a:pt x="1397643" y="2527993"/>
                  <a:pt x="1392891" y="2520681"/>
                  <a:pt x="1394353" y="2470230"/>
                </a:cubicBezTo>
                <a:cubicBezTo>
                  <a:pt x="1394353" y="2465112"/>
                  <a:pt x="1395084" y="2459994"/>
                  <a:pt x="1393987" y="2455241"/>
                </a:cubicBezTo>
                <a:cubicBezTo>
                  <a:pt x="1392525" y="2447929"/>
                  <a:pt x="1389600" y="2440617"/>
                  <a:pt x="1387407" y="2432940"/>
                </a:cubicBezTo>
                <a:cubicBezTo>
                  <a:pt x="1232763" y="2419048"/>
                  <a:pt x="1079216" y="2405521"/>
                  <a:pt x="919820" y="2416123"/>
                </a:cubicBezTo>
                <a:cubicBezTo>
                  <a:pt x="918723" y="2437327"/>
                  <a:pt x="916164" y="2459994"/>
                  <a:pt x="917261" y="2481929"/>
                </a:cubicBezTo>
                <a:cubicBezTo>
                  <a:pt x="920185" y="2540423"/>
                  <a:pt x="924207" y="2598917"/>
                  <a:pt x="928959" y="2657411"/>
                </a:cubicBezTo>
                <a:cubicBezTo>
                  <a:pt x="930787" y="2680078"/>
                  <a:pt x="936271" y="2702744"/>
                  <a:pt x="938465" y="2725411"/>
                </a:cubicBezTo>
                <a:cubicBezTo>
                  <a:pt x="942486" y="2768184"/>
                  <a:pt x="945776" y="2810958"/>
                  <a:pt x="947970" y="2853732"/>
                </a:cubicBezTo>
                <a:cubicBezTo>
                  <a:pt x="949798" y="2886269"/>
                  <a:pt x="932981" y="2912226"/>
                  <a:pt x="911777" y="2913323"/>
                </a:cubicBezTo>
                <a:cubicBezTo>
                  <a:pt x="892401" y="2914054"/>
                  <a:pt x="874487" y="2887366"/>
                  <a:pt x="873756" y="2854829"/>
                </a:cubicBezTo>
                <a:cubicBezTo>
                  <a:pt x="872293" y="2793776"/>
                  <a:pt x="872659" y="2732357"/>
                  <a:pt x="870465" y="2670938"/>
                </a:cubicBezTo>
                <a:cubicBezTo>
                  <a:pt x="867906" y="2609885"/>
                  <a:pt x="863519" y="2549197"/>
                  <a:pt x="858766" y="2488144"/>
                </a:cubicBezTo>
                <a:cubicBezTo>
                  <a:pt x="856939" y="2465478"/>
                  <a:pt x="852186" y="2442811"/>
                  <a:pt x="848530" y="2415392"/>
                </a:cubicBezTo>
                <a:cubicBezTo>
                  <a:pt x="824767" y="2415392"/>
                  <a:pt x="799907" y="2415026"/>
                  <a:pt x="775047" y="2415392"/>
                </a:cubicBezTo>
                <a:cubicBezTo>
                  <a:pt x="701198" y="2416489"/>
                  <a:pt x="626984" y="2417220"/>
                  <a:pt x="553135" y="2419048"/>
                </a:cubicBezTo>
                <a:cubicBezTo>
                  <a:pt x="488426" y="2420876"/>
                  <a:pt x="423351" y="2422338"/>
                  <a:pt x="358642" y="2427822"/>
                </a:cubicBezTo>
                <a:cubicBezTo>
                  <a:pt x="259202" y="2436231"/>
                  <a:pt x="160128" y="2443177"/>
                  <a:pt x="60322" y="2435499"/>
                </a:cubicBezTo>
                <a:cubicBezTo>
                  <a:pt x="26322" y="2432940"/>
                  <a:pt x="20839" y="2430015"/>
                  <a:pt x="0" y="2409908"/>
                </a:cubicBezTo>
                <a:cubicBezTo>
                  <a:pt x="66537" y="2421972"/>
                  <a:pt x="131977" y="2420145"/>
                  <a:pt x="198149" y="2409908"/>
                </a:cubicBezTo>
                <a:cubicBezTo>
                  <a:pt x="221912" y="2406252"/>
                  <a:pt x="248234" y="2413198"/>
                  <a:pt x="270170" y="2405887"/>
                </a:cubicBezTo>
                <a:cubicBezTo>
                  <a:pt x="319158" y="2389801"/>
                  <a:pt x="371072" y="2407714"/>
                  <a:pt x="418598" y="2387973"/>
                </a:cubicBezTo>
                <a:cubicBezTo>
                  <a:pt x="420792" y="2387242"/>
                  <a:pt x="423717" y="2388338"/>
                  <a:pt x="425910" y="2388704"/>
                </a:cubicBezTo>
                <a:cubicBezTo>
                  <a:pt x="485867" y="2401134"/>
                  <a:pt x="546554" y="2391994"/>
                  <a:pt x="607242" y="2394188"/>
                </a:cubicBezTo>
                <a:cubicBezTo>
                  <a:pt x="643801" y="2395650"/>
                  <a:pt x="679994" y="2387973"/>
                  <a:pt x="716918" y="2390166"/>
                </a:cubicBezTo>
                <a:cubicBezTo>
                  <a:pt x="759692" y="2392360"/>
                  <a:pt x="802831" y="2390532"/>
                  <a:pt x="848164" y="2390532"/>
                </a:cubicBezTo>
                <a:cubicBezTo>
                  <a:pt x="848164" y="2373715"/>
                  <a:pt x="848896" y="2362382"/>
                  <a:pt x="848164" y="2351048"/>
                </a:cubicBezTo>
                <a:cubicBezTo>
                  <a:pt x="839390" y="2208469"/>
                  <a:pt x="830251" y="2065890"/>
                  <a:pt x="822208" y="1923310"/>
                </a:cubicBezTo>
                <a:cubicBezTo>
                  <a:pt x="819649" y="1876515"/>
                  <a:pt x="820745" y="1829720"/>
                  <a:pt x="818917" y="1783290"/>
                </a:cubicBezTo>
                <a:cubicBezTo>
                  <a:pt x="816724" y="1732839"/>
                  <a:pt x="812337" y="1682753"/>
                  <a:pt x="810509" y="1632302"/>
                </a:cubicBezTo>
                <a:cubicBezTo>
                  <a:pt x="807950" y="1574174"/>
                  <a:pt x="806853" y="1516411"/>
                  <a:pt x="805025" y="1458282"/>
                </a:cubicBezTo>
                <a:cubicBezTo>
                  <a:pt x="803197" y="1400885"/>
                  <a:pt x="801004" y="1343122"/>
                  <a:pt x="799541" y="1285725"/>
                </a:cubicBezTo>
                <a:cubicBezTo>
                  <a:pt x="799176" y="1266714"/>
                  <a:pt x="801369" y="1247703"/>
                  <a:pt x="801369" y="1228693"/>
                </a:cubicBezTo>
                <a:cubicBezTo>
                  <a:pt x="801369" y="1148629"/>
                  <a:pt x="800638" y="1068931"/>
                  <a:pt x="800638" y="988867"/>
                </a:cubicBezTo>
                <a:cubicBezTo>
                  <a:pt x="800638" y="925620"/>
                  <a:pt x="799907" y="862374"/>
                  <a:pt x="800638" y="799127"/>
                </a:cubicBezTo>
                <a:cubicBezTo>
                  <a:pt x="801004" y="761837"/>
                  <a:pt x="804294" y="724181"/>
                  <a:pt x="804659" y="686891"/>
                </a:cubicBezTo>
                <a:cubicBezTo>
                  <a:pt x="805025" y="632419"/>
                  <a:pt x="803563" y="578312"/>
                  <a:pt x="803928" y="523839"/>
                </a:cubicBezTo>
                <a:cubicBezTo>
                  <a:pt x="804659" y="423302"/>
                  <a:pt x="806122" y="322766"/>
                  <a:pt x="807584" y="221863"/>
                </a:cubicBezTo>
                <a:cubicBezTo>
                  <a:pt x="807950" y="192616"/>
                  <a:pt x="807950" y="163004"/>
                  <a:pt x="809046" y="133757"/>
                </a:cubicBezTo>
                <a:cubicBezTo>
                  <a:pt x="806487" y="116574"/>
                  <a:pt x="807950" y="100488"/>
                  <a:pt x="809778" y="77456"/>
                </a:cubicBezTo>
                <a:close/>
                <a:moveTo>
                  <a:pt x="1450654" y="759643"/>
                </a:moveTo>
                <a:cubicBezTo>
                  <a:pt x="1476610" y="762203"/>
                  <a:pt x="1501470" y="772805"/>
                  <a:pt x="1527061" y="777192"/>
                </a:cubicBezTo>
                <a:cubicBezTo>
                  <a:pt x="1544244" y="780116"/>
                  <a:pt x="1562889" y="774632"/>
                  <a:pt x="1579706" y="778654"/>
                </a:cubicBezTo>
                <a:cubicBezTo>
                  <a:pt x="1618459" y="787794"/>
                  <a:pt x="1656845" y="799858"/>
                  <a:pt x="1695232" y="811557"/>
                </a:cubicBezTo>
                <a:cubicBezTo>
                  <a:pt x="1720823" y="819234"/>
                  <a:pt x="1745683" y="828374"/>
                  <a:pt x="1770909" y="837514"/>
                </a:cubicBezTo>
                <a:cubicBezTo>
                  <a:pt x="1811489" y="852503"/>
                  <a:pt x="1852435" y="866395"/>
                  <a:pt x="1892284" y="883212"/>
                </a:cubicBezTo>
                <a:cubicBezTo>
                  <a:pt x="1935423" y="901857"/>
                  <a:pt x="1975273" y="925986"/>
                  <a:pt x="2015853" y="950115"/>
                </a:cubicBezTo>
                <a:cubicBezTo>
                  <a:pt x="2097745" y="999469"/>
                  <a:pt x="2156970" y="1073684"/>
                  <a:pt x="2227894" y="1135102"/>
                </a:cubicBezTo>
                <a:cubicBezTo>
                  <a:pt x="2253485" y="1157403"/>
                  <a:pt x="2273227" y="1186285"/>
                  <a:pt x="2299549" y="1207489"/>
                </a:cubicBezTo>
                <a:cubicBezTo>
                  <a:pt x="2331721" y="1233811"/>
                  <a:pt x="2358774" y="1263058"/>
                  <a:pt x="2381075" y="1298155"/>
                </a:cubicBezTo>
                <a:cubicBezTo>
                  <a:pt x="2428236" y="1371638"/>
                  <a:pt x="2481978" y="1441465"/>
                  <a:pt x="2509397" y="1526282"/>
                </a:cubicBezTo>
                <a:cubicBezTo>
                  <a:pt x="2527676" y="1583313"/>
                  <a:pt x="2551439" y="1638883"/>
                  <a:pt x="2558020" y="1698839"/>
                </a:cubicBezTo>
                <a:cubicBezTo>
                  <a:pt x="2566794" y="1775978"/>
                  <a:pt x="2577762" y="1853117"/>
                  <a:pt x="2573009" y="1930988"/>
                </a:cubicBezTo>
                <a:cubicBezTo>
                  <a:pt x="2571547" y="1952557"/>
                  <a:pt x="2579590" y="1970106"/>
                  <a:pt x="2596772" y="1985095"/>
                </a:cubicBezTo>
                <a:cubicBezTo>
                  <a:pt x="2612493" y="1998621"/>
                  <a:pt x="2626750" y="1990213"/>
                  <a:pt x="2639181" y="1984363"/>
                </a:cubicBezTo>
                <a:cubicBezTo>
                  <a:pt x="2647224" y="1980708"/>
                  <a:pt x="2655998" y="1966450"/>
                  <a:pt x="2654901" y="1958041"/>
                </a:cubicBezTo>
                <a:cubicBezTo>
                  <a:pt x="2650879" y="1931353"/>
                  <a:pt x="2656729" y="1904665"/>
                  <a:pt x="2654535" y="1878709"/>
                </a:cubicBezTo>
                <a:cubicBezTo>
                  <a:pt x="2648686" y="1815462"/>
                  <a:pt x="2637353" y="1752946"/>
                  <a:pt x="2629310" y="1690065"/>
                </a:cubicBezTo>
                <a:cubicBezTo>
                  <a:pt x="2618342" y="1605614"/>
                  <a:pt x="2591654" y="1525916"/>
                  <a:pt x="2552902" y="1450970"/>
                </a:cubicBezTo>
                <a:cubicBezTo>
                  <a:pt x="2526945" y="1400154"/>
                  <a:pt x="2494773" y="1352627"/>
                  <a:pt x="2465161" y="1303639"/>
                </a:cubicBezTo>
                <a:cubicBezTo>
                  <a:pt x="2435914" y="1255381"/>
                  <a:pt x="2401914" y="1211145"/>
                  <a:pt x="2358774" y="1174220"/>
                </a:cubicBezTo>
                <a:cubicBezTo>
                  <a:pt x="2323312" y="1143511"/>
                  <a:pt x="2288216" y="1113167"/>
                  <a:pt x="2256776" y="1078436"/>
                </a:cubicBezTo>
                <a:cubicBezTo>
                  <a:pt x="2205593" y="1021770"/>
                  <a:pt x="2151120" y="967663"/>
                  <a:pt x="2084949" y="927448"/>
                </a:cubicBezTo>
                <a:cubicBezTo>
                  <a:pt x="2060089" y="912094"/>
                  <a:pt x="2034498" y="898201"/>
                  <a:pt x="2009272" y="882847"/>
                </a:cubicBezTo>
                <a:cubicBezTo>
                  <a:pt x="1922628" y="830933"/>
                  <a:pt x="1832693" y="787428"/>
                  <a:pt x="1733253" y="766590"/>
                </a:cubicBezTo>
                <a:cubicBezTo>
                  <a:pt x="1723382" y="764396"/>
                  <a:pt x="1713146" y="762203"/>
                  <a:pt x="1704006" y="757450"/>
                </a:cubicBezTo>
                <a:cubicBezTo>
                  <a:pt x="1640028" y="723085"/>
                  <a:pt x="1570567" y="711386"/>
                  <a:pt x="1499642" y="704805"/>
                </a:cubicBezTo>
                <a:cubicBezTo>
                  <a:pt x="1486481" y="703708"/>
                  <a:pt x="1472223" y="709558"/>
                  <a:pt x="1460159" y="705902"/>
                </a:cubicBezTo>
                <a:cubicBezTo>
                  <a:pt x="1427622" y="696031"/>
                  <a:pt x="1395815" y="709192"/>
                  <a:pt x="1363644" y="705171"/>
                </a:cubicBezTo>
                <a:cubicBezTo>
                  <a:pt x="1346827" y="703343"/>
                  <a:pt x="1340612" y="724181"/>
                  <a:pt x="1352310" y="738805"/>
                </a:cubicBezTo>
                <a:cubicBezTo>
                  <a:pt x="1358525" y="746482"/>
                  <a:pt x="1365837" y="753428"/>
                  <a:pt x="1374611" y="762934"/>
                </a:cubicBezTo>
                <a:cubicBezTo>
                  <a:pt x="1398009" y="761471"/>
                  <a:pt x="1424697" y="757084"/>
                  <a:pt x="1450654" y="7596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881955" y="-362635"/>
            <a:ext cx="1668888" cy="966923"/>
          </a:xfrm>
          <a:custGeom>
            <a:rect b="b" l="l" r="r" t="t"/>
            <a:pathLst>
              <a:path extrusionOk="0" h="1933845" w="3337777">
                <a:moveTo>
                  <a:pt x="2300124" y="194940"/>
                </a:moveTo>
                <a:cubicBezTo>
                  <a:pt x="2237048" y="192836"/>
                  <a:pt x="2202654" y="224223"/>
                  <a:pt x="2166696" y="247433"/>
                </a:cubicBezTo>
                <a:cubicBezTo>
                  <a:pt x="2067242" y="311652"/>
                  <a:pt x="1984323" y="395473"/>
                  <a:pt x="1904050" y="481037"/>
                </a:cubicBezTo>
                <a:cubicBezTo>
                  <a:pt x="1868934" y="518498"/>
                  <a:pt x="1840192" y="561911"/>
                  <a:pt x="1807843" y="602138"/>
                </a:cubicBezTo>
                <a:cubicBezTo>
                  <a:pt x="1702616" y="733702"/>
                  <a:pt x="1605326" y="870256"/>
                  <a:pt x="1521325" y="1017033"/>
                </a:cubicBezTo>
                <a:cubicBezTo>
                  <a:pt x="1440390" y="1158337"/>
                  <a:pt x="1353744" y="1296695"/>
                  <a:pt x="1263369" y="1431927"/>
                </a:cubicBezTo>
                <a:cubicBezTo>
                  <a:pt x="1203985" y="1520344"/>
                  <a:pt x="1138378" y="1604417"/>
                  <a:pt x="1067046" y="1683509"/>
                </a:cubicBezTo>
                <a:cubicBezTo>
                  <a:pt x="1042994" y="1710508"/>
                  <a:pt x="995912" y="1721211"/>
                  <a:pt x="957249" y="1729629"/>
                </a:cubicBezTo>
                <a:cubicBezTo>
                  <a:pt x="931032" y="1735341"/>
                  <a:pt x="912212" y="1709786"/>
                  <a:pt x="898803" y="1686456"/>
                </a:cubicBezTo>
                <a:cubicBezTo>
                  <a:pt x="865972" y="1629212"/>
                  <a:pt x="877216" y="1569444"/>
                  <a:pt x="896578" y="1513523"/>
                </a:cubicBezTo>
                <a:cubicBezTo>
                  <a:pt x="930010" y="1416594"/>
                  <a:pt x="969756" y="1321770"/>
                  <a:pt x="1007938" y="1226524"/>
                </a:cubicBezTo>
                <a:cubicBezTo>
                  <a:pt x="1038785" y="1149618"/>
                  <a:pt x="1069992" y="1072773"/>
                  <a:pt x="1103364" y="996889"/>
                </a:cubicBezTo>
                <a:cubicBezTo>
                  <a:pt x="1135233" y="924373"/>
                  <a:pt x="1171912" y="853961"/>
                  <a:pt x="1203119" y="781144"/>
                </a:cubicBezTo>
                <a:cubicBezTo>
                  <a:pt x="1257236" y="654872"/>
                  <a:pt x="1310090" y="528119"/>
                  <a:pt x="1360418" y="400403"/>
                </a:cubicBezTo>
                <a:cubicBezTo>
                  <a:pt x="1387897" y="330833"/>
                  <a:pt x="1409364" y="258858"/>
                  <a:pt x="1432574" y="187725"/>
                </a:cubicBezTo>
                <a:cubicBezTo>
                  <a:pt x="1438587" y="169686"/>
                  <a:pt x="1441413" y="151226"/>
                  <a:pt x="1449290" y="117794"/>
                </a:cubicBezTo>
                <a:cubicBezTo>
                  <a:pt x="1371001" y="167160"/>
                  <a:pt x="1304858" y="209552"/>
                  <a:pt x="1249058" y="264089"/>
                </a:cubicBezTo>
                <a:cubicBezTo>
                  <a:pt x="1176602" y="335102"/>
                  <a:pt x="1108355" y="410685"/>
                  <a:pt x="1041851" y="487411"/>
                </a:cubicBezTo>
                <a:cubicBezTo>
                  <a:pt x="979136" y="559566"/>
                  <a:pt x="920991" y="635871"/>
                  <a:pt x="860981" y="710432"/>
                </a:cubicBezTo>
                <a:cubicBezTo>
                  <a:pt x="856953" y="715422"/>
                  <a:pt x="854608" y="721796"/>
                  <a:pt x="850339" y="726486"/>
                </a:cubicBezTo>
                <a:cubicBezTo>
                  <a:pt x="753710" y="830691"/>
                  <a:pt x="687327" y="955821"/>
                  <a:pt x="609820" y="1073374"/>
                </a:cubicBezTo>
                <a:cubicBezTo>
                  <a:pt x="575606" y="1125266"/>
                  <a:pt x="538266" y="1175174"/>
                  <a:pt x="505134" y="1227787"/>
                </a:cubicBezTo>
                <a:cubicBezTo>
                  <a:pt x="447169" y="1319845"/>
                  <a:pt x="391549" y="1413407"/>
                  <a:pt x="334486" y="1506067"/>
                </a:cubicBezTo>
                <a:cubicBezTo>
                  <a:pt x="289630" y="1578884"/>
                  <a:pt x="242969" y="1650378"/>
                  <a:pt x="199135" y="1723917"/>
                </a:cubicBezTo>
                <a:cubicBezTo>
                  <a:pt x="168529" y="1775207"/>
                  <a:pt x="140629" y="1828241"/>
                  <a:pt x="112789" y="1881155"/>
                </a:cubicBezTo>
                <a:cubicBezTo>
                  <a:pt x="82724" y="1938579"/>
                  <a:pt x="83145" y="1938880"/>
                  <a:pt x="15078" y="1928898"/>
                </a:cubicBezTo>
                <a:cubicBezTo>
                  <a:pt x="-4584" y="1893662"/>
                  <a:pt x="-4103" y="1861974"/>
                  <a:pt x="11230" y="1820665"/>
                </a:cubicBezTo>
                <a:cubicBezTo>
                  <a:pt x="54403" y="1704855"/>
                  <a:pt x="120966" y="1602214"/>
                  <a:pt x="181577" y="1496326"/>
                </a:cubicBezTo>
                <a:cubicBezTo>
                  <a:pt x="223968" y="1422246"/>
                  <a:pt x="279768" y="1355683"/>
                  <a:pt x="319875" y="1280400"/>
                </a:cubicBezTo>
                <a:cubicBezTo>
                  <a:pt x="389866" y="1147754"/>
                  <a:pt x="471582" y="1022204"/>
                  <a:pt x="556064" y="899118"/>
                </a:cubicBezTo>
                <a:cubicBezTo>
                  <a:pt x="604168" y="829067"/>
                  <a:pt x="642410" y="751380"/>
                  <a:pt x="709335" y="694257"/>
                </a:cubicBezTo>
                <a:cubicBezTo>
                  <a:pt x="732725" y="674294"/>
                  <a:pt x="746074" y="642365"/>
                  <a:pt x="763451" y="615367"/>
                </a:cubicBezTo>
                <a:cubicBezTo>
                  <a:pt x="827790" y="513868"/>
                  <a:pt x="914316" y="430709"/>
                  <a:pt x="990561" y="338770"/>
                </a:cubicBezTo>
                <a:cubicBezTo>
                  <a:pt x="1044870" y="274146"/>
                  <a:pt x="1106563" y="216107"/>
                  <a:pt x="1174377" y="165838"/>
                </a:cubicBezTo>
                <a:cubicBezTo>
                  <a:pt x="1187786" y="155736"/>
                  <a:pt x="1197948" y="140824"/>
                  <a:pt x="1208350" y="127234"/>
                </a:cubicBezTo>
                <a:cubicBezTo>
                  <a:pt x="1270645" y="45939"/>
                  <a:pt x="1357833" y="1804"/>
                  <a:pt x="1456565" y="0"/>
                </a:cubicBezTo>
                <a:cubicBezTo>
                  <a:pt x="1477430" y="17257"/>
                  <a:pt x="1493425" y="36980"/>
                  <a:pt x="1514049" y="46240"/>
                </a:cubicBezTo>
                <a:cubicBezTo>
                  <a:pt x="1564618" y="69029"/>
                  <a:pt x="1575863" y="112382"/>
                  <a:pt x="1569068" y="157480"/>
                </a:cubicBezTo>
                <a:cubicBezTo>
                  <a:pt x="1558846" y="224885"/>
                  <a:pt x="1546219" y="293673"/>
                  <a:pt x="1521926" y="356990"/>
                </a:cubicBezTo>
                <a:cubicBezTo>
                  <a:pt x="1453920" y="534192"/>
                  <a:pt x="1379479" y="708928"/>
                  <a:pt x="1307564" y="884627"/>
                </a:cubicBezTo>
                <a:lnTo>
                  <a:pt x="1126694" y="1326520"/>
                </a:lnTo>
                <a:cubicBezTo>
                  <a:pt x="1151949" y="1336982"/>
                  <a:pt x="1163734" y="1312690"/>
                  <a:pt x="1170950" y="1301566"/>
                </a:cubicBezTo>
                <a:cubicBezTo>
                  <a:pt x="1208952" y="1242459"/>
                  <a:pt x="1242564" y="1180525"/>
                  <a:pt x="1278642" y="1120215"/>
                </a:cubicBezTo>
                <a:cubicBezTo>
                  <a:pt x="1296140" y="1090992"/>
                  <a:pt x="1315862" y="1063152"/>
                  <a:pt x="1334562" y="1034651"/>
                </a:cubicBezTo>
                <a:cubicBezTo>
                  <a:pt x="1395414" y="941851"/>
                  <a:pt x="1456285" y="849050"/>
                  <a:pt x="1517176" y="756250"/>
                </a:cubicBezTo>
                <a:cubicBezTo>
                  <a:pt x="1540506" y="720714"/>
                  <a:pt x="1561432" y="683133"/>
                  <a:pt x="1588189" y="650362"/>
                </a:cubicBezTo>
                <a:cubicBezTo>
                  <a:pt x="1653911" y="569969"/>
                  <a:pt x="1707727" y="481458"/>
                  <a:pt x="1783731" y="407559"/>
                </a:cubicBezTo>
                <a:cubicBezTo>
                  <a:pt x="1847648" y="345385"/>
                  <a:pt x="1905132" y="275875"/>
                  <a:pt x="1976566" y="221578"/>
                </a:cubicBezTo>
                <a:cubicBezTo>
                  <a:pt x="2037417" y="175338"/>
                  <a:pt x="2091714" y="118816"/>
                  <a:pt x="2167478" y="94223"/>
                </a:cubicBezTo>
                <a:cubicBezTo>
                  <a:pt x="2223218" y="76184"/>
                  <a:pt x="2274028" y="73478"/>
                  <a:pt x="2314254" y="125611"/>
                </a:cubicBezTo>
                <a:cubicBezTo>
                  <a:pt x="2319166" y="132686"/>
                  <a:pt x="2325868" y="138330"/>
                  <a:pt x="2333676" y="141966"/>
                </a:cubicBezTo>
                <a:cubicBezTo>
                  <a:pt x="2403487" y="167762"/>
                  <a:pt x="2408658" y="224644"/>
                  <a:pt x="2410522" y="287901"/>
                </a:cubicBezTo>
                <a:cubicBezTo>
                  <a:pt x="2413709" y="397998"/>
                  <a:pt x="2376909" y="498354"/>
                  <a:pt x="2342696" y="599492"/>
                </a:cubicBezTo>
                <a:cubicBezTo>
                  <a:pt x="2307760" y="702735"/>
                  <a:pt x="2267774" y="804354"/>
                  <a:pt x="2227127" y="905492"/>
                </a:cubicBezTo>
                <a:cubicBezTo>
                  <a:pt x="2198505" y="976686"/>
                  <a:pt x="2165013" y="1045955"/>
                  <a:pt x="2133745" y="1115946"/>
                </a:cubicBezTo>
                <a:cubicBezTo>
                  <a:pt x="2125788" y="1131788"/>
                  <a:pt x="2120582" y="1148867"/>
                  <a:pt x="2118352" y="1166455"/>
                </a:cubicBezTo>
                <a:cubicBezTo>
                  <a:pt x="2152265" y="1143485"/>
                  <a:pt x="2174212" y="1109572"/>
                  <a:pt x="2196521" y="1077162"/>
                </a:cubicBezTo>
                <a:cubicBezTo>
                  <a:pt x="2268676" y="973378"/>
                  <a:pt x="2338487" y="867851"/>
                  <a:pt x="2411424" y="764488"/>
                </a:cubicBezTo>
                <a:cubicBezTo>
                  <a:pt x="2450508" y="709169"/>
                  <a:pt x="2492298" y="655533"/>
                  <a:pt x="2536554" y="604243"/>
                </a:cubicBezTo>
                <a:cubicBezTo>
                  <a:pt x="2582132" y="551389"/>
                  <a:pt x="2631138" y="501241"/>
                  <a:pt x="2680865" y="451934"/>
                </a:cubicBezTo>
                <a:cubicBezTo>
                  <a:pt x="2730592" y="402628"/>
                  <a:pt x="2779357" y="351217"/>
                  <a:pt x="2834616" y="308585"/>
                </a:cubicBezTo>
                <a:cubicBezTo>
                  <a:pt x="2878511" y="274732"/>
                  <a:pt x="2915430" y="227891"/>
                  <a:pt x="2974778" y="216286"/>
                </a:cubicBezTo>
                <a:cubicBezTo>
                  <a:pt x="2982535" y="214723"/>
                  <a:pt x="2988969" y="206846"/>
                  <a:pt x="2996365" y="202517"/>
                </a:cubicBezTo>
                <a:cubicBezTo>
                  <a:pt x="3029015" y="183516"/>
                  <a:pt x="3060523" y="161749"/>
                  <a:pt x="3094977" y="146776"/>
                </a:cubicBezTo>
                <a:cubicBezTo>
                  <a:pt x="3127087" y="132826"/>
                  <a:pt x="3162322" y="126152"/>
                  <a:pt x="3194432" y="116712"/>
                </a:cubicBezTo>
                <a:cubicBezTo>
                  <a:pt x="3233396" y="152308"/>
                  <a:pt x="3273262" y="183756"/>
                  <a:pt x="3306994" y="220856"/>
                </a:cubicBezTo>
                <a:cubicBezTo>
                  <a:pt x="3345117" y="262947"/>
                  <a:pt x="3343072" y="317064"/>
                  <a:pt x="3326416" y="365708"/>
                </a:cubicBezTo>
                <a:cubicBezTo>
                  <a:pt x="3301162" y="440450"/>
                  <a:pt x="3269594" y="512906"/>
                  <a:pt x="3237605" y="584821"/>
                </a:cubicBezTo>
                <a:cubicBezTo>
                  <a:pt x="3205075" y="657999"/>
                  <a:pt x="3171041" y="730695"/>
                  <a:pt x="3133460" y="801287"/>
                </a:cubicBezTo>
                <a:cubicBezTo>
                  <a:pt x="3092632" y="878133"/>
                  <a:pt x="3039418" y="949206"/>
                  <a:pt x="3005084" y="1028577"/>
                </a:cubicBezTo>
                <a:cubicBezTo>
                  <a:pt x="2950606" y="1154489"/>
                  <a:pt x="2865402" y="1262001"/>
                  <a:pt x="2806355" y="1384725"/>
                </a:cubicBezTo>
                <a:cubicBezTo>
                  <a:pt x="2774005" y="1451890"/>
                  <a:pt x="2737026" y="1517010"/>
                  <a:pt x="2701128" y="1582251"/>
                </a:cubicBezTo>
                <a:cubicBezTo>
                  <a:pt x="2694093" y="1595059"/>
                  <a:pt x="2682368" y="1605341"/>
                  <a:pt x="2672867" y="1616705"/>
                </a:cubicBezTo>
                <a:cubicBezTo>
                  <a:pt x="2699324" y="1669138"/>
                  <a:pt x="2690425" y="1723676"/>
                  <a:pt x="2648816" y="1764263"/>
                </a:cubicBezTo>
                <a:cubicBezTo>
                  <a:pt x="2620493" y="1792297"/>
                  <a:pt x="2574807" y="1792062"/>
                  <a:pt x="2546774" y="1763738"/>
                </a:cubicBezTo>
                <a:cubicBezTo>
                  <a:pt x="2543303" y="1760231"/>
                  <a:pt x="2540200" y="1756378"/>
                  <a:pt x="2537516" y="1752238"/>
                </a:cubicBezTo>
                <a:cubicBezTo>
                  <a:pt x="2509689" y="1713295"/>
                  <a:pt x="2500857" y="1663900"/>
                  <a:pt x="2513464" y="1617728"/>
                </a:cubicBezTo>
                <a:cubicBezTo>
                  <a:pt x="2528316" y="1563070"/>
                  <a:pt x="2545212" y="1507450"/>
                  <a:pt x="2571729" y="1457843"/>
                </a:cubicBezTo>
                <a:cubicBezTo>
                  <a:pt x="2649297" y="1312750"/>
                  <a:pt x="2731554" y="1170183"/>
                  <a:pt x="2812909" y="1027194"/>
                </a:cubicBezTo>
                <a:cubicBezTo>
                  <a:pt x="2888793" y="893827"/>
                  <a:pt x="2960648" y="757754"/>
                  <a:pt x="3044288" y="629437"/>
                </a:cubicBezTo>
                <a:cubicBezTo>
                  <a:pt x="3099667" y="544534"/>
                  <a:pt x="3135384" y="451032"/>
                  <a:pt x="3184991" y="364085"/>
                </a:cubicBezTo>
                <a:cubicBezTo>
                  <a:pt x="3203632" y="331435"/>
                  <a:pt x="3209043" y="296319"/>
                  <a:pt x="3202188" y="249237"/>
                </a:cubicBezTo>
                <a:cubicBezTo>
                  <a:pt x="3152882" y="271666"/>
                  <a:pt x="3101652" y="284834"/>
                  <a:pt x="3063048" y="314418"/>
                </a:cubicBezTo>
                <a:cubicBezTo>
                  <a:pt x="2939663" y="409302"/>
                  <a:pt x="2820125" y="508817"/>
                  <a:pt x="2719107" y="629136"/>
                </a:cubicBezTo>
                <a:cubicBezTo>
                  <a:pt x="2616165" y="751620"/>
                  <a:pt x="2514666" y="874646"/>
                  <a:pt x="2427479" y="1009156"/>
                </a:cubicBezTo>
                <a:cubicBezTo>
                  <a:pt x="2358149" y="1116126"/>
                  <a:pt x="2283648" y="1219609"/>
                  <a:pt x="2212635" y="1325558"/>
                </a:cubicBezTo>
                <a:cubicBezTo>
                  <a:pt x="2190027" y="1359230"/>
                  <a:pt x="2172769" y="1396451"/>
                  <a:pt x="2150341" y="1430243"/>
                </a:cubicBezTo>
                <a:cubicBezTo>
                  <a:pt x="2100554" y="1505045"/>
                  <a:pt x="2049784" y="1579204"/>
                  <a:pt x="1998033" y="1652723"/>
                </a:cubicBezTo>
                <a:cubicBezTo>
                  <a:pt x="1966825" y="1697159"/>
                  <a:pt x="1933453" y="1740091"/>
                  <a:pt x="1900623" y="1783324"/>
                </a:cubicBezTo>
                <a:cubicBezTo>
                  <a:pt x="1874767" y="1817418"/>
                  <a:pt x="1832075" y="1826558"/>
                  <a:pt x="1797440" y="1825415"/>
                </a:cubicBezTo>
                <a:cubicBezTo>
                  <a:pt x="1762806" y="1824273"/>
                  <a:pt x="1736529" y="1791863"/>
                  <a:pt x="1725766" y="1751396"/>
                </a:cubicBezTo>
                <a:cubicBezTo>
                  <a:pt x="1709110" y="1689282"/>
                  <a:pt x="1719332" y="1631136"/>
                  <a:pt x="1747954" y="1577020"/>
                </a:cubicBezTo>
                <a:cubicBezTo>
                  <a:pt x="1785655" y="1505225"/>
                  <a:pt x="1813375" y="1429402"/>
                  <a:pt x="1854684" y="1358208"/>
                </a:cubicBezTo>
                <a:cubicBezTo>
                  <a:pt x="1928403" y="1231274"/>
                  <a:pt x="1983662" y="1093638"/>
                  <a:pt x="2045776" y="959969"/>
                </a:cubicBezTo>
                <a:cubicBezTo>
                  <a:pt x="2090632" y="863762"/>
                  <a:pt x="2135369" y="766893"/>
                  <a:pt x="2177640" y="669303"/>
                </a:cubicBezTo>
                <a:cubicBezTo>
                  <a:pt x="2198926" y="620297"/>
                  <a:pt x="2212936" y="568165"/>
                  <a:pt x="2233260" y="518678"/>
                </a:cubicBezTo>
                <a:cubicBezTo>
                  <a:pt x="2263325" y="445079"/>
                  <a:pt x="2277094" y="367572"/>
                  <a:pt x="2290744" y="290186"/>
                </a:cubicBezTo>
                <a:cubicBezTo>
                  <a:pt x="2295794" y="261504"/>
                  <a:pt x="2296576" y="232281"/>
                  <a:pt x="2300124" y="1949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96089" y="1785929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490491" y="4789235"/>
            <a:ext cx="391975" cy="526793"/>
          </a:xfrm>
          <a:custGeom>
            <a:rect b="b" l="l" r="r" t="t"/>
            <a:pathLst>
              <a:path extrusionOk="0" h="1053585" w="783951">
                <a:moveTo>
                  <a:pt x="518218" y="943811"/>
                </a:moveTo>
                <a:cubicBezTo>
                  <a:pt x="511697" y="948698"/>
                  <a:pt x="505502" y="951956"/>
                  <a:pt x="500937" y="956843"/>
                </a:cubicBezTo>
                <a:cubicBezTo>
                  <a:pt x="481374" y="977693"/>
                  <a:pt x="470614" y="979974"/>
                  <a:pt x="450725" y="962707"/>
                </a:cubicBezTo>
                <a:cubicBezTo>
                  <a:pt x="431488" y="945766"/>
                  <a:pt x="414859" y="926544"/>
                  <a:pt x="407360" y="900807"/>
                </a:cubicBezTo>
                <a:cubicBezTo>
                  <a:pt x="391383" y="846400"/>
                  <a:pt x="376385" y="791668"/>
                  <a:pt x="359104" y="737912"/>
                </a:cubicBezTo>
                <a:cubicBezTo>
                  <a:pt x="351605" y="713804"/>
                  <a:pt x="339867" y="690999"/>
                  <a:pt x="329433" y="665913"/>
                </a:cubicBezTo>
                <a:cubicBezTo>
                  <a:pt x="303023" y="684157"/>
                  <a:pt x="289981" y="712827"/>
                  <a:pt x="273026" y="737587"/>
                </a:cubicBezTo>
                <a:cubicBezTo>
                  <a:pt x="237812" y="789061"/>
                  <a:pt x="203577" y="841188"/>
                  <a:pt x="170645" y="893965"/>
                </a:cubicBezTo>
                <a:cubicBezTo>
                  <a:pt x="150104" y="927196"/>
                  <a:pt x="132823" y="962381"/>
                  <a:pt x="113586" y="996589"/>
                </a:cubicBezTo>
                <a:cubicBezTo>
                  <a:pt x="106087" y="1009621"/>
                  <a:pt x="97935" y="1022326"/>
                  <a:pt x="88480" y="1034055"/>
                </a:cubicBezTo>
                <a:cubicBezTo>
                  <a:pt x="69243" y="1057838"/>
                  <a:pt x="68917" y="1057512"/>
                  <a:pt x="43158" y="1045783"/>
                </a:cubicBezTo>
                <a:cubicBezTo>
                  <a:pt x="24899" y="1037639"/>
                  <a:pt x="16748" y="1022326"/>
                  <a:pt x="22291" y="1000824"/>
                </a:cubicBezTo>
                <a:cubicBezTo>
                  <a:pt x="26856" y="983232"/>
                  <a:pt x="33377" y="965313"/>
                  <a:pt x="42506" y="949675"/>
                </a:cubicBezTo>
                <a:cubicBezTo>
                  <a:pt x="57831" y="923938"/>
                  <a:pt x="76742" y="900481"/>
                  <a:pt x="92392" y="875070"/>
                </a:cubicBezTo>
                <a:cubicBezTo>
                  <a:pt x="117499" y="834346"/>
                  <a:pt x="139670" y="791994"/>
                  <a:pt x="165428" y="751596"/>
                </a:cubicBezTo>
                <a:cubicBezTo>
                  <a:pt x="182383" y="724881"/>
                  <a:pt x="199012" y="698166"/>
                  <a:pt x="221510" y="675035"/>
                </a:cubicBezTo>
                <a:cubicBezTo>
                  <a:pt x="232921" y="663633"/>
                  <a:pt x="237812" y="645714"/>
                  <a:pt x="247920" y="626493"/>
                </a:cubicBezTo>
                <a:cubicBezTo>
                  <a:pt x="236834" y="626493"/>
                  <a:pt x="228031" y="624212"/>
                  <a:pt x="221183" y="626818"/>
                </a:cubicBezTo>
                <a:cubicBezTo>
                  <a:pt x="174232" y="645714"/>
                  <a:pt x="124998" y="651904"/>
                  <a:pt x="75438" y="653533"/>
                </a:cubicBezTo>
                <a:cubicBezTo>
                  <a:pt x="55874" y="654185"/>
                  <a:pt x="35007" y="645714"/>
                  <a:pt x="16096" y="637569"/>
                </a:cubicBezTo>
                <a:cubicBezTo>
                  <a:pt x="1424" y="631379"/>
                  <a:pt x="-7380" y="618674"/>
                  <a:pt x="8271" y="597497"/>
                </a:cubicBezTo>
                <a:cubicBezTo>
                  <a:pt x="100218" y="590004"/>
                  <a:pt x="193469" y="560032"/>
                  <a:pt x="287046" y="534620"/>
                </a:cubicBezTo>
                <a:cubicBezTo>
                  <a:pt x="262918" y="444702"/>
                  <a:pt x="237812" y="358042"/>
                  <a:pt x="217271" y="270731"/>
                </a:cubicBezTo>
                <a:cubicBezTo>
                  <a:pt x="196730" y="182768"/>
                  <a:pt x="180427" y="94479"/>
                  <a:pt x="160864" y="0"/>
                </a:cubicBezTo>
                <a:cubicBezTo>
                  <a:pt x="184992" y="4561"/>
                  <a:pt x="203577" y="7819"/>
                  <a:pt x="220531" y="11077"/>
                </a:cubicBezTo>
                <a:cubicBezTo>
                  <a:pt x="238138" y="71022"/>
                  <a:pt x="255745" y="128687"/>
                  <a:pt x="271722" y="186677"/>
                </a:cubicBezTo>
                <a:cubicBezTo>
                  <a:pt x="281177" y="221211"/>
                  <a:pt x="288024" y="256396"/>
                  <a:pt x="296502" y="291581"/>
                </a:cubicBezTo>
                <a:cubicBezTo>
                  <a:pt x="300414" y="307219"/>
                  <a:pt x="304653" y="323183"/>
                  <a:pt x="309218" y="338821"/>
                </a:cubicBezTo>
                <a:cubicBezTo>
                  <a:pt x="320956" y="378567"/>
                  <a:pt x="332368" y="418639"/>
                  <a:pt x="344758" y="458385"/>
                </a:cubicBezTo>
                <a:cubicBezTo>
                  <a:pt x="351605" y="480213"/>
                  <a:pt x="360408" y="482168"/>
                  <a:pt x="375407" y="465879"/>
                </a:cubicBezTo>
                <a:cubicBezTo>
                  <a:pt x="379971" y="460992"/>
                  <a:pt x="382906" y="454150"/>
                  <a:pt x="386819" y="448612"/>
                </a:cubicBezTo>
                <a:cubicBezTo>
                  <a:pt x="395622" y="436883"/>
                  <a:pt x="404425" y="424829"/>
                  <a:pt x="413229" y="413426"/>
                </a:cubicBezTo>
                <a:cubicBezTo>
                  <a:pt x="417468" y="408214"/>
                  <a:pt x="424641" y="403653"/>
                  <a:pt x="425945" y="397789"/>
                </a:cubicBezTo>
                <a:cubicBezTo>
                  <a:pt x="429532" y="381499"/>
                  <a:pt x="440291" y="372703"/>
                  <a:pt x="452681" y="362929"/>
                </a:cubicBezTo>
                <a:cubicBezTo>
                  <a:pt x="462789" y="355110"/>
                  <a:pt x="468658" y="341427"/>
                  <a:pt x="477135" y="331002"/>
                </a:cubicBezTo>
                <a:cubicBezTo>
                  <a:pt x="498655" y="304939"/>
                  <a:pt x="521805" y="279853"/>
                  <a:pt x="542672" y="253464"/>
                </a:cubicBezTo>
                <a:cubicBezTo>
                  <a:pt x="556040" y="236197"/>
                  <a:pt x="562887" y="212415"/>
                  <a:pt x="578864" y="199057"/>
                </a:cubicBezTo>
                <a:cubicBezTo>
                  <a:pt x="611795" y="172017"/>
                  <a:pt x="622881" y="127058"/>
                  <a:pt x="661356" y="105556"/>
                </a:cubicBezTo>
                <a:cubicBezTo>
                  <a:pt x="662986" y="104578"/>
                  <a:pt x="663638" y="102298"/>
                  <a:pt x="664942" y="100669"/>
                </a:cubicBezTo>
                <a:cubicBezTo>
                  <a:pt x="677332" y="80796"/>
                  <a:pt x="689722" y="60597"/>
                  <a:pt x="702112" y="40724"/>
                </a:cubicBezTo>
                <a:cubicBezTo>
                  <a:pt x="730153" y="45936"/>
                  <a:pt x="753955" y="50172"/>
                  <a:pt x="783952" y="55710"/>
                </a:cubicBezTo>
                <a:cubicBezTo>
                  <a:pt x="678636" y="201012"/>
                  <a:pt x="571039" y="338169"/>
                  <a:pt x="460833" y="479236"/>
                </a:cubicBezTo>
                <a:cubicBezTo>
                  <a:pt x="500285" y="485100"/>
                  <a:pt x="531912" y="476955"/>
                  <a:pt x="562887" y="470114"/>
                </a:cubicBezTo>
                <a:cubicBezTo>
                  <a:pt x="598427" y="462295"/>
                  <a:pt x="633641" y="455127"/>
                  <a:pt x="669507" y="448286"/>
                </a:cubicBezTo>
                <a:cubicBezTo>
                  <a:pt x="671789" y="447960"/>
                  <a:pt x="675050" y="446005"/>
                  <a:pt x="676028" y="446657"/>
                </a:cubicBezTo>
                <a:cubicBezTo>
                  <a:pt x="702438" y="466856"/>
                  <a:pt x="734391" y="454476"/>
                  <a:pt x="763084" y="460992"/>
                </a:cubicBezTo>
                <a:cubicBezTo>
                  <a:pt x="763736" y="465553"/>
                  <a:pt x="765693" y="471417"/>
                  <a:pt x="764388" y="472068"/>
                </a:cubicBezTo>
                <a:cubicBezTo>
                  <a:pt x="744825" y="483471"/>
                  <a:pt x="736674" y="508231"/>
                  <a:pt x="710916" y="513444"/>
                </a:cubicBezTo>
                <a:cubicBezTo>
                  <a:pt x="647987" y="526475"/>
                  <a:pt x="585385" y="542113"/>
                  <a:pt x="522783" y="556774"/>
                </a:cubicBezTo>
                <a:cubicBezTo>
                  <a:pt x="515936" y="558403"/>
                  <a:pt x="509089" y="561009"/>
                  <a:pt x="502241" y="560683"/>
                </a:cubicBezTo>
                <a:cubicBezTo>
                  <a:pt x="464419" y="558077"/>
                  <a:pt x="432466" y="573715"/>
                  <a:pt x="397904" y="592285"/>
                </a:cubicBezTo>
                <a:cubicBezTo>
                  <a:pt x="428879" y="711524"/>
                  <a:pt x="483004" y="823921"/>
                  <a:pt x="518218" y="94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2126225" y="1641225"/>
            <a:ext cx="48915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126225" y="3328325"/>
            <a:ext cx="4891500" cy="1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499954">
            <a:off x="44290" y="4235138"/>
            <a:ext cx="2515643" cy="795386"/>
          </a:xfrm>
          <a:custGeom>
            <a:rect b="b" l="l" r="r" t="t"/>
            <a:pathLst>
              <a:path extrusionOk="0" h="1591010" w="5028459">
                <a:moveTo>
                  <a:pt x="2027909" y="1075640"/>
                </a:moveTo>
                <a:cubicBezTo>
                  <a:pt x="2054399" y="1056121"/>
                  <a:pt x="2081935" y="1059955"/>
                  <a:pt x="2107379" y="1057864"/>
                </a:cubicBezTo>
                <a:cubicBezTo>
                  <a:pt x="2137355" y="1055076"/>
                  <a:pt x="2166982" y="1055424"/>
                  <a:pt x="2196958" y="1047407"/>
                </a:cubicBezTo>
                <a:cubicBezTo>
                  <a:pt x="2225539" y="1039739"/>
                  <a:pt x="2256212" y="1042179"/>
                  <a:pt x="2286188" y="1039042"/>
                </a:cubicBezTo>
                <a:cubicBezTo>
                  <a:pt x="2300130" y="1037648"/>
                  <a:pt x="2314769" y="1036602"/>
                  <a:pt x="2326620" y="1030328"/>
                </a:cubicBezTo>
                <a:cubicBezTo>
                  <a:pt x="2341260" y="1023008"/>
                  <a:pt x="2355550" y="1021614"/>
                  <a:pt x="2370887" y="1022311"/>
                </a:cubicBezTo>
                <a:cubicBezTo>
                  <a:pt x="2378903" y="1022660"/>
                  <a:pt x="2389012" y="1024054"/>
                  <a:pt x="2394937" y="1020220"/>
                </a:cubicBezTo>
                <a:cubicBezTo>
                  <a:pt x="2417593" y="1004535"/>
                  <a:pt x="2443038" y="1008369"/>
                  <a:pt x="2467785" y="1008021"/>
                </a:cubicBezTo>
                <a:cubicBezTo>
                  <a:pt x="2475105" y="1008021"/>
                  <a:pt x="2483121" y="1008718"/>
                  <a:pt x="2489395" y="1005581"/>
                </a:cubicBezTo>
                <a:cubicBezTo>
                  <a:pt x="2519023" y="991987"/>
                  <a:pt x="2550392" y="994078"/>
                  <a:pt x="2581762" y="991987"/>
                </a:cubicBezTo>
                <a:cubicBezTo>
                  <a:pt x="2609647" y="990244"/>
                  <a:pt x="2636834" y="981879"/>
                  <a:pt x="2664370" y="977348"/>
                </a:cubicBezTo>
                <a:cubicBezTo>
                  <a:pt x="2684237" y="974211"/>
                  <a:pt x="2705151" y="962360"/>
                  <a:pt x="2723276" y="983970"/>
                </a:cubicBezTo>
                <a:cubicBezTo>
                  <a:pt x="2726064" y="987456"/>
                  <a:pt x="2741400" y="986410"/>
                  <a:pt x="2743492" y="982925"/>
                </a:cubicBezTo>
                <a:cubicBezTo>
                  <a:pt x="2762314" y="952600"/>
                  <a:pt x="2792987" y="965845"/>
                  <a:pt x="2818083" y="962360"/>
                </a:cubicBezTo>
                <a:cubicBezTo>
                  <a:pt x="2837950" y="959571"/>
                  <a:pt x="2859909" y="947721"/>
                  <a:pt x="2880125" y="963406"/>
                </a:cubicBezTo>
                <a:cubicBezTo>
                  <a:pt x="2895810" y="946326"/>
                  <a:pt x="2912192" y="949812"/>
                  <a:pt x="2928923" y="961663"/>
                </a:cubicBezTo>
                <a:cubicBezTo>
                  <a:pt x="2930666" y="962708"/>
                  <a:pt x="2933803" y="962011"/>
                  <a:pt x="2936243" y="961663"/>
                </a:cubicBezTo>
                <a:cubicBezTo>
                  <a:pt x="2983298" y="951206"/>
                  <a:pt x="3032095" y="957829"/>
                  <a:pt x="3079150" y="948069"/>
                </a:cubicBezTo>
                <a:cubicBezTo>
                  <a:pt x="3092744" y="945281"/>
                  <a:pt x="3100760" y="966194"/>
                  <a:pt x="3116445" y="950858"/>
                </a:cubicBezTo>
                <a:cubicBezTo>
                  <a:pt x="3124811" y="942492"/>
                  <a:pt x="3140844" y="944584"/>
                  <a:pt x="3154438" y="951206"/>
                </a:cubicBezTo>
                <a:cubicBezTo>
                  <a:pt x="3160363" y="954343"/>
                  <a:pt x="3170123" y="949463"/>
                  <a:pt x="3178488" y="949115"/>
                </a:cubicBezTo>
                <a:cubicBezTo>
                  <a:pt x="3184065" y="948766"/>
                  <a:pt x="3191385" y="946675"/>
                  <a:pt x="3194870" y="949463"/>
                </a:cubicBezTo>
                <a:cubicBezTo>
                  <a:pt x="3208115" y="959920"/>
                  <a:pt x="3217526" y="955040"/>
                  <a:pt x="3231120" y="948418"/>
                </a:cubicBezTo>
                <a:cubicBezTo>
                  <a:pt x="3244017" y="942144"/>
                  <a:pt x="3262141" y="940052"/>
                  <a:pt x="3275735" y="943886"/>
                </a:cubicBezTo>
                <a:cubicBezTo>
                  <a:pt x="3301528" y="950858"/>
                  <a:pt x="3325927" y="942144"/>
                  <a:pt x="3350674" y="942841"/>
                </a:cubicBezTo>
                <a:cubicBezTo>
                  <a:pt x="3375770" y="943538"/>
                  <a:pt x="3401215" y="939007"/>
                  <a:pt x="3426311" y="938658"/>
                </a:cubicBezTo>
                <a:cubicBezTo>
                  <a:pt x="3439207" y="938310"/>
                  <a:pt x="3452801" y="944584"/>
                  <a:pt x="3465000" y="942492"/>
                </a:cubicBezTo>
                <a:cubicBezTo>
                  <a:pt x="3478942" y="940052"/>
                  <a:pt x="3491490" y="939007"/>
                  <a:pt x="3506130" y="940401"/>
                </a:cubicBezTo>
                <a:cubicBezTo>
                  <a:pt x="3527392" y="942492"/>
                  <a:pt x="3549350" y="935173"/>
                  <a:pt x="3571309" y="933430"/>
                </a:cubicBezTo>
                <a:cubicBezTo>
                  <a:pt x="3603028" y="930990"/>
                  <a:pt x="3636489" y="940052"/>
                  <a:pt x="3667162" y="924019"/>
                </a:cubicBezTo>
                <a:cubicBezTo>
                  <a:pt x="3669602" y="922973"/>
                  <a:pt x="3674482" y="924367"/>
                  <a:pt x="3676922" y="926110"/>
                </a:cubicBezTo>
                <a:cubicBezTo>
                  <a:pt x="3692258" y="937961"/>
                  <a:pt x="3706897" y="929944"/>
                  <a:pt x="3721188" y="924716"/>
                </a:cubicBezTo>
                <a:cubicBezTo>
                  <a:pt x="3747330" y="914956"/>
                  <a:pt x="3773123" y="911819"/>
                  <a:pt x="3802053" y="913214"/>
                </a:cubicBezTo>
                <a:cubicBezTo>
                  <a:pt x="3843531" y="915305"/>
                  <a:pt x="3887449" y="914259"/>
                  <a:pt x="3926487" y="902408"/>
                </a:cubicBezTo>
                <a:cubicBezTo>
                  <a:pt x="3974936" y="887769"/>
                  <a:pt x="4021991" y="879752"/>
                  <a:pt x="4071834" y="884632"/>
                </a:cubicBezTo>
                <a:cubicBezTo>
                  <a:pt x="4079154" y="885329"/>
                  <a:pt x="4087171" y="879055"/>
                  <a:pt x="4095187" y="878010"/>
                </a:cubicBezTo>
                <a:cubicBezTo>
                  <a:pt x="4116449" y="874524"/>
                  <a:pt x="4137711" y="869296"/>
                  <a:pt x="4154093" y="891952"/>
                </a:cubicBezTo>
                <a:cubicBezTo>
                  <a:pt x="4163504" y="905197"/>
                  <a:pt x="4177098" y="915654"/>
                  <a:pt x="4189994" y="928201"/>
                </a:cubicBezTo>
                <a:cubicBezTo>
                  <a:pt x="4171172" y="944584"/>
                  <a:pt x="4152351" y="939704"/>
                  <a:pt x="4134574" y="940401"/>
                </a:cubicBezTo>
                <a:cubicBezTo>
                  <a:pt x="4080897" y="943189"/>
                  <a:pt x="4027219" y="942144"/>
                  <a:pt x="3973890" y="947372"/>
                </a:cubicBezTo>
                <a:cubicBezTo>
                  <a:pt x="3916030" y="953297"/>
                  <a:pt x="3858519" y="965148"/>
                  <a:pt x="3800659" y="973165"/>
                </a:cubicBezTo>
                <a:cubicBezTo>
                  <a:pt x="3766849" y="977696"/>
                  <a:pt x="3733039" y="980833"/>
                  <a:pt x="3698880" y="983622"/>
                </a:cubicBezTo>
                <a:cubicBezTo>
                  <a:pt x="3632307" y="988850"/>
                  <a:pt x="3565384" y="993381"/>
                  <a:pt x="3498810" y="997564"/>
                </a:cubicBezTo>
                <a:cubicBezTo>
                  <a:pt x="3452452" y="1000352"/>
                  <a:pt x="3406443" y="1004187"/>
                  <a:pt x="3360085" y="1004535"/>
                </a:cubicBezTo>
                <a:cubicBezTo>
                  <a:pt x="3315470" y="1004884"/>
                  <a:pt x="3270855" y="1000352"/>
                  <a:pt x="3226240" y="1000004"/>
                </a:cubicBezTo>
                <a:cubicBezTo>
                  <a:pt x="3192430" y="999655"/>
                  <a:pt x="3158272" y="1001398"/>
                  <a:pt x="3124462" y="1004884"/>
                </a:cubicBezTo>
                <a:cubicBezTo>
                  <a:pt x="3114703" y="1005929"/>
                  <a:pt x="3107035" y="1008021"/>
                  <a:pt x="3097972" y="1002095"/>
                </a:cubicBezTo>
                <a:cubicBezTo>
                  <a:pt x="3092395" y="998610"/>
                  <a:pt x="3083681" y="998958"/>
                  <a:pt x="3076362" y="999655"/>
                </a:cubicBezTo>
                <a:cubicBezTo>
                  <a:pt x="3014668" y="1004535"/>
                  <a:pt x="2953322" y="1010460"/>
                  <a:pt x="2891628" y="1014992"/>
                </a:cubicBezTo>
                <a:cubicBezTo>
                  <a:pt x="2849104" y="1018129"/>
                  <a:pt x="2806232" y="1016386"/>
                  <a:pt x="2764405" y="1023357"/>
                </a:cubicBezTo>
                <a:cubicBezTo>
                  <a:pt x="2693997" y="1035556"/>
                  <a:pt x="2622195" y="1032071"/>
                  <a:pt x="2551787" y="1050196"/>
                </a:cubicBezTo>
                <a:cubicBezTo>
                  <a:pt x="2515537" y="1059607"/>
                  <a:pt x="2475802" y="1060304"/>
                  <a:pt x="2437461" y="1065532"/>
                </a:cubicBezTo>
                <a:cubicBezTo>
                  <a:pt x="2381343" y="1073549"/>
                  <a:pt x="2324529" y="1076337"/>
                  <a:pt x="2268412" y="1084354"/>
                </a:cubicBezTo>
                <a:cubicBezTo>
                  <a:pt x="2200443" y="1094114"/>
                  <a:pt x="2132475" y="1088537"/>
                  <a:pt x="2064507" y="1087143"/>
                </a:cubicBezTo>
                <a:cubicBezTo>
                  <a:pt x="2053353" y="1086794"/>
                  <a:pt x="2042200" y="1080171"/>
                  <a:pt x="2027909" y="1075640"/>
                </a:cubicBezTo>
                <a:close/>
                <a:moveTo>
                  <a:pt x="1705495" y="355874"/>
                </a:moveTo>
                <a:cubicBezTo>
                  <a:pt x="1646938" y="417569"/>
                  <a:pt x="1610340" y="492159"/>
                  <a:pt x="1579319" y="570236"/>
                </a:cubicBezTo>
                <a:cubicBezTo>
                  <a:pt x="1549343" y="645872"/>
                  <a:pt x="1542023" y="726040"/>
                  <a:pt x="1535052" y="805859"/>
                </a:cubicBezTo>
                <a:cubicBezTo>
                  <a:pt x="1529127" y="873478"/>
                  <a:pt x="1530172" y="941447"/>
                  <a:pt x="1537144" y="1009066"/>
                </a:cubicBezTo>
                <a:cubicBezTo>
                  <a:pt x="1539932" y="1035556"/>
                  <a:pt x="1543417" y="1062744"/>
                  <a:pt x="1552131" y="1087840"/>
                </a:cubicBezTo>
                <a:cubicBezTo>
                  <a:pt x="1570605" y="1141517"/>
                  <a:pt x="1591170" y="1194846"/>
                  <a:pt x="1613826" y="1246781"/>
                </a:cubicBezTo>
                <a:cubicBezTo>
                  <a:pt x="1626374" y="1275362"/>
                  <a:pt x="1642059" y="1303247"/>
                  <a:pt x="1660532" y="1328691"/>
                </a:cubicBezTo>
                <a:cubicBezTo>
                  <a:pt x="1687022" y="1364941"/>
                  <a:pt x="1714558" y="1401190"/>
                  <a:pt x="1746276" y="1432909"/>
                </a:cubicBezTo>
                <a:cubicBezTo>
                  <a:pt x="1779389" y="1466022"/>
                  <a:pt x="1797514" y="1463930"/>
                  <a:pt x="1822958" y="1421058"/>
                </a:cubicBezTo>
                <a:cubicBezTo>
                  <a:pt x="1820519" y="1416527"/>
                  <a:pt x="1818079" y="1410950"/>
                  <a:pt x="1814593" y="1406070"/>
                </a:cubicBezTo>
                <a:cubicBezTo>
                  <a:pt x="1809713" y="1399099"/>
                  <a:pt x="1804136" y="1392825"/>
                  <a:pt x="1798211" y="1386551"/>
                </a:cubicBezTo>
                <a:cubicBezTo>
                  <a:pt x="1747671" y="1331131"/>
                  <a:pt x="1695039" y="1276408"/>
                  <a:pt x="1670640" y="1203560"/>
                </a:cubicBezTo>
                <a:cubicBezTo>
                  <a:pt x="1656001" y="1159990"/>
                  <a:pt x="1640664" y="1115376"/>
                  <a:pt x="1636830" y="1070063"/>
                </a:cubicBezTo>
                <a:cubicBezTo>
                  <a:pt x="1630905" y="1000352"/>
                  <a:pt x="1633693" y="930293"/>
                  <a:pt x="1633693" y="860233"/>
                </a:cubicBezTo>
                <a:cubicBezTo>
                  <a:pt x="1633693" y="826075"/>
                  <a:pt x="1632299" y="791568"/>
                  <a:pt x="1637527" y="758107"/>
                </a:cubicBezTo>
                <a:cubicBezTo>
                  <a:pt x="1646938" y="698504"/>
                  <a:pt x="1659486" y="638901"/>
                  <a:pt x="1673428" y="579995"/>
                </a:cubicBezTo>
                <a:cubicBezTo>
                  <a:pt x="1688416" y="517255"/>
                  <a:pt x="1714209" y="459047"/>
                  <a:pt x="1754990" y="408158"/>
                </a:cubicBezTo>
                <a:cubicBezTo>
                  <a:pt x="1772069" y="386896"/>
                  <a:pt x="1788451" y="364937"/>
                  <a:pt x="1801000" y="340887"/>
                </a:cubicBezTo>
                <a:cubicBezTo>
                  <a:pt x="1784269" y="329036"/>
                  <a:pt x="1771024" y="319625"/>
                  <a:pt x="1758127" y="310562"/>
                </a:cubicBezTo>
                <a:cubicBezTo>
                  <a:pt x="1737911" y="327642"/>
                  <a:pt x="1720135" y="340190"/>
                  <a:pt x="1705495" y="355874"/>
                </a:cubicBezTo>
                <a:close/>
                <a:moveTo>
                  <a:pt x="231109" y="666437"/>
                </a:moveTo>
                <a:cubicBezTo>
                  <a:pt x="221349" y="685607"/>
                  <a:pt x="219606" y="710355"/>
                  <a:pt x="194510" y="719766"/>
                </a:cubicBezTo>
                <a:cubicBezTo>
                  <a:pt x="191025" y="721160"/>
                  <a:pt x="189631" y="727783"/>
                  <a:pt x="187191" y="731965"/>
                </a:cubicBezTo>
                <a:cubicBezTo>
                  <a:pt x="168369" y="765426"/>
                  <a:pt x="149198" y="798888"/>
                  <a:pt x="130725" y="832349"/>
                </a:cubicBezTo>
                <a:cubicBezTo>
                  <a:pt x="95521" y="895786"/>
                  <a:pt x="77396" y="966194"/>
                  <a:pt x="50906" y="1033465"/>
                </a:cubicBezTo>
                <a:cubicBezTo>
                  <a:pt x="35918" y="1071458"/>
                  <a:pt x="29992" y="1112239"/>
                  <a:pt x="8382" y="1148140"/>
                </a:cubicBezTo>
                <a:cubicBezTo>
                  <a:pt x="365" y="1161385"/>
                  <a:pt x="365" y="1180904"/>
                  <a:pt x="17" y="1197286"/>
                </a:cubicBezTo>
                <a:cubicBezTo>
                  <a:pt x="-680" y="1218896"/>
                  <a:pt x="20581" y="1224822"/>
                  <a:pt x="33478" y="1235627"/>
                </a:cubicBezTo>
                <a:cubicBezTo>
                  <a:pt x="46375" y="1246432"/>
                  <a:pt x="52997" y="1228307"/>
                  <a:pt x="63454" y="1225170"/>
                </a:cubicBezTo>
                <a:cubicBezTo>
                  <a:pt x="84018" y="1218548"/>
                  <a:pt x="87853" y="1199029"/>
                  <a:pt x="94824" y="1183344"/>
                </a:cubicBezTo>
                <a:cubicBezTo>
                  <a:pt x="102840" y="1164522"/>
                  <a:pt x="105629" y="1143957"/>
                  <a:pt x="112251" y="1124438"/>
                </a:cubicBezTo>
                <a:cubicBezTo>
                  <a:pt x="127936" y="1077383"/>
                  <a:pt x="145016" y="1030677"/>
                  <a:pt x="159655" y="983273"/>
                </a:cubicBezTo>
                <a:cubicBezTo>
                  <a:pt x="169414" y="951555"/>
                  <a:pt x="175688" y="944235"/>
                  <a:pt x="208453" y="939007"/>
                </a:cubicBezTo>
                <a:cubicBezTo>
                  <a:pt x="250628" y="932733"/>
                  <a:pt x="292454" y="925413"/>
                  <a:pt x="334629" y="919488"/>
                </a:cubicBezTo>
                <a:cubicBezTo>
                  <a:pt x="344040" y="918093"/>
                  <a:pt x="353800" y="919139"/>
                  <a:pt x="365302" y="919139"/>
                </a:cubicBezTo>
                <a:cubicBezTo>
                  <a:pt x="371576" y="938310"/>
                  <a:pt x="377153" y="956783"/>
                  <a:pt x="383427" y="975256"/>
                </a:cubicBezTo>
                <a:cubicBezTo>
                  <a:pt x="392489" y="1001398"/>
                  <a:pt x="400855" y="1028237"/>
                  <a:pt x="412357" y="1053333"/>
                </a:cubicBezTo>
                <a:cubicBezTo>
                  <a:pt x="424208" y="1080171"/>
                  <a:pt x="437802" y="1084354"/>
                  <a:pt x="464989" y="1074595"/>
                </a:cubicBezTo>
                <a:cubicBezTo>
                  <a:pt x="484857" y="1067623"/>
                  <a:pt x="488342" y="1059955"/>
                  <a:pt x="479977" y="1030328"/>
                </a:cubicBezTo>
                <a:cubicBezTo>
                  <a:pt x="469869" y="994775"/>
                  <a:pt x="459063" y="959223"/>
                  <a:pt x="446864" y="924367"/>
                </a:cubicBezTo>
                <a:cubicBezTo>
                  <a:pt x="441287" y="909031"/>
                  <a:pt x="444424" y="901363"/>
                  <a:pt x="459412" y="896832"/>
                </a:cubicBezTo>
                <a:cubicBezTo>
                  <a:pt x="472657" y="892998"/>
                  <a:pt x="485554" y="889163"/>
                  <a:pt x="498450" y="885329"/>
                </a:cubicBezTo>
                <a:cubicBezTo>
                  <a:pt x="487296" y="875221"/>
                  <a:pt x="477537" y="871039"/>
                  <a:pt x="467429" y="868250"/>
                </a:cubicBezTo>
                <a:cubicBezTo>
                  <a:pt x="439893" y="861279"/>
                  <a:pt x="424905" y="846640"/>
                  <a:pt x="421420" y="815618"/>
                </a:cubicBezTo>
                <a:cubicBezTo>
                  <a:pt x="415843" y="764032"/>
                  <a:pt x="405037" y="712795"/>
                  <a:pt x="395278" y="661557"/>
                </a:cubicBezTo>
                <a:cubicBezTo>
                  <a:pt x="389004" y="629141"/>
                  <a:pt x="381684" y="596726"/>
                  <a:pt x="340206" y="590452"/>
                </a:cubicBezTo>
                <a:cubicBezTo>
                  <a:pt x="331492" y="589058"/>
                  <a:pt x="323476" y="581389"/>
                  <a:pt x="311973" y="574767"/>
                </a:cubicBezTo>
                <a:cubicBezTo>
                  <a:pt x="274678" y="598469"/>
                  <a:pt x="249931" y="629839"/>
                  <a:pt x="231109" y="666437"/>
                </a:cubicBezTo>
                <a:close/>
                <a:moveTo>
                  <a:pt x="356240" y="854656"/>
                </a:moveTo>
                <a:cubicBezTo>
                  <a:pt x="355891" y="878010"/>
                  <a:pt x="349269" y="891255"/>
                  <a:pt x="325915" y="895786"/>
                </a:cubicBezTo>
                <a:cubicBezTo>
                  <a:pt x="281998" y="903803"/>
                  <a:pt x="237731" y="910774"/>
                  <a:pt x="188933" y="919139"/>
                </a:cubicBezTo>
                <a:cubicBezTo>
                  <a:pt x="214029" y="830258"/>
                  <a:pt x="262827" y="757758"/>
                  <a:pt x="317899" y="687350"/>
                </a:cubicBezTo>
                <a:cubicBezTo>
                  <a:pt x="331841" y="743816"/>
                  <a:pt x="357285" y="796099"/>
                  <a:pt x="356240" y="854656"/>
                </a:cubicBezTo>
                <a:close/>
                <a:moveTo>
                  <a:pt x="4325234" y="209830"/>
                </a:moveTo>
                <a:cubicBezTo>
                  <a:pt x="4342662" y="222727"/>
                  <a:pt x="4362180" y="233880"/>
                  <a:pt x="4377517" y="249217"/>
                </a:cubicBezTo>
                <a:cubicBezTo>
                  <a:pt x="4410630" y="281632"/>
                  <a:pt x="4428057" y="322762"/>
                  <a:pt x="4440257" y="367028"/>
                </a:cubicBezTo>
                <a:cubicBezTo>
                  <a:pt x="4456290" y="423843"/>
                  <a:pt x="4456290" y="482400"/>
                  <a:pt x="4462216" y="540260"/>
                </a:cubicBezTo>
                <a:cubicBezTo>
                  <a:pt x="4464307" y="559431"/>
                  <a:pt x="4469884" y="579298"/>
                  <a:pt x="4467444" y="597772"/>
                </a:cubicBezTo>
                <a:cubicBezTo>
                  <a:pt x="4460473" y="647963"/>
                  <a:pt x="4452805" y="698504"/>
                  <a:pt x="4440605" y="747650"/>
                </a:cubicBezTo>
                <a:cubicBezTo>
                  <a:pt x="4427709" y="800282"/>
                  <a:pt x="4409235" y="851519"/>
                  <a:pt x="4393202" y="903454"/>
                </a:cubicBezTo>
                <a:cubicBezTo>
                  <a:pt x="4391459" y="909380"/>
                  <a:pt x="4388322" y="914608"/>
                  <a:pt x="4385534" y="919836"/>
                </a:cubicBezTo>
                <a:cubicBezTo>
                  <a:pt x="4354512" y="974559"/>
                  <a:pt x="4325582" y="1030328"/>
                  <a:pt x="4292121" y="1083657"/>
                </a:cubicBezTo>
                <a:cubicBezTo>
                  <a:pt x="4268419" y="1121649"/>
                  <a:pt x="4240883" y="1157551"/>
                  <a:pt x="4212302" y="1191709"/>
                </a:cubicBezTo>
                <a:cubicBezTo>
                  <a:pt x="4187206" y="1221685"/>
                  <a:pt x="4158276" y="1248872"/>
                  <a:pt x="4130391" y="1276756"/>
                </a:cubicBezTo>
                <a:cubicBezTo>
                  <a:pt x="4113312" y="1293487"/>
                  <a:pt x="4095187" y="1309172"/>
                  <a:pt x="4077411" y="1324857"/>
                </a:cubicBezTo>
                <a:cubicBezTo>
                  <a:pt x="4067303" y="1333919"/>
                  <a:pt x="4059635" y="1347164"/>
                  <a:pt x="4069046" y="1356575"/>
                </a:cubicBezTo>
                <a:cubicBezTo>
                  <a:pt x="4077760" y="1365289"/>
                  <a:pt x="4094490" y="1370518"/>
                  <a:pt x="4107038" y="1369821"/>
                </a:cubicBezTo>
                <a:cubicBezTo>
                  <a:pt x="4119238" y="1369123"/>
                  <a:pt x="4131786" y="1359712"/>
                  <a:pt x="4141894" y="1351696"/>
                </a:cubicBezTo>
                <a:cubicBezTo>
                  <a:pt x="4165595" y="1332874"/>
                  <a:pt x="4189646" y="1314052"/>
                  <a:pt x="4210908" y="1292790"/>
                </a:cubicBezTo>
                <a:cubicBezTo>
                  <a:pt x="4244369" y="1259329"/>
                  <a:pt x="4276785" y="1224822"/>
                  <a:pt x="4307109" y="1188572"/>
                </a:cubicBezTo>
                <a:cubicBezTo>
                  <a:pt x="4328022" y="1163476"/>
                  <a:pt x="4341964" y="1132803"/>
                  <a:pt x="4363226" y="1108404"/>
                </a:cubicBezTo>
                <a:cubicBezTo>
                  <a:pt x="4402961" y="1062395"/>
                  <a:pt x="4427012" y="1008021"/>
                  <a:pt x="4450714" y="953646"/>
                </a:cubicBezTo>
                <a:cubicBezTo>
                  <a:pt x="4467444" y="914956"/>
                  <a:pt x="4480689" y="875221"/>
                  <a:pt x="4493934" y="835486"/>
                </a:cubicBezTo>
                <a:cubicBezTo>
                  <a:pt x="4502997" y="807950"/>
                  <a:pt x="4511362" y="779717"/>
                  <a:pt x="4516939" y="751136"/>
                </a:cubicBezTo>
                <a:cubicBezTo>
                  <a:pt x="4523910" y="715583"/>
                  <a:pt x="4529487" y="679682"/>
                  <a:pt x="4531578" y="643432"/>
                </a:cubicBezTo>
                <a:cubicBezTo>
                  <a:pt x="4533321" y="609971"/>
                  <a:pt x="4529487" y="576161"/>
                  <a:pt x="4528790" y="542351"/>
                </a:cubicBezTo>
                <a:cubicBezTo>
                  <a:pt x="4527744" y="474035"/>
                  <a:pt x="4514848" y="407461"/>
                  <a:pt x="4493237" y="343327"/>
                </a:cubicBezTo>
                <a:cubicBezTo>
                  <a:pt x="4462564" y="252702"/>
                  <a:pt x="4392505" y="202162"/>
                  <a:pt x="4308155" y="162078"/>
                </a:cubicBezTo>
                <a:cubicBezTo>
                  <a:pt x="4300835" y="184734"/>
                  <a:pt x="4309897" y="198328"/>
                  <a:pt x="4325234" y="209830"/>
                </a:cubicBezTo>
                <a:close/>
                <a:moveTo>
                  <a:pt x="4795085" y="699898"/>
                </a:moveTo>
                <a:cubicBezTo>
                  <a:pt x="4796131" y="638552"/>
                  <a:pt x="4807634" y="576858"/>
                  <a:pt x="4793343" y="514118"/>
                </a:cubicBezTo>
                <a:cubicBezTo>
                  <a:pt x="4779052" y="508890"/>
                  <a:pt x="4766156" y="504359"/>
                  <a:pt x="4748031" y="497736"/>
                </a:cubicBezTo>
                <a:cubicBezTo>
                  <a:pt x="4743848" y="538517"/>
                  <a:pt x="4739317" y="574418"/>
                  <a:pt x="4736180" y="610668"/>
                </a:cubicBezTo>
                <a:cubicBezTo>
                  <a:pt x="4729906" y="678288"/>
                  <a:pt x="4724678" y="746256"/>
                  <a:pt x="4718403" y="814224"/>
                </a:cubicBezTo>
                <a:cubicBezTo>
                  <a:pt x="4717706" y="822589"/>
                  <a:pt x="4713872" y="830258"/>
                  <a:pt x="4712478" y="838623"/>
                </a:cubicBezTo>
                <a:cubicBezTo>
                  <a:pt x="4702370" y="887421"/>
                  <a:pt x="4692262" y="936218"/>
                  <a:pt x="4682851" y="985016"/>
                </a:cubicBezTo>
                <a:cubicBezTo>
                  <a:pt x="4678320" y="1009066"/>
                  <a:pt x="4690519" y="1027191"/>
                  <a:pt x="4708296" y="1041482"/>
                </a:cubicBezTo>
                <a:cubicBezTo>
                  <a:pt x="4713524" y="1045665"/>
                  <a:pt x="4721889" y="1049150"/>
                  <a:pt x="4728163" y="1048453"/>
                </a:cubicBezTo>
                <a:cubicBezTo>
                  <a:pt x="4745242" y="1046013"/>
                  <a:pt x="4766156" y="1022311"/>
                  <a:pt x="4767898" y="1003141"/>
                </a:cubicBezTo>
                <a:cubicBezTo>
                  <a:pt x="4773127" y="937613"/>
                  <a:pt x="4799965" y="884284"/>
                  <a:pt x="4854340" y="846640"/>
                </a:cubicBezTo>
                <a:cubicBezTo>
                  <a:pt x="4882921" y="826772"/>
                  <a:pt x="4912200" y="807950"/>
                  <a:pt x="4950890" y="807950"/>
                </a:cubicBezTo>
                <a:cubicBezTo>
                  <a:pt x="4952284" y="821544"/>
                  <a:pt x="4952981" y="831303"/>
                  <a:pt x="4954375" y="840714"/>
                </a:cubicBezTo>
                <a:cubicBezTo>
                  <a:pt x="4962392" y="897529"/>
                  <a:pt x="4942873" y="951555"/>
                  <a:pt x="4937993" y="1007323"/>
                </a:cubicBezTo>
                <a:cubicBezTo>
                  <a:pt x="4934159" y="1052287"/>
                  <a:pt x="4932765" y="1052984"/>
                  <a:pt x="4971803" y="1074943"/>
                </a:cubicBezTo>
                <a:cubicBezTo>
                  <a:pt x="4983305" y="1070063"/>
                  <a:pt x="4994111" y="1065532"/>
                  <a:pt x="5005613" y="1060652"/>
                </a:cubicBezTo>
                <a:cubicBezTo>
                  <a:pt x="5008053" y="1050544"/>
                  <a:pt x="5010144" y="1039739"/>
                  <a:pt x="5013281" y="1029282"/>
                </a:cubicBezTo>
                <a:cubicBezTo>
                  <a:pt x="5033149" y="963754"/>
                  <a:pt x="5031754" y="897180"/>
                  <a:pt x="5019206" y="830955"/>
                </a:cubicBezTo>
                <a:cubicBezTo>
                  <a:pt x="5015721" y="813527"/>
                  <a:pt x="5004916" y="790871"/>
                  <a:pt x="4990625" y="783203"/>
                </a:cubicBezTo>
                <a:cubicBezTo>
                  <a:pt x="4964134" y="769261"/>
                  <a:pt x="4935205" y="743816"/>
                  <a:pt x="4901395" y="771700"/>
                </a:cubicBezTo>
                <a:cubicBezTo>
                  <a:pt x="4898258" y="774140"/>
                  <a:pt x="4889893" y="774837"/>
                  <a:pt x="4887452" y="772746"/>
                </a:cubicBezTo>
                <a:cubicBezTo>
                  <a:pt x="4873859" y="759850"/>
                  <a:pt x="4866191" y="771700"/>
                  <a:pt x="4856083" y="777974"/>
                </a:cubicBezTo>
                <a:cubicBezTo>
                  <a:pt x="4837958" y="789128"/>
                  <a:pt x="4821227" y="805510"/>
                  <a:pt x="4790206" y="799236"/>
                </a:cubicBezTo>
                <a:cubicBezTo>
                  <a:pt x="4791600" y="765078"/>
                  <a:pt x="4794388" y="732662"/>
                  <a:pt x="4795085" y="699898"/>
                </a:cubicBezTo>
                <a:close/>
                <a:moveTo>
                  <a:pt x="2153737" y="161032"/>
                </a:moveTo>
                <a:cubicBezTo>
                  <a:pt x="2153040" y="166958"/>
                  <a:pt x="2153040" y="173232"/>
                  <a:pt x="2153388" y="179157"/>
                </a:cubicBezTo>
                <a:cubicBezTo>
                  <a:pt x="2161405" y="327642"/>
                  <a:pt x="2157223" y="475777"/>
                  <a:pt x="2129338" y="622170"/>
                </a:cubicBezTo>
                <a:cubicBezTo>
                  <a:pt x="2122716" y="656329"/>
                  <a:pt x="2136309" y="680728"/>
                  <a:pt x="2157223" y="704429"/>
                </a:cubicBezTo>
                <a:cubicBezTo>
                  <a:pt x="2168376" y="716977"/>
                  <a:pt x="2179879" y="720114"/>
                  <a:pt x="2198701" y="716629"/>
                </a:cubicBezTo>
                <a:cubicBezTo>
                  <a:pt x="2247150" y="707218"/>
                  <a:pt x="2290370" y="686304"/>
                  <a:pt x="2334986" y="667134"/>
                </a:cubicBezTo>
                <a:cubicBezTo>
                  <a:pt x="2365658" y="653889"/>
                  <a:pt x="2393891" y="637855"/>
                  <a:pt x="2418987" y="616942"/>
                </a:cubicBezTo>
                <a:cubicBezTo>
                  <a:pt x="2465694" y="578252"/>
                  <a:pt x="2478242" y="517255"/>
                  <a:pt x="2419684" y="470898"/>
                </a:cubicBezTo>
                <a:cubicBezTo>
                  <a:pt x="2405742" y="459744"/>
                  <a:pt x="2389012" y="451379"/>
                  <a:pt x="2372978" y="443013"/>
                </a:cubicBezTo>
                <a:cubicBezTo>
                  <a:pt x="2328363" y="418963"/>
                  <a:pt x="2283399" y="418614"/>
                  <a:pt x="2238784" y="442665"/>
                </a:cubicBezTo>
                <a:cubicBezTo>
                  <a:pt x="2233905" y="445453"/>
                  <a:pt x="2229025" y="448242"/>
                  <a:pt x="2219963" y="453121"/>
                </a:cubicBezTo>
                <a:cubicBezTo>
                  <a:pt x="2216128" y="357269"/>
                  <a:pt x="2221705" y="265599"/>
                  <a:pt x="2204278" y="174277"/>
                </a:cubicBezTo>
                <a:cubicBezTo>
                  <a:pt x="2189638" y="166958"/>
                  <a:pt x="2175696" y="159638"/>
                  <a:pt x="2160011" y="151621"/>
                </a:cubicBezTo>
                <a:cubicBezTo>
                  <a:pt x="2156177" y="156850"/>
                  <a:pt x="2154086" y="158941"/>
                  <a:pt x="2153737" y="161032"/>
                </a:cubicBezTo>
                <a:close/>
                <a:moveTo>
                  <a:pt x="2286188" y="492508"/>
                </a:moveTo>
                <a:cubicBezTo>
                  <a:pt x="2321392" y="462881"/>
                  <a:pt x="2350322" y="460441"/>
                  <a:pt x="2381343" y="485537"/>
                </a:cubicBezTo>
                <a:cubicBezTo>
                  <a:pt x="2407833" y="507147"/>
                  <a:pt x="2408182" y="538169"/>
                  <a:pt x="2381692" y="560476"/>
                </a:cubicBezTo>
                <a:cubicBezTo>
                  <a:pt x="2363219" y="575813"/>
                  <a:pt x="2346488" y="597423"/>
                  <a:pt x="2325226" y="603697"/>
                </a:cubicBezTo>
                <a:cubicBezTo>
                  <a:pt x="2295599" y="612411"/>
                  <a:pt x="2269109" y="626702"/>
                  <a:pt x="2240527" y="637158"/>
                </a:cubicBezTo>
                <a:cubicBezTo>
                  <a:pt x="2231116" y="640644"/>
                  <a:pt x="2219963" y="639598"/>
                  <a:pt x="2205323" y="640644"/>
                </a:cubicBezTo>
                <a:cubicBezTo>
                  <a:pt x="2227979" y="585572"/>
                  <a:pt x="2240876" y="530849"/>
                  <a:pt x="2286188" y="492508"/>
                </a:cubicBezTo>
                <a:close/>
                <a:moveTo>
                  <a:pt x="3766849" y="578950"/>
                </a:moveTo>
                <a:cubicBezTo>
                  <a:pt x="3804841" y="562567"/>
                  <a:pt x="3823663" y="532592"/>
                  <a:pt x="3823315" y="489371"/>
                </a:cubicBezTo>
                <a:cubicBezTo>
                  <a:pt x="3822966" y="447196"/>
                  <a:pt x="3798567" y="425237"/>
                  <a:pt x="3764409" y="409552"/>
                </a:cubicBezTo>
                <a:cubicBezTo>
                  <a:pt x="3744890" y="400490"/>
                  <a:pt x="3725022" y="392473"/>
                  <a:pt x="3703063" y="383410"/>
                </a:cubicBezTo>
                <a:cubicBezTo>
                  <a:pt x="3706549" y="370165"/>
                  <a:pt x="3710383" y="359011"/>
                  <a:pt x="3712474" y="347509"/>
                </a:cubicBezTo>
                <a:cubicBezTo>
                  <a:pt x="3721188" y="296272"/>
                  <a:pt x="3728856" y="245034"/>
                  <a:pt x="3737570" y="193796"/>
                </a:cubicBezTo>
                <a:cubicBezTo>
                  <a:pt x="3743844" y="155455"/>
                  <a:pt x="3751164" y="117463"/>
                  <a:pt x="3757438" y="79122"/>
                </a:cubicBezTo>
                <a:cubicBezTo>
                  <a:pt x="3765106" y="30324"/>
                  <a:pt x="3760923" y="22656"/>
                  <a:pt x="3714914" y="0"/>
                </a:cubicBezTo>
                <a:cubicBezTo>
                  <a:pt x="3712126" y="4880"/>
                  <a:pt x="3707594" y="9760"/>
                  <a:pt x="3706200" y="15336"/>
                </a:cubicBezTo>
                <a:cubicBezTo>
                  <a:pt x="3689470" y="94807"/>
                  <a:pt x="3674133" y="174626"/>
                  <a:pt x="3656008" y="254096"/>
                </a:cubicBezTo>
                <a:cubicBezTo>
                  <a:pt x="3640672" y="321368"/>
                  <a:pt x="3622547" y="387593"/>
                  <a:pt x="3605816" y="454515"/>
                </a:cubicBezTo>
                <a:cubicBezTo>
                  <a:pt x="3599891" y="477869"/>
                  <a:pt x="3593965" y="501222"/>
                  <a:pt x="3589086" y="524924"/>
                </a:cubicBezTo>
                <a:cubicBezTo>
                  <a:pt x="3584555" y="546883"/>
                  <a:pt x="3581418" y="569190"/>
                  <a:pt x="3576886" y="595680"/>
                </a:cubicBezTo>
                <a:cubicBezTo>
                  <a:pt x="3591177" y="613108"/>
                  <a:pt x="3589086" y="648312"/>
                  <a:pt x="3620804" y="660511"/>
                </a:cubicBezTo>
                <a:cubicBezTo>
                  <a:pt x="3642415" y="650752"/>
                  <a:pt x="3667859" y="644478"/>
                  <a:pt x="3664722" y="615199"/>
                </a:cubicBezTo>
                <a:cubicBezTo>
                  <a:pt x="3700972" y="602651"/>
                  <a:pt x="3734782" y="592892"/>
                  <a:pt x="3766849" y="578950"/>
                </a:cubicBezTo>
                <a:close/>
                <a:moveTo>
                  <a:pt x="3762666" y="516210"/>
                </a:moveTo>
                <a:cubicBezTo>
                  <a:pt x="3748027" y="532592"/>
                  <a:pt x="3727462" y="544443"/>
                  <a:pt x="3707943" y="555945"/>
                </a:cubicBezTo>
                <a:cubicBezTo>
                  <a:pt x="3701321" y="559779"/>
                  <a:pt x="3690167" y="555248"/>
                  <a:pt x="3677619" y="554551"/>
                </a:cubicBezTo>
                <a:cubicBezTo>
                  <a:pt x="3681453" y="528409"/>
                  <a:pt x="3683544" y="505405"/>
                  <a:pt x="3688075" y="482748"/>
                </a:cubicBezTo>
                <a:cubicBezTo>
                  <a:pt x="3697487" y="432905"/>
                  <a:pt x="3698880" y="432208"/>
                  <a:pt x="3748375" y="430814"/>
                </a:cubicBezTo>
                <a:cubicBezTo>
                  <a:pt x="3773820" y="459395"/>
                  <a:pt x="3781837" y="494948"/>
                  <a:pt x="3762666" y="516210"/>
                </a:cubicBezTo>
                <a:close/>
                <a:moveTo>
                  <a:pt x="2984343" y="1521093"/>
                </a:moveTo>
                <a:cubicBezTo>
                  <a:pt x="3017107" y="1477175"/>
                  <a:pt x="3050220" y="1433606"/>
                  <a:pt x="3082984" y="1389688"/>
                </a:cubicBezTo>
                <a:cubicBezTo>
                  <a:pt x="3112960" y="1349604"/>
                  <a:pt x="3140496" y="1308126"/>
                  <a:pt x="3155135" y="1259677"/>
                </a:cubicBezTo>
                <a:cubicBezTo>
                  <a:pt x="3166986" y="1220639"/>
                  <a:pt x="3148512" y="1189269"/>
                  <a:pt x="3109823" y="1178464"/>
                </a:cubicBezTo>
                <a:cubicBezTo>
                  <a:pt x="3079847" y="1170099"/>
                  <a:pt x="3050569" y="1170447"/>
                  <a:pt x="3019547" y="1173933"/>
                </a:cubicBezTo>
                <a:cubicBezTo>
                  <a:pt x="2974932" y="1179161"/>
                  <a:pt x="2940077" y="1202166"/>
                  <a:pt x="2903827" y="1223079"/>
                </a:cubicBezTo>
                <a:cubicBezTo>
                  <a:pt x="2888491" y="1231793"/>
                  <a:pt x="2880822" y="1247129"/>
                  <a:pt x="2887096" y="1265603"/>
                </a:cubicBezTo>
                <a:cubicBezTo>
                  <a:pt x="2891279" y="1266300"/>
                  <a:pt x="2894067" y="1268042"/>
                  <a:pt x="2895810" y="1266997"/>
                </a:cubicBezTo>
                <a:cubicBezTo>
                  <a:pt x="2904176" y="1262117"/>
                  <a:pt x="2913587" y="1257934"/>
                  <a:pt x="2920209" y="1251312"/>
                </a:cubicBezTo>
                <a:cubicBezTo>
                  <a:pt x="2962733" y="1210182"/>
                  <a:pt x="3016062" y="1196937"/>
                  <a:pt x="3072528" y="1191012"/>
                </a:cubicBezTo>
                <a:cubicBezTo>
                  <a:pt x="3103897" y="1187875"/>
                  <a:pt x="3112960" y="1196589"/>
                  <a:pt x="3110869" y="1227959"/>
                </a:cubicBezTo>
                <a:cubicBezTo>
                  <a:pt x="3110171" y="1238415"/>
                  <a:pt x="3108777" y="1250615"/>
                  <a:pt x="3102852" y="1258980"/>
                </a:cubicBezTo>
                <a:cubicBezTo>
                  <a:pt x="3071830" y="1304989"/>
                  <a:pt x="3039415" y="1350301"/>
                  <a:pt x="3007696" y="1395962"/>
                </a:cubicBezTo>
                <a:cubicBezTo>
                  <a:pt x="2998285" y="1409556"/>
                  <a:pt x="2985737" y="1423149"/>
                  <a:pt x="2981555" y="1438486"/>
                </a:cubicBezTo>
                <a:cubicBezTo>
                  <a:pt x="2975978" y="1458005"/>
                  <a:pt x="2951231" y="1451731"/>
                  <a:pt x="2947048" y="1470204"/>
                </a:cubicBezTo>
                <a:cubicBezTo>
                  <a:pt x="2945654" y="1476130"/>
                  <a:pt x="2943562" y="1482055"/>
                  <a:pt x="2940425" y="1487284"/>
                </a:cubicBezTo>
                <a:cubicBezTo>
                  <a:pt x="2937288" y="1492163"/>
                  <a:pt x="2933454" y="1497740"/>
                  <a:pt x="2928574" y="1500180"/>
                </a:cubicBezTo>
                <a:cubicBezTo>
                  <a:pt x="2904524" y="1511334"/>
                  <a:pt x="2915329" y="1541310"/>
                  <a:pt x="2898599" y="1556646"/>
                </a:cubicBezTo>
                <a:cubicBezTo>
                  <a:pt x="2897553" y="1557692"/>
                  <a:pt x="2906616" y="1573725"/>
                  <a:pt x="2913935" y="1578256"/>
                </a:cubicBezTo>
                <a:cubicBezTo>
                  <a:pt x="2933106" y="1589410"/>
                  <a:pt x="2954019" y="1593941"/>
                  <a:pt x="2977023" y="1589061"/>
                </a:cubicBezTo>
                <a:cubicBezTo>
                  <a:pt x="3034884" y="1577211"/>
                  <a:pt x="3093092" y="1566405"/>
                  <a:pt x="3151650" y="1556646"/>
                </a:cubicBezTo>
                <a:cubicBezTo>
                  <a:pt x="3168032" y="1553857"/>
                  <a:pt x="3185459" y="1554206"/>
                  <a:pt x="3201841" y="1557343"/>
                </a:cubicBezTo>
                <a:cubicBezTo>
                  <a:pt x="3238788" y="1564314"/>
                  <a:pt x="3257262" y="1554555"/>
                  <a:pt x="3273295" y="1513425"/>
                </a:cubicBezTo>
                <a:cubicBezTo>
                  <a:pt x="3260050" y="1505757"/>
                  <a:pt x="3248199" y="1508545"/>
                  <a:pt x="3236697" y="1517259"/>
                </a:cubicBezTo>
                <a:cubicBezTo>
                  <a:pt x="3231120" y="1521442"/>
                  <a:pt x="3224846" y="1527716"/>
                  <a:pt x="3218572" y="1528413"/>
                </a:cubicBezTo>
                <a:cubicBezTo>
                  <a:pt x="3185808" y="1530853"/>
                  <a:pt x="3153044" y="1532247"/>
                  <a:pt x="3120280" y="1533293"/>
                </a:cubicBezTo>
                <a:cubicBezTo>
                  <a:pt x="3084727" y="1534687"/>
                  <a:pt x="3049174" y="1535035"/>
                  <a:pt x="3013970" y="1536778"/>
                </a:cubicBezTo>
                <a:cubicBezTo>
                  <a:pt x="3001422" y="1537475"/>
                  <a:pt x="2988874" y="1540961"/>
                  <a:pt x="2972492" y="1544098"/>
                </a:cubicBezTo>
                <a:cubicBezTo>
                  <a:pt x="2977721" y="1533641"/>
                  <a:pt x="2980161" y="1526670"/>
                  <a:pt x="2984343" y="1521093"/>
                </a:cubicBezTo>
                <a:close/>
                <a:moveTo>
                  <a:pt x="3221361" y="470549"/>
                </a:moveTo>
                <a:cubicBezTo>
                  <a:pt x="3183019" y="466715"/>
                  <a:pt x="3181277" y="463927"/>
                  <a:pt x="3181277" y="423843"/>
                </a:cubicBezTo>
                <a:cubicBezTo>
                  <a:pt x="3181277" y="391427"/>
                  <a:pt x="3179882" y="358663"/>
                  <a:pt x="3176048" y="326596"/>
                </a:cubicBezTo>
                <a:cubicBezTo>
                  <a:pt x="3172563" y="295226"/>
                  <a:pt x="3166637" y="292089"/>
                  <a:pt x="3129342" y="289301"/>
                </a:cubicBezTo>
                <a:cubicBezTo>
                  <a:pt x="3123765" y="351343"/>
                  <a:pt x="3118188" y="413735"/>
                  <a:pt x="3112960" y="472640"/>
                </a:cubicBezTo>
                <a:cubicBezTo>
                  <a:pt x="3083333" y="483097"/>
                  <a:pt x="3059980" y="491114"/>
                  <a:pt x="3036626" y="499479"/>
                </a:cubicBezTo>
                <a:cubicBezTo>
                  <a:pt x="3038369" y="522832"/>
                  <a:pt x="3048477" y="528409"/>
                  <a:pt x="3066254" y="524924"/>
                </a:cubicBezTo>
                <a:cubicBezTo>
                  <a:pt x="3078104" y="522484"/>
                  <a:pt x="3089955" y="521438"/>
                  <a:pt x="3105292" y="518998"/>
                </a:cubicBezTo>
                <a:cubicBezTo>
                  <a:pt x="3102503" y="543746"/>
                  <a:pt x="3100412" y="562916"/>
                  <a:pt x="3097624" y="582087"/>
                </a:cubicBezTo>
                <a:cubicBezTo>
                  <a:pt x="3094835" y="602303"/>
                  <a:pt x="3103549" y="616942"/>
                  <a:pt x="3116445" y="631233"/>
                </a:cubicBezTo>
                <a:cubicBezTo>
                  <a:pt x="3127251" y="643084"/>
                  <a:pt x="3138404" y="638552"/>
                  <a:pt x="3149907" y="635764"/>
                </a:cubicBezTo>
                <a:cubicBezTo>
                  <a:pt x="3162106" y="632627"/>
                  <a:pt x="3167683" y="624610"/>
                  <a:pt x="3168380" y="612062"/>
                </a:cubicBezTo>
                <a:cubicBezTo>
                  <a:pt x="3170123" y="586618"/>
                  <a:pt x="3172563" y="561173"/>
                  <a:pt x="3174654" y="536077"/>
                </a:cubicBezTo>
                <a:cubicBezTo>
                  <a:pt x="3177094" y="506799"/>
                  <a:pt x="3179882" y="505405"/>
                  <a:pt x="3209858" y="503662"/>
                </a:cubicBezTo>
                <a:cubicBezTo>
                  <a:pt x="3234257" y="502268"/>
                  <a:pt x="3259702" y="506102"/>
                  <a:pt x="3288283" y="494599"/>
                </a:cubicBezTo>
                <a:cubicBezTo>
                  <a:pt x="3265627" y="478217"/>
                  <a:pt x="3244017" y="472640"/>
                  <a:pt x="3221361" y="470549"/>
                </a:cubicBezTo>
                <a:close/>
                <a:moveTo>
                  <a:pt x="4070091" y="481703"/>
                </a:moveTo>
                <a:cubicBezTo>
                  <a:pt x="4062423" y="497736"/>
                  <a:pt x="4059635" y="515513"/>
                  <a:pt x="4049178" y="524575"/>
                </a:cubicBezTo>
                <a:cubicBezTo>
                  <a:pt x="4007351" y="560825"/>
                  <a:pt x="3963434" y="594286"/>
                  <a:pt x="3920562" y="628444"/>
                </a:cubicBezTo>
                <a:cubicBezTo>
                  <a:pt x="3940429" y="668877"/>
                  <a:pt x="3971799" y="681076"/>
                  <a:pt x="4011883" y="677242"/>
                </a:cubicBezTo>
                <a:cubicBezTo>
                  <a:pt x="4049527" y="673408"/>
                  <a:pt x="4087171" y="671665"/>
                  <a:pt x="4124815" y="667483"/>
                </a:cubicBezTo>
                <a:cubicBezTo>
                  <a:pt x="4144682" y="665043"/>
                  <a:pt x="4163853" y="658769"/>
                  <a:pt x="4186857" y="653540"/>
                </a:cubicBezTo>
                <a:cubicBezTo>
                  <a:pt x="4155487" y="629490"/>
                  <a:pt x="4145031" y="627399"/>
                  <a:pt x="4117146" y="629141"/>
                </a:cubicBezTo>
                <a:cubicBezTo>
                  <a:pt x="4084731" y="630884"/>
                  <a:pt x="4051967" y="629490"/>
                  <a:pt x="4013974" y="629490"/>
                </a:cubicBezTo>
                <a:cubicBezTo>
                  <a:pt x="4021991" y="620428"/>
                  <a:pt x="4025825" y="615896"/>
                  <a:pt x="4029659" y="611365"/>
                </a:cubicBezTo>
                <a:cubicBezTo>
                  <a:pt x="4052664" y="585224"/>
                  <a:pt x="4077062" y="559779"/>
                  <a:pt x="4098673" y="532243"/>
                </a:cubicBezTo>
                <a:cubicBezTo>
                  <a:pt x="4118192" y="507147"/>
                  <a:pt x="4111918" y="484491"/>
                  <a:pt x="4083685" y="469503"/>
                </a:cubicBezTo>
                <a:cubicBezTo>
                  <a:pt x="4044647" y="448939"/>
                  <a:pt x="4003866" y="451727"/>
                  <a:pt x="3963434" y="463927"/>
                </a:cubicBezTo>
                <a:cubicBezTo>
                  <a:pt x="3946703" y="469155"/>
                  <a:pt x="3928927" y="475777"/>
                  <a:pt x="3918470" y="494599"/>
                </a:cubicBezTo>
                <a:cubicBezTo>
                  <a:pt x="3924047" y="501570"/>
                  <a:pt x="3929275" y="507844"/>
                  <a:pt x="3936247" y="516558"/>
                </a:cubicBezTo>
                <a:cubicBezTo>
                  <a:pt x="3977376" y="488674"/>
                  <a:pt x="4018157" y="472292"/>
                  <a:pt x="4070091" y="481703"/>
                </a:cubicBezTo>
                <a:close/>
                <a:moveTo>
                  <a:pt x="2717350" y="519695"/>
                </a:moveTo>
                <a:cubicBezTo>
                  <a:pt x="2699574" y="510981"/>
                  <a:pt x="2681449" y="501919"/>
                  <a:pt x="2661581" y="492508"/>
                </a:cubicBezTo>
                <a:cubicBezTo>
                  <a:pt x="2647988" y="530500"/>
                  <a:pt x="2597796" y="539214"/>
                  <a:pt x="2592916" y="583481"/>
                </a:cubicBezTo>
                <a:cubicBezTo>
                  <a:pt x="2618361" y="612062"/>
                  <a:pt x="2632303" y="573373"/>
                  <a:pt x="2652171" y="573373"/>
                </a:cubicBezTo>
                <a:cubicBezTo>
                  <a:pt x="2653216" y="576161"/>
                  <a:pt x="2654959" y="578252"/>
                  <a:pt x="2654610" y="580344"/>
                </a:cubicBezTo>
                <a:cubicBezTo>
                  <a:pt x="2649731" y="621125"/>
                  <a:pt x="2644851" y="661906"/>
                  <a:pt x="2639274" y="702338"/>
                </a:cubicBezTo>
                <a:cubicBezTo>
                  <a:pt x="2635091" y="734057"/>
                  <a:pt x="2639622" y="763684"/>
                  <a:pt x="2661930" y="788083"/>
                </a:cubicBezTo>
                <a:cubicBezTo>
                  <a:pt x="2666113" y="792614"/>
                  <a:pt x="2674827" y="796099"/>
                  <a:pt x="2680403" y="794705"/>
                </a:cubicBezTo>
                <a:cubicBezTo>
                  <a:pt x="2690860" y="792614"/>
                  <a:pt x="2700271" y="786688"/>
                  <a:pt x="2711425" y="781809"/>
                </a:cubicBezTo>
                <a:cubicBezTo>
                  <a:pt x="2725367" y="741376"/>
                  <a:pt x="2729550" y="565007"/>
                  <a:pt x="2717350" y="519695"/>
                </a:cubicBezTo>
                <a:close/>
                <a:moveTo>
                  <a:pt x="837943" y="808996"/>
                </a:moveTo>
                <a:cubicBezTo>
                  <a:pt x="846656" y="819104"/>
                  <a:pt x="860947" y="828166"/>
                  <a:pt x="873844" y="829909"/>
                </a:cubicBezTo>
                <a:cubicBezTo>
                  <a:pt x="900682" y="833395"/>
                  <a:pt x="928567" y="833046"/>
                  <a:pt x="955406" y="830955"/>
                </a:cubicBezTo>
                <a:cubicBezTo>
                  <a:pt x="973182" y="829561"/>
                  <a:pt x="990261" y="821892"/>
                  <a:pt x="1013266" y="815270"/>
                </a:cubicBezTo>
                <a:cubicBezTo>
                  <a:pt x="986078" y="799933"/>
                  <a:pt x="966559" y="785294"/>
                  <a:pt x="944949" y="778671"/>
                </a:cubicBezTo>
                <a:cubicBezTo>
                  <a:pt x="926475" y="772746"/>
                  <a:pt x="903122" y="769958"/>
                  <a:pt x="886043" y="776929"/>
                </a:cubicBezTo>
                <a:cubicBezTo>
                  <a:pt x="867570" y="784597"/>
                  <a:pt x="853279" y="781460"/>
                  <a:pt x="831669" y="773443"/>
                </a:cubicBezTo>
                <a:cubicBezTo>
                  <a:pt x="834108" y="788083"/>
                  <a:pt x="832017" y="802373"/>
                  <a:pt x="837943" y="808996"/>
                </a:cubicBezTo>
                <a:close/>
                <a:moveTo>
                  <a:pt x="865827" y="965845"/>
                </a:moveTo>
                <a:cubicBezTo>
                  <a:pt x="909048" y="963754"/>
                  <a:pt x="952617" y="958874"/>
                  <a:pt x="995838" y="954343"/>
                </a:cubicBezTo>
                <a:cubicBezTo>
                  <a:pt x="1001415" y="953646"/>
                  <a:pt x="1006643" y="948069"/>
                  <a:pt x="1018494" y="941098"/>
                </a:cubicBezTo>
                <a:cubicBezTo>
                  <a:pt x="954708" y="913911"/>
                  <a:pt x="897197" y="922625"/>
                  <a:pt x="838291" y="934824"/>
                </a:cubicBezTo>
                <a:cubicBezTo>
                  <a:pt x="838988" y="953297"/>
                  <a:pt x="847354" y="966891"/>
                  <a:pt x="865827" y="965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499954">
            <a:off x="7404380" y="421146"/>
            <a:ext cx="1423801" cy="1436007"/>
          </a:xfrm>
          <a:custGeom>
            <a:rect b="b" l="l" r="r" t="t"/>
            <a:pathLst>
              <a:path extrusionOk="0" h="2868288" w="2846002">
                <a:moveTo>
                  <a:pt x="1404729" y="117955"/>
                </a:moveTo>
                <a:cubicBezTo>
                  <a:pt x="1372345" y="151825"/>
                  <a:pt x="1356004" y="186290"/>
                  <a:pt x="1338474" y="219863"/>
                </a:cubicBezTo>
                <a:cubicBezTo>
                  <a:pt x="1328967" y="238284"/>
                  <a:pt x="1323916" y="258487"/>
                  <a:pt x="1316785" y="278096"/>
                </a:cubicBezTo>
                <a:cubicBezTo>
                  <a:pt x="1308763" y="300379"/>
                  <a:pt x="1281726" y="312561"/>
                  <a:pt x="1263009" y="299785"/>
                </a:cubicBezTo>
                <a:cubicBezTo>
                  <a:pt x="1256175" y="295031"/>
                  <a:pt x="1248747" y="282553"/>
                  <a:pt x="1250530" y="276313"/>
                </a:cubicBezTo>
                <a:cubicBezTo>
                  <a:pt x="1257363" y="253436"/>
                  <a:pt x="1262117" y="230262"/>
                  <a:pt x="1276676" y="209167"/>
                </a:cubicBezTo>
                <a:cubicBezTo>
                  <a:pt x="1298364" y="177971"/>
                  <a:pt x="1314408" y="142615"/>
                  <a:pt x="1332829" y="109338"/>
                </a:cubicBezTo>
                <a:cubicBezTo>
                  <a:pt x="1337583" y="101019"/>
                  <a:pt x="1340851" y="89729"/>
                  <a:pt x="1347982" y="84976"/>
                </a:cubicBezTo>
                <a:cubicBezTo>
                  <a:pt x="1372939" y="68635"/>
                  <a:pt x="1385714" y="43677"/>
                  <a:pt x="1399976" y="19612"/>
                </a:cubicBezTo>
                <a:cubicBezTo>
                  <a:pt x="1415722" y="-6831"/>
                  <a:pt x="1464448" y="-6534"/>
                  <a:pt x="1478709" y="20503"/>
                </a:cubicBezTo>
                <a:cubicBezTo>
                  <a:pt x="1486731" y="35656"/>
                  <a:pt x="1493862" y="51699"/>
                  <a:pt x="1499210" y="68040"/>
                </a:cubicBezTo>
                <a:cubicBezTo>
                  <a:pt x="1518819" y="128948"/>
                  <a:pt x="1543479" y="187181"/>
                  <a:pt x="1574675" y="243037"/>
                </a:cubicBezTo>
                <a:cubicBezTo>
                  <a:pt x="1578241" y="249277"/>
                  <a:pt x="1582697" y="256407"/>
                  <a:pt x="1582994" y="262944"/>
                </a:cubicBezTo>
                <a:cubicBezTo>
                  <a:pt x="1583292" y="271560"/>
                  <a:pt x="1582697" y="283741"/>
                  <a:pt x="1577052" y="288792"/>
                </a:cubicBezTo>
                <a:cubicBezTo>
                  <a:pt x="1567842" y="297408"/>
                  <a:pt x="1553581" y="300379"/>
                  <a:pt x="1543776" y="289089"/>
                </a:cubicBezTo>
                <a:cubicBezTo>
                  <a:pt x="1531892" y="275422"/>
                  <a:pt x="1520007" y="260864"/>
                  <a:pt x="1512283" y="244820"/>
                </a:cubicBezTo>
                <a:cubicBezTo>
                  <a:pt x="1492376" y="204116"/>
                  <a:pt x="1474847" y="162521"/>
                  <a:pt x="1452861" y="113498"/>
                </a:cubicBezTo>
                <a:cubicBezTo>
                  <a:pt x="1449890" y="138158"/>
                  <a:pt x="1447513" y="154796"/>
                  <a:pt x="1446325" y="171434"/>
                </a:cubicBezTo>
                <a:cubicBezTo>
                  <a:pt x="1441868" y="238878"/>
                  <a:pt x="1438600" y="306321"/>
                  <a:pt x="1433252" y="373765"/>
                </a:cubicBezTo>
                <a:cubicBezTo>
                  <a:pt x="1428498" y="433484"/>
                  <a:pt x="1421367" y="492906"/>
                  <a:pt x="1416019" y="552625"/>
                </a:cubicBezTo>
                <a:cubicBezTo>
                  <a:pt x="1413345" y="582038"/>
                  <a:pt x="1413345" y="611749"/>
                  <a:pt x="1411266" y="641163"/>
                </a:cubicBezTo>
                <a:cubicBezTo>
                  <a:pt x="1405621" y="716034"/>
                  <a:pt x="1397896" y="790609"/>
                  <a:pt x="1394331" y="865480"/>
                </a:cubicBezTo>
                <a:cubicBezTo>
                  <a:pt x="1390468" y="941540"/>
                  <a:pt x="1390765" y="1017599"/>
                  <a:pt x="1388686" y="1093956"/>
                </a:cubicBezTo>
                <a:cubicBezTo>
                  <a:pt x="1386606" y="1167639"/>
                  <a:pt x="1383337" y="1241322"/>
                  <a:pt x="1380664" y="1320353"/>
                </a:cubicBezTo>
                <a:cubicBezTo>
                  <a:pt x="1392251" y="1320353"/>
                  <a:pt x="1401758" y="1322136"/>
                  <a:pt x="1410077" y="1319759"/>
                </a:cubicBezTo>
                <a:cubicBezTo>
                  <a:pt x="1421367" y="1316788"/>
                  <a:pt x="1434143" y="1304012"/>
                  <a:pt x="1441868" y="1306983"/>
                </a:cubicBezTo>
                <a:cubicBezTo>
                  <a:pt x="1457020" y="1312628"/>
                  <a:pt x="1459694" y="1301041"/>
                  <a:pt x="1468013" y="1297476"/>
                </a:cubicBezTo>
                <a:cubicBezTo>
                  <a:pt x="1481978" y="1291831"/>
                  <a:pt x="1494753" y="1283512"/>
                  <a:pt x="1508420" y="1277867"/>
                </a:cubicBezTo>
                <a:cubicBezTo>
                  <a:pt x="1535754" y="1266576"/>
                  <a:pt x="1564871" y="1258257"/>
                  <a:pt x="1590125" y="1243699"/>
                </a:cubicBezTo>
                <a:cubicBezTo>
                  <a:pt x="1610626" y="1232112"/>
                  <a:pt x="1624590" y="1208937"/>
                  <a:pt x="1645090" y="1197647"/>
                </a:cubicBezTo>
                <a:cubicBezTo>
                  <a:pt x="1695004" y="1170610"/>
                  <a:pt x="1715802" y="1116240"/>
                  <a:pt x="1758288" y="1083261"/>
                </a:cubicBezTo>
                <a:cubicBezTo>
                  <a:pt x="1778195" y="1067811"/>
                  <a:pt x="1787405" y="1045231"/>
                  <a:pt x="1801072" y="1025621"/>
                </a:cubicBezTo>
                <a:cubicBezTo>
                  <a:pt x="1828109" y="986997"/>
                  <a:pt x="1857523" y="949859"/>
                  <a:pt x="1880103" y="908561"/>
                </a:cubicBezTo>
                <a:cubicBezTo>
                  <a:pt x="1903575" y="865480"/>
                  <a:pt x="1935960" y="827747"/>
                  <a:pt x="1952003" y="779913"/>
                </a:cubicBezTo>
                <a:cubicBezTo>
                  <a:pt x="1965373" y="740100"/>
                  <a:pt x="1988845" y="703556"/>
                  <a:pt x="2006968" y="664932"/>
                </a:cubicBezTo>
                <a:cubicBezTo>
                  <a:pt x="2020635" y="635518"/>
                  <a:pt x="2035194" y="606698"/>
                  <a:pt x="2049455" y="577879"/>
                </a:cubicBezTo>
                <a:cubicBezTo>
                  <a:pt x="2066093" y="544603"/>
                  <a:pt x="2072332" y="506276"/>
                  <a:pt x="2083028" y="470028"/>
                </a:cubicBezTo>
                <a:cubicBezTo>
                  <a:pt x="2084217" y="466463"/>
                  <a:pt x="2083622" y="462006"/>
                  <a:pt x="2085702" y="459332"/>
                </a:cubicBezTo>
                <a:cubicBezTo>
                  <a:pt x="2118978" y="421005"/>
                  <a:pt x="2112145" y="368120"/>
                  <a:pt x="2133537" y="323851"/>
                </a:cubicBezTo>
                <a:cubicBezTo>
                  <a:pt x="2124029" y="330387"/>
                  <a:pt x="2114522" y="337221"/>
                  <a:pt x="2105014" y="343757"/>
                </a:cubicBezTo>
                <a:cubicBezTo>
                  <a:pt x="2089564" y="354156"/>
                  <a:pt x="2074709" y="351779"/>
                  <a:pt x="2060151" y="341974"/>
                </a:cubicBezTo>
                <a:cubicBezTo>
                  <a:pt x="2047078" y="333061"/>
                  <a:pt x="2041433" y="321177"/>
                  <a:pt x="2051832" y="307510"/>
                </a:cubicBezTo>
                <a:cubicBezTo>
                  <a:pt x="2061933" y="293843"/>
                  <a:pt x="2072926" y="280770"/>
                  <a:pt x="2085108" y="269183"/>
                </a:cubicBezTo>
                <a:cubicBezTo>
                  <a:pt x="2104123" y="251059"/>
                  <a:pt x="2124624" y="234421"/>
                  <a:pt x="2146609" y="215406"/>
                </a:cubicBezTo>
                <a:cubicBezTo>
                  <a:pt x="2168596" y="218377"/>
                  <a:pt x="2194147" y="221645"/>
                  <a:pt x="2218510" y="224914"/>
                </a:cubicBezTo>
                <a:cubicBezTo>
                  <a:pt x="2233068" y="270966"/>
                  <a:pt x="2247329" y="315829"/>
                  <a:pt x="2261888" y="362178"/>
                </a:cubicBezTo>
                <a:cubicBezTo>
                  <a:pt x="2239307" y="385055"/>
                  <a:pt x="2218510" y="372874"/>
                  <a:pt x="2195335" y="354453"/>
                </a:cubicBezTo>
                <a:cubicBezTo>
                  <a:pt x="2191473" y="363961"/>
                  <a:pt x="2188205" y="371091"/>
                  <a:pt x="2185531" y="378519"/>
                </a:cubicBezTo>
                <a:cubicBezTo>
                  <a:pt x="2184342" y="381787"/>
                  <a:pt x="2185828" y="386244"/>
                  <a:pt x="2184639" y="389512"/>
                </a:cubicBezTo>
                <a:cubicBezTo>
                  <a:pt x="2171269" y="427245"/>
                  <a:pt x="2157305" y="464680"/>
                  <a:pt x="2143936" y="502413"/>
                </a:cubicBezTo>
                <a:cubicBezTo>
                  <a:pt x="2132348" y="534798"/>
                  <a:pt x="2122246" y="567480"/>
                  <a:pt x="2109174" y="599271"/>
                </a:cubicBezTo>
                <a:cubicBezTo>
                  <a:pt x="2086593" y="654830"/>
                  <a:pt x="2062528" y="710092"/>
                  <a:pt x="2038759" y="765354"/>
                </a:cubicBezTo>
                <a:cubicBezTo>
                  <a:pt x="2026280" y="794768"/>
                  <a:pt x="2014990" y="824776"/>
                  <a:pt x="1999244" y="852407"/>
                </a:cubicBezTo>
                <a:cubicBezTo>
                  <a:pt x="1971910" y="900539"/>
                  <a:pt x="1942199" y="947185"/>
                  <a:pt x="1912785" y="994128"/>
                </a:cubicBezTo>
                <a:cubicBezTo>
                  <a:pt x="1885451" y="1037506"/>
                  <a:pt x="1858117" y="1080884"/>
                  <a:pt x="1823355" y="1119211"/>
                </a:cubicBezTo>
                <a:cubicBezTo>
                  <a:pt x="1766905" y="1181603"/>
                  <a:pt x="1707780" y="1239837"/>
                  <a:pt x="1637365" y="1287671"/>
                </a:cubicBezTo>
                <a:cubicBezTo>
                  <a:pt x="1610031" y="1306092"/>
                  <a:pt x="1584183" y="1320353"/>
                  <a:pt x="1552392" y="1326592"/>
                </a:cubicBezTo>
                <a:cubicBezTo>
                  <a:pt x="1545559" y="1328078"/>
                  <a:pt x="1539320" y="1333129"/>
                  <a:pt x="1532783" y="1336397"/>
                </a:cubicBezTo>
                <a:cubicBezTo>
                  <a:pt x="1507826" y="1349470"/>
                  <a:pt x="1483166" y="1362245"/>
                  <a:pt x="1453158" y="1363137"/>
                </a:cubicBezTo>
                <a:cubicBezTo>
                  <a:pt x="1435629" y="1363731"/>
                  <a:pt x="1418396" y="1370862"/>
                  <a:pt x="1394628" y="1376507"/>
                </a:cubicBezTo>
                <a:cubicBezTo>
                  <a:pt x="1403541" y="1382152"/>
                  <a:pt x="1409186" y="1388985"/>
                  <a:pt x="1414534" y="1388688"/>
                </a:cubicBezTo>
                <a:cubicBezTo>
                  <a:pt x="1459100" y="1386905"/>
                  <a:pt x="1503666" y="1397899"/>
                  <a:pt x="1548530" y="1382152"/>
                </a:cubicBezTo>
                <a:cubicBezTo>
                  <a:pt x="1562791" y="1377101"/>
                  <a:pt x="1582400" y="1388985"/>
                  <a:pt x="1599633" y="1390174"/>
                </a:cubicBezTo>
                <a:cubicBezTo>
                  <a:pt x="1610923" y="1391065"/>
                  <a:pt x="1622807" y="1386311"/>
                  <a:pt x="1634097" y="1384232"/>
                </a:cubicBezTo>
                <a:cubicBezTo>
                  <a:pt x="1640931" y="1383043"/>
                  <a:pt x="1648061" y="1380369"/>
                  <a:pt x="1654895" y="1380666"/>
                </a:cubicBezTo>
                <a:cubicBezTo>
                  <a:pt x="1669453" y="1381260"/>
                  <a:pt x="1682229" y="1382746"/>
                  <a:pt x="1697381" y="1375021"/>
                </a:cubicBezTo>
                <a:cubicBezTo>
                  <a:pt x="1710157" y="1368485"/>
                  <a:pt x="1727686" y="1376804"/>
                  <a:pt x="1744324" y="1375021"/>
                </a:cubicBezTo>
                <a:cubicBezTo>
                  <a:pt x="1778492" y="1371159"/>
                  <a:pt x="1813254" y="1375021"/>
                  <a:pt x="1848015" y="1375615"/>
                </a:cubicBezTo>
                <a:cubicBezTo>
                  <a:pt x="1850392" y="1375615"/>
                  <a:pt x="1853660" y="1376507"/>
                  <a:pt x="1855146" y="1375318"/>
                </a:cubicBezTo>
                <a:cubicBezTo>
                  <a:pt x="1890502" y="1349173"/>
                  <a:pt x="1931800" y="1363731"/>
                  <a:pt x="1970127" y="1358383"/>
                </a:cubicBezTo>
                <a:cubicBezTo>
                  <a:pt x="1986765" y="1356006"/>
                  <a:pt x="2003403" y="1351252"/>
                  <a:pt x="2020338" y="1350064"/>
                </a:cubicBezTo>
                <a:cubicBezTo>
                  <a:pt x="2055100" y="1347687"/>
                  <a:pt x="2088673" y="1357195"/>
                  <a:pt x="2125515" y="1346499"/>
                </a:cubicBezTo>
                <a:cubicBezTo>
                  <a:pt x="2158791" y="1336991"/>
                  <a:pt x="2198009" y="1348578"/>
                  <a:pt x="2234851" y="1350361"/>
                </a:cubicBezTo>
                <a:cubicBezTo>
                  <a:pt x="2240793" y="1350658"/>
                  <a:pt x="2247032" y="1349173"/>
                  <a:pt x="2252974" y="1347687"/>
                </a:cubicBezTo>
                <a:cubicBezTo>
                  <a:pt x="2272881" y="1343231"/>
                  <a:pt x="2289519" y="1335803"/>
                  <a:pt x="2313882" y="1343825"/>
                </a:cubicBezTo>
                <a:cubicBezTo>
                  <a:pt x="2338244" y="1352144"/>
                  <a:pt x="2369144" y="1340557"/>
                  <a:pt x="2397369" y="1338477"/>
                </a:cubicBezTo>
                <a:cubicBezTo>
                  <a:pt x="2419058" y="1336991"/>
                  <a:pt x="2441341" y="1320353"/>
                  <a:pt x="2462436" y="1339665"/>
                </a:cubicBezTo>
                <a:cubicBezTo>
                  <a:pt x="2487096" y="1315599"/>
                  <a:pt x="2517995" y="1343825"/>
                  <a:pt x="2545032" y="1328969"/>
                </a:cubicBezTo>
                <a:cubicBezTo>
                  <a:pt x="2555431" y="1323324"/>
                  <a:pt x="2571178" y="1327187"/>
                  <a:pt x="2584548" y="1327484"/>
                </a:cubicBezTo>
                <a:cubicBezTo>
                  <a:pt x="2616932" y="1328672"/>
                  <a:pt x="2648426" y="1314114"/>
                  <a:pt x="2681999" y="1325107"/>
                </a:cubicBezTo>
                <a:cubicBezTo>
                  <a:pt x="2691804" y="1328375"/>
                  <a:pt x="2706362" y="1317679"/>
                  <a:pt x="2727754" y="1310251"/>
                </a:cubicBezTo>
                <a:cubicBezTo>
                  <a:pt x="2694180" y="1288563"/>
                  <a:pt x="2685564" y="1254989"/>
                  <a:pt x="2653774" y="1241619"/>
                </a:cubicBezTo>
                <a:cubicBezTo>
                  <a:pt x="2642484" y="1236866"/>
                  <a:pt x="2628223" y="1226467"/>
                  <a:pt x="2632382" y="1207749"/>
                </a:cubicBezTo>
                <a:cubicBezTo>
                  <a:pt x="2732508" y="1238351"/>
                  <a:pt x="2783610" y="1316194"/>
                  <a:pt x="2846003" y="1397007"/>
                </a:cubicBezTo>
                <a:cubicBezTo>
                  <a:pt x="2807676" y="1423153"/>
                  <a:pt x="2769646" y="1449595"/>
                  <a:pt x="2731319" y="1475444"/>
                </a:cubicBezTo>
                <a:cubicBezTo>
                  <a:pt x="2670115" y="1516742"/>
                  <a:pt x="2608613" y="1557743"/>
                  <a:pt x="2547112" y="1598447"/>
                </a:cubicBezTo>
                <a:cubicBezTo>
                  <a:pt x="2538793" y="1603795"/>
                  <a:pt x="2530177" y="1608846"/>
                  <a:pt x="2520966" y="1612114"/>
                </a:cubicBezTo>
                <a:cubicBezTo>
                  <a:pt x="2498089" y="1620136"/>
                  <a:pt x="2477291" y="1619542"/>
                  <a:pt x="2463624" y="1594882"/>
                </a:cubicBezTo>
                <a:cubicBezTo>
                  <a:pt x="2469566" y="1576164"/>
                  <a:pt x="2480857" y="1561902"/>
                  <a:pt x="2499574" y="1556257"/>
                </a:cubicBezTo>
                <a:cubicBezTo>
                  <a:pt x="2519778" y="1550018"/>
                  <a:pt x="2528394" y="1531003"/>
                  <a:pt x="2543844" y="1520604"/>
                </a:cubicBezTo>
                <a:cubicBezTo>
                  <a:pt x="2591678" y="1488220"/>
                  <a:pt x="2642186" y="1459103"/>
                  <a:pt x="2689130" y="1425530"/>
                </a:cubicBezTo>
                <a:cubicBezTo>
                  <a:pt x="2707253" y="1412457"/>
                  <a:pt x="2739341" y="1408891"/>
                  <a:pt x="2735479" y="1372644"/>
                </a:cubicBezTo>
                <a:cubicBezTo>
                  <a:pt x="2712601" y="1362245"/>
                  <a:pt x="2688238" y="1371753"/>
                  <a:pt x="2664470" y="1371753"/>
                </a:cubicBezTo>
                <a:cubicBezTo>
                  <a:pt x="2622874" y="1371456"/>
                  <a:pt x="2581279" y="1371159"/>
                  <a:pt x="2539684" y="1372941"/>
                </a:cubicBezTo>
                <a:cubicBezTo>
                  <a:pt x="2468675" y="1375913"/>
                  <a:pt x="2397666" y="1380369"/>
                  <a:pt x="2326954" y="1384529"/>
                </a:cubicBezTo>
                <a:cubicBezTo>
                  <a:pt x="2267236" y="1388094"/>
                  <a:pt x="2207220" y="1392253"/>
                  <a:pt x="2147501" y="1395522"/>
                </a:cubicBezTo>
                <a:cubicBezTo>
                  <a:pt x="2074115" y="1399681"/>
                  <a:pt x="2000729" y="1401464"/>
                  <a:pt x="1927640" y="1406812"/>
                </a:cubicBezTo>
                <a:cubicBezTo>
                  <a:pt x="1854849" y="1412457"/>
                  <a:pt x="1782354" y="1422856"/>
                  <a:pt x="1709266" y="1428204"/>
                </a:cubicBezTo>
                <a:cubicBezTo>
                  <a:pt x="1663214" y="1431769"/>
                  <a:pt x="1616568" y="1428798"/>
                  <a:pt x="1570516" y="1431175"/>
                </a:cubicBezTo>
                <a:cubicBezTo>
                  <a:pt x="1509312" y="1434146"/>
                  <a:pt x="1448404" y="1439197"/>
                  <a:pt x="1383932" y="1443653"/>
                </a:cubicBezTo>
                <a:cubicBezTo>
                  <a:pt x="1383040" y="1466531"/>
                  <a:pt x="1381852" y="1491191"/>
                  <a:pt x="1381555" y="1515554"/>
                </a:cubicBezTo>
                <a:cubicBezTo>
                  <a:pt x="1380664" y="1631129"/>
                  <a:pt x="1380069" y="1747001"/>
                  <a:pt x="1379772" y="1862576"/>
                </a:cubicBezTo>
                <a:cubicBezTo>
                  <a:pt x="1379772" y="1928535"/>
                  <a:pt x="1380961" y="1994493"/>
                  <a:pt x="1380664" y="2060748"/>
                </a:cubicBezTo>
                <a:cubicBezTo>
                  <a:pt x="1380664" y="2114822"/>
                  <a:pt x="1378881" y="2168598"/>
                  <a:pt x="1378881" y="2222672"/>
                </a:cubicBezTo>
                <a:cubicBezTo>
                  <a:pt x="1378881" y="2255651"/>
                  <a:pt x="1380961" y="2288630"/>
                  <a:pt x="1380961" y="2321312"/>
                </a:cubicBezTo>
                <a:cubicBezTo>
                  <a:pt x="1380961" y="2343298"/>
                  <a:pt x="1378881" y="2365284"/>
                  <a:pt x="1377692" y="2387567"/>
                </a:cubicBezTo>
                <a:cubicBezTo>
                  <a:pt x="1377395" y="2393807"/>
                  <a:pt x="1377098" y="2399749"/>
                  <a:pt x="1377395" y="2405988"/>
                </a:cubicBezTo>
                <a:cubicBezTo>
                  <a:pt x="1382149" y="2501360"/>
                  <a:pt x="1386606" y="2596732"/>
                  <a:pt x="1391657" y="2692104"/>
                </a:cubicBezTo>
                <a:cubicBezTo>
                  <a:pt x="1392251" y="2702502"/>
                  <a:pt x="1394628" y="2713198"/>
                  <a:pt x="1401758" y="2724786"/>
                </a:cubicBezTo>
                <a:cubicBezTo>
                  <a:pt x="1408592" y="2711713"/>
                  <a:pt x="1412454" y="2695669"/>
                  <a:pt x="1422556" y="2686161"/>
                </a:cubicBezTo>
                <a:cubicBezTo>
                  <a:pt x="1438600" y="2671306"/>
                  <a:pt x="1454644" y="2658530"/>
                  <a:pt x="1461477" y="2636544"/>
                </a:cubicBezTo>
                <a:cubicBezTo>
                  <a:pt x="1462963" y="2632088"/>
                  <a:pt x="1473361" y="2630008"/>
                  <a:pt x="1479601" y="2627037"/>
                </a:cubicBezTo>
                <a:cubicBezTo>
                  <a:pt x="1507826" y="2614261"/>
                  <a:pt x="1519710" y="2590195"/>
                  <a:pt x="1512877" y="2559593"/>
                </a:cubicBezTo>
                <a:cubicBezTo>
                  <a:pt x="1544965" y="2546520"/>
                  <a:pt x="1550610" y="2550383"/>
                  <a:pt x="1565762" y="2596138"/>
                </a:cubicBezTo>
                <a:cubicBezTo>
                  <a:pt x="1507529" y="2647537"/>
                  <a:pt x="1467122" y="2713198"/>
                  <a:pt x="1427904" y="2780048"/>
                </a:cubicBezTo>
                <a:cubicBezTo>
                  <a:pt x="1422259" y="2789555"/>
                  <a:pt x="1417208" y="2799360"/>
                  <a:pt x="1412454" y="2809462"/>
                </a:cubicBezTo>
                <a:cubicBezTo>
                  <a:pt x="1401461" y="2833527"/>
                  <a:pt x="1388388" y="2855513"/>
                  <a:pt x="1360757" y="2868289"/>
                </a:cubicBezTo>
                <a:cubicBezTo>
                  <a:pt x="1339068" y="2864427"/>
                  <a:pt x="1320648" y="2853137"/>
                  <a:pt x="1306684" y="2832042"/>
                </a:cubicBezTo>
                <a:cubicBezTo>
                  <a:pt x="1271922" y="2779751"/>
                  <a:pt x="1235080" y="2729539"/>
                  <a:pt x="1188434" y="2686756"/>
                </a:cubicBezTo>
                <a:cubicBezTo>
                  <a:pt x="1182195" y="2681111"/>
                  <a:pt x="1178630" y="2672792"/>
                  <a:pt x="1173579" y="2664770"/>
                </a:cubicBezTo>
                <a:cubicBezTo>
                  <a:pt x="1187840" y="2650211"/>
                  <a:pt x="1200616" y="2654668"/>
                  <a:pt x="1213094" y="2665364"/>
                </a:cubicBezTo>
                <a:cubicBezTo>
                  <a:pt x="1242211" y="2690024"/>
                  <a:pt x="1271030" y="2715278"/>
                  <a:pt x="1299553" y="2740235"/>
                </a:cubicBezTo>
                <a:cubicBezTo>
                  <a:pt x="1306684" y="2746475"/>
                  <a:pt x="1313220" y="2753308"/>
                  <a:pt x="1323024" y="2762815"/>
                </a:cubicBezTo>
                <a:cubicBezTo>
                  <a:pt x="1320648" y="2690618"/>
                  <a:pt x="1318271" y="2623471"/>
                  <a:pt x="1316785" y="2556325"/>
                </a:cubicBezTo>
                <a:cubicBezTo>
                  <a:pt x="1315894" y="2518295"/>
                  <a:pt x="1316191" y="2479968"/>
                  <a:pt x="1315597" y="2441938"/>
                </a:cubicBezTo>
                <a:cubicBezTo>
                  <a:pt x="1314408" y="2363204"/>
                  <a:pt x="1312329" y="2284768"/>
                  <a:pt x="1311437" y="2206034"/>
                </a:cubicBezTo>
                <a:cubicBezTo>
                  <a:pt x="1311140" y="2177809"/>
                  <a:pt x="1313220" y="2149583"/>
                  <a:pt x="1313814" y="2121358"/>
                </a:cubicBezTo>
                <a:cubicBezTo>
                  <a:pt x="1314408" y="2083625"/>
                  <a:pt x="1314705" y="2045595"/>
                  <a:pt x="1315300" y="2007863"/>
                </a:cubicBezTo>
                <a:cubicBezTo>
                  <a:pt x="1315894" y="1963890"/>
                  <a:pt x="1316785" y="1919918"/>
                  <a:pt x="1317379" y="1875946"/>
                </a:cubicBezTo>
                <a:cubicBezTo>
                  <a:pt x="1317676" y="1839402"/>
                  <a:pt x="1317974" y="1802560"/>
                  <a:pt x="1317974" y="1766016"/>
                </a:cubicBezTo>
                <a:cubicBezTo>
                  <a:pt x="1318271" y="1723232"/>
                  <a:pt x="1318271" y="1680152"/>
                  <a:pt x="1318271" y="1637368"/>
                </a:cubicBezTo>
                <a:cubicBezTo>
                  <a:pt x="1318271" y="1573787"/>
                  <a:pt x="1318271" y="1509908"/>
                  <a:pt x="1318271" y="1444842"/>
                </a:cubicBezTo>
                <a:cubicBezTo>
                  <a:pt x="1262711" y="1444842"/>
                  <a:pt x="1211015" y="1443059"/>
                  <a:pt x="1159912" y="1445436"/>
                </a:cubicBezTo>
                <a:cubicBezTo>
                  <a:pt x="1104947" y="1447813"/>
                  <a:pt x="1050279" y="1453755"/>
                  <a:pt x="995611" y="1459400"/>
                </a:cubicBezTo>
                <a:cubicBezTo>
                  <a:pt x="927276" y="1466234"/>
                  <a:pt x="859238" y="1475147"/>
                  <a:pt x="790903" y="1481089"/>
                </a:cubicBezTo>
                <a:cubicBezTo>
                  <a:pt x="743366" y="1485248"/>
                  <a:pt x="695234" y="1484951"/>
                  <a:pt x="647400" y="1487625"/>
                </a:cubicBezTo>
                <a:cubicBezTo>
                  <a:pt x="598377" y="1490299"/>
                  <a:pt x="549354" y="1492973"/>
                  <a:pt x="500925" y="1498321"/>
                </a:cubicBezTo>
                <a:cubicBezTo>
                  <a:pt x="467946" y="1501887"/>
                  <a:pt x="435858" y="1499213"/>
                  <a:pt x="403176" y="1495053"/>
                </a:cubicBezTo>
                <a:cubicBezTo>
                  <a:pt x="385350" y="1492676"/>
                  <a:pt x="366632" y="1494162"/>
                  <a:pt x="348211" y="1493865"/>
                </a:cubicBezTo>
                <a:cubicBezTo>
                  <a:pt x="300377" y="1493567"/>
                  <a:pt x="252245" y="1495944"/>
                  <a:pt x="204411" y="1495053"/>
                </a:cubicBezTo>
                <a:cubicBezTo>
                  <a:pt x="177374" y="1494756"/>
                  <a:pt x="150337" y="1491488"/>
                  <a:pt x="123597" y="1487031"/>
                </a:cubicBezTo>
                <a:cubicBezTo>
                  <a:pt x="113495" y="1485248"/>
                  <a:pt x="105176" y="1475741"/>
                  <a:pt x="95372" y="1470987"/>
                </a:cubicBezTo>
                <a:cubicBezTo>
                  <a:pt x="88835" y="1467719"/>
                  <a:pt x="80814" y="1467125"/>
                  <a:pt x="71603" y="1465045"/>
                </a:cubicBezTo>
                <a:cubicBezTo>
                  <a:pt x="76357" y="1489111"/>
                  <a:pt x="124786" y="1544670"/>
                  <a:pt x="183316" y="1596070"/>
                </a:cubicBezTo>
                <a:cubicBezTo>
                  <a:pt x="225208" y="1632911"/>
                  <a:pt x="267101" y="1669159"/>
                  <a:pt x="311964" y="1708080"/>
                </a:cubicBezTo>
                <a:cubicBezTo>
                  <a:pt x="286116" y="1722341"/>
                  <a:pt x="264427" y="1722935"/>
                  <a:pt x="243926" y="1707189"/>
                </a:cubicBezTo>
                <a:cubicBezTo>
                  <a:pt x="208273" y="1679260"/>
                  <a:pt x="172620" y="1651035"/>
                  <a:pt x="138453" y="1621324"/>
                </a:cubicBezTo>
                <a:cubicBezTo>
                  <a:pt x="97749" y="1585671"/>
                  <a:pt x="59719" y="1547344"/>
                  <a:pt x="30602" y="1500995"/>
                </a:cubicBezTo>
                <a:cubicBezTo>
                  <a:pt x="23174" y="1489408"/>
                  <a:pt x="12479" y="1479603"/>
                  <a:pt x="0" y="1465342"/>
                </a:cubicBezTo>
                <a:cubicBezTo>
                  <a:pt x="11884" y="1461480"/>
                  <a:pt x="22580" y="1460885"/>
                  <a:pt x="23769" y="1457320"/>
                </a:cubicBezTo>
                <a:cubicBezTo>
                  <a:pt x="34465" y="1422559"/>
                  <a:pt x="70415" y="1413348"/>
                  <a:pt x="91509" y="1389282"/>
                </a:cubicBezTo>
                <a:cubicBezTo>
                  <a:pt x="98640" y="1380963"/>
                  <a:pt x="111416" y="1377695"/>
                  <a:pt x="120923" y="1371159"/>
                </a:cubicBezTo>
                <a:cubicBezTo>
                  <a:pt x="129836" y="1365217"/>
                  <a:pt x="139047" y="1358680"/>
                  <a:pt x="146475" y="1350955"/>
                </a:cubicBezTo>
                <a:cubicBezTo>
                  <a:pt x="174403" y="1322730"/>
                  <a:pt x="205599" y="1300447"/>
                  <a:pt x="243332" y="1286780"/>
                </a:cubicBezTo>
                <a:cubicBezTo>
                  <a:pt x="259376" y="1280838"/>
                  <a:pt x="271854" y="1282026"/>
                  <a:pt x="287601" y="1292722"/>
                </a:cubicBezTo>
                <a:cubicBezTo>
                  <a:pt x="226991" y="1347390"/>
                  <a:pt x="156576" y="1389579"/>
                  <a:pt x="103097" y="1452269"/>
                </a:cubicBezTo>
                <a:cubicBezTo>
                  <a:pt x="120923" y="1454943"/>
                  <a:pt x="133699" y="1457023"/>
                  <a:pt x="146772" y="1458806"/>
                </a:cubicBezTo>
                <a:cubicBezTo>
                  <a:pt x="150337" y="1459400"/>
                  <a:pt x="154794" y="1459994"/>
                  <a:pt x="157765" y="1458509"/>
                </a:cubicBezTo>
                <a:cubicBezTo>
                  <a:pt x="196092" y="1441276"/>
                  <a:pt x="236498" y="1452864"/>
                  <a:pt x="275717" y="1448110"/>
                </a:cubicBezTo>
                <a:cubicBezTo>
                  <a:pt x="315232" y="1443356"/>
                  <a:pt x="354451" y="1444842"/>
                  <a:pt x="393966" y="1451378"/>
                </a:cubicBezTo>
                <a:cubicBezTo>
                  <a:pt x="403473" y="1452864"/>
                  <a:pt x="413872" y="1445733"/>
                  <a:pt x="424271" y="1445436"/>
                </a:cubicBezTo>
                <a:cubicBezTo>
                  <a:pt x="456953" y="1444842"/>
                  <a:pt x="489932" y="1433254"/>
                  <a:pt x="522020" y="1447516"/>
                </a:cubicBezTo>
                <a:cubicBezTo>
                  <a:pt x="571637" y="1428798"/>
                  <a:pt x="625711" y="1454349"/>
                  <a:pt x="675922" y="1432363"/>
                </a:cubicBezTo>
                <a:cubicBezTo>
                  <a:pt x="694343" y="1424341"/>
                  <a:pt x="717220" y="1423153"/>
                  <a:pt x="737721" y="1424638"/>
                </a:cubicBezTo>
                <a:cubicBezTo>
                  <a:pt x="781693" y="1427907"/>
                  <a:pt x="825368" y="1415131"/>
                  <a:pt x="869043" y="1425232"/>
                </a:cubicBezTo>
                <a:cubicBezTo>
                  <a:pt x="870231" y="1425530"/>
                  <a:pt x="872014" y="1425827"/>
                  <a:pt x="872608" y="1425232"/>
                </a:cubicBezTo>
                <a:cubicBezTo>
                  <a:pt x="888652" y="1407406"/>
                  <a:pt x="911826" y="1419885"/>
                  <a:pt x="929950" y="1411566"/>
                </a:cubicBezTo>
                <a:cubicBezTo>
                  <a:pt x="951936" y="1401464"/>
                  <a:pt x="975110" y="1398196"/>
                  <a:pt x="998285" y="1402949"/>
                </a:cubicBezTo>
                <a:cubicBezTo>
                  <a:pt x="1027401" y="1408594"/>
                  <a:pt x="1055033" y="1395819"/>
                  <a:pt x="1083555" y="1398790"/>
                </a:cubicBezTo>
                <a:cubicBezTo>
                  <a:pt x="1092765" y="1399681"/>
                  <a:pt x="1101976" y="1398493"/>
                  <a:pt x="1111483" y="1398196"/>
                </a:cubicBezTo>
                <a:cubicBezTo>
                  <a:pt x="1153078" y="1397007"/>
                  <a:pt x="1194674" y="1397304"/>
                  <a:pt x="1235972" y="1392848"/>
                </a:cubicBezTo>
                <a:cubicBezTo>
                  <a:pt x="1242211" y="1392253"/>
                  <a:pt x="1262711" y="1410377"/>
                  <a:pt x="1261820" y="1380963"/>
                </a:cubicBezTo>
                <a:cubicBezTo>
                  <a:pt x="1233298" y="1383340"/>
                  <a:pt x="1208935" y="1359572"/>
                  <a:pt x="1177738" y="1367593"/>
                </a:cubicBezTo>
                <a:cubicBezTo>
                  <a:pt x="1170608" y="1369376"/>
                  <a:pt x="1161100" y="1364325"/>
                  <a:pt x="1153375" y="1360760"/>
                </a:cubicBezTo>
                <a:cubicBezTo>
                  <a:pt x="1112077" y="1341745"/>
                  <a:pt x="1070185" y="1323621"/>
                  <a:pt x="1029778" y="1302824"/>
                </a:cubicBezTo>
                <a:cubicBezTo>
                  <a:pt x="991451" y="1282917"/>
                  <a:pt x="954907" y="1259743"/>
                  <a:pt x="917471" y="1238648"/>
                </a:cubicBezTo>
                <a:cubicBezTo>
                  <a:pt x="889840" y="1222902"/>
                  <a:pt x="869340" y="1199430"/>
                  <a:pt x="853890" y="1172690"/>
                </a:cubicBezTo>
                <a:cubicBezTo>
                  <a:pt x="829230" y="1130204"/>
                  <a:pt x="805758" y="1086826"/>
                  <a:pt x="783475" y="1042854"/>
                </a:cubicBezTo>
                <a:cubicBezTo>
                  <a:pt x="743366" y="963823"/>
                  <a:pt x="709792" y="882118"/>
                  <a:pt x="693451" y="794471"/>
                </a:cubicBezTo>
                <a:cubicBezTo>
                  <a:pt x="683647" y="741883"/>
                  <a:pt x="672060" y="689592"/>
                  <a:pt x="663443" y="636706"/>
                </a:cubicBezTo>
                <a:cubicBezTo>
                  <a:pt x="659284" y="612046"/>
                  <a:pt x="660472" y="586792"/>
                  <a:pt x="653045" y="560349"/>
                </a:cubicBezTo>
                <a:cubicBezTo>
                  <a:pt x="643537" y="579661"/>
                  <a:pt x="634030" y="598973"/>
                  <a:pt x="624819" y="618285"/>
                </a:cubicBezTo>
                <a:cubicBezTo>
                  <a:pt x="621551" y="624822"/>
                  <a:pt x="621254" y="634329"/>
                  <a:pt x="616500" y="638192"/>
                </a:cubicBezTo>
                <a:cubicBezTo>
                  <a:pt x="607587" y="644728"/>
                  <a:pt x="595406" y="653344"/>
                  <a:pt x="586195" y="651562"/>
                </a:cubicBezTo>
                <a:cubicBezTo>
                  <a:pt x="572528" y="649185"/>
                  <a:pt x="574905" y="634329"/>
                  <a:pt x="577876" y="623633"/>
                </a:cubicBezTo>
                <a:cubicBezTo>
                  <a:pt x="592732" y="573125"/>
                  <a:pt x="607884" y="522914"/>
                  <a:pt x="623631" y="472702"/>
                </a:cubicBezTo>
                <a:cubicBezTo>
                  <a:pt x="632247" y="444774"/>
                  <a:pt x="642052" y="417143"/>
                  <a:pt x="652153" y="389512"/>
                </a:cubicBezTo>
                <a:cubicBezTo>
                  <a:pt x="653936" y="384164"/>
                  <a:pt x="657501" y="377925"/>
                  <a:pt x="661958" y="375548"/>
                </a:cubicBezTo>
                <a:cubicBezTo>
                  <a:pt x="679190" y="366635"/>
                  <a:pt x="730887" y="378816"/>
                  <a:pt x="742177" y="395454"/>
                </a:cubicBezTo>
                <a:cubicBezTo>
                  <a:pt x="763866" y="427839"/>
                  <a:pt x="784070" y="461412"/>
                  <a:pt x="804570" y="494688"/>
                </a:cubicBezTo>
                <a:cubicBezTo>
                  <a:pt x="812889" y="508058"/>
                  <a:pt x="820614" y="521725"/>
                  <a:pt x="828339" y="534798"/>
                </a:cubicBezTo>
                <a:cubicBezTo>
                  <a:pt x="802193" y="558270"/>
                  <a:pt x="794765" y="559458"/>
                  <a:pt x="773374" y="536878"/>
                </a:cubicBezTo>
                <a:cubicBezTo>
                  <a:pt x="758221" y="521131"/>
                  <a:pt x="746040" y="502116"/>
                  <a:pt x="732670" y="484587"/>
                </a:cubicBezTo>
                <a:cubicBezTo>
                  <a:pt x="726430" y="476268"/>
                  <a:pt x="720488" y="467949"/>
                  <a:pt x="708901" y="462006"/>
                </a:cubicBezTo>
                <a:cubicBezTo>
                  <a:pt x="712169" y="499442"/>
                  <a:pt x="714546" y="537175"/>
                  <a:pt x="719300" y="574313"/>
                </a:cubicBezTo>
                <a:cubicBezTo>
                  <a:pt x="726133" y="628090"/>
                  <a:pt x="732373" y="681867"/>
                  <a:pt x="743663" y="734752"/>
                </a:cubicBezTo>
                <a:cubicBezTo>
                  <a:pt x="754062" y="783775"/>
                  <a:pt x="768620" y="831907"/>
                  <a:pt x="784070" y="879444"/>
                </a:cubicBezTo>
                <a:cubicBezTo>
                  <a:pt x="814969" y="976004"/>
                  <a:pt x="870528" y="1060977"/>
                  <a:pt x="916580" y="1150407"/>
                </a:cubicBezTo>
                <a:cubicBezTo>
                  <a:pt x="931435" y="1179524"/>
                  <a:pt x="954313" y="1202995"/>
                  <a:pt x="985212" y="1220228"/>
                </a:cubicBezTo>
                <a:cubicBezTo>
                  <a:pt x="1037800" y="1249641"/>
                  <a:pt x="1090983" y="1277272"/>
                  <a:pt x="1145056" y="1304012"/>
                </a:cubicBezTo>
                <a:cubicBezTo>
                  <a:pt x="1184869" y="1323621"/>
                  <a:pt x="1225276" y="1324216"/>
                  <a:pt x="1266871" y="1325107"/>
                </a:cubicBezTo>
                <a:cubicBezTo>
                  <a:pt x="1274299" y="1325404"/>
                  <a:pt x="1281726" y="1323027"/>
                  <a:pt x="1288857" y="1323919"/>
                </a:cubicBezTo>
                <a:cubicBezTo>
                  <a:pt x="1315300" y="1326890"/>
                  <a:pt x="1320945" y="1323027"/>
                  <a:pt x="1321836" y="1297476"/>
                </a:cubicBezTo>
                <a:cubicBezTo>
                  <a:pt x="1322133" y="1287671"/>
                  <a:pt x="1320351" y="1277570"/>
                  <a:pt x="1320648" y="1267765"/>
                </a:cubicBezTo>
                <a:cubicBezTo>
                  <a:pt x="1323024" y="1187843"/>
                  <a:pt x="1325104" y="1107623"/>
                  <a:pt x="1328372" y="1027701"/>
                </a:cubicBezTo>
                <a:cubicBezTo>
                  <a:pt x="1331046" y="968874"/>
                  <a:pt x="1335206" y="910046"/>
                  <a:pt x="1339365" y="851219"/>
                </a:cubicBezTo>
                <a:cubicBezTo>
                  <a:pt x="1345308" y="766543"/>
                  <a:pt x="1350656" y="681867"/>
                  <a:pt x="1357786" y="597191"/>
                </a:cubicBezTo>
                <a:cubicBezTo>
                  <a:pt x="1363728" y="525290"/>
                  <a:pt x="1371453" y="453390"/>
                  <a:pt x="1379475" y="381490"/>
                </a:cubicBezTo>
                <a:cubicBezTo>
                  <a:pt x="1383040" y="349996"/>
                  <a:pt x="1389874" y="318800"/>
                  <a:pt x="1393736" y="287604"/>
                </a:cubicBezTo>
                <a:cubicBezTo>
                  <a:pt x="1399678" y="238878"/>
                  <a:pt x="1404135" y="189855"/>
                  <a:pt x="1408889" y="141129"/>
                </a:cubicBezTo>
                <a:cubicBezTo>
                  <a:pt x="1408592" y="135781"/>
                  <a:pt x="1406809" y="131027"/>
                  <a:pt x="1404729" y="117955"/>
                </a:cubicBezTo>
                <a:close/>
                <a:moveTo>
                  <a:pt x="1303712" y="1377695"/>
                </a:moveTo>
                <a:cubicBezTo>
                  <a:pt x="1296879" y="1378289"/>
                  <a:pt x="1290045" y="1378884"/>
                  <a:pt x="1278458" y="1380072"/>
                </a:cubicBezTo>
                <a:cubicBezTo>
                  <a:pt x="1294799" y="1389282"/>
                  <a:pt x="1294799" y="1389282"/>
                  <a:pt x="1303712" y="1377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952900" y="3543225"/>
            <a:ext cx="5437200" cy="1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indent="-3175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2pPr>
            <a:lvl3pPr indent="-3175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3pPr>
            <a:lvl4pPr indent="-3175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4pPr>
            <a:lvl5pPr indent="-3175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5pPr>
            <a:lvl6pPr indent="-3175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6pPr>
            <a:lvl7pPr indent="-3175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7pPr>
            <a:lvl8pPr indent="-3175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8pPr>
            <a:lvl9pPr indent="-3175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412610">
            <a:off x="590565" y="-81897"/>
            <a:ext cx="1134640" cy="1345683"/>
          </a:xfrm>
          <a:custGeom>
            <a:rect b="b" l="l" r="r" t="t"/>
            <a:pathLst>
              <a:path extrusionOk="0" h="2687004" w="2264276">
                <a:moveTo>
                  <a:pt x="841487" y="753337"/>
                </a:moveTo>
                <a:cubicBezTo>
                  <a:pt x="934586" y="835474"/>
                  <a:pt x="1096319" y="859233"/>
                  <a:pt x="1213202" y="812394"/>
                </a:cubicBezTo>
                <a:cubicBezTo>
                  <a:pt x="1306301" y="775059"/>
                  <a:pt x="1376975" y="715323"/>
                  <a:pt x="1448328" y="649478"/>
                </a:cubicBezTo>
                <a:cubicBezTo>
                  <a:pt x="1538029" y="566662"/>
                  <a:pt x="1581520" y="466196"/>
                  <a:pt x="1591034" y="322965"/>
                </a:cubicBezTo>
                <a:cubicBezTo>
                  <a:pt x="1595111" y="280200"/>
                  <a:pt x="1557056" y="227252"/>
                  <a:pt x="1523758" y="174983"/>
                </a:cubicBezTo>
                <a:cubicBezTo>
                  <a:pt x="1480946" y="108459"/>
                  <a:pt x="1421825" y="58905"/>
                  <a:pt x="1338920" y="46007"/>
                </a:cubicBezTo>
                <a:cubicBezTo>
                  <a:pt x="1258733" y="33110"/>
                  <a:pt x="1178545" y="17497"/>
                  <a:pt x="1098358" y="3920"/>
                </a:cubicBezTo>
                <a:cubicBezTo>
                  <a:pt x="1001861" y="-12371"/>
                  <a:pt x="889056" y="21570"/>
                  <a:pt x="821100" y="115926"/>
                </a:cubicBezTo>
                <a:cubicBezTo>
                  <a:pt x="768095" y="190596"/>
                  <a:pt x="734118" y="267302"/>
                  <a:pt x="722565" y="354191"/>
                </a:cubicBezTo>
                <a:cubicBezTo>
                  <a:pt x="701499" y="504210"/>
                  <a:pt x="716449" y="642689"/>
                  <a:pt x="841487" y="753337"/>
                </a:cubicBezTo>
                <a:close/>
                <a:moveTo>
                  <a:pt x="944099" y="202814"/>
                </a:moveTo>
                <a:cubicBezTo>
                  <a:pt x="974000" y="148509"/>
                  <a:pt x="1017491" y="114568"/>
                  <a:pt x="1084767" y="105743"/>
                </a:cubicBezTo>
                <a:cubicBezTo>
                  <a:pt x="1179225" y="93525"/>
                  <a:pt x="1263489" y="127466"/>
                  <a:pt x="1351152" y="147830"/>
                </a:cubicBezTo>
                <a:cubicBezTo>
                  <a:pt x="1404157" y="160049"/>
                  <a:pt x="1417748" y="218427"/>
                  <a:pt x="1438135" y="261872"/>
                </a:cubicBezTo>
                <a:cubicBezTo>
                  <a:pt x="1476189" y="342651"/>
                  <a:pt x="1455123" y="437007"/>
                  <a:pt x="1391925" y="504889"/>
                </a:cubicBezTo>
                <a:cubicBezTo>
                  <a:pt x="1374256" y="523217"/>
                  <a:pt x="1349113" y="546976"/>
                  <a:pt x="1349793" y="567340"/>
                </a:cubicBezTo>
                <a:cubicBezTo>
                  <a:pt x="1351831" y="617573"/>
                  <a:pt x="1294749" y="616215"/>
                  <a:pt x="1284556" y="652872"/>
                </a:cubicBezTo>
                <a:cubicBezTo>
                  <a:pt x="1283876" y="655587"/>
                  <a:pt x="1268926" y="654229"/>
                  <a:pt x="1260092" y="655587"/>
                </a:cubicBezTo>
                <a:cubicBezTo>
                  <a:pt x="1245821" y="657623"/>
                  <a:pt x="1223396" y="654908"/>
                  <a:pt x="1219318" y="662375"/>
                </a:cubicBezTo>
                <a:cubicBezTo>
                  <a:pt x="1183302" y="726184"/>
                  <a:pt x="1113308" y="715323"/>
                  <a:pt x="1060303" y="728899"/>
                </a:cubicBezTo>
                <a:cubicBezTo>
                  <a:pt x="1003221" y="743833"/>
                  <a:pt x="951575" y="705820"/>
                  <a:pt x="916238" y="655587"/>
                </a:cubicBezTo>
                <a:cubicBezTo>
                  <a:pt x="884978" y="611464"/>
                  <a:pt x="868669" y="563268"/>
                  <a:pt x="876824" y="516429"/>
                </a:cubicBezTo>
                <a:cubicBezTo>
                  <a:pt x="870708" y="401030"/>
                  <a:pt x="892454" y="297849"/>
                  <a:pt x="944099" y="202814"/>
                </a:cubicBezTo>
                <a:close/>
                <a:moveTo>
                  <a:pt x="1427262" y="2009152"/>
                </a:moveTo>
                <a:cubicBezTo>
                  <a:pt x="1381052" y="1922942"/>
                  <a:pt x="1285235" y="1854382"/>
                  <a:pt x="1169711" y="1858455"/>
                </a:cubicBezTo>
                <a:cubicBezTo>
                  <a:pt x="1077972" y="1861849"/>
                  <a:pt x="996425" y="1881534"/>
                  <a:pt x="920315" y="1925658"/>
                </a:cubicBezTo>
                <a:cubicBezTo>
                  <a:pt x="789161" y="2001007"/>
                  <a:pt x="687908" y="2096720"/>
                  <a:pt x="676356" y="2263031"/>
                </a:cubicBezTo>
                <a:cubicBezTo>
                  <a:pt x="668201" y="2386576"/>
                  <a:pt x="747709" y="2529128"/>
                  <a:pt x="856437" y="2593616"/>
                </a:cubicBezTo>
                <a:cubicBezTo>
                  <a:pt x="942740" y="2644527"/>
                  <a:pt x="1033121" y="2664213"/>
                  <a:pt x="1128938" y="2680505"/>
                </a:cubicBezTo>
                <a:cubicBezTo>
                  <a:pt x="1249219" y="2700869"/>
                  <a:pt x="1355229" y="2673716"/>
                  <a:pt x="1474830" y="2594295"/>
                </a:cubicBezTo>
                <a:cubicBezTo>
                  <a:pt x="1511526" y="2571215"/>
                  <a:pt x="1529874" y="2508763"/>
                  <a:pt x="1550940" y="2451064"/>
                </a:cubicBezTo>
                <a:cubicBezTo>
                  <a:pt x="1577443" y="2376394"/>
                  <a:pt x="1580841" y="2299687"/>
                  <a:pt x="1540747" y="2225696"/>
                </a:cubicBezTo>
                <a:cubicBezTo>
                  <a:pt x="1502012" y="2153741"/>
                  <a:pt x="1465317" y="2081107"/>
                  <a:pt x="1427262" y="2009152"/>
                </a:cubicBezTo>
                <a:close/>
                <a:moveTo>
                  <a:pt x="1429980" y="2434772"/>
                </a:moveTo>
                <a:cubicBezTo>
                  <a:pt x="1389207" y="2514194"/>
                  <a:pt x="1301544" y="2554923"/>
                  <a:pt x="1208446" y="2546098"/>
                </a:cubicBezTo>
                <a:cubicBezTo>
                  <a:pt x="1183302" y="2543383"/>
                  <a:pt x="1148645" y="2537953"/>
                  <a:pt x="1133015" y="2550850"/>
                </a:cubicBezTo>
                <a:cubicBezTo>
                  <a:pt x="1094281" y="2582755"/>
                  <a:pt x="1060983" y="2537274"/>
                  <a:pt x="1025646" y="2551529"/>
                </a:cubicBezTo>
                <a:cubicBezTo>
                  <a:pt x="1022928" y="2552887"/>
                  <a:pt x="1014773" y="2539989"/>
                  <a:pt x="1008657" y="2533880"/>
                </a:cubicBezTo>
                <a:cubicBezTo>
                  <a:pt x="998464" y="2523698"/>
                  <a:pt x="986911" y="2504012"/>
                  <a:pt x="978757" y="2505369"/>
                </a:cubicBezTo>
                <a:cubicBezTo>
                  <a:pt x="906045" y="2516230"/>
                  <a:pt x="872746" y="2453779"/>
                  <a:pt x="828576" y="2420517"/>
                </a:cubicBezTo>
                <a:cubicBezTo>
                  <a:pt x="781686" y="2384540"/>
                  <a:pt x="780327" y="2320730"/>
                  <a:pt x="798675" y="2261673"/>
                </a:cubicBezTo>
                <a:cubicBezTo>
                  <a:pt x="814984" y="2210083"/>
                  <a:pt x="842846" y="2167996"/>
                  <a:pt x="884978" y="2145595"/>
                </a:cubicBezTo>
                <a:cubicBezTo>
                  <a:pt x="974000" y="2070925"/>
                  <a:pt x="1069137" y="2024765"/>
                  <a:pt x="1175827" y="2007795"/>
                </a:cubicBezTo>
                <a:cubicBezTo>
                  <a:pt x="1236987" y="1998291"/>
                  <a:pt x="1290671" y="2011868"/>
                  <a:pt x="1338920" y="2059385"/>
                </a:cubicBezTo>
                <a:cubicBezTo>
                  <a:pt x="1406195" y="2126588"/>
                  <a:pt x="1430659" y="2214156"/>
                  <a:pt x="1468035" y="2295614"/>
                </a:cubicBezTo>
                <a:cubicBezTo>
                  <a:pt x="1489780" y="2345168"/>
                  <a:pt x="1451726" y="2392006"/>
                  <a:pt x="1429980" y="2434772"/>
                </a:cubicBezTo>
                <a:close/>
                <a:moveTo>
                  <a:pt x="2106135" y="1094104"/>
                </a:moveTo>
                <a:cubicBezTo>
                  <a:pt x="1839750" y="1095462"/>
                  <a:pt x="1573365" y="1093425"/>
                  <a:pt x="1306301" y="1093425"/>
                </a:cubicBezTo>
                <a:cubicBezTo>
                  <a:pt x="1190777" y="1093425"/>
                  <a:pt x="1074574" y="1092068"/>
                  <a:pt x="959050" y="1098856"/>
                </a:cubicBezTo>
                <a:cubicBezTo>
                  <a:pt x="764018" y="1109717"/>
                  <a:pt x="568986" y="1126687"/>
                  <a:pt x="373955" y="1141622"/>
                </a:cubicBezTo>
                <a:cubicBezTo>
                  <a:pt x="373955" y="1138906"/>
                  <a:pt x="373275" y="1136870"/>
                  <a:pt x="373275" y="1134154"/>
                </a:cubicBezTo>
                <a:cubicBezTo>
                  <a:pt x="331822" y="1134154"/>
                  <a:pt x="289690" y="1132118"/>
                  <a:pt x="248237" y="1134833"/>
                </a:cubicBezTo>
                <a:cubicBezTo>
                  <a:pt x="197950" y="1138227"/>
                  <a:pt x="146984" y="1144337"/>
                  <a:pt x="97377" y="1151804"/>
                </a:cubicBezTo>
                <a:cubicBezTo>
                  <a:pt x="60681" y="1157913"/>
                  <a:pt x="46410" y="1182351"/>
                  <a:pt x="42333" y="1219686"/>
                </a:cubicBezTo>
                <a:cubicBezTo>
                  <a:pt x="32819" y="1312005"/>
                  <a:pt x="17869" y="1403646"/>
                  <a:pt x="6317" y="1495286"/>
                </a:cubicBezTo>
                <a:cubicBezTo>
                  <a:pt x="2239" y="1529906"/>
                  <a:pt x="-1838" y="1565884"/>
                  <a:pt x="880" y="1600503"/>
                </a:cubicBezTo>
                <a:cubicBezTo>
                  <a:pt x="4957" y="1666349"/>
                  <a:pt x="19908" y="1686034"/>
                  <a:pt x="88542" y="1689429"/>
                </a:cubicBezTo>
                <a:cubicBezTo>
                  <a:pt x="238044" y="1696896"/>
                  <a:pt x="388225" y="1703684"/>
                  <a:pt x="538406" y="1701647"/>
                </a:cubicBezTo>
                <a:cubicBezTo>
                  <a:pt x="785764" y="1698253"/>
                  <a:pt x="1032441" y="1686034"/>
                  <a:pt x="1279799" y="1679246"/>
                </a:cubicBezTo>
                <a:cubicBezTo>
                  <a:pt x="1453085" y="1674495"/>
                  <a:pt x="1625691" y="1673816"/>
                  <a:pt x="1798977" y="1669743"/>
                </a:cubicBezTo>
                <a:cubicBezTo>
                  <a:pt x="1882562" y="1667706"/>
                  <a:pt x="1966827" y="1667706"/>
                  <a:pt x="2049052" y="1656166"/>
                </a:cubicBezTo>
                <a:cubicBezTo>
                  <a:pt x="2117687" y="1646663"/>
                  <a:pt x="2199234" y="1629692"/>
                  <a:pt x="2219620" y="1552986"/>
                </a:cubicBezTo>
                <a:cubicBezTo>
                  <a:pt x="2246123" y="1454557"/>
                  <a:pt x="2258355" y="1350698"/>
                  <a:pt x="2263791" y="1248875"/>
                </a:cubicBezTo>
                <a:cubicBezTo>
                  <a:pt x="2269907" y="1135512"/>
                  <a:pt x="2218261" y="1093425"/>
                  <a:pt x="2106135" y="1094104"/>
                </a:cubicBezTo>
                <a:close/>
                <a:moveTo>
                  <a:pt x="2104776" y="1473564"/>
                </a:moveTo>
                <a:cubicBezTo>
                  <a:pt x="1436775" y="1537373"/>
                  <a:pt x="766736" y="1541446"/>
                  <a:pt x="85824" y="1536694"/>
                </a:cubicBezTo>
                <a:cubicBezTo>
                  <a:pt x="96018" y="1469491"/>
                  <a:pt x="106890" y="1410434"/>
                  <a:pt x="112327" y="1350698"/>
                </a:cubicBezTo>
                <a:cubicBezTo>
                  <a:pt x="117763" y="1299786"/>
                  <a:pt x="144945" y="1288246"/>
                  <a:pt x="191155" y="1290283"/>
                </a:cubicBezTo>
                <a:cubicBezTo>
                  <a:pt x="316193" y="1296392"/>
                  <a:pt x="441230" y="1304538"/>
                  <a:pt x="565589" y="1302502"/>
                </a:cubicBezTo>
                <a:cubicBezTo>
                  <a:pt x="722565" y="1299786"/>
                  <a:pt x="879542" y="1284852"/>
                  <a:pt x="1037198" y="1278743"/>
                </a:cubicBezTo>
                <a:cubicBezTo>
                  <a:pt x="1235628" y="1270597"/>
                  <a:pt x="1434737" y="1265845"/>
                  <a:pt x="1633846" y="1260415"/>
                </a:cubicBezTo>
                <a:cubicBezTo>
                  <a:pt x="1788104" y="1256342"/>
                  <a:pt x="1942363" y="1254984"/>
                  <a:pt x="2095942" y="1252948"/>
                </a:cubicBezTo>
                <a:cubicBezTo>
                  <a:pt x="2108174" y="1252948"/>
                  <a:pt x="2120406" y="1255663"/>
                  <a:pt x="2131958" y="1256342"/>
                </a:cubicBezTo>
                <a:cubicBezTo>
                  <a:pt x="2146908" y="1341873"/>
                  <a:pt x="2140792" y="1391427"/>
                  <a:pt x="2104776" y="1473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72037" y="3606977"/>
            <a:ext cx="1962958" cy="1136209"/>
          </a:xfrm>
          <a:custGeom>
            <a:rect b="b" l="l" r="r" t="t"/>
            <a:pathLst>
              <a:path extrusionOk="0" h="2272418" w="3925916">
                <a:moveTo>
                  <a:pt x="2441369" y="2000160"/>
                </a:moveTo>
                <a:cubicBezTo>
                  <a:pt x="2500424" y="1994192"/>
                  <a:pt x="2553825" y="1988537"/>
                  <a:pt x="2607540" y="1983197"/>
                </a:cubicBezTo>
                <a:cubicBezTo>
                  <a:pt x="2612566" y="1982569"/>
                  <a:pt x="2617592" y="1983511"/>
                  <a:pt x="2622618" y="1983511"/>
                </a:cubicBezTo>
                <a:cubicBezTo>
                  <a:pt x="2650261" y="1982569"/>
                  <a:pt x="2679474" y="1986338"/>
                  <a:pt x="2705547" y="1979742"/>
                </a:cubicBezTo>
                <a:cubicBezTo>
                  <a:pt x="2737587" y="1971575"/>
                  <a:pt x="2768057" y="1980056"/>
                  <a:pt x="2798841" y="1978171"/>
                </a:cubicBezTo>
                <a:cubicBezTo>
                  <a:pt x="2817689" y="1976915"/>
                  <a:pt x="2836222" y="1972831"/>
                  <a:pt x="2855070" y="1970318"/>
                </a:cubicBezTo>
                <a:cubicBezTo>
                  <a:pt x="2862609" y="1969376"/>
                  <a:pt x="2870147" y="1968119"/>
                  <a:pt x="2877372" y="1967805"/>
                </a:cubicBezTo>
                <a:cubicBezTo>
                  <a:pt x="2913811" y="1967177"/>
                  <a:pt x="2950563" y="1970318"/>
                  <a:pt x="2986059" y="1965606"/>
                </a:cubicBezTo>
                <a:cubicBezTo>
                  <a:pt x="3012445" y="1962151"/>
                  <a:pt x="3036947" y="1959010"/>
                  <a:pt x="3063962" y="1963093"/>
                </a:cubicBezTo>
                <a:cubicBezTo>
                  <a:pt x="3087835" y="1966549"/>
                  <a:pt x="3113593" y="1957125"/>
                  <a:pt x="3138409" y="1954612"/>
                </a:cubicBezTo>
                <a:cubicBezTo>
                  <a:pt x="3150346" y="1953355"/>
                  <a:pt x="3160712" y="1951157"/>
                  <a:pt x="3174219" y="1960894"/>
                </a:cubicBezTo>
                <a:cubicBezTo>
                  <a:pt x="3185213" y="1969062"/>
                  <a:pt x="3207202" y="1966863"/>
                  <a:pt x="3222594" y="1962779"/>
                </a:cubicBezTo>
                <a:cubicBezTo>
                  <a:pt x="3249295" y="1955554"/>
                  <a:pt x="3274110" y="1949272"/>
                  <a:pt x="3301125" y="1962151"/>
                </a:cubicBezTo>
                <a:cubicBezTo>
                  <a:pt x="3308664" y="1965606"/>
                  <a:pt x="3320915" y="1967177"/>
                  <a:pt x="3327197" y="1963093"/>
                </a:cubicBezTo>
                <a:cubicBezTo>
                  <a:pt x="3346987" y="1951157"/>
                  <a:pt x="3368348" y="1953670"/>
                  <a:pt x="3389394" y="1952099"/>
                </a:cubicBezTo>
                <a:cubicBezTo>
                  <a:pt x="3412639" y="1950214"/>
                  <a:pt x="3435884" y="1950528"/>
                  <a:pt x="3459129" y="1949900"/>
                </a:cubicBezTo>
                <a:cubicBezTo>
                  <a:pt x="3497138" y="1948644"/>
                  <a:pt x="3499651" y="1944874"/>
                  <a:pt x="3503421" y="1907808"/>
                </a:cubicBezTo>
                <a:cubicBezTo>
                  <a:pt x="3513158" y="1806660"/>
                  <a:pt x="3504677" y="1705512"/>
                  <a:pt x="3504677" y="1604678"/>
                </a:cubicBezTo>
                <a:cubicBezTo>
                  <a:pt x="3504677" y="1512326"/>
                  <a:pt x="3504049" y="1419660"/>
                  <a:pt x="3502792" y="1327307"/>
                </a:cubicBezTo>
                <a:cubicBezTo>
                  <a:pt x="3501222" y="1224903"/>
                  <a:pt x="3502164" y="1121870"/>
                  <a:pt x="3495254" y="1019780"/>
                </a:cubicBezTo>
                <a:cubicBezTo>
                  <a:pt x="3487715" y="905125"/>
                  <a:pt x="3494311" y="791412"/>
                  <a:pt x="3496196" y="677072"/>
                </a:cubicBezTo>
                <a:cubicBezTo>
                  <a:pt x="3497452" y="586290"/>
                  <a:pt x="3494311" y="495508"/>
                  <a:pt x="3493683" y="404726"/>
                </a:cubicBezTo>
                <a:cubicBezTo>
                  <a:pt x="3493369" y="353210"/>
                  <a:pt x="3495568" y="302008"/>
                  <a:pt x="3495254" y="250492"/>
                </a:cubicBezTo>
                <a:cubicBezTo>
                  <a:pt x="3494939" y="220650"/>
                  <a:pt x="3491170" y="191122"/>
                  <a:pt x="3490227" y="161281"/>
                </a:cubicBezTo>
                <a:cubicBezTo>
                  <a:pt x="3489599" y="146517"/>
                  <a:pt x="3482060" y="139292"/>
                  <a:pt x="3469495" y="137407"/>
                </a:cubicBezTo>
                <a:cubicBezTo>
                  <a:pt x="3456616" y="135208"/>
                  <a:pt x="3443737" y="134580"/>
                  <a:pt x="3430544" y="134894"/>
                </a:cubicBezTo>
                <a:cubicBezTo>
                  <a:pt x="3409812" y="135208"/>
                  <a:pt x="3389080" y="138664"/>
                  <a:pt x="3368348" y="137721"/>
                </a:cubicBezTo>
                <a:cubicBezTo>
                  <a:pt x="3313376" y="134894"/>
                  <a:pt x="3260603" y="148088"/>
                  <a:pt x="3207202" y="155941"/>
                </a:cubicBezTo>
                <a:cubicBezTo>
                  <a:pt x="3161026" y="162537"/>
                  <a:pt x="3113907" y="161281"/>
                  <a:pt x="3067417" y="163794"/>
                </a:cubicBezTo>
                <a:cubicBezTo>
                  <a:pt x="3041659" y="165364"/>
                  <a:pt x="3015901" y="168191"/>
                  <a:pt x="2990143" y="170390"/>
                </a:cubicBezTo>
                <a:cubicBezTo>
                  <a:pt x="2975065" y="171647"/>
                  <a:pt x="2971609" y="182013"/>
                  <a:pt x="2970039" y="194578"/>
                </a:cubicBezTo>
                <a:cubicBezTo>
                  <a:pt x="2965327" y="233215"/>
                  <a:pt x="2958102" y="271852"/>
                  <a:pt x="2955903" y="310489"/>
                </a:cubicBezTo>
                <a:cubicBezTo>
                  <a:pt x="2951191" y="387136"/>
                  <a:pt x="2948678" y="463782"/>
                  <a:pt x="2946479" y="540428"/>
                </a:cubicBezTo>
                <a:cubicBezTo>
                  <a:pt x="2943652" y="633408"/>
                  <a:pt x="2943652" y="726703"/>
                  <a:pt x="2939569" y="819684"/>
                </a:cubicBezTo>
                <a:cubicBezTo>
                  <a:pt x="2932030" y="980515"/>
                  <a:pt x="2924177" y="1141032"/>
                  <a:pt x="2923234" y="1302177"/>
                </a:cubicBezTo>
                <a:cubicBezTo>
                  <a:pt x="2922606" y="1395472"/>
                  <a:pt x="2912554" y="1488767"/>
                  <a:pt x="2909099" y="1582375"/>
                </a:cubicBezTo>
                <a:cubicBezTo>
                  <a:pt x="2906586" y="1644886"/>
                  <a:pt x="2909413" y="1707711"/>
                  <a:pt x="2907842" y="1770221"/>
                </a:cubicBezTo>
                <a:cubicBezTo>
                  <a:pt x="2906586" y="1818282"/>
                  <a:pt x="2902502" y="1866343"/>
                  <a:pt x="2899361" y="1914404"/>
                </a:cubicBezTo>
                <a:cubicBezTo>
                  <a:pt x="2899047" y="1919430"/>
                  <a:pt x="2899361" y="1926027"/>
                  <a:pt x="2896534" y="1929482"/>
                </a:cubicBezTo>
                <a:cubicBezTo>
                  <a:pt x="2890880" y="1937335"/>
                  <a:pt x="2883969" y="1947701"/>
                  <a:pt x="2876116" y="1949586"/>
                </a:cubicBezTo>
                <a:cubicBezTo>
                  <a:pt x="2862294" y="1952727"/>
                  <a:pt x="2860095" y="1939220"/>
                  <a:pt x="2859467" y="1928854"/>
                </a:cubicBezTo>
                <a:cubicBezTo>
                  <a:pt x="2857268" y="1903096"/>
                  <a:pt x="2856012" y="1877023"/>
                  <a:pt x="2854755" y="1851265"/>
                </a:cubicBezTo>
                <a:cubicBezTo>
                  <a:pt x="2852242" y="1796608"/>
                  <a:pt x="2849101" y="1742264"/>
                  <a:pt x="2848159" y="1687607"/>
                </a:cubicBezTo>
                <a:cubicBezTo>
                  <a:pt x="2846902" y="1617243"/>
                  <a:pt x="2845646" y="1546880"/>
                  <a:pt x="2847845" y="1476516"/>
                </a:cubicBezTo>
                <a:cubicBezTo>
                  <a:pt x="2850986" y="1376939"/>
                  <a:pt x="2857897" y="1277362"/>
                  <a:pt x="2862294" y="1177784"/>
                </a:cubicBezTo>
                <a:cubicBezTo>
                  <a:pt x="2866378" y="1082919"/>
                  <a:pt x="2869205" y="988054"/>
                  <a:pt x="2872975" y="893188"/>
                </a:cubicBezTo>
                <a:cubicBezTo>
                  <a:pt x="2877372" y="788271"/>
                  <a:pt x="2882712" y="683354"/>
                  <a:pt x="2886168" y="578437"/>
                </a:cubicBezTo>
                <a:cubicBezTo>
                  <a:pt x="2887110" y="548909"/>
                  <a:pt x="2882398" y="519381"/>
                  <a:pt x="2882712" y="489854"/>
                </a:cubicBezTo>
                <a:cubicBezTo>
                  <a:pt x="2883027" y="449646"/>
                  <a:pt x="2884597" y="409438"/>
                  <a:pt x="2888367" y="369545"/>
                </a:cubicBezTo>
                <a:cubicBezTo>
                  <a:pt x="2894649" y="304835"/>
                  <a:pt x="2902502" y="240440"/>
                  <a:pt x="2910983" y="176045"/>
                </a:cubicBezTo>
                <a:cubicBezTo>
                  <a:pt x="2913182" y="158454"/>
                  <a:pt x="2923234" y="145575"/>
                  <a:pt x="2942710" y="140863"/>
                </a:cubicBezTo>
                <a:cubicBezTo>
                  <a:pt x="2967526" y="134894"/>
                  <a:pt x="2991085" y="124842"/>
                  <a:pt x="3018414" y="128926"/>
                </a:cubicBezTo>
                <a:cubicBezTo>
                  <a:pt x="3035377" y="131439"/>
                  <a:pt x="3054852" y="125785"/>
                  <a:pt x="3071815" y="120131"/>
                </a:cubicBezTo>
                <a:cubicBezTo>
                  <a:pt x="3114850" y="105681"/>
                  <a:pt x="3158199" y="97514"/>
                  <a:pt x="3203747" y="106309"/>
                </a:cubicBezTo>
                <a:cubicBezTo>
                  <a:pt x="3208773" y="107251"/>
                  <a:pt x="3216626" y="107566"/>
                  <a:pt x="3218825" y="105053"/>
                </a:cubicBezTo>
                <a:cubicBezTo>
                  <a:pt x="3237986" y="80865"/>
                  <a:pt x="3266571" y="93744"/>
                  <a:pt x="3289817" y="87776"/>
                </a:cubicBezTo>
                <a:cubicBezTo>
                  <a:pt x="3313376" y="81807"/>
                  <a:pt x="3339448" y="87148"/>
                  <a:pt x="3364578" y="87148"/>
                </a:cubicBezTo>
                <a:cubicBezTo>
                  <a:pt x="3390964" y="87462"/>
                  <a:pt x="3418607" y="78666"/>
                  <a:pt x="3442795" y="96571"/>
                </a:cubicBezTo>
                <a:cubicBezTo>
                  <a:pt x="3444051" y="97514"/>
                  <a:pt x="3448135" y="94372"/>
                  <a:pt x="3450334" y="95315"/>
                </a:cubicBezTo>
                <a:cubicBezTo>
                  <a:pt x="3466982" y="102225"/>
                  <a:pt x="3482689" y="76781"/>
                  <a:pt x="3502164" y="97200"/>
                </a:cubicBezTo>
                <a:cubicBezTo>
                  <a:pt x="3514415" y="110079"/>
                  <a:pt x="3537032" y="112906"/>
                  <a:pt x="3556193" y="120759"/>
                </a:cubicBezTo>
                <a:cubicBezTo>
                  <a:pt x="3570329" y="156569"/>
                  <a:pt x="3565617" y="194578"/>
                  <a:pt x="3565931" y="231958"/>
                </a:cubicBezTo>
                <a:cubicBezTo>
                  <a:pt x="3566559" y="291328"/>
                  <a:pt x="3567188" y="350697"/>
                  <a:pt x="3567188" y="410067"/>
                </a:cubicBezTo>
                <a:cubicBezTo>
                  <a:pt x="3567188" y="514041"/>
                  <a:pt x="3567502" y="618330"/>
                  <a:pt x="3566245" y="722305"/>
                </a:cubicBezTo>
                <a:cubicBezTo>
                  <a:pt x="3565303" y="793611"/>
                  <a:pt x="3559963" y="864917"/>
                  <a:pt x="3559649" y="936223"/>
                </a:cubicBezTo>
                <a:cubicBezTo>
                  <a:pt x="3559649" y="998420"/>
                  <a:pt x="3564675" y="1060616"/>
                  <a:pt x="3566874" y="1123127"/>
                </a:cubicBezTo>
                <a:cubicBezTo>
                  <a:pt x="3568444" y="1169931"/>
                  <a:pt x="3568758" y="1216736"/>
                  <a:pt x="3569701" y="1263226"/>
                </a:cubicBezTo>
                <a:cubicBezTo>
                  <a:pt x="3570957" y="1321653"/>
                  <a:pt x="3572528" y="1380080"/>
                  <a:pt x="3573156" y="1438821"/>
                </a:cubicBezTo>
                <a:cubicBezTo>
                  <a:pt x="3573784" y="1529289"/>
                  <a:pt x="3573156" y="1620070"/>
                  <a:pt x="3574413" y="1710538"/>
                </a:cubicBezTo>
                <a:cubicBezTo>
                  <a:pt x="3575355" y="1785299"/>
                  <a:pt x="3578182" y="1860375"/>
                  <a:pt x="3580381" y="1933251"/>
                </a:cubicBezTo>
                <a:cubicBezTo>
                  <a:pt x="3606767" y="1936707"/>
                  <a:pt x="3630641" y="1939848"/>
                  <a:pt x="3654514" y="1942361"/>
                </a:cubicBezTo>
                <a:cubicBezTo>
                  <a:pt x="3659540" y="1942989"/>
                  <a:pt x="3665194" y="1942675"/>
                  <a:pt x="3669592" y="1940791"/>
                </a:cubicBezTo>
                <a:cubicBezTo>
                  <a:pt x="3680272" y="1936079"/>
                  <a:pt x="3689068" y="1930424"/>
                  <a:pt x="3699748" y="1943303"/>
                </a:cubicBezTo>
                <a:cubicBezTo>
                  <a:pt x="3704146" y="1948644"/>
                  <a:pt x="3718281" y="1950528"/>
                  <a:pt x="3725506" y="1948015"/>
                </a:cubicBezTo>
                <a:cubicBezTo>
                  <a:pt x="3765085" y="1933251"/>
                  <a:pt x="3806864" y="1938277"/>
                  <a:pt x="3847386" y="1933251"/>
                </a:cubicBezTo>
                <a:cubicBezTo>
                  <a:pt x="3863092" y="1931367"/>
                  <a:pt x="3873458" y="1931367"/>
                  <a:pt x="3884767" y="1944560"/>
                </a:cubicBezTo>
                <a:cubicBezTo>
                  <a:pt x="3895133" y="1956811"/>
                  <a:pt x="3910525" y="1964978"/>
                  <a:pt x="3925917" y="1976915"/>
                </a:cubicBezTo>
                <a:cubicBezTo>
                  <a:pt x="3909268" y="1994820"/>
                  <a:pt x="3889793" y="1991050"/>
                  <a:pt x="3871259" y="1989794"/>
                </a:cubicBezTo>
                <a:cubicBezTo>
                  <a:pt x="3799011" y="1983825"/>
                  <a:pt x="3726763" y="1981627"/>
                  <a:pt x="3654200" y="1988851"/>
                </a:cubicBezTo>
                <a:cubicBezTo>
                  <a:pt x="3640064" y="1990422"/>
                  <a:pt x="3625615" y="1988223"/>
                  <a:pt x="3611165" y="1989165"/>
                </a:cubicBezTo>
                <a:cubicBezTo>
                  <a:pt x="3539859" y="1994192"/>
                  <a:pt x="3468553" y="1999531"/>
                  <a:pt x="3397247" y="2004558"/>
                </a:cubicBezTo>
                <a:cubicBezTo>
                  <a:pt x="3325627" y="2009898"/>
                  <a:pt x="3254321" y="2006442"/>
                  <a:pt x="3182700" y="2006442"/>
                </a:cubicBezTo>
                <a:cubicBezTo>
                  <a:pt x="3099458" y="2006442"/>
                  <a:pt x="3015901" y="2012096"/>
                  <a:pt x="2932658" y="2015238"/>
                </a:cubicBezTo>
                <a:cubicBezTo>
                  <a:pt x="2861352" y="2017751"/>
                  <a:pt x="2789732" y="2019321"/>
                  <a:pt x="2718426" y="2022463"/>
                </a:cubicBezTo>
                <a:cubicBezTo>
                  <a:pt x="2658742" y="2024976"/>
                  <a:pt x="2598745" y="2029687"/>
                  <a:pt x="2539061" y="2032829"/>
                </a:cubicBezTo>
                <a:cubicBezTo>
                  <a:pt x="2510476" y="2034399"/>
                  <a:pt x="2480948" y="2030630"/>
                  <a:pt x="2453305" y="2036284"/>
                </a:cubicBezTo>
                <a:cubicBezTo>
                  <a:pt x="2405559" y="2046022"/>
                  <a:pt x="2358126" y="2036598"/>
                  <a:pt x="2310379" y="2041310"/>
                </a:cubicBezTo>
                <a:cubicBezTo>
                  <a:pt x="2262004" y="2046336"/>
                  <a:pt x="2212373" y="2041624"/>
                  <a:pt x="2163369" y="2040368"/>
                </a:cubicBezTo>
                <a:cubicBezTo>
                  <a:pt x="2116879" y="2039425"/>
                  <a:pt x="2070075" y="2037855"/>
                  <a:pt x="2023584" y="2035656"/>
                </a:cubicBezTo>
                <a:cubicBezTo>
                  <a:pt x="1926206" y="2030944"/>
                  <a:pt x="1828828" y="2026232"/>
                  <a:pt x="1731449" y="2020264"/>
                </a:cubicBezTo>
                <a:cubicBezTo>
                  <a:pt x="1646008" y="2014924"/>
                  <a:pt x="1560566" y="2006128"/>
                  <a:pt x="1474810" y="2001730"/>
                </a:cubicBezTo>
                <a:cubicBezTo>
                  <a:pt x="1392196" y="1997333"/>
                  <a:pt x="1309581" y="1997333"/>
                  <a:pt x="1226967" y="1993877"/>
                </a:cubicBezTo>
                <a:cubicBezTo>
                  <a:pt x="1175136" y="1991678"/>
                  <a:pt x="1123306" y="1986024"/>
                  <a:pt x="1071476" y="1983825"/>
                </a:cubicBezTo>
                <a:cubicBezTo>
                  <a:pt x="1006452" y="1980998"/>
                  <a:pt x="941428" y="1978799"/>
                  <a:pt x="876719" y="1979742"/>
                </a:cubicBezTo>
                <a:cubicBezTo>
                  <a:pt x="830229" y="1980370"/>
                  <a:pt x="784053" y="1987281"/>
                  <a:pt x="737876" y="1989480"/>
                </a:cubicBezTo>
                <a:cubicBezTo>
                  <a:pt x="669397" y="1992935"/>
                  <a:pt x="600604" y="1994506"/>
                  <a:pt x="532125" y="1997647"/>
                </a:cubicBezTo>
                <a:cubicBezTo>
                  <a:pt x="519875" y="1998275"/>
                  <a:pt x="507624" y="2001416"/>
                  <a:pt x="490347" y="2004243"/>
                </a:cubicBezTo>
                <a:cubicBezTo>
                  <a:pt x="495373" y="2065812"/>
                  <a:pt x="499771" y="2123610"/>
                  <a:pt x="505425" y="2181723"/>
                </a:cubicBezTo>
                <a:cubicBezTo>
                  <a:pt x="508880" y="2219732"/>
                  <a:pt x="505739" y="2241093"/>
                  <a:pt x="489405" y="2270934"/>
                </a:cubicBezTo>
                <a:cubicBezTo>
                  <a:pt x="449197" y="2274390"/>
                  <a:pt x="448568" y="2274704"/>
                  <a:pt x="436318" y="2238580"/>
                </a:cubicBezTo>
                <a:cubicBezTo>
                  <a:pt x="430978" y="2222873"/>
                  <a:pt x="427208" y="2205911"/>
                  <a:pt x="426580" y="2189262"/>
                </a:cubicBezTo>
                <a:cubicBezTo>
                  <a:pt x="425009" y="2145599"/>
                  <a:pt x="423753" y="2102250"/>
                  <a:pt x="413701" y="2059529"/>
                </a:cubicBezTo>
                <a:cubicBezTo>
                  <a:pt x="409931" y="2043195"/>
                  <a:pt x="409617" y="2026232"/>
                  <a:pt x="407418" y="2008013"/>
                </a:cubicBezTo>
                <a:cubicBezTo>
                  <a:pt x="396738" y="2005186"/>
                  <a:pt x="387000" y="2000788"/>
                  <a:pt x="377262" y="2000160"/>
                </a:cubicBezTo>
                <a:cubicBezTo>
                  <a:pt x="321977" y="1997019"/>
                  <a:pt x="266691" y="1993249"/>
                  <a:pt x="211091" y="1992307"/>
                </a:cubicBezTo>
                <a:cubicBezTo>
                  <a:pt x="169627" y="1991678"/>
                  <a:pt x="128477" y="1994820"/>
                  <a:pt x="87012" y="1995762"/>
                </a:cubicBezTo>
                <a:cubicBezTo>
                  <a:pt x="58113" y="1996390"/>
                  <a:pt x="30784" y="1990736"/>
                  <a:pt x="0" y="1969376"/>
                </a:cubicBezTo>
                <a:cubicBezTo>
                  <a:pt x="20418" y="1964350"/>
                  <a:pt x="36124" y="1956497"/>
                  <a:pt x="50888" y="1958067"/>
                </a:cubicBezTo>
                <a:cubicBezTo>
                  <a:pt x="76018" y="1960580"/>
                  <a:pt x="98321" y="1947701"/>
                  <a:pt x="124707" y="1953355"/>
                </a:cubicBezTo>
                <a:cubicBezTo>
                  <a:pt x="146382" y="1958067"/>
                  <a:pt x="171197" y="1944560"/>
                  <a:pt x="195071" y="1943618"/>
                </a:cubicBezTo>
                <a:cubicBezTo>
                  <a:pt x="220201" y="1942675"/>
                  <a:pt x="245331" y="1947701"/>
                  <a:pt x="270460" y="1948958"/>
                </a:cubicBezTo>
                <a:cubicBezTo>
                  <a:pt x="299046" y="1950528"/>
                  <a:pt x="327317" y="1959010"/>
                  <a:pt x="356530" y="1952413"/>
                </a:cubicBezTo>
                <a:cubicBezTo>
                  <a:pt x="366896" y="1950214"/>
                  <a:pt x="379147" y="1955240"/>
                  <a:pt x="391084" y="1957125"/>
                </a:cubicBezTo>
                <a:cubicBezTo>
                  <a:pt x="413073" y="1947701"/>
                  <a:pt x="409931" y="1927911"/>
                  <a:pt x="404591" y="1910949"/>
                </a:cubicBezTo>
                <a:cubicBezTo>
                  <a:pt x="392655" y="1871683"/>
                  <a:pt x="397366" y="1832418"/>
                  <a:pt x="398309" y="1792838"/>
                </a:cubicBezTo>
                <a:cubicBezTo>
                  <a:pt x="398309" y="1789069"/>
                  <a:pt x="400193" y="1784985"/>
                  <a:pt x="398937" y="1781530"/>
                </a:cubicBezTo>
                <a:cubicBezTo>
                  <a:pt x="378205" y="1723731"/>
                  <a:pt x="395796" y="1663105"/>
                  <a:pt x="386058" y="1604364"/>
                </a:cubicBezTo>
                <a:cubicBezTo>
                  <a:pt x="383231" y="1588030"/>
                  <a:pt x="381974" y="1571067"/>
                  <a:pt x="379775" y="1553790"/>
                </a:cubicBezTo>
                <a:cubicBezTo>
                  <a:pt x="359043" y="1548764"/>
                  <a:pt x="340824" y="1544052"/>
                  <a:pt x="321663" y="1554104"/>
                </a:cubicBezTo>
                <a:cubicBezTo>
                  <a:pt x="304386" y="1563214"/>
                  <a:pt x="289936" y="1558502"/>
                  <a:pt x="277057" y="1543110"/>
                </a:cubicBezTo>
                <a:cubicBezTo>
                  <a:pt x="305328" y="1512954"/>
                  <a:pt x="344279" y="1524263"/>
                  <a:pt x="377891" y="1511384"/>
                </a:cubicBezTo>
                <a:cubicBezTo>
                  <a:pt x="385430" y="1333276"/>
                  <a:pt x="354960" y="1156110"/>
                  <a:pt x="368153" y="974861"/>
                </a:cubicBezTo>
                <a:cubicBezTo>
                  <a:pt x="336426" y="972976"/>
                  <a:pt x="310982" y="971719"/>
                  <a:pt x="279570" y="969835"/>
                </a:cubicBezTo>
                <a:cubicBezTo>
                  <a:pt x="305642" y="944077"/>
                  <a:pt x="334542" y="951301"/>
                  <a:pt x="359672" y="946904"/>
                </a:cubicBezTo>
                <a:cubicBezTo>
                  <a:pt x="369724" y="915491"/>
                  <a:pt x="369409" y="689008"/>
                  <a:pt x="358729" y="641261"/>
                </a:cubicBezTo>
                <a:cubicBezTo>
                  <a:pt x="324804" y="636235"/>
                  <a:pt x="288994" y="630895"/>
                  <a:pt x="246273" y="624613"/>
                </a:cubicBezTo>
                <a:cubicBezTo>
                  <a:pt x="257267" y="616760"/>
                  <a:pt x="262607" y="609535"/>
                  <a:pt x="267947" y="609221"/>
                </a:cubicBezTo>
                <a:cubicBezTo>
                  <a:pt x="298103" y="607964"/>
                  <a:pt x="328573" y="608593"/>
                  <a:pt x="358101" y="608593"/>
                </a:cubicBezTo>
                <a:cubicBezTo>
                  <a:pt x="368153" y="549537"/>
                  <a:pt x="364383" y="221907"/>
                  <a:pt x="354017" y="197719"/>
                </a:cubicBezTo>
                <a:cubicBezTo>
                  <a:pt x="315694" y="201174"/>
                  <a:pt x="275801" y="210912"/>
                  <a:pt x="240619" y="183898"/>
                </a:cubicBezTo>
                <a:cubicBezTo>
                  <a:pt x="251927" y="155312"/>
                  <a:pt x="277057" y="142433"/>
                  <a:pt x="307527" y="148402"/>
                </a:cubicBezTo>
                <a:cubicBezTo>
                  <a:pt x="331400" y="153428"/>
                  <a:pt x="331400" y="153428"/>
                  <a:pt x="360300" y="138978"/>
                </a:cubicBezTo>
                <a:cubicBezTo>
                  <a:pt x="358729" y="106937"/>
                  <a:pt x="356530" y="73954"/>
                  <a:pt x="355274" y="40657"/>
                </a:cubicBezTo>
                <a:cubicBezTo>
                  <a:pt x="354646" y="24323"/>
                  <a:pt x="349305" y="4533"/>
                  <a:pt x="373807" y="449"/>
                </a:cubicBezTo>
                <a:cubicBezTo>
                  <a:pt x="389827" y="-2378"/>
                  <a:pt x="397052" y="7988"/>
                  <a:pt x="401136" y="35631"/>
                </a:cubicBezTo>
                <a:cubicBezTo>
                  <a:pt x="405848" y="68928"/>
                  <a:pt x="410560" y="101911"/>
                  <a:pt x="415900" y="139606"/>
                </a:cubicBezTo>
                <a:cubicBezTo>
                  <a:pt x="437574" y="143376"/>
                  <a:pt x="459563" y="147459"/>
                  <a:pt x="485321" y="152171"/>
                </a:cubicBezTo>
                <a:cubicBezTo>
                  <a:pt x="469615" y="176359"/>
                  <a:pt x="445113" y="181699"/>
                  <a:pt x="424381" y="194892"/>
                </a:cubicBezTo>
                <a:cubicBezTo>
                  <a:pt x="424381" y="228817"/>
                  <a:pt x="423125" y="263999"/>
                  <a:pt x="424695" y="298553"/>
                </a:cubicBezTo>
                <a:cubicBezTo>
                  <a:pt x="427836" y="374885"/>
                  <a:pt x="432862" y="450903"/>
                  <a:pt x="436632" y="527235"/>
                </a:cubicBezTo>
                <a:cubicBezTo>
                  <a:pt x="437888" y="550480"/>
                  <a:pt x="436946" y="574039"/>
                  <a:pt x="439459" y="596970"/>
                </a:cubicBezTo>
                <a:cubicBezTo>
                  <a:pt x="440401" y="605765"/>
                  <a:pt x="448254" y="613619"/>
                  <a:pt x="454851" y="624613"/>
                </a:cubicBezTo>
                <a:cubicBezTo>
                  <a:pt x="429721" y="642204"/>
                  <a:pt x="439773" y="671103"/>
                  <a:pt x="439773" y="696861"/>
                </a:cubicBezTo>
                <a:cubicBezTo>
                  <a:pt x="440087" y="776963"/>
                  <a:pt x="443228" y="857064"/>
                  <a:pt x="445113" y="939365"/>
                </a:cubicBezTo>
                <a:cubicBezTo>
                  <a:pt x="463018" y="942506"/>
                  <a:pt x="478096" y="945019"/>
                  <a:pt x="495373" y="948160"/>
                </a:cubicBezTo>
                <a:cubicBezTo>
                  <a:pt x="488776" y="971091"/>
                  <a:pt x="466788" y="966379"/>
                  <a:pt x="452024" y="973290"/>
                </a:cubicBezTo>
                <a:cubicBezTo>
                  <a:pt x="433176" y="1006901"/>
                  <a:pt x="445113" y="1043025"/>
                  <a:pt x="445741" y="1077893"/>
                </a:cubicBezTo>
                <a:cubicBezTo>
                  <a:pt x="447312" y="1165848"/>
                  <a:pt x="451396" y="1253802"/>
                  <a:pt x="454851" y="1341757"/>
                </a:cubicBezTo>
                <a:cubicBezTo>
                  <a:pt x="456736" y="1389190"/>
                  <a:pt x="459249" y="1436622"/>
                  <a:pt x="461448" y="1484055"/>
                </a:cubicBezTo>
                <a:cubicBezTo>
                  <a:pt x="462076" y="1498819"/>
                  <a:pt x="470243" y="1504159"/>
                  <a:pt x="484693" y="1502588"/>
                </a:cubicBezTo>
                <a:cubicBezTo>
                  <a:pt x="505739" y="1500075"/>
                  <a:pt x="527099" y="1499133"/>
                  <a:pt x="557255" y="1496620"/>
                </a:cubicBezTo>
                <a:cubicBezTo>
                  <a:pt x="541549" y="1516096"/>
                  <a:pt x="532125" y="1528032"/>
                  <a:pt x="522073" y="1540597"/>
                </a:cubicBezTo>
                <a:cubicBezTo>
                  <a:pt x="514849" y="1538398"/>
                  <a:pt x="509194" y="1535571"/>
                  <a:pt x="502912" y="1534943"/>
                </a:cubicBezTo>
                <a:cubicBezTo>
                  <a:pt x="469615" y="1531173"/>
                  <a:pt x="461133" y="1539655"/>
                  <a:pt x="463961" y="1573580"/>
                </a:cubicBezTo>
                <a:cubicBezTo>
                  <a:pt x="468044" y="1621327"/>
                  <a:pt x="473070" y="1669074"/>
                  <a:pt x="475897" y="1716820"/>
                </a:cubicBezTo>
                <a:cubicBezTo>
                  <a:pt x="479667" y="1784043"/>
                  <a:pt x="481866" y="1851579"/>
                  <a:pt x="484379" y="1918802"/>
                </a:cubicBezTo>
                <a:cubicBezTo>
                  <a:pt x="485635" y="1954612"/>
                  <a:pt x="496001" y="1965920"/>
                  <a:pt x="528984" y="1956811"/>
                </a:cubicBezTo>
                <a:cubicBezTo>
                  <a:pt x="552229" y="1950528"/>
                  <a:pt x="573590" y="1955240"/>
                  <a:pt x="595578" y="1954926"/>
                </a:cubicBezTo>
                <a:cubicBezTo>
                  <a:pt x="632959" y="1953984"/>
                  <a:pt x="670340" y="1948644"/>
                  <a:pt x="707406" y="1944246"/>
                </a:cubicBezTo>
                <a:cubicBezTo>
                  <a:pt x="724683" y="1942361"/>
                  <a:pt x="740703" y="1935450"/>
                  <a:pt x="758294" y="1947701"/>
                </a:cubicBezTo>
                <a:cubicBezTo>
                  <a:pt x="767718" y="1954298"/>
                  <a:pt x="783424" y="1939534"/>
                  <a:pt x="782482" y="1925084"/>
                </a:cubicBezTo>
                <a:cubicBezTo>
                  <a:pt x="778084" y="1867286"/>
                  <a:pt x="771802" y="1809801"/>
                  <a:pt x="767404" y="1752002"/>
                </a:cubicBezTo>
                <a:cubicBezTo>
                  <a:pt x="765833" y="1731898"/>
                  <a:pt x="769917" y="1711166"/>
                  <a:pt x="768660" y="1691062"/>
                </a:cubicBezTo>
                <a:cubicBezTo>
                  <a:pt x="765833" y="1644886"/>
                  <a:pt x="757666" y="1599024"/>
                  <a:pt x="766462" y="1552220"/>
                </a:cubicBezTo>
                <a:cubicBezTo>
                  <a:pt x="768346" y="1542796"/>
                  <a:pt x="762064" y="1532116"/>
                  <a:pt x="761750" y="1522064"/>
                </a:cubicBezTo>
                <a:cubicBezTo>
                  <a:pt x="761121" y="1506986"/>
                  <a:pt x="761750" y="1491908"/>
                  <a:pt x="762064" y="1476516"/>
                </a:cubicBezTo>
                <a:cubicBezTo>
                  <a:pt x="762378" y="1465207"/>
                  <a:pt x="763634" y="1453899"/>
                  <a:pt x="762378" y="1442591"/>
                </a:cubicBezTo>
                <a:cubicBezTo>
                  <a:pt x="760179" y="1419974"/>
                  <a:pt x="755153" y="1397357"/>
                  <a:pt x="754211" y="1374740"/>
                </a:cubicBezTo>
                <a:cubicBezTo>
                  <a:pt x="750127" y="1273906"/>
                  <a:pt x="746044" y="1173073"/>
                  <a:pt x="743845" y="1072239"/>
                </a:cubicBezTo>
                <a:cubicBezTo>
                  <a:pt x="742902" y="1037685"/>
                  <a:pt x="746986" y="1002818"/>
                  <a:pt x="748871" y="968578"/>
                </a:cubicBezTo>
                <a:cubicBezTo>
                  <a:pt x="752012" y="966693"/>
                  <a:pt x="754211" y="964809"/>
                  <a:pt x="756724" y="964495"/>
                </a:cubicBezTo>
                <a:cubicBezTo>
                  <a:pt x="822690" y="959783"/>
                  <a:pt x="888656" y="955071"/>
                  <a:pt x="954308" y="950359"/>
                </a:cubicBezTo>
                <a:cubicBezTo>
                  <a:pt x="956821" y="950045"/>
                  <a:pt x="959648" y="950359"/>
                  <a:pt x="962161" y="949417"/>
                </a:cubicBezTo>
                <a:cubicBezTo>
                  <a:pt x="1012735" y="928370"/>
                  <a:pt x="1066764" y="929313"/>
                  <a:pt x="1119851" y="923973"/>
                </a:cubicBezTo>
                <a:cubicBezTo>
                  <a:pt x="1137128" y="922402"/>
                  <a:pt x="1155033" y="924915"/>
                  <a:pt x="1172623" y="923973"/>
                </a:cubicBezTo>
                <a:cubicBezTo>
                  <a:pt x="1194612" y="923030"/>
                  <a:pt x="1216287" y="917690"/>
                  <a:pt x="1237961" y="918947"/>
                </a:cubicBezTo>
                <a:cubicBezTo>
                  <a:pt x="1272201" y="921145"/>
                  <a:pt x="1306440" y="928056"/>
                  <a:pt x="1340680" y="930883"/>
                </a:cubicBezTo>
                <a:cubicBezTo>
                  <a:pt x="1393138" y="934967"/>
                  <a:pt x="1408844" y="967950"/>
                  <a:pt x="1411986" y="1014440"/>
                </a:cubicBezTo>
                <a:cubicBezTo>
                  <a:pt x="1415441" y="1068784"/>
                  <a:pt x="1422352" y="1122813"/>
                  <a:pt x="1425179" y="1177470"/>
                </a:cubicBezTo>
                <a:cubicBezTo>
                  <a:pt x="1431461" y="1288984"/>
                  <a:pt x="1434917" y="1400498"/>
                  <a:pt x="1441827" y="1511698"/>
                </a:cubicBezTo>
                <a:cubicBezTo>
                  <a:pt x="1450309" y="1645200"/>
                  <a:pt x="1460989" y="1778703"/>
                  <a:pt x="1470727" y="1912205"/>
                </a:cubicBezTo>
                <a:cubicBezTo>
                  <a:pt x="1471041" y="1918488"/>
                  <a:pt x="1470413" y="1925084"/>
                  <a:pt x="1469470" y="1931681"/>
                </a:cubicBezTo>
                <a:cubicBezTo>
                  <a:pt x="1467271" y="1946130"/>
                  <a:pt x="1475125" y="1954926"/>
                  <a:pt x="1487375" y="1957753"/>
                </a:cubicBezTo>
                <a:cubicBezTo>
                  <a:pt x="1506223" y="1961837"/>
                  <a:pt x="1527269" y="1969062"/>
                  <a:pt x="1544860" y="1964978"/>
                </a:cubicBezTo>
                <a:cubicBezTo>
                  <a:pt x="1582555" y="1955554"/>
                  <a:pt x="1615852" y="1975344"/>
                  <a:pt x="1651662" y="1975030"/>
                </a:cubicBezTo>
                <a:cubicBezTo>
                  <a:pt x="1670823" y="1974716"/>
                  <a:pt x="1689985" y="1975658"/>
                  <a:pt x="1709147" y="1977543"/>
                </a:cubicBezTo>
                <a:cubicBezTo>
                  <a:pt x="1730507" y="1979742"/>
                  <a:pt x="1752182" y="1982569"/>
                  <a:pt x="1773228" y="1987281"/>
                </a:cubicBezTo>
                <a:cubicBezTo>
                  <a:pt x="1798986" y="1992621"/>
                  <a:pt x="1809980" y="1984768"/>
                  <a:pt x="1807467" y="1957753"/>
                </a:cubicBezTo>
                <a:cubicBezTo>
                  <a:pt x="1801499" y="1885191"/>
                  <a:pt x="1795531" y="1812942"/>
                  <a:pt x="1788306" y="1740694"/>
                </a:cubicBezTo>
                <a:cubicBezTo>
                  <a:pt x="1786421" y="1721532"/>
                  <a:pt x="1777311" y="1703313"/>
                  <a:pt x="1774798" y="1684152"/>
                </a:cubicBezTo>
                <a:cubicBezTo>
                  <a:pt x="1764432" y="1608448"/>
                  <a:pt x="1748412" y="1532430"/>
                  <a:pt x="1748098" y="1456726"/>
                </a:cubicBezTo>
                <a:cubicBezTo>
                  <a:pt x="1748098" y="1376625"/>
                  <a:pt x="1733962" y="1297466"/>
                  <a:pt x="1736475" y="1217992"/>
                </a:cubicBezTo>
                <a:cubicBezTo>
                  <a:pt x="1738674" y="1156110"/>
                  <a:pt x="1729565" y="1095170"/>
                  <a:pt x="1727052" y="1033602"/>
                </a:cubicBezTo>
                <a:cubicBezTo>
                  <a:pt x="1725481" y="995907"/>
                  <a:pt x="1728622" y="958212"/>
                  <a:pt x="1728622" y="920517"/>
                </a:cubicBezTo>
                <a:cubicBezTo>
                  <a:pt x="1728622" y="898529"/>
                  <a:pt x="1726737" y="876854"/>
                  <a:pt x="1725795" y="854865"/>
                </a:cubicBezTo>
                <a:cubicBezTo>
                  <a:pt x="1723282" y="790156"/>
                  <a:pt x="1728308" y="726075"/>
                  <a:pt x="1732078" y="661365"/>
                </a:cubicBezTo>
                <a:cubicBezTo>
                  <a:pt x="1735847" y="595714"/>
                  <a:pt x="1752810" y="534459"/>
                  <a:pt x="1767574" y="471949"/>
                </a:cubicBezTo>
                <a:cubicBezTo>
                  <a:pt x="1773542" y="447133"/>
                  <a:pt x="1775427" y="421375"/>
                  <a:pt x="1781709" y="396559"/>
                </a:cubicBezTo>
                <a:cubicBezTo>
                  <a:pt x="1784222" y="386821"/>
                  <a:pt x="1792389" y="376141"/>
                  <a:pt x="1800871" y="371429"/>
                </a:cubicBezTo>
                <a:cubicBezTo>
                  <a:pt x="1812807" y="364519"/>
                  <a:pt x="1827571" y="360435"/>
                  <a:pt x="1841393" y="359493"/>
                </a:cubicBezTo>
                <a:cubicBezTo>
                  <a:pt x="1867779" y="357294"/>
                  <a:pt x="1897621" y="365461"/>
                  <a:pt x="1919923" y="355723"/>
                </a:cubicBezTo>
                <a:cubicBezTo>
                  <a:pt x="1947566" y="343472"/>
                  <a:pt x="1973324" y="349127"/>
                  <a:pt x="1999711" y="347556"/>
                </a:cubicBezTo>
                <a:cubicBezTo>
                  <a:pt x="2010705" y="346928"/>
                  <a:pt x="2025783" y="348498"/>
                  <a:pt x="2032066" y="355095"/>
                </a:cubicBezTo>
                <a:cubicBezTo>
                  <a:pt x="2047458" y="371429"/>
                  <a:pt x="2059708" y="337818"/>
                  <a:pt x="2072588" y="355095"/>
                </a:cubicBezTo>
                <a:cubicBezTo>
                  <a:pt x="2113738" y="346299"/>
                  <a:pt x="2155516" y="352896"/>
                  <a:pt x="2196667" y="348812"/>
                </a:cubicBezTo>
                <a:cubicBezTo>
                  <a:pt x="2223995" y="345985"/>
                  <a:pt x="2252266" y="355095"/>
                  <a:pt x="2280223" y="358550"/>
                </a:cubicBezTo>
                <a:cubicBezTo>
                  <a:pt x="2289333" y="359493"/>
                  <a:pt x="2299071" y="362006"/>
                  <a:pt x="2307238" y="359493"/>
                </a:cubicBezTo>
                <a:cubicBezTo>
                  <a:pt x="2335823" y="350697"/>
                  <a:pt x="2360011" y="367974"/>
                  <a:pt x="2386397" y="371115"/>
                </a:cubicBezTo>
                <a:cubicBezTo>
                  <a:pt x="2400533" y="372686"/>
                  <a:pt x="2403046" y="385251"/>
                  <a:pt x="2404302" y="397816"/>
                </a:cubicBezTo>
                <a:cubicBezTo>
                  <a:pt x="2413098" y="499592"/>
                  <a:pt x="2423464" y="601368"/>
                  <a:pt x="2431003" y="703458"/>
                </a:cubicBezTo>
                <a:cubicBezTo>
                  <a:pt x="2436657" y="778219"/>
                  <a:pt x="2441997" y="853295"/>
                  <a:pt x="2441369" y="928370"/>
                </a:cubicBezTo>
                <a:cubicBezTo>
                  <a:pt x="2441055" y="1007215"/>
                  <a:pt x="2432887" y="1085746"/>
                  <a:pt x="2429432" y="1164591"/>
                </a:cubicBezTo>
                <a:cubicBezTo>
                  <a:pt x="2426919" y="1222704"/>
                  <a:pt x="2425348" y="1280817"/>
                  <a:pt x="2425034" y="1338930"/>
                </a:cubicBezTo>
                <a:cubicBezTo>
                  <a:pt x="2424720" y="1457040"/>
                  <a:pt x="2425977" y="1575151"/>
                  <a:pt x="2426605" y="1693575"/>
                </a:cubicBezTo>
                <a:cubicBezTo>
                  <a:pt x="2426919" y="1744463"/>
                  <a:pt x="2428175" y="1795037"/>
                  <a:pt x="2429118" y="1845925"/>
                </a:cubicBezTo>
                <a:cubicBezTo>
                  <a:pt x="2429746" y="1882363"/>
                  <a:pt x="2430060" y="1918802"/>
                  <a:pt x="2431945" y="1954926"/>
                </a:cubicBezTo>
                <a:cubicBezTo>
                  <a:pt x="2432887" y="1966234"/>
                  <a:pt x="2437285" y="1979742"/>
                  <a:pt x="2441369" y="2000160"/>
                </a:cubicBezTo>
                <a:close/>
                <a:moveTo>
                  <a:pt x="1825686" y="407868"/>
                </a:moveTo>
                <a:cubicBezTo>
                  <a:pt x="1815006" y="465352"/>
                  <a:pt x="1804954" y="517497"/>
                  <a:pt x="1795845" y="569955"/>
                </a:cubicBezTo>
                <a:cubicBezTo>
                  <a:pt x="1792075" y="591630"/>
                  <a:pt x="1787678" y="613619"/>
                  <a:pt x="1787363" y="635607"/>
                </a:cubicBezTo>
                <a:cubicBezTo>
                  <a:pt x="1785165" y="730787"/>
                  <a:pt x="1782966" y="826280"/>
                  <a:pt x="1783594" y="921460"/>
                </a:cubicBezTo>
                <a:cubicBezTo>
                  <a:pt x="1784222" y="1012870"/>
                  <a:pt x="1787678" y="1104280"/>
                  <a:pt x="1790819" y="1196004"/>
                </a:cubicBezTo>
                <a:cubicBezTo>
                  <a:pt x="1793960" y="1282388"/>
                  <a:pt x="1800556" y="1369086"/>
                  <a:pt x="1801185" y="1455470"/>
                </a:cubicBezTo>
                <a:cubicBezTo>
                  <a:pt x="1801813" y="1550963"/>
                  <a:pt x="1821289" y="1644258"/>
                  <a:pt x="1829456" y="1738495"/>
                </a:cubicBezTo>
                <a:cubicBezTo>
                  <a:pt x="1833539" y="1784671"/>
                  <a:pt x="1838251" y="1830847"/>
                  <a:pt x="1842335" y="1877023"/>
                </a:cubicBezTo>
                <a:cubicBezTo>
                  <a:pt x="1845476" y="1911891"/>
                  <a:pt x="1847989" y="1946759"/>
                  <a:pt x="1851131" y="1982569"/>
                </a:cubicBezTo>
                <a:cubicBezTo>
                  <a:pt x="1863695" y="1984454"/>
                  <a:pt x="1875318" y="1987281"/>
                  <a:pt x="1886626" y="1987909"/>
                </a:cubicBezTo>
                <a:cubicBezTo>
                  <a:pt x="1929033" y="1990422"/>
                  <a:pt x="1971440" y="1989480"/>
                  <a:pt x="2013532" y="1994820"/>
                </a:cubicBezTo>
                <a:cubicBezTo>
                  <a:pt x="2060337" y="2000788"/>
                  <a:pt x="2107455" y="1987909"/>
                  <a:pt x="2154260" y="2002359"/>
                </a:cubicBezTo>
                <a:cubicBezTo>
                  <a:pt x="2172165" y="2007699"/>
                  <a:pt x="2192897" y="2003615"/>
                  <a:pt x="2212373" y="2003615"/>
                </a:cubicBezTo>
                <a:cubicBezTo>
                  <a:pt x="2230278" y="2003301"/>
                  <a:pt x="2254465" y="2009583"/>
                  <a:pt x="2264517" y="2000474"/>
                </a:cubicBezTo>
                <a:cubicBezTo>
                  <a:pt x="2283993" y="1982569"/>
                  <a:pt x="2299385" y="2008327"/>
                  <a:pt x="2319175" y="1998275"/>
                </a:cubicBezTo>
                <a:cubicBezTo>
                  <a:pt x="2332054" y="1991678"/>
                  <a:pt x="2353414" y="1997019"/>
                  <a:pt x="2369749" y="1983511"/>
                </a:cubicBezTo>
                <a:cubicBezTo>
                  <a:pt x="2370691" y="1938277"/>
                  <a:pt x="2375089" y="1892729"/>
                  <a:pt x="2369749" y="1845611"/>
                </a:cubicBezTo>
                <a:cubicBezTo>
                  <a:pt x="2361895" y="1780588"/>
                  <a:pt x="2364723" y="1714307"/>
                  <a:pt x="2363466" y="1648341"/>
                </a:cubicBezTo>
                <a:cubicBezTo>
                  <a:pt x="2362524" y="1589915"/>
                  <a:pt x="2361581" y="1531802"/>
                  <a:pt x="2361895" y="1473375"/>
                </a:cubicBezTo>
                <a:cubicBezTo>
                  <a:pt x="2361895" y="1352437"/>
                  <a:pt x="2362838" y="1231500"/>
                  <a:pt x="2363466" y="1110562"/>
                </a:cubicBezTo>
                <a:cubicBezTo>
                  <a:pt x="2363466" y="1102709"/>
                  <a:pt x="2365037" y="1095170"/>
                  <a:pt x="2365979" y="1087317"/>
                </a:cubicBezTo>
                <a:cubicBezTo>
                  <a:pt x="2369435" y="1055276"/>
                  <a:pt x="2375403" y="1023550"/>
                  <a:pt x="2376345" y="991509"/>
                </a:cubicBezTo>
                <a:cubicBezTo>
                  <a:pt x="2377288" y="956641"/>
                  <a:pt x="2374146" y="921774"/>
                  <a:pt x="2371947" y="886906"/>
                </a:cubicBezTo>
                <a:cubicBezTo>
                  <a:pt x="2366293" y="793611"/>
                  <a:pt x="2361267" y="700631"/>
                  <a:pt x="2354671" y="607336"/>
                </a:cubicBezTo>
                <a:cubicBezTo>
                  <a:pt x="2349959" y="540428"/>
                  <a:pt x="2343362" y="473834"/>
                  <a:pt x="2337394" y="406925"/>
                </a:cubicBezTo>
                <a:cubicBezTo>
                  <a:pt x="2286820" y="389020"/>
                  <a:pt x="2235304" y="394989"/>
                  <a:pt x="2184416" y="394360"/>
                </a:cubicBezTo>
                <a:cubicBezTo>
                  <a:pt x="2118764" y="393104"/>
                  <a:pt x="2052798" y="393104"/>
                  <a:pt x="1987146" y="395617"/>
                </a:cubicBezTo>
                <a:cubicBezTo>
                  <a:pt x="1933745" y="396873"/>
                  <a:pt x="1881600" y="403156"/>
                  <a:pt x="1825686" y="407868"/>
                </a:cubicBezTo>
                <a:close/>
                <a:moveTo>
                  <a:pt x="1341622" y="958526"/>
                </a:moveTo>
                <a:cubicBezTo>
                  <a:pt x="1310210" y="958526"/>
                  <a:pt x="1282881" y="957898"/>
                  <a:pt x="1255866" y="958526"/>
                </a:cubicBezTo>
                <a:cubicBezTo>
                  <a:pt x="1197125" y="959783"/>
                  <a:pt x="1137442" y="955071"/>
                  <a:pt x="1080585" y="965437"/>
                </a:cubicBezTo>
                <a:cubicBezTo>
                  <a:pt x="1021216" y="976431"/>
                  <a:pt x="961846" y="966693"/>
                  <a:pt x="903105" y="976117"/>
                </a:cubicBezTo>
                <a:cubicBezTo>
                  <a:pt x="867609" y="981771"/>
                  <a:pt x="831485" y="983656"/>
                  <a:pt x="794733" y="987426"/>
                </a:cubicBezTo>
                <a:cubicBezTo>
                  <a:pt x="796932" y="1047423"/>
                  <a:pt x="798188" y="1105222"/>
                  <a:pt x="801329" y="1163021"/>
                </a:cubicBezTo>
                <a:cubicBezTo>
                  <a:pt x="805413" y="1240295"/>
                  <a:pt x="812324" y="1317569"/>
                  <a:pt x="815465" y="1394844"/>
                </a:cubicBezTo>
                <a:cubicBezTo>
                  <a:pt x="818606" y="1474945"/>
                  <a:pt x="818292" y="1555047"/>
                  <a:pt x="820805" y="1634834"/>
                </a:cubicBezTo>
                <a:cubicBezTo>
                  <a:pt x="822376" y="1684152"/>
                  <a:pt x="826459" y="1733469"/>
                  <a:pt x="829915" y="1782786"/>
                </a:cubicBezTo>
                <a:cubicBezTo>
                  <a:pt x="833056" y="1828020"/>
                  <a:pt x="835883" y="1873254"/>
                  <a:pt x="839967" y="1918174"/>
                </a:cubicBezTo>
                <a:cubicBezTo>
                  <a:pt x="840595" y="1925398"/>
                  <a:pt x="846249" y="1931995"/>
                  <a:pt x="848762" y="1937335"/>
                </a:cubicBezTo>
                <a:cubicBezTo>
                  <a:pt x="862583" y="1940162"/>
                  <a:pt x="874834" y="1944560"/>
                  <a:pt x="887085" y="1944874"/>
                </a:cubicBezTo>
                <a:cubicBezTo>
                  <a:pt x="904676" y="1944874"/>
                  <a:pt x="926036" y="1947387"/>
                  <a:pt x="938601" y="1938277"/>
                </a:cubicBezTo>
                <a:cubicBezTo>
                  <a:pt x="953993" y="1927283"/>
                  <a:pt x="967815" y="1928854"/>
                  <a:pt x="981950" y="1930424"/>
                </a:cubicBezTo>
                <a:cubicBezTo>
                  <a:pt x="1025614" y="1935136"/>
                  <a:pt x="1068649" y="1943618"/>
                  <a:pt x="1112312" y="1946445"/>
                </a:cubicBezTo>
                <a:cubicBezTo>
                  <a:pt x="1155347" y="1949586"/>
                  <a:pt x="1199010" y="1947073"/>
                  <a:pt x="1242045" y="1948644"/>
                </a:cubicBezTo>
                <a:cubicBezTo>
                  <a:pt x="1256809" y="1949272"/>
                  <a:pt x="1271258" y="1957125"/>
                  <a:pt x="1286022" y="1957753"/>
                </a:cubicBezTo>
                <a:cubicBezTo>
                  <a:pt x="1324973" y="1959010"/>
                  <a:pt x="1364239" y="1958067"/>
                  <a:pt x="1406017" y="1958067"/>
                </a:cubicBezTo>
                <a:cubicBezTo>
                  <a:pt x="1406960" y="1954298"/>
                  <a:pt x="1411043" y="1946759"/>
                  <a:pt x="1410729" y="1939534"/>
                </a:cubicBezTo>
                <a:cubicBezTo>
                  <a:pt x="1407902" y="1891473"/>
                  <a:pt x="1404761" y="1843726"/>
                  <a:pt x="1400677" y="1795665"/>
                </a:cubicBezTo>
                <a:cubicBezTo>
                  <a:pt x="1394081" y="1713993"/>
                  <a:pt x="1386856" y="1632635"/>
                  <a:pt x="1379945" y="1550963"/>
                </a:cubicBezTo>
                <a:cubicBezTo>
                  <a:pt x="1377746" y="1525205"/>
                  <a:pt x="1374605" y="1499447"/>
                  <a:pt x="1373348" y="1473689"/>
                </a:cubicBezTo>
                <a:cubicBezTo>
                  <a:pt x="1370835" y="1407723"/>
                  <a:pt x="1369579" y="1341443"/>
                  <a:pt x="1367066" y="1275477"/>
                </a:cubicBezTo>
                <a:cubicBezTo>
                  <a:pt x="1364867" y="1218306"/>
                  <a:pt x="1362668" y="1161136"/>
                  <a:pt x="1358271" y="1104280"/>
                </a:cubicBezTo>
                <a:cubicBezTo>
                  <a:pt x="1354815" y="1057475"/>
                  <a:pt x="1347904" y="1010042"/>
                  <a:pt x="1341622" y="958526"/>
                </a:cubicBezTo>
                <a:close/>
                <a:moveTo>
                  <a:pt x="3505619" y="2149368"/>
                </a:moveTo>
                <a:cubicBezTo>
                  <a:pt x="3491484" y="2139631"/>
                  <a:pt x="3474521" y="2132092"/>
                  <a:pt x="3464155" y="2119527"/>
                </a:cubicBezTo>
                <a:cubicBezTo>
                  <a:pt x="3447193" y="2098795"/>
                  <a:pt x="3429288" y="2100679"/>
                  <a:pt x="3408870" y="2109475"/>
                </a:cubicBezTo>
                <a:cubicBezTo>
                  <a:pt x="3404158" y="2111360"/>
                  <a:pt x="3399446" y="2117642"/>
                  <a:pt x="3395676" y="2116700"/>
                </a:cubicBezTo>
                <a:cubicBezTo>
                  <a:pt x="3359552" y="2109475"/>
                  <a:pt x="3326255" y="2119841"/>
                  <a:pt x="3291073" y="2126438"/>
                </a:cubicBezTo>
                <a:cubicBezTo>
                  <a:pt x="3238300" y="2136804"/>
                  <a:pt x="3183957" y="2139002"/>
                  <a:pt x="3130556" y="2145599"/>
                </a:cubicBezTo>
                <a:cubicBezTo>
                  <a:pt x="3113593" y="2147798"/>
                  <a:pt x="3096631" y="2156593"/>
                  <a:pt x="3079982" y="2156279"/>
                </a:cubicBezTo>
                <a:cubicBezTo>
                  <a:pt x="3058308" y="2155651"/>
                  <a:pt x="3037575" y="2161619"/>
                  <a:pt x="3015273" y="2159420"/>
                </a:cubicBezTo>
                <a:cubicBezTo>
                  <a:pt x="2992027" y="2156908"/>
                  <a:pt x="2967840" y="2165389"/>
                  <a:pt x="2943966" y="2168216"/>
                </a:cubicBezTo>
                <a:cubicBezTo>
                  <a:pt x="2936428" y="2169158"/>
                  <a:pt x="2928575" y="2166960"/>
                  <a:pt x="2921035" y="2167902"/>
                </a:cubicBezTo>
                <a:cubicBezTo>
                  <a:pt x="2904073" y="2170101"/>
                  <a:pt x="2887110" y="2172928"/>
                  <a:pt x="2868263" y="2176069"/>
                </a:cubicBezTo>
                <a:cubicBezTo>
                  <a:pt x="2885854" y="2206225"/>
                  <a:pt x="2885854" y="2207481"/>
                  <a:pt x="2908471" y="2207796"/>
                </a:cubicBezTo>
                <a:cubicBezTo>
                  <a:pt x="2948678" y="2208738"/>
                  <a:pt x="2988886" y="2209680"/>
                  <a:pt x="3028780" y="2207167"/>
                </a:cubicBezTo>
                <a:cubicBezTo>
                  <a:pt x="3102599" y="2202455"/>
                  <a:pt x="3176418" y="2195231"/>
                  <a:pt x="3250551" y="2188948"/>
                </a:cubicBezTo>
                <a:cubicBezTo>
                  <a:pt x="3282592" y="2186435"/>
                  <a:pt x="3312747" y="2177326"/>
                  <a:pt x="3346673" y="2180467"/>
                </a:cubicBezTo>
                <a:cubicBezTo>
                  <a:pt x="3377771" y="2183608"/>
                  <a:pt x="3410440" y="2171671"/>
                  <a:pt x="3442481" y="2166960"/>
                </a:cubicBezTo>
                <a:cubicBezTo>
                  <a:pt x="3462585" y="2163818"/>
                  <a:pt x="3483003" y="2161933"/>
                  <a:pt x="3503107" y="2159420"/>
                </a:cubicBezTo>
                <a:cubicBezTo>
                  <a:pt x="3503421" y="2156279"/>
                  <a:pt x="3504677" y="2152824"/>
                  <a:pt x="3505619" y="2149368"/>
                </a:cubicBezTo>
                <a:close/>
                <a:moveTo>
                  <a:pt x="1794274" y="2224130"/>
                </a:moveTo>
                <a:cubicBezTo>
                  <a:pt x="1798672" y="2225386"/>
                  <a:pt x="1802755" y="2227899"/>
                  <a:pt x="1807153" y="2228214"/>
                </a:cubicBezTo>
                <a:cubicBezTo>
                  <a:pt x="1858984" y="2229470"/>
                  <a:pt x="1911756" y="2236381"/>
                  <a:pt x="1962958" y="2230098"/>
                </a:cubicBezTo>
                <a:cubicBezTo>
                  <a:pt x="2030181" y="2221931"/>
                  <a:pt x="2096775" y="2231041"/>
                  <a:pt x="2163684" y="2228842"/>
                </a:cubicBezTo>
                <a:cubicBezTo>
                  <a:pt x="2209860" y="2227271"/>
                  <a:pt x="2256664" y="2234496"/>
                  <a:pt x="2302840" y="2226015"/>
                </a:cubicBezTo>
                <a:cubicBezTo>
                  <a:pt x="2311322" y="2224444"/>
                  <a:pt x="2321373" y="2225700"/>
                  <a:pt x="2329227" y="2229470"/>
                </a:cubicBezTo>
                <a:cubicBezTo>
                  <a:pt x="2357498" y="2243292"/>
                  <a:pt x="2375403" y="2223188"/>
                  <a:pt x="2397391" y="2210623"/>
                </a:cubicBezTo>
                <a:cubicBezTo>
                  <a:pt x="2365351" y="2204654"/>
                  <a:pt x="2339593" y="2175441"/>
                  <a:pt x="2303783" y="2189262"/>
                </a:cubicBezTo>
                <a:cubicBezTo>
                  <a:pt x="2263575" y="2169472"/>
                  <a:pt x="2220854" y="2180781"/>
                  <a:pt x="2179390" y="2180153"/>
                </a:cubicBezTo>
                <a:cubicBezTo>
                  <a:pt x="2173107" y="2180153"/>
                  <a:pt x="2165882" y="2186435"/>
                  <a:pt x="2160856" y="2184550"/>
                </a:cubicBezTo>
                <a:cubicBezTo>
                  <a:pt x="2112795" y="2166017"/>
                  <a:pt x="2064735" y="2188634"/>
                  <a:pt x="2016359" y="2185493"/>
                </a:cubicBezTo>
                <a:cubicBezTo>
                  <a:pt x="1967356" y="2182351"/>
                  <a:pt x="1917096" y="2193346"/>
                  <a:pt x="1867779" y="2199942"/>
                </a:cubicBezTo>
                <a:cubicBezTo>
                  <a:pt x="1842963" y="2203398"/>
                  <a:pt x="1818776" y="2211565"/>
                  <a:pt x="1794274" y="2217847"/>
                </a:cubicBezTo>
                <a:cubicBezTo>
                  <a:pt x="1793960" y="2220046"/>
                  <a:pt x="1794274" y="2222245"/>
                  <a:pt x="1794274" y="2224130"/>
                </a:cubicBezTo>
                <a:close/>
                <a:moveTo>
                  <a:pt x="1338167" y="2169472"/>
                </a:moveTo>
                <a:cubicBezTo>
                  <a:pt x="1300158" y="2163818"/>
                  <a:pt x="1262149" y="2153766"/>
                  <a:pt x="1224140" y="2154080"/>
                </a:cubicBezTo>
                <a:cubicBezTo>
                  <a:pt x="1194298" y="2154080"/>
                  <a:pt x="1166655" y="2157536"/>
                  <a:pt x="1137756" y="2143400"/>
                </a:cubicBezTo>
                <a:cubicBezTo>
                  <a:pt x="1123620" y="2136490"/>
                  <a:pt x="1102888" y="2142144"/>
                  <a:pt x="1085297" y="2142772"/>
                </a:cubicBezTo>
                <a:cubicBezTo>
                  <a:pt x="1071162" y="2143400"/>
                  <a:pt x="1057026" y="2146541"/>
                  <a:pt x="1042890" y="2146227"/>
                </a:cubicBezTo>
                <a:cubicBezTo>
                  <a:pt x="1004253" y="2145913"/>
                  <a:pt x="965616" y="2137118"/>
                  <a:pt x="927293" y="2152196"/>
                </a:cubicBezTo>
                <a:cubicBezTo>
                  <a:pt x="919754" y="2155337"/>
                  <a:pt x="909388" y="2151567"/>
                  <a:pt x="900592" y="2151881"/>
                </a:cubicBezTo>
                <a:cubicBezTo>
                  <a:pt x="888342" y="2152196"/>
                  <a:pt x="876091" y="2153138"/>
                  <a:pt x="862898" y="2153766"/>
                </a:cubicBezTo>
                <a:cubicBezTo>
                  <a:pt x="872635" y="2185493"/>
                  <a:pt x="881117" y="2191461"/>
                  <a:pt x="911273" y="2188948"/>
                </a:cubicBezTo>
                <a:cubicBezTo>
                  <a:pt x="958391" y="2184864"/>
                  <a:pt x="1006138" y="2190205"/>
                  <a:pt x="1052942" y="2178896"/>
                </a:cubicBezTo>
                <a:cubicBezTo>
                  <a:pt x="1061424" y="2176697"/>
                  <a:pt x="1071162" y="2177954"/>
                  <a:pt x="1080271" y="2179210"/>
                </a:cubicBezTo>
                <a:cubicBezTo>
                  <a:pt x="1121421" y="2183922"/>
                  <a:pt x="1162886" y="2187063"/>
                  <a:pt x="1203722" y="2194288"/>
                </a:cubicBezTo>
                <a:cubicBezTo>
                  <a:pt x="1249898" y="2202455"/>
                  <a:pt x="1293247" y="2191461"/>
                  <a:pt x="1336596" y="2181095"/>
                </a:cubicBezTo>
                <a:cubicBezTo>
                  <a:pt x="1337538" y="2177011"/>
                  <a:pt x="1337852" y="2173242"/>
                  <a:pt x="1338167" y="21694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977961" y="370685"/>
            <a:ext cx="1303127" cy="1902706"/>
          </a:xfrm>
          <a:custGeom>
            <a:rect b="b" l="l" r="r" t="t"/>
            <a:pathLst>
              <a:path extrusionOk="0" h="3805411" w="2606254">
                <a:moveTo>
                  <a:pt x="2505566" y="3249973"/>
                </a:moveTo>
                <a:cubicBezTo>
                  <a:pt x="2503100" y="3383138"/>
                  <a:pt x="2503100" y="3383138"/>
                  <a:pt x="2436517" y="3420128"/>
                </a:cubicBezTo>
                <a:cubicBezTo>
                  <a:pt x="2435285" y="3424444"/>
                  <a:pt x="2432819" y="3429376"/>
                  <a:pt x="2432819" y="3433692"/>
                </a:cubicBezTo>
                <a:cubicBezTo>
                  <a:pt x="2444532" y="3522468"/>
                  <a:pt x="2439600" y="3532949"/>
                  <a:pt x="2361304" y="3545896"/>
                </a:cubicBezTo>
                <a:cubicBezTo>
                  <a:pt x="2218891" y="3569323"/>
                  <a:pt x="2076477" y="3590901"/>
                  <a:pt x="1933448" y="3609396"/>
                </a:cubicBezTo>
                <a:cubicBezTo>
                  <a:pt x="1801515" y="3626042"/>
                  <a:pt x="1668966" y="3635289"/>
                  <a:pt x="1537034" y="3652552"/>
                </a:cubicBezTo>
                <a:cubicBezTo>
                  <a:pt x="1394621" y="3671663"/>
                  <a:pt x="1252208" y="3698173"/>
                  <a:pt x="1109795" y="3718518"/>
                </a:cubicBezTo>
                <a:cubicBezTo>
                  <a:pt x="969231" y="3738863"/>
                  <a:pt x="828668" y="3756125"/>
                  <a:pt x="688104" y="3774003"/>
                </a:cubicBezTo>
                <a:cubicBezTo>
                  <a:pt x="612274" y="3783867"/>
                  <a:pt x="537060" y="3795581"/>
                  <a:pt x="461229" y="3803596"/>
                </a:cubicBezTo>
                <a:cubicBezTo>
                  <a:pt x="361972" y="3813460"/>
                  <a:pt x="334229" y="3785101"/>
                  <a:pt x="323748" y="3669814"/>
                </a:cubicBezTo>
                <a:cubicBezTo>
                  <a:pt x="313268" y="3555760"/>
                  <a:pt x="304020" y="3441090"/>
                  <a:pt x="294156" y="3320871"/>
                </a:cubicBezTo>
                <a:cubicBezTo>
                  <a:pt x="284292" y="3313473"/>
                  <a:pt x="268879" y="3304225"/>
                  <a:pt x="255933" y="3291895"/>
                </a:cubicBezTo>
                <a:cubicBezTo>
                  <a:pt x="178253" y="3217914"/>
                  <a:pt x="172088" y="3098928"/>
                  <a:pt x="248535" y="3023715"/>
                </a:cubicBezTo>
                <a:cubicBezTo>
                  <a:pt x="287991" y="2984875"/>
                  <a:pt x="294773" y="2944185"/>
                  <a:pt x="289841" y="2892399"/>
                </a:cubicBezTo>
                <a:cubicBezTo>
                  <a:pt x="283059" y="2820267"/>
                  <a:pt x="278127" y="2748136"/>
                  <a:pt x="271962" y="2671689"/>
                </a:cubicBezTo>
                <a:cubicBezTo>
                  <a:pt x="250384" y="2667374"/>
                  <a:pt x="231272" y="2664291"/>
                  <a:pt x="212777" y="2658743"/>
                </a:cubicBezTo>
                <a:cubicBezTo>
                  <a:pt x="157908" y="2642097"/>
                  <a:pt x="109204" y="2613738"/>
                  <a:pt x="91942" y="2545305"/>
                </a:cubicBezTo>
                <a:cubicBezTo>
                  <a:pt x="75913" y="2481189"/>
                  <a:pt x="98107" y="2426319"/>
                  <a:pt x="136947" y="2381931"/>
                </a:cubicBezTo>
                <a:cubicBezTo>
                  <a:pt x="164073" y="2350489"/>
                  <a:pt x="196132" y="2325212"/>
                  <a:pt x="228190" y="2295620"/>
                </a:cubicBezTo>
                <a:cubicBezTo>
                  <a:pt x="220175" y="2196979"/>
                  <a:pt x="210928" y="2093406"/>
                  <a:pt x="203530" y="1990449"/>
                </a:cubicBezTo>
                <a:cubicBezTo>
                  <a:pt x="201064" y="1959624"/>
                  <a:pt x="186884" y="1942362"/>
                  <a:pt x="165306" y="1925716"/>
                </a:cubicBezTo>
                <a:cubicBezTo>
                  <a:pt x="70981" y="1850502"/>
                  <a:pt x="65432" y="1751244"/>
                  <a:pt x="153593" y="1666167"/>
                </a:cubicBezTo>
                <a:cubicBezTo>
                  <a:pt x="177636" y="1643356"/>
                  <a:pt x="185651" y="1622395"/>
                  <a:pt x="181952" y="1590336"/>
                </a:cubicBezTo>
                <a:cubicBezTo>
                  <a:pt x="175787" y="1533618"/>
                  <a:pt x="170855" y="1476282"/>
                  <a:pt x="165306" y="1419564"/>
                </a:cubicBezTo>
                <a:cubicBezTo>
                  <a:pt x="161607" y="1381957"/>
                  <a:pt x="146194" y="1357913"/>
                  <a:pt x="112903" y="1343117"/>
                </a:cubicBezTo>
                <a:cubicBezTo>
                  <a:pt x="58650" y="1319073"/>
                  <a:pt x="28442" y="1266054"/>
                  <a:pt x="8713" y="1205019"/>
                </a:cubicBezTo>
                <a:cubicBezTo>
                  <a:pt x="-6083" y="1159398"/>
                  <a:pt x="-3617" y="1116242"/>
                  <a:pt x="28442" y="1079869"/>
                </a:cubicBezTo>
                <a:cubicBezTo>
                  <a:pt x="45704" y="1060757"/>
                  <a:pt x="58034" y="1034247"/>
                  <a:pt x="77762" y="1020684"/>
                </a:cubicBezTo>
                <a:cubicBezTo>
                  <a:pt x="128932" y="986159"/>
                  <a:pt x="153593" y="940538"/>
                  <a:pt x="136330" y="870256"/>
                </a:cubicBezTo>
                <a:cubicBezTo>
                  <a:pt x="54335" y="811072"/>
                  <a:pt x="-11631" y="667425"/>
                  <a:pt x="88243" y="541042"/>
                </a:cubicBezTo>
                <a:cubicBezTo>
                  <a:pt x="114136" y="508367"/>
                  <a:pt x="118452" y="468910"/>
                  <a:pt x="117219" y="428837"/>
                </a:cubicBezTo>
                <a:cubicBezTo>
                  <a:pt x="115986" y="386298"/>
                  <a:pt x="131398" y="363488"/>
                  <a:pt x="160991" y="337594"/>
                </a:cubicBezTo>
                <a:cubicBezTo>
                  <a:pt x="228190" y="279643"/>
                  <a:pt x="290457" y="213676"/>
                  <a:pt x="352724" y="147710"/>
                </a:cubicBezTo>
                <a:cubicBezTo>
                  <a:pt x="380467" y="118118"/>
                  <a:pt x="393414" y="113802"/>
                  <a:pt x="426089" y="137230"/>
                </a:cubicBezTo>
                <a:cubicBezTo>
                  <a:pt x="439652" y="146477"/>
                  <a:pt x="456297" y="158807"/>
                  <a:pt x="470477" y="157574"/>
                </a:cubicBezTo>
                <a:cubicBezTo>
                  <a:pt x="620288" y="144628"/>
                  <a:pt x="770716" y="130448"/>
                  <a:pt x="920527" y="115035"/>
                </a:cubicBezTo>
                <a:cubicBezTo>
                  <a:pt x="1066023" y="100239"/>
                  <a:pt x="1211518" y="81744"/>
                  <a:pt x="1357014" y="68181"/>
                </a:cubicBezTo>
                <a:cubicBezTo>
                  <a:pt x="1476000" y="57084"/>
                  <a:pt x="1595602" y="46603"/>
                  <a:pt x="1715204" y="42288"/>
                </a:cubicBezTo>
                <a:cubicBezTo>
                  <a:pt x="1902623" y="35506"/>
                  <a:pt x="2089424" y="31190"/>
                  <a:pt x="2275609" y="6530"/>
                </a:cubicBezTo>
                <a:cubicBezTo>
                  <a:pt x="2316299" y="982"/>
                  <a:pt x="2358221" y="-868"/>
                  <a:pt x="2399527" y="365"/>
                </a:cubicBezTo>
                <a:cubicBezTo>
                  <a:pt x="2460561" y="1598"/>
                  <a:pt x="2487071" y="24409"/>
                  <a:pt x="2499401" y="95307"/>
                </a:cubicBezTo>
                <a:cubicBezTo>
                  <a:pt x="2512348" y="168671"/>
                  <a:pt x="2520362" y="243269"/>
                  <a:pt x="2525295" y="317866"/>
                </a:cubicBezTo>
                <a:cubicBezTo>
                  <a:pt x="2532076" y="415274"/>
                  <a:pt x="2532693" y="512682"/>
                  <a:pt x="2538241" y="610090"/>
                </a:cubicBezTo>
                <a:cubicBezTo>
                  <a:pt x="2540707" y="650163"/>
                  <a:pt x="2550571" y="689003"/>
                  <a:pt x="2552421" y="729076"/>
                </a:cubicBezTo>
                <a:cubicBezTo>
                  <a:pt x="2565984" y="981227"/>
                  <a:pt x="2579547" y="1233995"/>
                  <a:pt x="2590028" y="1486147"/>
                </a:cubicBezTo>
                <a:cubicBezTo>
                  <a:pt x="2597426" y="1668633"/>
                  <a:pt x="2600508" y="1851119"/>
                  <a:pt x="2603591" y="2033605"/>
                </a:cubicBezTo>
                <a:cubicBezTo>
                  <a:pt x="2605441" y="2173552"/>
                  <a:pt x="2608523" y="2314115"/>
                  <a:pt x="2603591" y="2454062"/>
                </a:cubicBezTo>
                <a:cubicBezTo>
                  <a:pt x="2596193" y="2679087"/>
                  <a:pt x="2583863" y="2904112"/>
                  <a:pt x="2573382" y="3128521"/>
                </a:cubicBezTo>
                <a:cubicBezTo>
                  <a:pt x="2572766" y="3135919"/>
                  <a:pt x="2572766" y="3143317"/>
                  <a:pt x="2572766" y="3150715"/>
                </a:cubicBezTo>
                <a:cubicBezTo>
                  <a:pt x="2573382" y="3214215"/>
                  <a:pt x="2573382" y="3214215"/>
                  <a:pt x="2525295" y="3238875"/>
                </a:cubicBezTo>
                <a:cubicBezTo>
                  <a:pt x="2519746" y="3240725"/>
                  <a:pt x="2514197" y="3244424"/>
                  <a:pt x="2505566" y="3249973"/>
                </a:cubicBezTo>
                <a:close/>
                <a:moveTo>
                  <a:pt x="524113" y="1717337"/>
                </a:moveTo>
                <a:cubicBezTo>
                  <a:pt x="520414" y="1725968"/>
                  <a:pt x="516099" y="1730283"/>
                  <a:pt x="516715" y="1734599"/>
                </a:cubicBezTo>
                <a:cubicBezTo>
                  <a:pt x="528429" y="1909070"/>
                  <a:pt x="539526" y="2084158"/>
                  <a:pt x="553089" y="2258630"/>
                </a:cubicBezTo>
                <a:cubicBezTo>
                  <a:pt x="554322" y="2275275"/>
                  <a:pt x="567269" y="2295004"/>
                  <a:pt x="579599" y="2304868"/>
                </a:cubicBezTo>
                <a:cubicBezTo>
                  <a:pt x="598711" y="2320280"/>
                  <a:pt x="623987" y="2326445"/>
                  <a:pt x="643716" y="2341242"/>
                </a:cubicBezTo>
                <a:cubicBezTo>
                  <a:pt x="665293" y="2357271"/>
                  <a:pt x="688104" y="2375149"/>
                  <a:pt x="702284" y="2398577"/>
                </a:cubicBezTo>
                <a:cubicBezTo>
                  <a:pt x="710915" y="2412756"/>
                  <a:pt x="704750" y="2439883"/>
                  <a:pt x="704750" y="2460844"/>
                </a:cubicBezTo>
                <a:cubicBezTo>
                  <a:pt x="688721" y="2460844"/>
                  <a:pt x="670225" y="2465776"/>
                  <a:pt x="656662" y="2458994"/>
                </a:cubicBezTo>
                <a:cubicBezTo>
                  <a:pt x="627070" y="2444815"/>
                  <a:pt x="601793" y="2418305"/>
                  <a:pt x="558638" y="2425703"/>
                </a:cubicBezTo>
                <a:cubicBezTo>
                  <a:pt x="567269" y="2610039"/>
                  <a:pt x="576516" y="2793757"/>
                  <a:pt x="585147" y="2977477"/>
                </a:cubicBezTo>
                <a:cubicBezTo>
                  <a:pt x="609191" y="2985491"/>
                  <a:pt x="626453" y="2988574"/>
                  <a:pt x="641866" y="2996588"/>
                </a:cubicBezTo>
                <a:cubicBezTo>
                  <a:pt x="679473" y="3016316"/>
                  <a:pt x="717080" y="3036661"/>
                  <a:pt x="752221" y="3060705"/>
                </a:cubicBezTo>
                <a:cubicBezTo>
                  <a:pt x="775032" y="3076118"/>
                  <a:pt x="783046" y="3103861"/>
                  <a:pt x="770716" y="3132836"/>
                </a:cubicBezTo>
                <a:cubicBezTo>
                  <a:pt x="759002" y="3159962"/>
                  <a:pt x="738658" y="3151331"/>
                  <a:pt x="719546" y="3145166"/>
                </a:cubicBezTo>
                <a:cubicBezTo>
                  <a:pt x="680089" y="3132836"/>
                  <a:pt x="640633" y="3121123"/>
                  <a:pt x="597478" y="3108176"/>
                </a:cubicBezTo>
                <a:cubicBezTo>
                  <a:pt x="593162" y="3225312"/>
                  <a:pt x="596861" y="3335667"/>
                  <a:pt x="612890" y="3444172"/>
                </a:cubicBezTo>
                <a:cubicBezTo>
                  <a:pt x="723861" y="3452187"/>
                  <a:pt x="2456246" y="3161812"/>
                  <a:pt x="2516663" y="3123589"/>
                </a:cubicBezTo>
                <a:cubicBezTo>
                  <a:pt x="2516663" y="3112492"/>
                  <a:pt x="2517280" y="3099545"/>
                  <a:pt x="2516663" y="3087215"/>
                </a:cubicBezTo>
                <a:cubicBezTo>
                  <a:pt x="2510498" y="2921991"/>
                  <a:pt x="2500018" y="2756767"/>
                  <a:pt x="2498168" y="2591543"/>
                </a:cubicBezTo>
                <a:cubicBezTo>
                  <a:pt x="2496319" y="2409057"/>
                  <a:pt x="2503100" y="2225955"/>
                  <a:pt x="2503100" y="2042852"/>
                </a:cubicBezTo>
                <a:cubicBezTo>
                  <a:pt x="2503100" y="1842488"/>
                  <a:pt x="2501867" y="1642123"/>
                  <a:pt x="2495702" y="1442375"/>
                </a:cubicBezTo>
                <a:cubicBezTo>
                  <a:pt x="2489537" y="1239544"/>
                  <a:pt x="2478440" y="1037330"/>
                  <a:pt x="2466110" y="834499"/>
                </a:cubicBezTo>
                <a:cubicBezTo>
                  <a:pt x="2454396" y="647081"/>
                  <a:pt x="2438984" y="460279"/>
                  <a:pt x="2423571" y="273478"/>
                </a:cubicBezTo>
                <a:cubicBezTo>
                  <a:pt x="2419255" y="221691"/>
                  <a:pt x="2409391" y="170521"/>
                  <a:pt x="2402610" y="120584"/>
                </a:cubicBezTo>
                <a:cubicBezTo>
                  <a:pt x="2392129" y="118118"/>
                  <a:pt x="2385347" y="115652"/>
                  <a:pt x="2379182" y="115652"/>
                </a:cubicBezTo>
                <a:cubicBezTo>
                  <a:pt x="2205327" y="126749"/>
                  <a:pt x="2031473" y="137846"/>
                  <a:pt x="1857618" y="149560"/>
                </a:cubicBezTo>
                <a:cubicBezTo>
                  <a:pt x="1725685" y="158807"/>
                  <a:pt x="1594369" y="165589"/>
                  <a:pt x="1463053" y="179152"/>
                </a:cubicBezTo>
                <a:cubicBezTo>
                  <a:pt x="1337286" y="192715"/>
                  <a:pt x="1212751" y="215526"/>
                  <a:pt x="1086984" y="230939"/>
                </a:cubicBezTo>
                <a:cubicBezTo>
                  <a:pt x="972314" y="245118"/>
                  <a:pt x="856410" y="254366"/>
                  <a:pt x="741124" y="264847"/>
                </a:cubicBezTo>
                <a:cubicBezTo>
                  <a:pt x="646182" y="273478"/>
                  <a:pt x="550623" y="281492"/>
                  <a:pt x="449516" y="290123"/>
                </a:cubicBezTo>
                <a:cubicBezTo>
                  <a:pt x="447050" y="327730"/>
                  <a:pt x="443967" y="369653"/>
                  <a:pt x="441501" y="407876"/>
                </a:cubicBezTo>
                <a:cubicBezTo>
                  <a:pt x="595628" y="522546"/>
                  <a:pt x="595628" y="522546"/>
                  <a:pt x="562953" y="594678"/>
                </a:cubicBezTo>
                <a:cubicBezTo>
                  <a:pt x="524113" y="579265"/>
                  <a:pt x="485273" y="563852"/>
                  <a:pt x="440268" y="546590"/>
                </a:cubicBezTo>
                <a:cubicBezTo>
                  <a:pt x="445817" y="671125"/>
                  <a:pt x="453215" y="782712"/>
                  <a:pt x="455064" y="894300"/>
                </a:cubicBezTo>
                <a:cubicBezTo>
                  <a:pt x="455681" y="942388"/>
                  <a:pt x="469244" y="971363"/>
                  <a:pt x="507468" y="994174"/>
                </a:cubicBezTo>
                <a:cubicBezTo>
                  <a:pt x="541375" y="1014519"/>
                  <a:pt x="570968" y="1045961"/>
                  <a:pt x="599327" y="1075553"/>
                </a:cubicBezTo>
                <a:cubicBezTo>
                  <a:pt x="616589" y="1093432"/>
                  <a:pt x="621521" y="1121791"/>
                  <a:pt x="604876" y="1143369"/>
                </a:cubicBezTo>
                <a:cubicBezTo>
                  <a:pt x="586997" y="1166179"/>
                  <a:pt x="570351" y="1145218"/>
                  <a:pt x="553706" y="1133505"/>
                </a:cubicBezTo>
                <a:cubicBezTo>
                  <a:pt x="529045" y="1116242"/>
                  <a:pt x="508084" y="1084801"/>
                  <a:pt x="469861" y="1099597"/>
                </a:cubicBezTo>
                <a:cubicBezTo>
                  <a:pt x="469861" y="1125490"/>
                  <a:pt x="468011" y="1150150"/>
                  <a:pt x="469861" y="1174811"/>
                </a:cubicBezTo>
                <a:cubicBezTo>
                  <a:pt x="477259" y="1276534"/>
                  <a:pt x="489589" y="1378258"/>
                  <a:pt x="493288" y="1479982"/>
                </a:cubicBezTo>
                <a:cubicBezTo>
                  <a:pt x="495754" y="1554579"/>
                  <a:pt x="499453" y="1621162"/>
                  <a:pt x="578982" y="1638424"/>
                </a:cubicBezTo>
                <a:cubicBezTo>
                  <a:pt x="588846" y="1640273"/>
                  <a:pt x="597478" y="1651370"/>
                  <a:pt x="605492" y="1659385"/>
                </a:cubicBezTo>
                <a:cubicBezTo>
                  <a:pt x="628303" y="1681579"/>
                  <a:pt x="634468" y="1707473"/>
                  <a:pt x="614123" y="1742613"/>
                </a:cubicBezTo>
                <a:cubicBezTo>
                  <a:pt x="584531" y="1733982"/>
                  <a:pt x="553706" y="1725351"/>
                  <a:pt x="524113" y="1717337"/>
                </a:cubicBezTo>
                <a:close/>
                <a:moveTo>
                  <a:pt x="296622" y="1722269"/>
                </a:moveTo>
                <a:cubicBezTo>
                  <a:pt x="307103" y="1915235"/>
                  <a:pt x="317583" y="2095872"/>
                  <a:pt x="327447" y="2275275"/>
                </a:cubicBezTo>
                <a:cubicBezTo>
                  <a:pt x="353341" y="2273426"/>
                  <a:pt x="373069" y="2274042"/>
                  <a:pt x="392797" y="2270960"/>
                </a:cubicBezTo>
                <a:cubicBezTo>
                  <a:pt x="411292" y="2267877"/>
                  <a:pt x="429788" y="2261712"/>
                  <a:pt x="453215" y="2255547"/>
                </a:cubicBezTo>
                <a:cubicBezTo>
                  <a:pt x="440268" y="2072444"/>
                  <a:pt x="427322" y="1894891"/>
                  <a:pt x="413758" y="1709939"/>
                </a:cubicBezTo>
                <a:cubicBezTo>
                  <a:pt x="370603" y="1714254"/>
                  <a:pt x="336695" y="1717953"/>
                  <a:pt x="296622" y="1722269"/>
                </a:cubicBezTo>
                <a:close/>
                <a:moveTo>
                  <a:pt x="397729" y="1579239"/>
                </a:moveTo>
                <a:cubicBezTo>
                  <a:pt x="382933" y="1405384"/>
                  <a:pt x="368137" y="1237078"/>
                  <a:pt x="353957" y="1072470"/>
                </a:cubicBezTo>
                <a:cubicBezTo>
                  <a:pt x="315117" y="1072470"/>
                  <a:pt x="286142" y="1072470"/>
                  <a:pt x="253467" y="1072470"/>
                </a:cubicBezTo>
                <a:cubicBezTo>
                  <a:pt x="270729" y="1249408"/>
                  <a:pt x="261481" y="1421413"/>
                  <a:pt x="289224" y="1593419"/>
                </a:cubicBezTo>
                <a:cubicBezTo>
                  <a:pt x="328681" y="1587870"/>
                  <a:pt x="360739" y="1584171"/>
                  <a:pt x="397729" y="1579239"/>
                </a:cubicBezTo>
                <a:close/>
                <a:moveTo>
                  <a:pt x="351491" y="2407208"/>
                </a:moveTo>
                <a:cubicBezTo>
                  <a:pt x="371219" y="2591543"/>
                  <a:pt x="389715" y="2766015"/>
                  <a:pt x="408210" y="2946035"/>
                </a:cubicBezTo>
                <a:cubicBezTo>
                  <a:pt x="434103" y="2943569"/>
                  <a:pt x="456914" y="2941719"/>
                  <a:pt x="482807" y="2939253"/>
                </a:cubicBezTo>
                <a:cubicBezTo>
                  <a:pt x="471094" y="2758617"/>
                  <a:pt x="459996" y="2585378"/>
                  <a:pt x="448899" y="2407824"/>
                </a:cubicBezTo>
                <a:cubicBezTo>
                  <a:pt x="418691" y="2407208"/>
                  <a:pt x="389715" y="2407208"/>
                  <a:pt x="351491" y="2407208"/>
                </a:cubicBezTo>
                <a:close/>
                <a:moveTo>
                  <a:pt x="411292" y="3077351"/>
                </a:moveTo>
                <a:cubicBezTo>
                  <a:pt x="397113" y="3153181"/>
                  <a:pt x="409443" y="3524318"/>
                  <a:pt x="426705" y="3576721"/>
                </a:cubicBezTo>
                <a:cubicBezTo>
                  <a:pt x="455681" y="3546512"/>
                  <a:pt x="485890" y="3517536"/>
                  <a:pt x="512400" y="3485478"/>
                </a:cubicBezTo>
                <a:cubicBezTo>
                  <a:pt x="521031" y="3474998"/>
                  <a:pt x="527196" y="3454036"/>
                  <a:pt x="525346" y="3439240"/>
                </a:cubicBezTo>
                <a:cubicBezTo>
                  <a:pt x="514866" y="3323337"/>
                  <a:pt x="501919" y="3207434"/>
                  <a:pt x="488972" y="3083516"/>
                </a:cubicBezTo>
                <a:cubicBezTo>
                  <a:pt x="463696" y="3081666"/>
                  <a:pt x="437186" y="3079200"/>
                  <a:pt x="411292" y="3077351"/>
                </a:cubicBezTo>
                <a:close/>
                <a:moveTo>
                  <a:pt x="345943" y="938688"/>
                </a:moveTo>
                <a:cubicBezTo>
                  <a:pt x="339778" y="804907"/>
                  <a:pt x="334229" y="681605"/>
                  <a:pt x="328064" y="550906"/>
                </a:cubicBezTo>
                <a:cubicBezTo>
                  <a:pt x="308336" y="556454"/>
                  <a:pt x="290457" y="562619"/>
                  <a:pt x="271962" y="565702"/>
                </a:cubicBezTo>
                <a:cubicBezTo>
                  <a:pt x="238054" y="571250"/>
                  <a:pt x="229423" y="597144"/>
                  <a:pt x="231272" y="630435"/>
                </a:cubicBezTo>
                <a:cubicBezTo>
                  <a:pt x="236204" y="717363"/>
                  <a:pt x="242370" y="804290"/>
                  <a:pt x="248535" y="891217"/>
                </a:cubicBezTo>
                <a:cubicBezTo>
                  <a:pt x="250384" y="919577"/>
                  <a:pt x="262098" y="938688"/>
                  <a:pt x="289224" y="938688"/>
                </a:cubicBezTo>
                <a:cubicBezTo>
                  <a:pt x="306486" y="938688"/>
                  <a:pt x="323132" y="938688"/>
                  <a:pt x="345943" y="938688"/>
                </a:cubicBezTo>
                <a:close/>
                <a:moveTo>
                  <a:pt x="2085109" y="3347381"/>
                </a:moveTo>
                <a:cubicBezTo>
                  <a:pt x="2203478" y="3356628"/>
                  <a:pt x="2320614" y="3339366"/>
                  <a:pt x="2435901" y="3301759"/>
                </a:cubicBezTo>
                <a:cubicBezTo>
                  <a:pt x="2445765" y="3298677"/>
                  <a:pt x="2453163" y="3285113"/>
                  <a:pt x="2473508" y="3264769"/>
                </a:cubicBezTo>
                <a:cubicBezTo>
                  <a:pt x="2331095" y="3275249"/>
                  <a:pt x="2211492" y="3327652"/>
                  <a:pt x="2085109" y="3347381"/>
                </a:cubicBezTo>
                <a:close/>
                <a:moveTo>
                  <a:pt x="452598" y="3683377"/>
                </a:moveTo>
                <a:cubicBezTo>
                  <a:pt x="490205" y="3680294"/>
                  <a:pt x="514866" y="3677828"/>
                  <a:pt x="539526" y="3675979"/>
                </a:cubicBezTo>
                <a:cubicBezTo>
                  <a:pt x="536443" y="3598299"/>
                  <a:pt x="536443" y="3598299"/>
                  <a:pt x="598711" y="3592750"/>
                </a:cubicBezTo>
                <a:cubicBezTo>
                  <a:pt x="613507" y="3591517"/>
                  <a:pt x="628919" y="3592134"/>
                  <a:pt x="644332" y="3589668"/>
                </a:cubicBezTo>
                <a:cubicBezTo>
                  <a:pt x="681322" y="3582886"/>
                  <a:pt x="718313" y="3575488"/>
                  <a:pt x="755920" y="3568090"/>
                </a:cubicBezTo>
                <a:cubicBezTo>
                  <a:pt x="755303" y="3562541"/>
                  <a:pt x="754687" y="3556993"/>
                  <a:pt x="753454" y="3551444"/>
                </a:cubicBezTo>
                <a:cubicBezTo>
                  <a:pt x="709065" y="3556376"/>
                  <a:pt x="664677" y="3566241"/>
                  <a:pt x="620905" y="3565008"/>
                </a:cubicBezTo>
                <a:cubicBezTo>
                  <a:pt x="545691" y="3562541"/>
                  <a:pt x="505618" y="3618027"/>
                  <a:pt x="452598" y="3683377"/>
                </a:cubicBezTo>
                <a:close/>
                <a:moveTo>
                  <a:pt x="1704724" y="3521236"/>
                </a:moveTo>
                <a:cubicBezTo>
                  <a:pt x="1826792" y="3504590"/>
                  <a:pt x="1948861" y="3487328"/>
                  <a:pt x="2070312" y="3470682"/>
                </a:cubicBezTo>
                <a:cubicBezTo>
                  <a:pt x="1943928" y="3446638"/>
                  <a:pt x="1823093" y="3480546"/>
                  <a:pt x="1704724" y="3521236"/>
                </a:cubicBezTo>
                <a:close/>
                <a:moveTo>
                  <a:pt x="142495" y="1097131"/>
                </a:moveTo>
                <a:cubicBezTo>
                  <a:pt x="85160" y="1130422"/>
                  <a:pt x="69748" y="1145835"/>
                  <a:pt x="76529" y="1175427"/>
                </a:cubicBezTo>
                <a:cubicBezTo>
                  <a:pt x="86393" y="1218583"/>
                  <a:pt x="109821" y="1251874"/>
                  <a:pt x="152976" y="1276534"/>
                </a:cubicBezTo>
                <a:cubicBezTo>
                  <a:pt x="149277" y="1213651"/>
                  <a:pt x="146194" y="1158781"/>
                  <a:pt x="142495" y="1097131"/>
                </a:cubicBezTo>
                <a:close/>
                <a:moveTo>
                  <a:pt x="242986" y="2457761"/>
                </a:moveTo>
                <a:cubicBezTo>
                  <a:pt x="199831" y="2466392"/>
                  <a:pt x="188117" y="2502150"/>
                  <a:pt x="174554" y="2544689"/>
                </a:cubicBezTo>
                <a:cubicBezTo>
                  <a:pt x="201680" y="2566267"/>
                  <a:pt x="227573" y="2586611"/>
                  <a:pt x="265797" y="2616820"/>
                </a:cubicBezTo>
                <a:cubicBezTo>
                  <a:pt x="256549" y="2552703"/>
                  <a:pt x="249768" y="2507082"/>
                  <a:pt x="242986" y="2457761"/>
                </a:cubicBezTo>
                <a:close/>
                <a:moveTo>
                  <a:pt x="1387839" y="3449104"/>
                </a:moveTo>
                <a:cubicBezTo>
                  <a:pt x="1388456" y="3454653"/>
                  <a:pt x="1389689" y="3459585"/>
                  <a:pt x="1390305" y="3465133"/>
                </a:cubicBezTo>
                <a:cubicBezTo>
                  <a:pt x="1492645" y="3478080"/>
                  <a:pt x="1586971" y="3431842"/>
                  <a:pt x="1686229" y="3418279"/>
                </a:cubicBezTo>
                <a:cubicBezTo>
                  <a:pt x="1685612" y="3412114"/>
                  <a:pt x="1684996" y="3405949"/>
                  <a:pt x="1683763" y="3400400"/>
                </a:cubicBezTo>
                <a:cubicBezTo>
                  <a:pt x="1585122" y="3416430"/>
                  <a:pt x="1486480" y="3433075"/>
                  <a:pt x="1387839" y="3449104"/>
                </a:cubicBezTo>
                <a:close/>
                <a:moveTo>
                  <a:pt x="324981" y="421439"/>
                </a:moveTo>
                <a:cubicBezTo>
                  <a:pt x="324981" y="386298"/>
                  <a:pt x="324981" y="357939"/>
                  <a:pt x="324981" y="320949"/>
                </a:cubicBezTo>
                <a:cubicBezTo>
                  <a:pt x="284292" y="351774"/>
                  <a:pt x="233122" y="357323"/>
                  <a:pt x="233122" y="435619"/>
                </a:cubicBezTo>
                <a:cubicBezTo>
                  <a:pt x="265180" y="430687"/>
                  <a:pt x="293540" y="426371"/>
                  <a:pt x="324981" y="421439"/>
                </a:cubicBezTo>
                <a:close/>
                <a:moveTo>
                  <a:pt x="1729384" y="462745"/>
                </a:moveTo>
                <a:cubicBezTo>
                  <a:pt x="1795350" y="471993"/>
                  <a:pt x="1887210" y="470143"/>
                  <a:pt x="1971055" y="498503"/>
                </a:cubicBezTo>
                <a:cubicBezTo>
                  <a:pt x="2149842" y="560153"/>
                  <a:pt x="2186832" y="753120"/>
                  <a:pt x="2060448" y="910329"/>
                </a:cubicBezTo>
                <a:cubicBezTo>
                  <a:pt x="2004346" y="979994"/>
                  <a:pt x="1937147" y="1021300"/>
                  <a:pt x="1858851" y="1039796"/>
                </a:cubicBezTo>
                <a:cubicBezTo>
                  <a:pt x="1777472" y="1059524"/>
                  <a:pt x="1696093" y="1075553"/>
                  <a:pt x="1614097" y="1091582"/>
                </a:cubicBezTo>
                <a:cubicBezTo>
                  <a:pt x="1558612" y="1102679"/>
                  <a:pt x="1502510" y="1109461"/>
                  <a:pt x="1447640" y="1123641"/>
                </a:cubicBezTo>
                <a:cubicBezTo>
                  <a:pt x="1338519" y="1151383"/>
                  <a:pt x="1234946" y="1116859"/>
                  <a:pt x="1131989" y="1087267"/>
                </a:cubicBezTo>
                <a:cubicBezTo>
                  <a:pt x="1055542" y="1065072"/>
                  <a:pt x="997590" y="1009587"/>
                  <a:pt x="965532" y="920810"/>
                </a:cubicBezTo>
                <a:cubicBezTo>
                  <a:pt x="929775" y="822785"/>
                  <a:pt x="955668" y="742639"/>
                  <a:pt x="1004989" y="661877"/>
                </a:cubicBezTo>
                <a:cubicBezTo>
                  <a:pt x="1073421" y="549673"/>
                  <a:pt x="1178227" y="523779"/>
                  <a:pt x="1283033" y="502202"/>
                </a:cubicBezTo>
                <a:cubicBezTo>
                  <a:pt x="1353315" y="487406"/>
                  <a:pt x="1426063" y="486789"/>
                  <a:pt x="1497578" y="480624"/>
                </a:cubicBezTo>
                <a:cubicBezTo>
                  <a:pt x="1567859" y="475692"/>
                  <a:pt x="1637525" y="470143"/>
                  <a:pt x="1729384" y="462745"/>
                </a:cubicBezTo>
                <a:close/>
                <a:moveTo>
                  <a:pt x="1366878" y="996024"/>
                </a:moveTo>
                <a:cubicBezTo>
                  <a:pt x="1367495" y="992325"/>
                  <a:pt x="1368111" y="988626"/>
                  <a:pt x="1368728" y="985543"/>
                </a:cubicBezTo>
                <a:cubicBezTo>
                  <a:pt x="1385990" y="984310"/>
                  <a:pt x="1403869" y="984926"/>
                  <a:pt x="1421131" y="981227"/>
                </a:cubicBezTo>
                <a:cubicBezTo>
                  <a:pt x="1527170" y="956567"/>
                  <a:pt x="1633826" y="933756"/>
                  <a:pt x="1739248" y="905397"/>
                </a:cubicBezTo>
                <a:cubicBezTo>
                  <a:pt x="1796583" y="889984"/>
                  <a:pt x="1852069" y="867174"/>
                  <a:pt x="1907555" y="846212"/>
                </a:cubicBezTo>
                <a:cubicBezTo>
                  <a:pt x="1962424" y="825251"/>
                  <a:pt x="2001264" y="783945"/>
                  <a:pt x="2021608" y="721062"/>
                </a:cubicBezTo>
                <a:cubicBezTo>
                  <a:pt x="2040104" y="664343"/>
                  <a:pt x="2027773" y="623037"/>
                  <a:pt x="1977836" y="610090"/>
                </a:cubicBezTo>
                <a:cubicBezTo>
                  <a:pt x="1922967" y="595911"/>
                  <a:pt x="1865632" y="583581"/>
                  <a:pt x="1810147" y="587280"/>
                </a:cubicBezTo>
                <a:cubicBezTo>
                  <a:pt x="1662185" y="597144"/>
                  <a:pt x="1514840" y="616872"/>
                  <a:pt x="1366878" y="631052"/>
                </a:cubicBezTo>
                <a:cubicBezTo>
                  <a:pt x="1273169" y="640299"/>
                  <a:pt x="1188091" y="672974"/>
                  <a:pt x="1114110" y="741406"/>
                </a:cubicBezTo>
                <a:cubicBezTo>
                  <a:pt x="1077120" y="775314"/>
                  <a:pt x="1055542" y="819086"/>
                  <a:pt x="1060474" y="870873"/>
                </a:cubicBezTo>
                <a:cubicBezTo>
                  <a:pt x="1064790" y="916494"/>
                  <a:pt x="1105479" y="931907"/>
                  <a:pt x="1138154" y="941771"/>
                </a:cubicBezTo>
                <a:cubicBezTo>
                  <a:pt x="1213984" y="963965"/>
                  <a:pt x="1291048" y="978761"/>
                  <a:pt x="1366878" y="996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-5331254">
            <a:off x="7903078" y="4065831"/>
            <a:ext cx="695405" cy="1860734"/>
          </a:xfrm>
          <a:custGeom>
            <a:rect b="b" l="l" r="r" t="t"/>
            <a:pathLst>
              <a:path extrusionOk="0" h="3720723" w="1390532">
                <a:moveTo>
                  <a:pt x="373913" y="3720723"/>
                </a:moveTo>
                <a:cubicBezTo>
                  <a:pt x="315864" y="3657791"/>
                  <a:pt x="318221" y="3611095"/>
                  <a:pt x="380553" y="3542722"/>
                </a:cubicBezTo>
                <a:cubicBezTo>
                  <a:pt x="396013" y="3526303"/>
                  <a:pt x="410516" y="3509010"/>
                  <a:pt x="423993" y="3490928"/>
                </a:cubicBezTo>
                <a:cubicBezTo>
                  <a:pt x="474288" y="3420970"/>
                  <a:pt x="525953" y="3353068"/>
                  <a:pt x="586786" y="3290736"/>
                </a:cubicBezTo>
                <a:cubicBezTo>
                  <a:pt x="640079" y="3236029"/>
                  <a:pt x="679707" y="3167827"/>
                  <a:pt x="723875" y="3104595"/>
                </a:cubicBezTo>
                <a:cubicBezTo>
                  <a:pt x="767101" y="3042948"/>
                  <a:pt x="808827" y="2980358"/>
                  <a:pt x="850682" y="2917726"/>
                </a:cubicBezTo>
                <a:cubicBezTo>
                  <a:pt x="905132" y="2836329"/>
                  <a:pt x="958382" y="2753862"/>
                  <a:pt x="1013475" y="2672679"/>
                </a:cubicBezTo>
                <a:cubicBezTo>
                  <a:pt x="1103954" y="2539104"/>
                  <a:pt x="1173997" y="2394218"/>
                  <a:pt x="1234316" y="2245905"/>
                </a:cubicBezTo>
                <a:cubicBezTo>
                  <a:pt x="1272487" y="2152042"/>
                  <a:pt x="1299819" y="2050896"/>
                  <a:pt x="1304703" y="1948422"/>
                </a:cubicBezTo>
                <a:cubicBezTo>
                  <a:pt x="1306759" y="1905582"/>
                  <a:pt x="1308216" y="1855459"/>
                  <a:pt x="1278442" y="1816945"/>
                </a:cubicBezTo>
                <a:cubicBezTo>
                  <a:pt x="1197388" y="1816560"/>
                  <a:pt x="1137883" y="1865997"/>
                  <a:pt x="1075208" y="1901298"/>
                </a:cubicBezTo>
                <a:cubicBezTo>
                  <a:pt x="1047276" y="1917020"/>
                  <a:pt x="1035366" y="1963545"/>
                  <a:pt x="1019515" y="1997603"/>
                </a:cubicBezTo>
                <a:cubicBezTo>
                  <a:pt x="989313" y="2061863"/>
                  <a:pt x="963181" y="2128351"/>
                  <a:pt x="932036" y="2192269"/>
                </a:cubicBezTo>
                <a:cubicBezTo>
                  <a:pt x="898106" y="2261884"/>
                  <a:pt x="861649" y="2330343"/>
                  <a:pt x="823950" y="2397902"/>
                </a:cubicBezTo>
                <a:cubicBezTo>
                  <a:pt x="788007" y="2462505"/>
                  <a:pt x="755962" y="2531050"/>
                  <a:pt x="709866" y="2587856"/>
                </a:cubicBezTo>
                <a:cubicBezTo>
                  <a:pt x="635538" y="2679491"/>
                  <a:pt x="575434" y="2783165"/>
                  <a:pt x="484184" y="2861005"/>
                </a:cubicBezTo>
                <a:cubicBezTo>
                  <a:pt x="458480" y="2882854"/>
                  <a:pt x="436117" y="2902689"/>
                  <a:pt x="397432" y="2899990"/>
                </a:cubicBezTo>
                <a:cubicBezTo>
                  <a:pt x="355063" y="2897077"/>
                  <a:pt x="341740" y="2893821"/>
                  <a:pt x="333943" y="2852266"/>
                </a:cubicBezTo>
                <a:cubicBezTo>
                  <a:pt x="327988" y="2819707"/>
                  <a:pt x="327089" y="2786163"/>
                  <a:pt x="325375" y="2752962"/>
                </a:cubicBezTo>
                <a:cubicBezTo>
                  <a:pt x="316807" y="2599294"/>
                  <a:pt x="347652" y="2453080"/>
                  <a:pt x="426349" y="2321432"/>
                </a:cubicBezTo>
                <a:cubicBezTo>
                  <a:pt x="463235" y="2259785"/>
                  <a:pt x="516999" y="2206749"/>
                  <a:pt x="569436" y="2156369"/>
                </a:cubicBezTo>
                <a:cubicBezTo>
                  <a:pt x="635196" y="2093137"/>
                  <a:pt x="706310" y="2035216"/>
                  <a:pt x="777340" y="1977725"/>
                </a:cubicBezTo>
                <a:cubicBezTo>
                  <a:pt x="817095" y="1945509"/>
                  <a:pt x="861863" y="1919505"/>
                  <a:pt x="903333" y="1889303"/>
                </a:cubicBezTo>
                <a:cubicBezTo>
                  <a:pt x="945616" y="1858458"/>
                  <a:pt x="979588" y="1824528"/>
                  <a:pt x="1002208" y="1772006"/>
                </a:cubicBezTo>
                <a:cubicBezTo>
                  <a:pt x="1040764" y="1682299"/>
                  <a:pt x="1063341" y="1590021"/>
                  <a:pt x="1077136" y="1495001"/>
                </a:cubicBezTo>
                <a:cubicBezTo>
                  <a:pt x="1090245" y="1404822"/>
                  <a:pt x="1089474" y="1314515"/>
                  <a:pt x="1059014" y="1226778"/>
                </a:cubicBezTo>
                <a:cubicBezTo>
                  <a:pt x="1056024" y="1218927"/>
                  <a:pt x="1052234" y="1211405"/>
                  <a:pt x="1047704" y="1204330"/>
                </a:cubicBezTo>
                <a:cubicBezTo>
                  <a:pt x="1045605" y="1200902"/>
                  <a:pt x="1041664" y="1198675"/>
                  <a:pt x="1033696" y="1191478"/>
                </a:cubicBezTo>
                <a:cubicBezTo>
                  <a:pt x="1005464" y="1235175"/>
                  <a:pt x="979031" y="1278957"/>
                  <a:pt x="949772" y="1320770"/>
                </a:cubicBezTo>
                <a:cubicBezTo>
                  <a:pt x="858736" y="1450875"/>
                  <a:pt x="777340" y="1587664"/>
                  <a:pt x="672381" y="1708088"/>
                </a:cubicBezTo>
                <a:cubicBezTo>
                  <a:pt x="599553" y="1791670"/>
                  <a:pt x="533579" y="1881377"/>
                  <a:pt x="461693" y="1965858"/>
                </a:cubicBezTo>
                <a:cubicBezTo>
                  <a:pt x="382867" y="2058393"/>
                  <a:pt x="302198" y="2149257"/>
                  <a:pt x="201224" y="2219215"/>
                </a:cubicBezTo>
                <a:cubicBezTo>
                  <a:pt x="189143" y="2227569"/>
                  <a:pt x="177662" y="2237208"/>
                  <a:pt x="164553" y="2243420"/>
                </a:cubicBezTo>
                <a:cubicBezTo>
                  <a:pt x="89839" y="2278892"/>
                  <a:pt x="30848" y="2242221"/>
                  <a:pt x="12727" y="2160353"/>
                </a:cubicBezTo>
                <a:cubicBezTo>
                  <a:pt x="-8950" y="2063105"/>
                  <a:pt x="-768" y="1968514"/>
                  <a:pt x="20995" y="1874223"/>
                </a:cubicBezTo>
                <a:cubicBezTo>
                  <a:pt x="32920" y="1823547"/>
                  <a:pt x="49587" y="1774106"/>
                  <a:pt x="70775" y="1726552"/>
                </a:cubicBezTo>
                <a:cubicBezTo>
                  <a:pt x="97936" y="1665205"/>
                  <a:pt x="126125" y="1603130"/>
                  <a:pt x="163267" y="1547694"/>
                </a:cubicBezTo>
                <a:cubicBezTo>
                  <a:pt x="212619" y="1474052"/>
                  <a:pt x="272681" y="1407692"/>
                  <a:pt x="325204" y="1336064"/>
                </a:cubicBezTo>
                <a:cubicBezTo>
                  <a:pt x="386337" y="1252654"/>
                  <a:pt x="476687" y="1205444"/>
                  <a:pt x="556327" y="1145253"/>
                </a:cubicBezTo>
                <a:cubicBezTo>
                  <a:pt x="574662" y="1131373"/>
                  <a:pt x="604693" y="1133772"/>
                  <a:pt x="628341" y="1125675"/>
                </a:cubicBezTo>
                <a:cubicBezTo>
                  <a:pt x="645092" y="1119934"/>
                  <a:pt x="659957" y="1108839"/>
                  <a:pt x="676022" y="1100785"/>
                </a:cubicBezTo>
                <a:cubicBezTo>
                  <a:pt x="694615" y="1091489"/>
                  <a:pt x="713079" y="1076666"/>
                  <a:pt x="732443" y="1075081"/>
                </a:cubicBezTo>
                <a:cubicBezTo>
                  <a:pt x="810969" y="1068869"/>
                  <a:pt x="890224" y="1061543"/>
                  <a:pt x="968064" y="1091831"/>
                </a:cubicBezTo>
                <a:cubicBezTo>
                  <a:pt x="1029240" y="1009192"/>
                  <a:pt x="1072766" y="917086"/>
                  <a:pt x="1110637" y="822837"/>
                </a:cubicBezTo>
                <a:cubicBezTo>
                  <a:pt x="1153477" y="715951"/>
                  <a:pt x="1196617" y="608636"/>
                  <a:pt x="1229133" y="498237"/>
                </a:cubicBezTo>
                <a:cubicBezTo>
                  <a:pt x="1258221" y="399704"/>
                  <a:pt x="1273730" y="297187"/>
                  <a:pt x="1250039" y="192871"/>
                </a:cubicBezTo>
                <a:cubicBezTo>
                  <a:pt x="1235045" y="125955"/>
                  <a:pt x="1186550" y="87441"/>
                  <a:pt x="1115563" y="91597"/>
                </a:cubicBezTo>
                <a:cubicBezTo>
                  <a:pt x="1043720" y="95881"/>
                  <a:pt x="983787" y="129768"/>
                  <a:pt x="924324" y="165496"/>
                </a:cubicBezTo>
                <a:cubicBezTo>
                  <a:pt x="794861" y="243251"/>
                  <a:pt x="692687" y="350952"/>
                  <a:pt x="601095" y="468463"/>
                </a:cubicBezTo>
                <a:cubicBezTo>
                  <a:pt x="538334" y="549002"/>
                  <a:pt x="480071" y="633355"/>
                  <a:pt x="424464" y="718992"/>
                </a:cubicBezTo>
                <a:cubicBezTo>
                  <a:pt x="395376" y="763761"/>
                  <a:pt x="376398" y="815083"/>
                  <a:pt x="352321" y="864649"/>
                </a:cubicBezTo>
                <a:lnTo>
                  <a:pt x="287247" y="857624"/>
                </a:lnTo>
                <a:cubicBezTo>
                  <a:pt x="276109" y="823737"/>
                  <a:pt x="273667" y="797647"/>
                  <a:pt x="284934" y="760805"/>
                </a:cubicBezTo>
                <a:cubicBezTo>
                  <a:pt x="319506" y="647578"/>
                  <a:pt x="395547" y="560741"/>
                  <a:pt x="458094" y="466321"/>
                </a:cubicBezTo>
                <a:cubicBezTo>
                  <a:pt x="515079" y="380990"/>
                  <a:pt x="581028" y="302001"/>
                  <a:pt x="654817" y="230699"/>
                </a:cubicBezTo>
                <a:cubicBezTo>
                  <a:pt x="734756" y="153073"/>
                  <a:pt x="816753" y="72533"/>
                  <a:pt x="923125" y="31192"/>
                </a:cubicBezTo>
                <a:cubicBezTo>
                  <a:pt x="961681" y="16284"/>
                  <a:pt x="1001737" y="-1024"/>
                  <a:pt x="1047833" y="47"/>
                </a:cubicBezTo>
                <a:cubicBezTo>
                  <a:pt x="1125459" y="1889"/>
                  <a:pt x="1144652" y="519"/>
                  <a:pt x="1190705" y="22024"/>
                </a:cubicBezTo>
                <a:cubicBezTo>
                  <a:pt x="1199873" y="26308"/>
                  <a:pt x="1212125" y="29264"/>
                  <a:pt x="1216966" y="36676"/>
                </a:cubicBezTo>
                <a:cubicBezTo>
                  <a:pt x="1256079" y="95881"/>
                  <a:pt x="1311001" y="147418"/>
                  <a:pt x="1326380" y="218661"/>
                </a:cubicBezTo>
                <a:cubicBezTo>
                  <a:pt x="1344073" y="300872"/>
                  <a:pt x="1349385" y="384196"/>
                  <a:pt x="1330364" y="468891"/>
                </a:cubicBezTo>
                <a:cubicBezTo>
                  <a:pt x="1290566" y="646293"/>
                  <a:pt x="1223264" y="813284"/>
                  <a:pt x="1146494" y="976848"/>
                </a:cubicBezTo>
                <a:cubicBezTo>
                  <a:pt x="1119333" y="1034811"/>
                  <a:pt x="1084633" y="1089261"/>
                  <a:pt x="1052245" y="1147609"/>
                </a:cubicBezTo>
                <a:cubicBezTo>
                  <a:pt x="1064669" y="1162646"/>
                  <a:pt x="1075722" y="1177597"/>
                  <a:pt x="1088446" y="1191135"/>
                </a:cubicBezTo>
                <a:cubicBezTo>
                  <a:pt x="1140196" y="1245971"/>
                  <a:pt x="1158189" y="1313530"/>
                  <a:pt x="1164101" y="1386187"/>
                </a:cubicBezTo>
                <a:cubicBezTo>
                  <a:pt x="1173730" y="1497659"/>
                  <a:pt x="1159325" y="1609900"/>
                  <a:pt x="1121861" y="1715328"/>
                </a:cubicBezTo>
                <a:cubicBezTo>
                  <a:pt x="1118815" y="1725368"/>
                  <a:pt x="1116524" y="1735621"/>
                  <a:pt x="1115007" y="1746002"/>
                </a:cubicBezTo>
                <a:cubicBezTo>
                  <a:pt x="1114707" y="1747587"/>
                  <a:pt x="1116592" y="1749601"/>
                  <a:pt x="1119676" y="1756112"/>
                </a:cubicBezTo>
                <a:cubicBezTo>
                  <a:pt x="1128115" y="1753356"/>
                  <a:pt x="1136359" y="1750036"/>
                  <a:pt x="1144352" y="1746173"/>
                </a:cubicBezTo>
                <a:cubicBezTo>
                  <a:pt x="1196189" y="1716999"/>
                  <a:pt x="1262934" y="1731008"/>
                  <a:pt x="1310958" y="1766737"/>
                </a:cubicBezTo>
                <a:cubicBezTo>
                  <a:pt x="1387299" y="1823500"/>
                  <a:pt x="1398437" y="1897357"/>
                  <a:pt x="1386399" y="1982909"/>
                </a:cubicBezTo>
                <a:cubicBezTo>
                  <a:pt x="1379802" y="2030033"/>
                  <a:pt x="1382330" y="2078614"/>
                  <a:pt x="1371834" y="2124538"/>
                </a:cubicBezTo>
                <a:cubicBezTo>
                  <a:pt x="1355169" y="2197795"/>
                  <a:pt x="1333020" y="2269981"/>
                  <a:pt x="1309715" y="2341481"/>
                </a:cubicBezTo>
                <a:cubicBezTo>
                  <a:pt x="1270602" y="2461434"/>
                  <a:pt x="1220522" y="2576032"/>
                  <a:pt x="1151206" y="2682447"/>
                </a:cubicBezTo>
                <a:cubicBezTo>
                  <a:pt x="1102754" y="2756818"/>
                  <a:pt x="1062870" y="2836672"/>
                  <a:pt x="1015446" y="2911857"/>
                </a:cubicBezTo>
                <a:cubicBezTo>
                  <a:pt x="976375" y="2973804"/>
                  <a:pt x="933192" y="3033266"/>
                  <a:pt x="889581" y="3092128"/>
                </a:cubicBezTo>
                <a:cubicBezTo>
                  <a:pt x="822408" y="3182650"/>
                  <a:pt x="772242" y="3284567"/>
                  <a:pt x="693244" y="3367334"/>
                </a:cubicBezTo>
                <a:cubicBezTo>
                  <a:pt x="658244" y="3403920"/>
                  <a:pt x="637081" y="3453572"/>
                  <a:pt x="608206" y="3496326"/>
                </a:cubicBezTo>
                <a:cubicBezTo>
                  <a:pt x="588328" y="3525843"/>
                  <a:pt x="566009" y="3553689"/>
                  <a:pt x="544717" y="3582007"/>
                </a:cubicBezTo>
                <a:cubicBezTo>
                  <a:pt x="513615" y="3623562"/>
                  <a:pt x="482427" y="3665074"/>
                  <a:pt x="449526" y="3708985"/>
                </a:cubicBezTo>
                <a:close/>
                <a:moveTo>
                  <a:pt x="933150" y="1147010"/>
                </a:moveTo>
                <a:cubicBezTo>
                  <a:pt x="902048" y="1147010"/>
                  <a:pt x="882769" y="1144139"/>
                  <a:pt x="864605" y="1147524"/>
                </a:cubicBezTo>
                <a:cubicBezTo>
                  <a:pt x="788264" y="1161875"/>
                  <a:pt x="712951" y="1180082"/>
                  <a:pt x="644621" y="1219195"/>
                </a:cubicBezTo>
                <a:cubicBezTo>
                  <a:pt x="437102" y="1338034"/>
                  <a:pt x="288618" y="1510766"/>
                  <a:pt x="185245" y="1724282"/>
                </a:cubicBezTo>
                <a:cubicBezTo>
                  <a:pt x="166909" y="1762110"/>
                  <a:pt x="152129" y="1801651"/>
                  <a:pt x="135207" y="1839951"/>
                </a:cubicBezTo>
                <a:cubicBezTo>
                  <a:pt x="93052" y="1936470"/>
                  <a:pt x="81271" y="2036544"/>
                  <a:pt x="94809" y="2148229"/>
                </a:cubicBezTo>
                <a:cubicBezTo>
                  <a:pt x="113744" y="2141289"/>
                  <a:pt x="130623" y="2139018"/>
                  <a:pt x="142319" y="2130022"/>
                </a:cubicBezTo>
                <a:cubicBezTo>
                  <a:pt x="168810" y="2109660"/>
                  <a:pt x="193834" y="2087457"/>
                  <a:pt x="217203" y="2063577"/>
                </a:cubicBezTo>
                <a:cubicBezTo>
                  <a:pt x="266384" y="2013368"/>
                  <a:pt x="315436" y="1962859"/>
                  <a:pt x="361961" y="1910209"/>
                </a:cubicBezTo>
                <a:cubicBezTo>
                  <a:pt x="432733" y="1830269"/>
                  <a:pt x="499778" y="1746987"/>
                  <a:pt x="571364" y="1667819"/>
                </a:cubicBezTo>
                <a:cubicBezTo>
                  <a:pt x="615832" y="1618595"/>
                  <a:pt x="659315" y="1569629"/>
                  <a:pt x="689731" y="1510081"/>
                </a:cubicBezTo>
                <a:cubicBezTo>
                  <a:pt x="698110" y="1493089"/>
                  <a:pt x="709242" y="1477600"/>
                  <a:pt x="722675" y="1464242"/>
                </a:cubicBezTo>
                <a:cubicBezTo>
                  <a:pt x="801416" y="1389057"/>
                  <a:pt x="843314" y="1288811"/>
                  <a:pt x="903461" y="1200988"/>
                </a:cubicBezTo>
                <a:cubicBezTo>
                  <a:pt x="912586" y="1187708"/>
                  <a:pt x="919184" y="1172671"/>
                  <a:pt x="933150" y="1147010"/>
                </a:cubicBezTo>
                <a:close/>
                <a:moveTo>
                  <a:pt x="435346" y="2710465"/>
                </a:moveTo>
                <a:cubicBezTo>
                  <a:pt x="490610" y="2654772"/>
                  <a:pt x="549729" y="2613474"/>
                  <a:pt x="581517" y="2556882"/>
                </a:cubicBezTo>
                <a:cubicBezTo>
                  <a:pt x="605036" y="2515027"/>
                  <a:pt x="633525" y="2477756"/>
                  <a:pt x="658629" y="2437658"/>
                </a:cubicBezTo>
                <a:cubicBezTo>
                  <a:pt x="712908" y="2350692"/>
                  <a:pt x="766844" y="2263512"/>
                  <a:pt x="818081" y="2174790"/>
                </a:cubicBezTo>
                <a:cubicBezTo>
                  <a:pt x="841214" y="2134777"/>
                  <a:pt x="857579" y="2090909"/>
                  <a:pt x="877029" y="2048797"/>
                </a:cubicBezTo>
                <a:cubicBezTo>
                  <a:pt x="854815" y="2053367"/>
                  <a:pt x="834157" y="2063593"/>
                  <a:pt x="817052" y="2078485"/>
                </a:cubicBezTo>
                <a:cubicBezTo>
                  <a:pt x="780895" y="2109930"/>
                  <a:pt x="747437" y="2144502"/>
                  <a:pt x="710680" y="2175176"/>
                </a:cubicBezTo>
                <a:cubicBezTo>
                  <a:pt x="629284" y="2243120"/>
                  <a:pt x="559454" y="2319933"/>
                  <a:pt x="509074" y="2414010"/>
                </a:cubicBezTo>
                <a:cubicBezTo>
                  <a:pt x="461007" y="2503418"/>
                  <a:pt x="433204" y="2597152"/>
                  <a:pt x="435346" y="2710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2029250" y="1454800"/>
            <a:ext cx="5284500" cy="128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2212194">
            <a:off x="3039516" y="3397747"/>
            <a:ext cx="1557374" cy="2515225"/>
          </a:xfrm>
          <a:custGeom>
            <a:rect b="b" l="l" r="r" t="t"/>
            <a:pathLst>
              <a:path extrusionOk="0" h="5030450" w="3114748">
                <a:moveTo>
                  <a:pt x="2774402" y="895478"/>
                </a:moveTo>
                <a:cubicBezTo>
                  <a:pt x="2800205" y="1014196"/>
                  <a:pt x="2741374" y="1105040"/>
                  <a:pt x="2684608" y="1200015"/>
                </a:cubicBezTo>
                <a:cubicBezTo>
                  <a:pt x="2615455" y="1315635"/>
                  <a:pt x="2554560" y="1435385"/>
                  <a:pt x="2487472" y="1552038"/>
                </a:cubicBezTo>
                <a:cubicBezTo>
                  <a:pt x="2438962" y="1636689"/>
                  <a:pt x="2385292" y="1718243"/>
                  <a:pt x="2334718" y="1801862"/>
                </a:cubicBezTo>
                <a:cubicBezTo>
                  <a:pt x="2295497" y="1866898"/>
                  <a:pt x="2255244" y="1932968"/>
                  <a:pt x="2219120" y="1999037"/>
                </a:cubicBezTo>
                <a:cubicBezTo>
                  <a:pt x="2124165" y="2169371"/>
                  <a:pt x="2030242" y="2340737"/>
                  <a:pt x="1937351" y="2512104"/>
                </a:cubicBezTo>
                <a:cubicBezTo>
                  <a:pt x="1843427" y="2684503"/>
                  <a:pt x="1751568" y="2856901"/>
                  <a:pt x="1656613" y="3028268"/>
                </a:cubicBezTo>
                <a:cubicBezTo>
                  <a:pt x="1526566" y="3260542"/>
                  <a:pt x="1392390" y="3490751"/>
                  <a:pt x="1263374" y="3724057"/>
                </a:cubicBezTo>
                <a:cubicBezTo>
                  <a:pt x="1182869" y="3868583"/>
                  <a:pt x="1107524" y="4015173"/>
                  <a:pt x="1030115" y="4160732"/>
                </a:cubicBezTo>
                <a:cubicBezTo>
                  <a:pt x="980573" y="4254674"/>
                  <a:pt x="943416" y="4358939"/>
                  <a:pt x="878392" y="4441525"/>
                </a:cubicBezTo>
                <a:cubicBezTo>
                  <a:pt x="771052" y="4577792"/>
                  <a:pt x="650293" y="4705801"/>
                  <a:pt x="507860" y="4809034"/>
                </a:cubicBezTo>
                <a:cubicBezTo>
                  <a:pt x="430451" y="4864780"/>
                  <a:pt x="355106" y="4922590"/>
                  <a:pt x="276665" y="4975239"/>
                </a:cubicBezTo>
                <a:cubicBezTo>
                  <a:pt x="244669" y="4996918"/>
                  <a:pt x="206480" y="5014467"/>
                  <a:pt x="169324" y="5024790"/>
                </a:cubicBezTo>
                <a:cubicBezTo>
                  <a:pt x="100172" y="5045437"/>
                  <a:pt x="40309" y="5008273"/>
                  <a:pt x="26891" y="4934978"/>
                </a:cubicBezTo>
                <a:cubicBezTo>
                  <a:pt x="12441" y="4862715"/>
                  <a:pt x="-976" y="4789420"/>
                  <a:pt x="56" y="4717157"/>
                </a:cubicBezTo>
                <a:cubicBezTo>
                  <a:pt x="2120" y="4542693"/>
                  <a:pt x="12441" y="4368230"/>
                  <a:pt x="20698" y="4193766"/>
                </a:cubicBezTo>
                <a:cubicBezTo>
                  <a:pt x="22763" y="4144214"/>
                  <a:pt x="26891" y="4094663"/>
                  <a:pt x="82626" y="4071952"/>
                </a:cubicBezTo>
                <a:cubicBezTo>
                  <a:pt x="91915" y="4067822"/>
                  <a:pt x="99140" y="4054402"/>
                  <a:pt x="104300" y="4044079"/>
                </a:cubicBezTo>
                <a:cubicBezTo>
                  <a:pt x="144553" y="3955299"/>
                  <a:pt x="180677" y="3864453"/>
                  <a:pt x="226091" y="3777738"/>
                </a:cubicBezTo>
                <a:cubicBezTo>
                  <a:pt x="283890" y="3667279"/>
                  <a:pt x="346849" y="3558884"/>
                  <a:pt x="408777" y="3450490"/>
                </a:cubicBezTo>
                <a:cubicBezTo>
                  <a:pt x="504764" y="3283253"/>
                  <a:pt x="600751" y="3117048"/>
                  <a:pt x="698803" y="2950843"/>
                </a:cubicBezTo>
                <a:cubicBezTo>
                  <a:pt x="756602" y="2853804"/>
                  <a:pt x="817497" y="2758830"/>
                  <a:pt x="875296" y="2661791"/>
                </a:cubicBezTo>
                <a:cubicBezTo>
                  <a:pt x="959930" y="2521395"/>
                  <a:pt x="1043532" y="2379966"/>
                  <a:pt x="1128166" y="2238537"/>
                </a:cubicBezTo>
                <a:cubicBezTo>
                  <a:pt x="1159130" y="2185888"/>
                  <a:pt x="1192158" y="2134272"/>
                  <a:pt x="1223122" y="2081623"/>
                </a:cubicBezTo>
                <a:cubicBezTo>
                  <a:pt x="1329430" y="1903030"/>
                  <a:pt x="1434707" y="1723405"/>
                  <a:pt x="1542047" y="1546877"/>
                </a:cubicBezTo>
                <a:cubicBezTo>
                  <a:pt x="1659710" y="1354864"/>
                  <a:pt x="1778404" y="1162851"/>
                  <a:pt x="1901226" y="972902"/>
                </a:cubicBezTo>
                <a:cubicBezTo>
                  <a:pt x="1986892" y="839732"/>
                  <a:pt x="2078751" y="711723"/>
                  <a:pt x="2166482" y="579585"/>
                </a:cubicBezTo>
                <a:cubicBezTo>
                  <a:pt x="2191253" y="542422"/>
                  <a:pt x="2205703" y="499064"/>
                  <a:pt x="2231506" y="463965"/>
                </a:cubicBezTo>
                <a:cubicBezTo>
                  <a:pt x="2248020" y="443318"/>
                  <a:pt x="2278983" y="434027"/>
                  <a:pt x="2303754" y="419574"/>
                </a:cubicBezTo>
                <a:cubicBezTo>
                  <a:pt x="2314075" y="424736"/>
                  <a:pt x="2332654" y="429898"/>
                  <a:pt x="2332654" y="434027"/>
                </a:cubicBezTo>
                <a:cubicBezTo>
                  <a:pt x="2328525" y="484611"/>
                  <a:pt x="2363617" y="502161"/>
                  <a:pt x="2399742" y="519710"/>
                </a:cubicBezTo>
                <a:cubicBezTo>
                  <a:pt x="2426577" y="533131"/>
                  <a:pt x="2451348" y="551712"/>
                  <a:pt x="2478183" y="566165"/>
                </a:cubicBezTo>
                <a:cubicBezTo>
                  <a:pt x="2578299" y="623975"/>
                  <a:pt x="2679447" y="680754"/>
                  <a:pt x="2779563" y="737532"/>
                </a:cubicBezTo>
                <a:cubicBezTo>
                  <a:pt x="2815687" y="757146"/>
                  <a:pt x="2848715" y="760243"/>
                  <a:pt x="2865229" y="713788"/>
                </a:cubicBezTo>
                <a:cubicBezTo>
                  <a:pt x="2693897" y="615717"/>
                  <a:pt x="2524629" y="517646"/>
                  <a:pt x="2354328" y="422671"/>
                </a:cubicBezTo>
                <a:cubicBezTo>
                  <a:pt x="2340911" y="415445"/>
                  <a:pt x="2319236" y="420607"/>
                  <a:pt x="2301690" y="420607"/>
                </a:cubicBezTo>
                <a:cubicBezTo>
                  <a:pt x="2271758" y="282275"/>
                  <a:pt x="2352264" y="176977"/>
                  <a:pt x="2411095" y="65486"/>
                </a:cubicBezTo>
                <a:cubicBezTo>
                  <a:pt x="2441027" y="8708"/>
                  <a:pt x="2494697" y="-11939"/>
                  <a:pt x="2559721" y="6643"/>
                </a:cubicBezTo>
                <a:cubicBezTo>
                  <a:pt x="2739310" y="60324"/>
                  <a:pt x="2908578" y="137749"/>
                  <a:pt x="3062365" y="246143"/>
                </a:cubicBezTo>
                <a:cubicBezTo>
                  <a:pt x="3115003" y="283307"/>
                  <a:pt x="3126356" y="340085"/>
                  <a:pt x="3103650" y="402025"/>
                </a:cubicBezTo>
                <a:cubicBezTo>
                  <a:pt x="3079911" y="468094"/>
                  <a:pt x="3056172" y="533131"/>
                  <a:pt x="3033465" y="599200"/>
                </a:cubicBezTo>
                <a:cubicBezTo>
                  <a:pt x="3013855" y="657010"/>
                  <a:pt x="2979795" y="702432"/>
                  <a:pt x="2909610" y="716885"/>
                </a:cubicBezTo>
                <a:cubicBezTo>
                  <a:pt x="2961216" y="804633"/>
                  <a:pt x="2884839" y="847991"/>
                  <a:pt x="2849747" y="902704"/>
                </a:cubicBezTo>
                <a:cubicBezTo>
                  <a:pt x="2833233" y="928512"/>
                  <a:pt x="2795045" y="923351"/>
                  <a:pt x="2768210" y="898575"/>
                </a:cubicBezTo>
                <a:cubicBezTo>
                  <a:pt x="2718668" y="811859"/>
                  <a:pt x="2719700" y="810827"/>
                  <a:pt x="2610295" y="748887"/>
                </a:cubicBezTo>
                <a:cubicBezTo>
                  <a:pt x="2512243" y="693141"/>
                  <a:pt x="2412127" y="638428"/>
                  <a:pt x="2312011" y="586812"/>
                </a:cubicBezTo>
                <a:cubicBezTo>
                  <a:pt x="2299626" y="580618"/>
                  <a:pt x="2280015" y="588876"/>
                  <a:pt x="2245955" y="593006"/>
                </a:cubicBezTo>
                <a:cubicBezTo>
                  <a:pt x="2275887" y="616749"/>
                  <a:pt x="2286208" y="628105"/>
                  <a:pt x="2298594" y="635331"/>
                </a:cubicBezTo>
                <a:cubicBezTo>
                  <a:pt x="2435866" y="722047"/>
                  <a:pt x="2573138" y="808762"/>
                  <a:pt x="2711443" y="893413"/>
                </a:cubicBezTo>
                <a:cubicBezTo>
                  <a:pt x="2730021" y="901672"/>
                  <a:pt x="2753760" y="894445"/>
                  <a:pt x="2774402" y="895478"/>
                </a:cubicBezTo>
                <a:close/>
                <a:moveTo>
                  <a:pt x="549145" y="3993495"/>
                </a:moveTo>
                <a:cubicBezTo>
                  <a:pt x="600751" y="3943943"/>
                  <a:pt x="649261" y="3888197"/>
                  <a:pt x="730799" y="3899553"/>
                </a:cubicBezTo>
                <a:cubicBezTo>
                  <a:pt x="807176" y="3768447"/>
                  <a:pt x="877360" y="3639406"/>
                  <a:pt x="955802" y="3515527"/>
                </a:cubicBezTo>
                <a:cubicBezTo>
                  <a:pt x="1151905" y="3208925"/>
                  <a:pt x="1329430" y="2892001"/>
                  <a:pt x="1493538" y="2566817"/>
                </a:cubicBezTo>
                <a:cubicBezTo>
                  <a:pt x="1578172" y="2400612"/>
                  <a:pt x="1667967" y="2237504"/>
                  <a:pt x="1758793" y="2074397"/>
                </a:cubicBezTo>
                <a:cubicBezTo>
                  <a:pt x="1832074" y="1940194"/>
                  <a:pt x="1909483" y="1808056"/>
                  <a:pt x="1985860" y="1675918"/>
                </a:cubicBezTo>
                <a:cubicBezTo>
                  <a:pt x="2037466" y="1585073"/>
                  <a:pt x="2082880" y="1491131"/>
                  <a:pt x="2140679" y="1405448"/>
                </a:cubicBezTo>
                <a:cubicBezTo>
                  <a:pt x="2255244" y="1232017"/>
                  <a:pt x="2372906" y="1061683"/>
                  <a:pt x="2459605" y="861411"/>
                </a:cubicBezTo>
                <a:cubicBezTo>
                  <a:pt x="2435866" y="849023"/>
                  <a:pt x="2412127" y="836635"/>
                  <a:pt x="2385292" y="822182"/>
                </a:cubicBezTo>
                <a:cubicBezTo>
                  <a:pt x="2338846" y="900639"/>
                  <a:pt x="2300658" y="969805"/>
                  <a:pt x="2258341" y="1036907"/>
                </a:cubicBezTo>
                <a:cubicBezTo>
                  <a:pt x="2142743" y="1216532"/>
                  <a:pt x="2017856" y="1390995"/>
                  <a:pt x="1909483" y="1574750"/>
                </a:cubicBezTo>
                <a:cubicBezTo>
                  <a:pt x="1705123" y="1919547"/>
                  <a:pt x="1505923" y="2267442"/>
                  <a:pt x="1311884" y="2617401"/>
                </a:cubicBezTo>
                <a:cubicBezTo>
                  <a:pt x="1196286" y="2826964"/>
                  <a:pt x="1061078" y="3023106"/>
                  <a:pt x="924838" y="3219248"/>
                </a:cubicBezTo>
                <a:cubicBezTo>
                  <a:pt x="776212" y="3431908"/>
                  <a:pt x="639972" y="3652826"/>
                  <a:pt x="498571" y="3870648"/>
                </a:cubicBezTo>
                <a:cubicBezTo>
                  <a:pt x="504764" y="3872712"/>
                  <a:pt x="511989" y="3873744"/>
                  <a:pt x="518182" y="3875809"/>
                </a:cubicBezTo>
                <a:cubicBezTo>
                  <a:pt x="529535" y="3916070"/>
                  <a:pt x="540888" y="3956331"/>
                  <a:pt x="552242" y="3996592"/>
                </a:cubicBezTo>
                <a:cubicBezTo>
                  <a:pt x="499603" y="4061628"/>
                  <a:pt x="446965" y="4126665"/>
                  <a:pt x="393295" y="4191702"/>
                </a:cubicBezTo>
                <a:cubicBezTo>
                  <a:pt x="472768" y="4206154"/>
                  <a:pt x="523342" y="4178281"/>
                  <a:pt x="534696" y="4112212"/>
                </a:cubicBezTo>
                <a:cubicBezTo>
                  <a:pt x="540888" y="4072984"/>
                  <a:pt x="543985" y="4032723"/>
                  <a:pt x="549145" y="3993495"/>
                </a:cubicBezTo>
                <a:close/>
                <a:moveTo>
                  <a:pt x="2628873" y="962579"/>
                </a:moveTo>
                <a:cubicBezTo>
                  <a:pt x="2599973" y="947094"/>
                  <a:pt x="2572106" y="933674"/>
                  <a:pt x="2545271" y="919221"/>
                </a:cubicBezTo>
                <a:cubicBezTo>
                  <a:pt x="2448251" y="1073038"/>
                  <a:pt x="2351232" y="1215500"/>
                  <a:pt x="2265566" y="1364155"/>
                </a:cubicBezTo>
                <a:cubicBezTo>
                  <a:pt x="2053980" y="1729599"/>
                  <a:pt x="1843427" y="2097108"/>
                  <a:pt x="1640099" y="2466681"/>
                </a:cubicBezTo>
                <a:cubicBezTo>
                  <a:pt x="1473927" y="2770186"/>
                  <a:pt x="1311884" y="3075755"/>
                  <a:pt x="1126102" y="3367904"/>
                </a:cubicBezTo>
                <a:cubicBezTo>
                  <a:pt x="1015665" y="3541335"/>
                  <a:pt x="915549" y="3719928"/>
                  <a:pt x="812337" y="3897488"/>
                </a:cubicBezTo>
                <a:cubicBezTo>
                  <a:pt x="800983" y="3918135"/>
                  <a:pt x="789630" y="3941878"/>
                  <a:pt x="789630" y="3964589"/>
                </a:cubicBezTo>
                <a:cubicBezTo>
                  <a:pt x="789630" y="4026529"/>
                  <a:pt x="766923" y="4077113"/>
                  <a:pt x="725638" y="4121503"/>
                </a:cubicBezTo>
                <a:cubicBezTo>
                  <a:pt x="696739" y="4152473"/>
                  <a:pt x="669904" y="4185508"/>
                  <a:pt x="639972" y="4221639"/>
                </a:cubicBezTo>
                <a:cubicBezTo>
                  <a:pt x="665775" y="4278417"/>
                  <a:pt x="688482" y="4333131"/>
                  <a:pt x="763827" y="4351713"/>
                </a:cubicBezTo>
                <a:cubicBezTo>
                  <a:pt x="803048" y="4285644"/>
                  <a:pt x="844332" y="4221639"/>
                  <a:pt x="880457" y="4154538"/>
                </a:cubicBezTo>
                <a:cubicBezTo>
                  <a:pt x="926902" y="4068855"/>
                  <a:pt x="968187" y="3981107"/>
                  <a:pt x="1014633" y="3895423"/>
                </a:cubicBezTo>
                <a:cubicBezTo>
                  <a:pt x="1160162" y="3627018"/>
                  <a:pt x="1307756" y="3359645"/>
                  <a:pt x="1453285" y="3090207"/>
                </a:cubicBezTo>
                <a:cubicBezTo>
                  <a:pt x="1515212" y="2974587"/>
                  <a:pt x="1574043" y="2855869"/>
                  <a:pt x="1632874" y="2739216"/>
                </a:cubicBezTo>
                <a:cubicBezTo>
                  <a:pt x="1699962" y="2606046"/>
                  <a:pt x="1761890" y="2469778"/>
                  <a:pt x="1833106" y="2337640"/>
                </a:cubicBezTo>
                <a:cubicBezTo>
                  <a:pt x="1911547" y="2193114"/>
                  <a:pt x="1996182" y="2052718"/>
                  <a:pt x="2078751" y="1910256"/>
                </a:cubicBezTo>
                <a:cubicBezTo>
                  <a:pt x="2098362" y="1876190"/>
                  <a:pt x="2119004" y="1842123"/>
                  <a:pt x="2138615" y="1808056"/>
                </a:cubicBezTo>
                <a:cubicBezTo>
                  <a:pt x="2223249" y="1659401"/>
                  <a:pt x="2306851" y="1510745"/>
                  <a:pt x="2391485" y="1363122"/>
                </a:cubicBezTo>
                <a:cubicBezTo>
                  <a:pt x="2467862" y="1233049"/>
                  <a:pt x="2546303" y="1102976"/>
                  <a:pt x="2628873" y="962579"/>
                </a:cubicBezTo>
                <a:close/>
                <a:moveTo>
                  <a:pt x="2235634" y="713788"/>
                </a:moveTo>
                <a:cubicBezTo>
                  <a:pt x="2210863" y="750952"/>
                  <a:pt x="2189189" y="779857"/>
                  <a:pt x="2169578" y="810827"/>
                </a:cubicBezTo>
                <a:cubicBezTo>
                  <a:pt x="2110747" y="899607"/>
                  <a:pt x="2052948" y="989420"/>
                  <a:pt x="1993085" y="1079232"/>
                </a:cubicBezTo>
                <a:cubicBezTo>
                  <a:pt x="1891937" y="1232017"/>
                  <a:pt x="1785629" y="1381704"/>
                  <a:pt x="1690673" y="1538618"/>
                </a:cubicBezTo>
                <a:cubicBezTo>
                  <a:pt x="1539983" y="1787409"/>
                  <a:pt x="1400647" y="2042394"/>
                  <a:pt x="1250989" y="2291185"/>
                </a:cubicBezTo>
                <a:cubicBezTo>
                  <a:pt x="1129198" y="2495586"/>
                  <a:pt x="1000183" y="2695858"/>
                  <a:pt x="874264" y="2898194"/>
                </a:cubicBezTo>
                <a:cubicBezTo>
                  <a:pt x="771052" y="3064399"/>
                  <a:pt x="667839" y="3230604"/>
                  <a:pt x="562563" y="3395777"/>
                </a:cubicBezTo>
                <a:cubicBezTo>
                  <a:pt x="460383" y="3555787"/>
                  <a:pt x="375749" y="3725089"/>
                  <a:pt x="303500" y="3900585"/>
                </a:cubicBezTo>
                <a:cubicBezTo>
                  <a:pt x="301436" y="3906779"/>
                  <a:pt x="305564" y="3916070"/>
                  <a:pt x="306596" y="3924329"/>
                </a:cubicBezTo>
                <a:cubicBezTo>
                  <a:pt x="411873" y="3860324"/>
                  <a:pt x="410841" y="3859292"/>
                  <a:pt x="468640" y="3755027"/>
                </a:cubicBezTo>
                <a:cubicBezTo>
                  <a:pt x="504764" y="3687925"/>
                  <a:pt x="542953" y="3621856"/>
                  <a:pt x="585270" y="3558884"/>
                </a:cubicBezTo>
                <a:cubicBezTo>
                  <a:pt x="709124" y="3376162"/>
                  <a:pt x="835043" y="3195505"/>
                  <a:pt x="959930" y="3013815"/>
                </a:cubicBezTo>
                <a:cubicBezTo>
                  <a:pt x="1006376" y="2945681"/>
                  <a:pt x="1055918" y="2879613"/>
                  <a:pt x="1096170" y="2808382"/>
                </a:cubicBezTo>
                <a:cubicBezTo>
                  <a:pt x="1204543" y="2616369"/>
                  <a:pt x="1308788" y="2422291"/>
                  <a:pt x="1416128" y="2230278"/>
                </a:cubicBezTo>
                <a:cubicBezTo>
                  <a:pt x="1524501" y="2035168"/>
                  <a:pt x="1640099" y="1843155"/>
                  <a:pt x="1744344" y="1645980"/>
                </a:cubicBezTo>
                <a:cubicBezTo>
                  <a:pt x="1865102" y="1418868"/>
                  <a:pt x="2002374" y="1203112"/>
                  <a:pt x="2153064" y="994581"/>
                </a:cubicBezTo>
                <a:cubicBezTo>
                  <a:pt x="2206735" y="920254"/>
                  <a:pt x="2260405" y="846958"/>
                  <a:pt x="2318204" y="766437"/>
                </a:cubicBezTo>
                <a:cubicBezTo>
                  <a:pt x="2288272" y="747855"/>
                  <a:pt x="2264534" y="732370"/>
                  <a:pt x="2235634" y="713788"/>
                </a:cubicBezTo>
                <a:close/>
                <a:moveTo>
                  <a:pt x="113589" y="4706833"/>
                </a:moveTo>
                <a:cubicBezTo>
                  <a:pt x="166228" y="4742965"/>
                  <a:pt x="210609" y="4773935"/>
                  <a:pt x="265312" y="4811099"/>
                </a:cubicBezTo>
                <a:cubicBezTo>
                  <a:pt x="406712" y="4691349"/>
                  <a:pt x="554306" y="4566437"/>
                  <a:pt x="697771" y="4444622"/>
                </a:cubicBezTo>
                <a:cubicBezTo>
                  <a:pt x="642036" y="4387844"/>
                  <a:pt x="591462" y="4336228"/>
                  <a:pt x="536760" y="4279450"/>
                </a:cubicBezTo>
                <a:cubicBezTo>
                  <a:pt x="514053" y="4283579"/>
                  <a:pt x="484122" y="4292870"/>
                  <a:pt x="454190" y="4292870"/>
                </a:cubicBezTo>
                <a:cubicBezTo>
                  <a:pt x="422194" y="4291837"/>
                  <a:pt x="378845" y="4291837"/>
                  <a:pt x="359235" y="4273256"/>
                </a:cubicBezTo>
                <a:cubicBezTo>
                  <a:pt x="291115" y="4207187"/>
                  <a:pt x="192031" y="4234027"/>
                  <a:pt x="113589" y="4166926"/>
                </a:cubicBezTo>
                <a:cubicBezTo>
                  <a:pt x="113589" y="4362036"/>
                  <a:pt x="113589" y="4538564"/>
                  <a:pt x="113589" y="4706833"/>
                </a:cubicBezTo>
                <a:close/>
                <a:moveTo>
                  <a:pt x="2979795" y="334924"/>
                </a:moveTo>
                <a:cubicBezTo>
                  <a:pt x="2841490" y="224464"/>
                  <a:pt x="2685640" y="168719"/>
                  <a:pt x="2531853" y="87165"/>
                </a:cubicBezTo>
                <a:cubicBezTo>
                  <a:pt x="2485408" y="168719"/>
                  <a:pt x="2442059" y="243046"/>
                  <a:pt x="2396645" y="320471"/>
                </a:cubicBezTo>
                <a:cubicBezTo>
                  <a:pt x="2557656" y="412348"/>
                  <a:pt x="2707314" y="499064"/>
                  <a:pt x="2866261" y="589909"/>
                </a:cubicBezTo>
                <a:cubicBezTo>
                  <a:pt x="2906514" y="499064"/>
                  <a:pt x="2941606" y="420607"/>
                  <a:pt x="2979795" y="334924"/>
                </a:cubicBezTo>
                <a:close/>
                <a:moveTo>
                  <a:pt x="195127" y="4125633"/>
                </a:moveTo>
                <a:cubicBezTo>
                  <a:pt x="261183" y="4118406"/>
                  <a:pt x="261183" y="4118406"/>
                  <a:pt x="249830" y="4044079"/>
                </a:cubicBezTo>
                <a:cubicBezTo>
                  <a:pt x="231251" y="4070919"/>
                  <a:pt x="217834" y="4091566"/>
                  <a:pt x="195127" y="4125633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856904" y="0"/>
            <a:ext cx="4287300" cy="5143500"/>
          </a:xfrm>
          <a:prstGeom prst="rect">
            <a:avLst/>
          </a:prstGeom>
          <a:solidFill>
            <a:srgbClr val="4EB25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66800" y="1622825"/>
            <a:ext cx="3455400" cy="184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-152733" y="-234608"/>
            <a:ext cx="1333882" cy="1969033"/>
          </a:xfrm>
          <a:custGeom>
            <a:rect b="b" l="l" r="r" t="t"/>
            <a:pathLst>
              <a:path extrusionOk="0" h="3938066" w="2667764">
                <a:moveTo>
                  <a:pt x="1265798" y="429590"/>
                </a:moveTo>
                <a:cubicBezTo>
                  <a:pt x="1218671" y="410341"/>
                  <a:pt x="1218007" y="375162"/>
                  <a:pt x="1218671" y="336663"/>
                </a:cubicBezTo>
                <a:cubicBezTo>
                  <a:pt x="1219999" y="270951"/>
                  <a:pt x="1218671" y="204574"/>
                  <a:pt x="1218671" y="126914"/>
                </a:cubicBezTo>
                <a:cubicBezTo>
                  <a:pt x="1174863" y="166076"/>
                  <a:pt x="1133709" y="196609"/>
                  <a:pt x="1099857" y="233116"/>
                </a:cubicBezTo>
                <a:cubicBezTo>
                  <a:pt x="945864" y="401049"/>
                  <a:pt x="788552" y="565662"/>
                  <a:pt x="645179" y="742887"/>
                </a:cubicBezTo>
                <a:cubicBezTo>
                  <a:pt x="552252" y="857718"/>
                  <a:pt x="459325" y="972549"/>
                  <a:pt x="367062" y="1088044"/>
                </a:cubicBezTo>
                <a:cubicBezTo>
                  <a:pt x="350467" y="1108621"/>
                  <a:pt x="338520" y="1131853"/>
                  <a:pt x="333873" y="1163714"/>
                </a:cubicBezTo>
                <a:cubicBezTo>
                  <a:pt x="365070" y="1141809"/>
                  <a:pt x="396267" y="1120569"/>
                  <a:pt x="426800" y="1098665"/>
                </a:cubicBezTo>
                <a:cubicBezTo>
                  <a:pt x="549597" y="1011048"/>
                  <a:pt x="672393" y="922767"/>
                  <a:pt x="794526" y="834486"/>
                </a:cubicBezTo>
                <a:cubicBezTo>
                  <a:pt x="840325" y="801298"/>
                  <a:pt x="885461" y="765455"/>
                  <a:pt x="931261" y="732267"/>
                </a:cubicBezTo>
                <a:cubicBezTo>
                  <a:pt x="1026843" y="661908"/>
                  <a:pt x="1123089" y="592213"/>
                  <a:pt x="1218671" y="522517"/>
                </a:cubicBezTo>
                <a:cubicBezTo>
                  <a:pt x="1300314" y="462779"/>
                  <a:pt x="1385276" y="406359"/>
                  <a:pt x="1462936" y="341974"/>
                </a:cubicBezTo>
                <a:cubicBezTo>
                  <a:pt x="1531304" y="284890"/>
                  <a:pt x="1612283" y="256348"/>
                  <a:pt x="1690607" y="219841"/>
                </a:cubicBezTo>
                <a:cubicBezTo>
                  <a:pt x="1723796" y="204574"/>
                  <a:pt x="1750346" y="215858"/>
                  <a:pt x="1758311" y="251038"/>
                </a:cubicBezTo>
                <a:cubicBezTo>
                  <a:pt x="1764949" y="279580"/>
                  <a:pt x="1764949" y="310113"/>
                  <a:pt x="1763622" y="339318"/>
                </a:cubicBezTo>
                <a:cubicBezTo>
                  <a:pt x="1758975" y="420961"/>
                  <a:pt x="1752337" y="501941"/>
                  <a:pt x="1745700" y="592213"/>
                </a:cubicBezTo>
                <a:cubicBezTo>
                  <a:pt x="1798801" y="572300"/>
                  <a:pt x="1845928" y="562343"/>
                  <a:pt x="1884427" y="538448"/>
                </a:cubicBezTo>
                <a:cubicBezTo>
                  <a:pt x="1977354" y="479373"/>
                  <a:pt x="2082228" y="462115"/>
                  <a:pt x="2185775" y="438883"/>
                </a:cubicBezTo>
                <a:cubicBezTo>
                  <a:pt x="2213654" y="432909"/>
                  <a:pt x="2230248" y="446184"/>
                  <a:pt x="2236222" y="470080"/>
                </a:cubicBezTo>
                <a:cubicBezTo>
                  <a:pt x="2241532" y="493975"/>
                  <a:pt x="2241532" y="519198"/>
                  <a:pt x="2241532" y="543758"/>
                </a:cubicBezTo>
                <a:cubicBezTo>
                  <a:pt x="2242195" y="600842"/>
                  <a:pt x="2241532" y="657261"/>
                  <a:pt x="2241532" y="720983"/>
                </a:cubicBezTo>
                <a:cubicBezTo>
                  <a:pt x="2260117" y="720983"/>
                  <a:pt x="2279366" y="723638"/>
                  <a:pt x="2297288" y="720319"/>
                </a:cubicBezTo>
                <a:cubicBezTo>
                  <a:pt x="2350389" y="711690"/>
                  <a:pt x="2403490" y="699079"/>
                  <a:pt x="2456591" y="690450"/>
                </a:cubicBezTo>
                <a:cubicBezTo>
                  <a:pt x="2502391" y="683148"/>
                  <a:pt x="2538898" y="710363"/>
                  <a:pt x="2547527" y="757490"/>
                </a:cubicBezTo>
                <a:cubicBezTo>
                  <a:pt x="2554165" y="793997"/>
                  <a:pt x="2558147" y="831168"/>
                  <a:pt x="2560139" y="868338"/>
                </a:cubicBezTo>
                <a:cubicBezTo>
                  <a:pt x="2572750" y="1131189"/>
                  <a:pt x="2585362" y="1393376"/>
                  <a:pt x="2595982" y="1656226"/>
                </a:cubicBezTo>
                <a:cubicBezTo>
                  <a:pt x="2602620" y="1824822"/>
                  <a:pt x="2601956" y="1993419"/>
                  <a:pt x="2610585" y="2161351"/>
                </a:cubicBezTo>
                <a:cubicBezTo>
                  <a:pt x="2622532" y="2403625"/>
                  <a:pt x="2638463" y="2645235"/>
                  <a:pt x="2653066" y="2887509"/>
                </a:cubicBezTo>
                <a:cubicBezTo>
                  <a:pt x="2657048" y="2951894"/>
                  <a:pt x="2660367" y="3016279"/>
                  <a:pt x="2667005" y="3080000"/>
                </a:cubicBezTo>
                <a:cubicBezTo>
                  <a:pt x="2671651" y="3125136"/>
                  <a:pt x="2655057" y="3156997"/>
                  <a:pt x="2615231" y="3177574"/>
                </a:cubicBezTo>
                <a:cubicBezTo>
                  <a:pt x="2588680" y="3190849"/>
                  <a:pt x="2562794" y="3205452"/>
                  <a:pt x="2534915" y="3216736"/>
                </a:cubicBezTo>
                <a:cubicBezTo>
                  <a:pt x="2410792" y="3265191"/>
                  <a:pt x="2286668" y="3313645"/>
                  <a:pt x="2161216" y="3360109"/>
                </a:cubicBezTo>
                <a:cubicBezTo>
                  <a:pt x="2010542" y="3415865"/>
                  <a:pt x="1857876" y="3466311"/>
                  <a:pt x="1708529" y="3525386"/>
                </a:cubicBezTo>
                <a:cubicBezTo>
                  <a:pt x="1526658" y="3597073"/>
                  <a:pt x="1347441" y="3674069"/>
                  <a:pt x="1167561" y="3751730"/>
                </a:cubicBezTo>
                <a:cubicBezTo>
                  <a:pt x="1065342" y="3795538"/>
                  <a:pt x="965113" y="3843329"/>
                  <a:pt x="865548" y="3891784"/>
                </a:cubicBezTo>
                <a:cubicBezTo>
                  <a:pt x="796517" y="3925636"/>
                  <a:pt x="722839" y="3930282"/>
                  <a:pt x="648498" y="3932274"/>
                </a:cubicBezTo>
                <a:cubicBezTo>
                  <a:pt x="536985" y="3934929"/>
                  <a:pt x="425473" y="3939575"/>
                  <a:pt x="314624" y="3937584"/>
                </a:cubicBezTo>
                <a:cubicBezTo>
                  <a:pt x="258868" y="3936920"/>
                  <a:pt x="202448" y="3926300"/>
                  <a:pt x="147356" y="3915016"/>
                </a:cubicBezTo>
                <a:cubicBezTo>
                  <a:pt x="94918" y="3903732"/>
                  <a:pt x="69031" y="3868552"/>
                  <a:pt x="66376" y="3812796"/>
                </a:cubicBezTo>
                <a:cubicBezTo>
                  <a:pt x="59075" y="3674733"/>
                  <a:pt x="52437" y="3536006"/>
                  <a:pt x="45800" y="3397943"/>
                </a:cubicBezTo>
                <a:cubicBezTo>
                  <a:pt x="39162" y="3257226"/>
                  <a:pt x="29869" y="3116507"/>
                  <a:pt x="26551" y="2975126"/>
                </a:cubicBezTo>
                <a:cubicBezTo>
                  <a:pt x="23896" y="2863613"/>
                  <a:pt x="27878" y="2752765"/>
                  <a:pt x="28542" y="2641252"/>
                </a:cubicBezTo>
                <a:cubicBezTo>
                  <a:pt x="29869" y="2545007"/>
                  <a:pt x="27214" y="2448761"/>
                  <a:pt x="10620" y="2353179"/>
                </a:cubicBezTo>
                <a:cubicBezTo>
                  <a:pt x="664" y="2294104"/>
                  <a:pt x="0" y="2233701"/>
                  <a:pt x="0" y="2173962"/>
                </a:cubicBezTo>
                <a:cubicBezTo>
                  <a:pt x="664" y="1948946"/>
                  <a:pt x="664" y="1723267"/>
                  <a:pt x="5974" y="1498251"/>
                </a:cubicBezTo>
                <a:cubicBezTo>
                  <a:pt x="8629" y="1393376"/>
                  <a:pt x="33852" y="1293811"/>
                  <a:pt x="110185" y="1211505"/>
                </a:cubicBezTo>
                <a:cubicBezTo>
                  <a:pt x="153330" y="1165041"/>
                  <a:pt x="185190" y="1107294"/>
                  <a:pt x="221697" y="1054192"/>
                </a:cubicBezTo>
                <a:cubicBezTo>
                  <a:pt x="282100" y="966576"/>
                  <a:pt x="343830" y="882277"/>
                  <a:pt x="420827" y="806608"/>
                </a:cubicBezTo>
                <a:cubicBezTo>
                  <a:pt x="513754" y="715673"/>
                  <a:pt x="587431" y="604824"/>
                  <a:pt x="681022" y="514552"/>
                </a:cubicBezTo>
                <a:cubicBezTo>
                  <a:pt x="787888" y="411669"/>
                  <a:pt x="884798" y="298829"/>
                  <a:pt x="991000" y="195945"/>
                </a:cubicBezTo>
                <a:cubicBezTo>
                  <a:pt x="1056713" y="132224"/>
                  <a:pt x="1128399" y="75140"/>
                  <a:pt x="1198758" y="17393"/>
                </a:cubicBezTo>
                <a:cubicBezTo>
                  <a:pt x="1235265" y="-12477"/>
                  <a:pt x="1263143" y="-3184"/>
                  <a:pt x="1265798" y="39961"/>
                </a:cubicBezTo>
                <a:cubicBezTo>
                  <a:pt x="1273100" y="158775"/>
                  <a:pt x="1277082" y="277588"/>
                  <a:pt x="1281065" y="397066"/>
                </a:cubicBezTo>
                <a:cubicBezTo>
                  <a:pt x="1281729" y="406359"/>
                  <a:pt x="1271772" y="416979"/>
                  <a:pt x="1265798" y="429590"/>
                </a:cubicBezTo>
                <a:close/>
                <a:moveTo>
                  <a:pt x="600043" y="1432538"/>
                </a:moveTo>
                <a:cubicBezTo>
                  <a:pt x="600043" y="1534758"/>
                  <a:pt x="596060" y="1631667"/>
                  <a:pt x="600707" y="1727913"/>
                </a:cubicBezTo>
                <a:cubicBezTo>
                  <a:pt x="611327" y="1940317"/>
                  <a:pt x="627921" y="2152722"/>
                  <a:pt x="637877" y="2365126"/>
                </a:cubicBezTo>
                <a:cubicBezTo>
                  <a:pt x="644515" y="2513810"/>
                  <a:pt x="641860" y="2662493"/>
                  <a:pt x="647170" y="2811176"/>
                </a:cubicBezTo>
                <a:cubicBezTo>
                  <a:pt x="654472" y="3026236"/>
                  <a:pt x="653144" y="3241295"/>
                  <a:pt x="711555" y="3451708"/>
                </a:cubicBezTo>
                <a:cubicBezTo>
                  <a:pt x="725494" y="3500827"/>
                  <a:pt x="724167" y="3554592"/>
                  <a:pt x="728813" y="3606365"/>
                </a:cubicBezTo>
                <a:cubicBezTo>
                  <a:pt x="735451" y="3676725"/>
                  <a:pt x="729477" y="3749075"/>
                  <a:pt x="764656" y="3815451"/>
                </a:cubicBezTo>
                <a:cubicBezTo>
                  <a:pt x="792534" y="3806822"/>
                  <a:pt x="817094" y="3801512"/>
                  <a:pt x="839662" y="3790892"/>
                </a:cubicBezTo>
                <a:cubicBezTo>
                  <a:pt x="946528" y="3740446"/>
                  <a:pt x="1052066" y="3686017"/>
                  <a:pt x="1159596" y="3637562"/>
                </a:cubicBezTo>
                <a:cubicBezTo>
                  <a:pt x="1344123" y="3554592"/>
                  <a:pt x="1530640" y="3475604"/>
                  <a:pt x="1715830" y="3393961"/>
                </a:cubicBezTo>
                <a:cubicBezTo>
                  <a:pt x="1747691" y="3380022"/>
                  <a:pt x="1776897" y="3361436"/>
                  <a:pt x="1808757" y="3348825"/>
                </a:cubicBezTo>
                <a:cubicBezTo>
                  <a:pt x="1997266" y="3275147"/>
                  <a:pt x="2186439" y="3203461"/>
                  <a:pt x="2374948" y="3129783"/>
                </a:cubicBezTo>
                <a:cubicBezTo>
                  <a:pt x="2434023" y="3106551"/>
                  <a:pt x="2491107" y="3078673"/>
                  <a:pt x="2549518" y="3052786"/>
                </a:cubicBezTo>
                <a:cubicBezTo>
                  <a:pt x="2549518" y="2999021"/>
                  <a:pt x="2550846" y="2949239"/>
                  <a:pt x="2549518" y="2900120"/>
                </a:cubicBezTo>
                <a:cubicBezTo>
                  <a:pt x="2544208" y="2746791"/>
                  <a:pt x="2536907" y="2593461"/>
                  <a:pt x="2532260" y="2440132"/>
                </a:cubicBezTo>
                <a:cubicBezTo>
                  <a:pt x="2526287" y="2271536"/>
                  <a:pt x="2521640" y="2103603"/>
                  <a:pt x="2517658" y="1935007"/>
                </a:cubicBezTo>
                <a:cubicBezTo>
                  <a:pt x="2511020" y="1644942"/>
                  <a:pt x="2506374" y="1354878"/>
                  <a:pt x="2499072" y="1064813"/>
                </a:cubicBezTo>
                <a:cubicBezTo>
                  <a:pt x="2497081" y="976532"/>
                  <a:pt x="2489116" y="888251"/>
                  <a:pt x="2483142" y="792006"/>
                </a:cubicBezTo>
                <a:cubicBezTo>
                  <a:pt x="2363001" y="827185"/>
                  <a:pt x="2250161" y="859710"/>
                  <a:pt x="2137321" y="894225"/>
                </a:cubicBezTo>
                <a:cubicBezTo>
                  <a:pt x="2043066" y="923431"/>
                  <a:pt x="1948812" y="954628"/>
                  <a:pt x="1855221" y="986488"/>
                </a:cubicBezTo>
                <a:cubicBezTo>
                  <a:pt x="1705874" y="1036934"/>
                  <a:pt x="1556527" y="1087381"/>
                  <a:pt x="1409171" y="1145128"/>
                </a:cubicBezTo>
                <a:cubicBezTo>
                  <a:pt x="1269117" y="1200221"/>
                  <a:pt x="1125080" y="1244693"/>
                  <a:pt x="982371" y="1294475"/>
                </a:cubicBezTo>
                <a:cubicBezTo>
                  <a:pt x="858247" y="1340275"/>
                  <a:pt x="732132" y="1385411"/>
                  <a:pt x="600043" y="1432538"/>
                </a:cubicBezTo>
                <a:close/>
                <a:moveTo>
                  <a:pt x="621283" y="3820097"/>
                </a:moveTo>
                <a:cubicBezTo>
                  <a:pt x="611991" y="3690663"/>
                  <a:pt x="604689" y="3570522"/>
                  <a:pt x="595396" y="3450381"/>
                </a:cubicBezTo>
                <a:cubicBezTo>
                  <a:pt x="591414" y="3398607"/>
                  <a:pt x="585440" y="3346834"/>
                  <a:pt x="578139" y="3295724"/>
                </a:cubicBezTo>
                <a:cubicBezTo>
                  <a:pt x="565527" y="3210762"/>
                  <a:pt x="542295" y="3125800"/>
                  <a:pt x="538313" y="3040175"/>
                </a:cubicBezTo>
                <a:cubicBezTo>
                  <a:pt x="531011" y="2884854"/>
                  <a:pt x="535658" y="2729533"/>
                  <a:pt x="533666" y="2573549"/>
                </a:cubicBezTo>
                <a:cubicBezTo>
                  <a:pt x="532339" y="2450088"/>
                  <a:pt x="529020" y="2326628"/>
                  <a:pt x="525037" y="2203168"/>
                </a:cubicBezTo>
                <a:cubicBezTo>
                  <a:pt x="521055" y="2081699"/>
                  <a:pt x="512426" y="1960894"/>
                  <a:pt x="509771" y="1840089"/>
                </a:cubicBezTo>
                <a:cubicBezTo>
                  <a:pt x="507116" y="1709328"/>
                  <a:pt x="509107" y="1578566"/>
                  <a:pt x="509107" y="1438512"/>
                </a:cubicBezTo>
                <a:cubicBezTo>
                  <a:pt x="373035" y="1446477"/>
                  <a:pt x="236964" y="1454442"/>
                  <a:pt x="102883" y="1462407"/>
                </a:cubicBezTo>
                <a:cubicBezTo>
                  <a:pt x="102883" y="1582549"/>
                  <a:pt x="101556" y="1695388"/>
                  <a:pt x="103547" y="1808892"/>
                </a:cubicBezTo>
                <a:cubicBezTo>
                  <a:pt x="105539" y="1944964"/>
                  <a:pt x="110185" y="2081035"/>
                  <a:pt x="113504" y="2217107"/>
                </a:cubicBezTo>
                <a:cubicBezTo>
                  <a:pt x="116823" y="2325964"/>
                  <a:pt x="120141" y="2435485"/>
                  <a:pt x="124788" y="2544343"/>
                </a:cubicBezTo>
                <a:cubicBezTo>
                  <a:pt x="128106" y="2625986"/>
                  <a:pt x="135408" y="2707629"/>
                  <a:pt x="137399" y="2788608"/>
                </a:cubicBezTo>
                <a:cubicBezTo>
                  <a:pt x="140054" y="2902112"/>
                  <a:pt x="134744" y="3016279"/>
                  <a:pt x="141382" y="3129783"/>
                </a:cubicBezTo>
                <a:cubicBezTo>
                  <a:pt x="151338" y="3287759"/>
                  <a:pt x="169924" y="3445071"/>
                  <a:pt x="183863" y="3603046"/>
                </a:cubicBezTo>
                <a:cubicBezTo>
                  <a:pt x="190500" y="3674069"/>
                  <a:pt x="195810" y="3744428"/>
                  <a:pt x="202448" y="3820097"/>
                </a:cubicBezTo>
                <a:cubicBezTo>
                  <a:pt x="345821" y="3820097"/>
                  <a:pt x="483220" y="3820097"/>
                  <a:pt x="621283" y="3820097"/>
                </a:cubicBezTo>
                <a:close/>
                <a:moveTo>
                  <a:pt x="366398" y="1344921"/>
                </a:moveTo>
                <a:cubicBezTo>
                  <a:pt x="430783" y="1344921"/>
                  <a:pt x="483884" y="1342266"/>
                  <a:pt x="537649" y="1345585"/>
                </a:cubicBezTo>
                <a:cubicBezTo>
                  <a:pt x="589423" y="1348904"/>
                  <a:pt x="633895" y="1334301"/>
                  <a:pt x="678367" y="1309078"/>
                </a:cubicBezTo>
                <a:cubicBezTo>
                  <a:pt x="727486" y="1280536"/>
                  <a:pt x="777932" y="1251994"/>
                  <a:pt x="831033" y="1232081"/>
                </a:cubicBezTo>
                <a:cubicBezTo>
                  <a:pt x="1024852" y="1159731"/>
                  <a:pt x="1220662" y="1091363"/>
                  <a:pt x="1415145" y="1021668"/>
                </a:cubicBezTo>
                <a:cubicBezTo>
                  <a:pt x="1477539" y="999100"/>
                  <a:pt x="1540597" y="979187"/>
                  <a:pt x="1602991" y="956619"/>
                </a:cubicBezTo>
                <a:cubicBezTo>
                  <a:pt x="1652109" y="939361"/>
                  <a:pt x="1699900" y="918784"/>
                  <a:pt x="1748355" y="901527"/>
                </a:cubicBezTo>
                <a:cubicBezTo>
                  <a:pt x="1876461" y="857054"/>
                  <a:pt x="2005895" y="813910"/>
                  <a:pt x="2133338" y="768110"/>
                </a:cubicBezTo>
                <a:cubicBezTo>
                  <a:pt x="2148605" y="762800"/>
                  <a:pt x="2167854" y="742887"/>
                  <a:pt x="2169181" y="728948"/>
                </a:cubicBezTo>
                <a:cubicBezTo>
                  <a:pt x="2173164" y="665890"/>
                  <a:pt x="2171173" y="602833"/>
                  <a:pt x="2171173" y="537784"/>
                </a:cubicBezTo>
                <a:cubicBezTo>
                  <a:pt x="2016516" y="568981"/>
                  <a:pt x="456006" y="1279208"/>
                  <a:pt x="366398" y="1344921"/>
                </a:cubicBezTo>
                <a:close/>
                <a:moveTo>
                  <a:pt x="1679323" y="332681"/>
                </a:moveTo>
                <a:cubicBezTo>
                  <a:pt x="1290358" y="574955"/>
                  <a:pt x="935908" y="852408"/>
                  <a:pt x="578139" y="1126543"/>
                </a:cubicBezTo>
                <a:cubicBezTo>
                  <a:pt x="957812" y="977860"/>
                  <a:pt x="1314253" y="781385"/>
                  <a:pt x="1679323" y="624073"/>
                </a:cubicBezTo>
                <a:cubicBezTo>
                  <a:pt x="1679323" y="525836"/>
                  <a:pt x="1679323" y="435564"/>
                  <a:pt x="1679323" y="332681"/>
                </a:cubicBezTo>
                <a:close/>
                <a:moveTo>
                  <a:pt x="1077953" y="1769730"/>
                </a:moveTo>
                <a:cubicBezTo>
                  <a:pt x="1142338" y="1753136"/>
                  <a:pt x="1197431" y="1740525"/>
                  <a:pt x="1251859" y="1723930"/>
                </a:cubicBezTo>
                <a:cubicBezTo>
                  <a:pt x="1367354" y="1688087"/>
                  <a:pt x="1481522" y="1646934"/>
                  <a:pt x="1598344" y="1613746"/>
                </a:cubicBezTo>
                <a:cubicBezTo>
                  <a:pt x="1761630" y="1566618"/>
                  <a:pt x="1924252" y="1515508"/>
                  <a:pt x="2096831" y="1511526"/>
                </a:cubicBezTo>
                <a:cubicBezTo>
                  <a:pt x="2153915" y="1510198"/>
                  <a:pt x="2171837" y="1524801"/>
                  <a:pt x="2175155" y="1582549"/>
                </a:cubicBezTo>
                <a:cubicBezTo>
                  <a:pt x="2181129" y="1693397"/>
                  <a:pt x="2183784" y="1804910"/>
                  <a:pt x="2194405" y="1915094"/>
                </a:cubicBezTo>
                <a:cubicBezTo>
                  <a:pt x="2201706" y="1990763"/>
                  <a:pt x="2162544" y="2042537"/>
                  <a:pt x="2117408" y="2090992"/>
                </a:cubicBezTo>
                <a:cubicBezTo>
                  <a:pt x="2102805" y="2106922"/>
                  <a:pt x="2072272" y="2107586"/>
                  <a:pt x="2049704" y="2116215"/>
                </a:cubicBezTo>
                <a:cubicBezTo>
                  <a:pt x="1950139" y="2152722"/>
                  <a:pt x="1850575" y="2189893"/>
                  <a:pt x="1750346" y="2226400"/>
                </a:cubicBezTo>
                <a:cubicBezTo>
                  <a:pt x="1727115" y="2235029"/>
                  <a:pt x="1703219" y="2241003"/>
                  <a:pt x="1679323" y="2246977"/>
                </a:cubicBezTo>
                <a:cubicBezTo>
                  <a:pt x="1549226" y="2276846"/>
                  <a:pt x="1419128" y="2306051"/>
                  <a:pt x="1289030" y="2335257"/>
                </a:cubicBezTo>
                <a:cubicBezTo>
                  <a:pt x="1255178" y="2342559"/>
                  <a:pt x="1221326" y="2350524"/>
                  <a:pt x="1186810" y="2355834"/>
                </a:cubicBezTo>
                <a:cubicBezTo>
                  <a:pt x="1110478" y="2368445"/>
                  <a:pt x="1074634" y="2345877"/>
                  <a:pt x="1060031" y="2268881"/>
                </a:cubicBezTo>
                <a:cubicBezTo>
                  <a:pt x="1047420" y="2203168"/>
                  <a:pt x="1038127" y="2136128"/>
                  <a:pt x="1038127" y="2069751"/>
                </a:cubicBezTo>
                <a:cubicBezTo>
                  <a:pt x="1037463" y="1969523"/>
                  <a:pt x="1050075" y="1868631"/>
                  <a:pt x="1077953" y="1769730"/>
                </a:cubicBezTo>
                <a:close/>
                <a:moveTo>
                  <a:pt x="1156941" y="2242330"/>
                </a:moveTo>
                <a:cubicBezTo>
                  <a:pt x="1480194" y="2170644"/>
                  <a:pt x="1782207" y="2073734"/>
                  <a:pt x="2090193" y="1980143"/>
                </a:cubicBezTo>
                <a:cubicBezTo>
                  <a:pt x="2090193" y="1861329"/>
                  <a:pt x="2090193" y="1745835"/>
                  <a:pt x="2090193" y="1627685"/>
                </a:cubicBezTo>
                <a:cubicBezTo>
                  <a:pt x="2078246" y="1627685"/>
                  <a:pt x="2068953" y="1627021"/>
                  <a:pt x="2058997" y="1627685"/>
                </a:cubicBezTo>
                <a:cubicBezTo>
                  <a:pt x="1900357" y="1639632"/>
                  <a:pt x="1747691" y="1679458"/>
                  <a:pt x="1596353" y="1727913"/>
                </a:cubicBezTo>
                <a:cubicBezTo>
                  <a:pt x="1488159" y="1763092"/>
                  <a:pt x="1379302" y="1796281"/>
                  <a:pt x="1269781" y="1827477"/>
                </a:cubicBezTo>
                <a:cubicBezTo>
                  <a:pt x="1232610" y="1838098"/>
                  <a:pt x="1192784" y="1839425"/>
                  <a:pt x="1149640" y="1846063"/>
                </a:cubicBezTo>
                <a:cubicBezTo>
                  <a:pt x="1139019" y="1977488"/>
                  <a:pt x="1146985" y="2104931"/>
                  <a:pt x="1156941" y="2242330"/>
                </a:cubicBezTo>
                <a:close/>
                <a:moveTo>
                  <a:pt x="344494" y="1913767"/>
                </a:moveTo>
                <a:cubicBezTo>
                  <a:pt x="340511" y="1952265"/>
                  <a:pt x="324581" y="1975497"/>
                  <a:pt x="284091" y="1987445"/>
                </a:cubicBezTo>
                <a:cubicBezTo>
                  <a:pt x="218378" y="2006694"/>
                  <a:pt x="195147" y="2039218"/>
                  <a:pt x="197802" y="2106922"/>
                </a:cubicBezTo>
                <a:cubicBezTo>
                  <a:pt x="199793" y="2161351"/>
                  <a:pt x="204439" y="2216443"/>
                  <a:pt x="217051" y="2268881"/>
                </a:cubicBezTo>
                <a:cubicBezTo>
                  <a:pt x="237628" y="2355170"/>
                  <a:pt x="266833" y="2439468"/>
                  <a:pt x="291393" y="2525094"/>
                </a:cubicBezTo>
                <a:cubicBezTo>
                  <a:pt x="306659" y="2577531"/>
                  <a:pt x="322589" y="2629305"/>
                  <a:pt x="333210" y="2683070"/>
                </a:cubicBezTo>
                <a:cubicBezTo>
                  <a:pt x="341175" y="2726214"/>
                  <a:pt x="333873" y="2766040"/>
                  <a:pt x="288737" y="2791927"/>
                </a:cubicBezTo>
                <a:cubicBezTo>
                  <a:pt x="274798" y="2799892"/>
                  <a:pt x="264842" y="2821796"/>
                  <a:pt x="259532" y="2839054"/>
                </a:cubicBezTo>
                <a:cubicBezTo>
                  <a:pt x="234309" y="2926007"/>
                  <a:pt x="248248" y="3012960"/>
                  <a:pt x="278117" y="3093276"/>
                </a:cubicBezTo>
                <a:cubicBezTo>
                  <a:pt x="316616" y="3197487"/>
                  <a:pt x="369053" y="3295724"/>
                  <a:pt x="416844" y="3396616"/>
                </a:cubicBezTo>
                <a:cubicBezTo>
                  <a:pt x="431447" y="3426485"/>
                  <a:pt x="467954" y="3439097"/>
                  <a:pt x="491849" y="3423830"/>
                </a:cubicBezTo>
                <a:cubicBezTo>
                  <a:pt x="519064" y="3406572"/>
                  <a:pt x="513090" y="3383341"/>
                  <a:pt x="501142" y="3358781"/>
                </a:cubicBezTo>
                <a:cubicBezTo>
                  <a:pt x="467954" y="3292405"/>
                  <a:pt x="435429" y="3226029"/>
                  <a:pt x="403569" y="3158988"/>
                </a:cubicBezTo>
                <a:cubicBezTo>
                  <a:pt x="366398" y="3080664"/>
                  <a:pt x="334537" y="3001013"/>
                  <a:pt x="335201" y="2911404"/>
                </a:cubicBezTo>
                <a:cubicBezTo>
                  <a:pt x="335201" y="2871579"/>
                  <a:pt x="342502" y="2843700"/>
                  <a:pt x="382328" y="2830425"/>
                </a:cubicBezTo>
                <a:cubicBezTo>
                  <a:pt x="434766" y="2812504"/>
                  <a:pt x="456006" y="2770686"/>
                  <a:pt x="451360" y="2720240"/>
                </a:cubicBezTo>
                <a:cubicBezTo>
                  <a:pt x="446050" y="2659174"/>
                  <a:pt x="438084" y="2596780"/>
                  <a:pt x="421490" y="2538369"/>
                </a:cubicBezTo>
                <a:cubicBezTo>
                  <a:pt x="388966" y="2426857"/>
                  <a:pt x="348476" y="2317999"/>
                  <a:pt x="313297" y="2207151"/>
                </a:cubicBezTo>
                <a:cubicBezTo>
                  <a:pt x="305332" y="2181928"/>
                  <a:pt x="303340" y="2154050"/>
                  <a:pt x="302676" y="2127499"/>
                </a:cubicBezTo>
                <a:cubicBezTo>
                  <a:pt x="301349" y="2089001"/>
                  <a:pt x="313960" y="2062450"/>
                  <a:pt x="358433" y="2054485"/>
                </a:cubicBezTo>
                <a:cubicBezTo>
                  <a:pt x="408879" y="2045856"/>
                  <a:pt x="434766" y="2010676"/>
                  <a:pt x="434766" y="1958903"/>
                </a:cubicBezTo>
                <a:cubicBezTo>
                  <a:pt x="434766" y="1907129"/>
                  <a:pt x="434102" y="1854692"/>
                  <a:pt x="430119" y="1802918"/>
                </a:cubicBezTo>
                <a:cubicBezTo>
                  <a:pt x="427464" y="1766411"/>
                  <a:pt x="407551" y="1749817"/>
                  <a:pt x="362415" y="1763092"/>
                </a:cubicBezTo>
                <a:cubicBezTo>
                  <a:pt x="355778" y="1816194"/>
                  <a:pt x="349140" y="1864648"/>
                  <a:pt x="344494" y="1913767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5715725" y="926850"/>
            <a:ext cx="2687100" cy="32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400">
                <a:solidFill>
                  <a:schemeClr val="accent5"/>
                </a:solidFill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 sz="1400">
                <a:solidFill>
                  <a:schemeClr val="accent5"/>
                </a:solidFill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68775" y="855400"/>
            <a:ext cx="8328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68775" y="2117525"/>
            <a:ext cx="3772800" cy="26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894625" y="2117525"/>
            <a:ext cx="3772800" cy="26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173450" y="2583075"/>
            <a:ext cx="2456100" cy="18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343900" y="2583075"/>
            <a:ext cx="2456100" cy="18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14350" y="2583075"/>
            <a:ext cx="2456100" cy="18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accent1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100">
                <a:solidFill>
                  <a:schemeClr val="accent1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100"/>
              <a:buChar char="■"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467325" y="940750"/>
            <a:ext cx="8306700" cy="31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Google Shape;48;p7"/>
          <p:cNvSpPr/>
          <p:nvPr/>
        </p:nvSpPr>
        <p:spPr>
          <a:xfrm>
            <a:off x="5148694" y="1124490"/>
            <a:ext cx="2961381" cy="250371"/>
          </a:xfrm>
          <a:custGeom>
            <a:rect b="b" l="l" r="r" t="t"/>
            <a:pathLst>
              <a:path extrusionOk="0" h="667656" w="7897017">
                <a:moveTo>
                  <a:pt x="649144" y="580766"/>
                </a:moveTo>
                <a:cubicBezTo>
                  <a:pt x="689131" y="601575"/>
                  <a:pt x="721774" y="598719"/>
                  <a:pt x="756048" y="577909"/>
                </a:cubicBezTo>
                <a:cubicBezTo>
                  <a:pt x="807460" y="546491"/>
                  <a:pt x="860913" y="518745"/>
                  <a:pt x="913549" y="489366"/>
                </a:cubicBezTo>
                <a:cubicBezTo>
                  <a:pt x="917629" y="486918"/>
                  <a:pt x="920485" y="483246"/>
                  <a:pt x="924158" y="479982"/>
                </a:cubicBezTo>
                <a:cubicBezTo>
                  <a:pt x="962513" y="444891"/>
                  <a:pt x="1001276" y="409800"/>
                  <a:pt x="1039631" y="374709"/>
                </a:cubicBezTo>
                <a:cubicBezTo>
                  <a:pt x="1060032" y="356348"/>
                  <a:pt x="1075537" y="332682"/>
                  <a:pt x="1106140" y="326970"/>
                </a:cubicBezTo>
                <a:cubicBezTo>
                  <a:pt x="1116749" y="324929"/>
                  <a:pt x="1128174" y="314729"/>
                  <a:pt x="1135110" y="305344"/>
                </a:cubicBezTo>
                <a:cubicBezTo>
                  <a:pt x="1148575" y="287798"/>
                  <a:pt x="1164080" y="277598"/>
                  <a:pt x="1186522" y="275557"/>
                </a:cubicBezTo>
                <a:cubicBezTo>
                  <a:pt x="1195499" y="274741"/>
                  <a:pt x="1206924" y="271885"/>
                  <a:pt x="1211820" y="265765"/>
                </a:cubicBezTo>
                <a:cubicBezTo>
                  <a:pt x="1230590" y="241691"/>
                  <a:pt x="1259560" y="247811"/>
                  <a:pt x="1282818" y="238426"/>
                </a:cubicBezTo>
                <a:cubicBezTo>
                  <a:pt x="1314644" y="225369"/>
                  <a:pt x="1353407" y="242915"/>
                  <a:pt x="1380746" y="212720"/>
                </a:cubicBezTo>
                <a:cubicBezTo>
                  <a:pt x="1385234" y="207824"/>
                  <a:pt x="1399107" y="207824"/>
                  <a:pt x="1407268" y="210272"/>
                </a:cubicBezTo>
                <a:cubicBezTo>
                  <a:pt x="1432158" y="218025"/>
                  <a:pt x="1460312" y="223329"/>
                  <a:pt x="1480713" y="238426"/>
                </a:cubicBezTo>
                <a:cubicBezTo>
                  <a:pt x="1525189" y="271069"/>
                  <a:pt x="1581497" y="293103"/>
                  <a:pt x="1601491" y="352268"/>
                </a:cubicBezTo>
                <a:cubicBezTo>
                  <a:pt x="1608427" y="372669"/>
                  <a:pt x="1614956" y="393479"/>
                  <a:pt x="1621076" y="413880"/>
                </a:cubicBezTo>
                <a:cubicBezTo>
                  <a:pt x="1629237" y="440402"/>
                  <a:pt x="1637398" y="467333"/>
                  <a:pt x="1644742" y="491815"/>
                </a:cubicBezTo>
                <a:cubicBezTo>
                  <a:pt x="1666368" y="494263"/>
                  <a:pt x="1682689" y="496711"/>
                  <a:pt x="1699011" y="498343"/>
                </a:cubicBezTo>
                <a:cubicBezTo>
                  <a:pt x="1705131" y="499159"/>
                  <a:pt x="1714516" y="502015"/>
                  <a:pt x="1717372" y="499159"/>
                </a:cubicBezTo>
                <a:cubicBezTo>
                  <a:pt x="1744302" y="471005"/>
                  <a:pt x="1792042" y="482838"/>
                  <a:pt x="1815300" y="447747"/>
                </a:cubicBezTo>
                <a:cubicBezTo>
                  <a:pt x="1816932" y="445299"/>
                  <a:pt x="1819788" y="442443"/>
                  <a:pt x="1822644" y="442035"/>
                </a:cubicBezTo>
                <a:cubicBezTo>
                  <a:pt x="1886705" y="428570"/>
                  <a:pt x="1915268" y="370629"/>
                  <a:pt x="1956071" y="330642"/>
                </a:cubicBezTo>
                <a:cubicBezTo>
                  <a:pt x="2013195" y="274333"/>
                  <a:pt x="2072768" y="222513"/>
                  <a:pt x="2136829" y="175181"/>
                </a:cubicBezTo>
                <a:cubicBezTo>
                  <a:pt x="2162943" y="156004"/>
                  <a:pt x="2191913" y="140907"/>
                  <a:pt x="2220476" y="124993"/>
                </a:cubicBezTo>
                <a:cubicBezTo>
                  <a:pt x="2226596" y="121729"/>
                  <a:pt x="2235981" y="124993"/>
                  <a:pt x="2243325" y="123361"/>
                </a:cubicBezTo>
                <a:cubicBezTo>
                  <a:pt x="2259647" y="119689"/>
                  <a:pt x="2276784" y="116833"/>
                  <a:pt x="2291473" y="109896"/>
                </a:cubicBezTo>
                <a:cubicBezTo>
                  <a:pt x="2349006" y="82558"/>
                  <a:pt x="2415107" y="102144"/>
                  <a:pt x="2449790" y="139275"/>
                </a:cubicBezTo>
                <a:cubicBezTo>
                  <a:pt x="2455094" y="144987"/>
                  <a:pt x="2459582" y="152332"/>
                  <a:pt x="2465703" y="156412"/>
                </a:cubicBezTo>
                <a:cubicBezTo>
                  <a:pt x="2513035" y="185790"/>
                  <a:pt x="2526908" y="233938"/>
                  <a:pt x="2539557" y="283310"/>
                </a:cubicBezTo>
                <a:cubicBezTo>
                  <a:pt x="2547717" y="315137"/>
                  <a:pt x="2553838" y="347779"/>
                  <a:pt x="2562407" y="379606"/>
                </a:cubicBezTo>
                <a:cubicBezTo>
                  <a:pt x="2572607" y="418369"/>
                  <a:pt x="2606066" y="437954"/>
                  <a:pt x="2648501" y="445299"/>
                </a:cubicBezTo>
                <a:cubicBezTo>
                  <a:pt x="2735412" y="460804"/>
                  <a:pt x="2805594" y="422857"/>
                  <a:pt x="2869655" y="376341"/>
                </a:cubicBezTo>
                <a:cubicBezTo>
                  <a:pt x="2925963" y="335538"/>
                  <a:pt x="2981047" y="289022"/>
                  <a:pt x="3021035" y="230674"/>
                </a:cubicBezTo>
                <a:cubicBezTo>
                  <a:pt x="3078159" y="148251"/>
                  <a:pt x="3163030" y="116017"/>
                  <a:pt x="3253205" y="94391"/>
                </a:cubicBezTo>
                <a:cubicBezTo>
                  <a:pt x="3314002" y="80110"/>
                  <a:pt x="3368678" y="99287"/>
                  <a:pt x="3424986" y="129890"/>
                </a:cubicBezTo>
                <a:cubicBezTo>
                  <a:pt x="3504553" y="173549"/>
                  <a:pt x="3544540" y="244955"/>
                  <a:pt x="3587383" y="317585"/>
                </a:cubicBezTo>
                <a:cubicBezTo>
                  <a:pt x="3603705" y="345331"/>
                  <a:pt x="3629411" y="367773"/>
                  <a:pt x="3646140" y="387766"/>
                </a:cubicBezTo>
                <a:cubicBezTo>
                  <a:pt x="3676334" y="391847"/>
                  <a:pt x="3700408" y="395927"/>
                  <a:pt x="3724890" y="397967"/>
                </a:cubicBezTo>
                <a:cubicBezTo>
                  <a:pt x="3739987" y="399191"/>
                  <a:pt x="3755492" y="394295"/>
                  <a:pt x="3770182" y="395927"/>
                </a:cubicBezTo>
                <a:cubicBezTo>
                  <a:pt x="3846075" y="403680"/>
                  <a:pt x="3899120" y="351043"/>
                  <a:pt x="3959100" y="321257"/>
                </a:cubicBezTo>
                <a:cubicBezTo>
                  <a:pt x="4014185" y="293919"/>
                  <a:pt x="4063149" y="252300"/>
                  <a:pt x="4109256" y="210680"/>
                </a:cubicBezTo>
                <a:cubicBezTo>
                  <a:pt x="4158628" y="165797"/>
                  <a:pt x="4211265" y="126218"/>
                  <a:pt x="4271653" y="102552"/>
                </a:cubicBezTo>
                <a:cubicBezTo>
                  <a:pt x="4332450" y="78886"/>
                  <a:pt x="4394063" y="54404"/>
                  <a:pt x="4461796" y="51140"/>
                </a:cubicBezTo>
                <a:cubicBezTo>
                  <a:pt x="4485462" y="49916"/>
                  <a:pt x="4509944" y="46243"/>
                  <a:pt x="4533610" y="42571"/>
                </a:cubicBezTo>
                <a:cubicBezTo>
                  <a:pt x="4575637" y="36450"/>
                  <a:pt x="4606647" y="56444"/>
                  <a:pt x="4639290" y="73173"/>
                </a:cubicBezTo>
                <a:cubicBezTo>
                  <a:pt x="4678869" y="93575"/>
                  <a:pt x="4706207" y="125402"/>
                  <a:pt x="4725793" y="167429"/>
                </a:cubicBezTo>
                <a:cubicBezTo>
                  <a:pt x="4748235" y="215985"/>
                  <a:pt x="4777613" y="260868"/>
                  <a:pt x="4804951" y="307384"/>
                </a:cubicBezTo>
                <a:cubicBezTo>
                  <a:pt x="4824536" y="340843"/>
                  <a:pt x="4839634" y="341251"/>
                  <a:pt x="4880845" y="356756"/>
                </a:cubicBezTo>
                <a:cubicBezTo>
                  <a:pt x="4915120" y="369405"/>
                  <a:pt x="4949394" y="360020"/>
                  <a:pt x="4982445" y="371445"/>
                </a:cubicBezTo>
                <a:cubicBezTo>
                  <a:pt x="4997542" y="376749"/>
                  <a:pt x="5020800" y="365325"/>
                  <a:pt x="5037530" y="356756"/>
                </a:cubicBezTo>
                <a:cubicBezTo>
                  <a:pt x="5105263" y="322481"/>
                  <a:pt x="5163203" y="275149"/>
                  <a:pt x="5218287" y="223329"/>
                </a:cubicBezTo>
                <a:cubicBezTo>
                  <a:pt x="5274596" y="170693"/>
                  <a:pt x="5330496" y="117241"/>
                  <a:pt x="5392517" y="71949"/>
                </a:cubicBezTo>
                <a:cubicBezTo>
                  <a:pt x="5462291" y="20537"/>
                  <a:pt x="5540225" y="-9249"/>
                  <a:pt x="5632440" y="2584"/>
                </a:cubicBezTo>
                <a:cubicBezTo>
                  <a:pt x="5700582" y="11152"/>
                  <a:pt x="5745465" y="44611"/>
                  <a:pt x="5775659" y="101328"/>
                </a:cubicBezTo>
                <a:cubicBezTo>
                  <a:pt x="5809118" y="164981"/>
                  <a:pt x="5843393" y="227818"/>
                  <a:pt x="5857674" y="300447"/>
                </a:cubicBezTo>
                <a:cubicBezTo>
                  <a:pt x="5867058" y="348595"/>
                  <a:pt x="5939688" y="397967"/>
                  <a:pt x="5982532" y="386134"/>
                </a:cubicBezTo>
                <a:cubicBezTo>
                  <a:pt x="6018030" y="375933"/>
                  <a:pt x="6053937" y="360020"/>
                  <a:pt x="6083723" y="338394"/>
                </a:cubicBezTo>
                <a:cubicBezTo>
                  <a:pt x="6142480" y="295143"/>
                  <a:pt x="6199605" y="249851"/>
                  <a:pt x="6245305" y="190687"/>
                </a:cubicBezTo>
                <a:cubicBezTo>
                  <a:pt x="6287332" y="136418"/>
                  <a:pt x="6334663" y="84598"/>
                  <a:pt x="6393420" y="49099"/>
                </a:cubicBezTo>
                <a:cubicBezTo>
                  <a:pt x="6430551" y="26658"/>
                  <a:pt x="6472986" y="4624"/>
                  <a:pt x="6523174" y="20537"/>
                </a:cubicBezTo>
                <a:cubicBezTo>
                  <a:pt x="6548472" y="28698"/>
                  <a:pt x="6577851" y="23801"/>
                  <a:pt x="6604781" y="28290"/>
                </a:cubicBezTo>
                <a:cubicBezTo>
                  <a:pt x="6619470" y="30738"/>
                  <a:pt x="6635383" y="36859"/>
                  <a:pt x="6646808" y="46243"/>
                </a:cubicBezTo>
                <a:cubicBezTo>
                  <a:pt x="6680267" y="73581"/>
                  <a:pt x="6714949" y="100920"/>
                  <a:pt x="6742695" y="133562"/>
                </a:cubicBezTo>
                <a:cubicBezTo>
                  <a:pt x="6767586" y="162941"/>
                  <a:pt x="6785539" y="198847"/>
                  <a:pt x="6804308" y="233122"/>
                </a:cubicBezTo>
                <a:cubicBezTo>
                  <a:pt x="6829198" y="278414"/>
                  <a:pt x="6862249" y="315545"/>
                  <a:pt x="6914477" y="324929"/>
                </a:cubicBezTo>
                <a:cubicBezTo>
                  <a:pt x="6978538" y="336354"/>
                  <a:pt x="7042599" y="334722"/>
                  <a:pt x="7098907" y="294735"/>
                </a:cubicBezTo>
                <a:cubicBezTo>
                  <a:pt x="7150319" y="258420"/>
                  <a:pt x="7201323" y="222105"/>
                  <a:pt x="7251512" y="184566"/>
                </a:cubicBezTo>
                <a:cubicBezTo>
                  <a:pt x="7311900" y="139275"/>
                  <a:pt x="7370657" y="92351"/>
                  <a:pt x="7431454" y="47467"/>
                </a:cubicBezTo>
                <a:cubicBezTo>
                  <a:pt x="7505307" y="-7209"/>
                  <a:pt x="7626901" y="-2313"/>
                  <a:pt x="7700347" y="56036"/>
                </a:cubicBezTo>
                <a:cubicBezTo>
                  <a:pt x="7706467" y="60932"/>
                  <a:pt x="7713404" y="69093"/>
                  <a:pt x="7719932" y="68685"/>
                </a:cubicBezTo>
                <a:cubicBezTo>
                  <a:pt x="7758287" y="66645"/>
                  <a:pt x="7768896" y="98063"/>
                  <a:pt x="7786034" y="120913"/>
                </a:cubicBezTo>
                <a:cubicBezTo>
                  <a:pt x="7805619" y="147027"/>
                  <a:pt x="7823980" y="173957"/>
                  <a:pt x="7842342" y="201296"/>
                </a:cubicBezTo>
                <a:cubicBezTo>
                  <a:pt x="7873353" y="247403"/>
                  <a:pt x="7889674" y="298815"/>
                  <a:pt x="7897018" y="353084"/>
                </a:cubicBezTo>
                <a:cubicBezTo>
                  <a:pt x="7893754" y="354716"/>
                  <a:pt x="7890490" y="356348"/>
                  <a:pt x="7887634" y="358388"/>
                </a:cubicBezTo>
                <a:cubicBezTo>
                  <a:pt x="7878657" y="343699"/>
                  <a:pt x="7868048" y="329418"/>
                  <a:pt x="7860295" y="313912"/>
                </a:cubicBezTo>
                <a:cubicBezTo>
                  <a:pt x="7838670" y="268621"/>
                  <a:pt x="7810516" y="226594"/>
                  <a:pt x="7773793" y="193543"/>
                </a:cubicBezTo>
                <a:cubicBezTo>
                  <a:pt x="7737070" y="160084"/>
                  <a:pt x="7696674" y="127034"/>
                  <a:pt x="7652199" y="105816"/>
                </a:cubicBezTo>
                <a:cubicBezTo>
                  <a:pt x="7569777" y="65829"/>
                  <a:pt x="7495514" y="98063"/>
                  <a:pt x="7429413" y="149883"/>
                </a:cubicBezTo>
                <a:cubicBezTo>
                  <a:pt x="7340871" y="219657"/>
                  <a:pt x="7255184" y="293511"/>
                  <a:pt x="7166641" y="363692"/>
                </a:cubicBezTo>
                <a:cubicBezTo>
                  <a:pt x="7079322" y="432650"/>
                  <a:pt x="6941815" y="433466"/>
                  <a:pt x="6854904" y="382462"/>
                </a:cubicBezTo>
                <a:cubicBezTo>
                  <a:pt x="6809205" y="355532"/>
                  <a:pt x="6783498" y="318401"/>
                  <a:pt x="6759833" y="273925"/>
                </a:cubicBezTo>
                <a:cubicBezTo>
                  <a:pt x="6741064" y="238835"/>
                  <a:pt x="6712909" y="208640"/>
                  <a:pt x="6688019" y="176406"/>
                </a:cubicBezTo>
                <a:cubicBezTo>
                  <a:pt x="6682307" y="169061"/>
                  <a:pt x="6673738" y="163757"/>
                  <a:pt x="6668026" y="156412"/>
                </a:cubicBezTo>
                <a:cubicBezTo>
                  <a:pt x="6635791" y="111120"/>
                  <a:pt x="6592948" y="93575"/>
                  <a:pt x="6539088" y="107448"/>
                </a:cubicBezTo>
                <a:cubicBezTo>
                  <a:pt x="6508893" y="115201"/>
                  <a:pt x="6478291" y="110304"/>
                  <a:pt x="6447688" y="125402"/>
                </a:cubicBezTo>
                <a:cubicBezTo>
                  <a:pt x="6401988" y="148251"/>
                  <a:pt x="6368938" y="183342"/>
                  <a:pt x="6339560" y="220881"/>
                </a:cubicBezTo>
                <a:cubicBezTo>
                  <a:pt x="6284883" y="290247"/>
                  <a:pt x="6224087" y="351451"/>
                  <a:pt x="6151457" y="401639"/>
                </a:cubicBezTo>
                <a:cubicBezTo>
                  <a:pt x="6142480" y="407760"/>
                  <a:pt x="6133912" y="415104"/>
                  <a:pt x="6125751" y="422041"/>
                </a:cubicBezTo>
                <a:cubicBezTo>
                  <a:pt x="6054753" y="482022"/>
                  <a:pt x="5947849" y="492223"/>
                  <a:pt x="5873587" y="438362"/>
                </a:cubicBezTo>
                <a:cubicBezTo>
                  <a:pt x="5837680" y="411840"/>
                  <a:pt x="5813606" y="370629"/>
                  <a:pt x="5804630" y="323297"/>
                </a:cubicBezTo>
                <a:cubicBezTo>
                  <a:pt x="5792797" y="261276"/>
                  <a:pt x="5775251" y="200888"/>
                  <a:pt x="5741385" y="146211"/>
                </a:cubicBezTo>
                <a:cubicBezTo>
                  <a:pt x="5717311" y="107448"/>
                  <a:pt x="5688341" y="81334"/>
                  <a:pt x="5636520" y="81742"/>
                </a:cubicBezTo>
                <a:cubicBezTo>
                  <a:pt x="5534920" y="82558"/>
                  <a:pt x="5456170" y="130298"/>
                  <a:pt x="5383948" y="192727"/>
                </a:cubicBezTo>
                <a:cubicBezTo>
                  <a:pt x="5326008" y="242915"/>
                  <a:pt x="5271740" y="297591"/>
                  <a:pt x="5215023" y="348595"/>
                </a:cubicBezTo>
                <a:cubicBezTo>
                  <a:pt x="5139538" y="416737"/>
                  <a:pt x="5055075" y="462436"/>
                  <a:pt x="4948170" y="453868"/>
                </a:cubicBezTo>
                <a:cubicBezTo>
                  <a:pt x="4842490" y="445707"/>
                  <a:pt x="4767820" y="397967"/>
                  <a:pt x="4731913" y="296367"/>
                </a:cubicBezTo>
                <a:cubicBezTo>
                  <a:pt x="4717224" y="254340"/>
                  <a:pt x="4690294" y="220065"/>
                  <a:pt x="4665812" y="184158"/>
                </a:cubicBezTo>
                <a:cubicBezTo>
                  <a:pt x="4637658" y="142947"/>
                  <a:pt x="4591550" y="138459"/>
                  <a:pt x="4548299" y="132338"/>
                </a:cubicBezTo>
                <a:cubicBezTo>
                  <a:pt x="4497703" y="124993"/>
                  <a:pt x="4449147" y="143355"/>
                  <a:pt x="4400999" y="155596"/>
                </a:cubicBezTo>
                <a:cubicBezTo>
                  <a:pt x="4338162" y="171509"/>
                  <a:pt x="4280630" y="200479"/>
                  <a:pt x="4227994" y="238426"/>
                </a:cubicBezTo>
                <a:cubicBezTo>
                  <a:pt x="4193719" y="262908"/>
                  <a:pt x="4157404" y="284534"/>
                  <a:pt x="4126394" y="313096"/>
                </a:cubicBezTo>
                <a:cubicBezTo>
                  <a:pt x="4092935" y="344107"/>
                  <a:pt x="4059068" y="372261"/>
                  <a:pt x="4017041" y="391847"/>
                </a:cubicBezTo>
                <a:cubicBezTo>
                  <a:pt x="3979094" y="409392"/>
                  <a:pt x="3945635" y="435914"/>
                  <a:pt x="3907688" y="453868"/>
                </a:cubicBezTo>
                <a:cubicBezTo>
                  <a:pt x="3833834" y="488550"/>
                  <a:pt x="3756308" y="483654"/>
                  <a:pt x="3676742" y="475493"/>
                </a:cubicBezTo>
                <a:cubicBezTo>
                  <a:pt x="3593504" y="466517"/>
                  <a:pt x="3564533" y="407352"/>
                  <a:pt x="3539235" y="344515"/>
                </a:cubicBezTo>
                <a:cubicBezTo>
                  <a:pt x="3511489" y="276373"/>
                  <a:pt x="3467830" y="224145"/>
                  <a:pt x="3404585" y="188647"/>
                </a:cubicBezTo>
                <a:cubicBezTo>
                  <a:pt x="3355213" y="160900"/>
                  <a:pt x="3302985" y="177630"/>
                  <a:pt x="3252797" y="188647"/>
                </a:cubicBezTo>
                <a:cubicBezTo>
                  <a:pt x="3183431" y="203336"/>
                  <a:pt x="3132019" y="244955"/>
                  <a:pt x="3090400" y="301671"/>
                </a:cubicBezTo>
                <a:cubicBezTo>
                  <a:pt x="3027155" y="388174"/>
                  <a:pt x="2943100" y="451827"/>
                  <a:pt x="2848845" y="499975"/>
                </a:cubicBezTo>
                <a:cubicBezTo>
                  <a:pt x="2783152" y="533434"/>
                  <a:pt x="2710522" y="540778"/>
                  <a:pt x="2637484" y="533434"/>
                </a:cubicBezTo>
                <a:cubicBezTo>
                  <a:pt x="2596681" y="529354"/>
                  <a:pt x="2568119" y="501607"/>
                  <a:pt x="2546085" y="471821"/>
                </a:cubicBezTo>
                <a:cubicBezTo>
                  <a:pt x="2504058" y="414288"/>
                  <a:pt x="2484880" y="345739"/>
                  <a:pt x="2466111" y="277598"/>
                </a:cubicBezTo>
                <a:cubicBezTo>
                  <a:pt x="2460806" y="258012"/>
                  <a:pt x="2456318" y="238018"/>
                  <a:pt x="2449790" y="218841"/>
                </a:cubicBezTo>
                <a:cubicBezTo>
                  <a:pt x="2436325" y="179262"/>
                  <a:pt x="2418371" y="166613"/>
                  <a:pt x="2375528" y="168653"/>
                </a:cubicBezTo>
                <a:cubicBezTo>
                  <a:pt x="2322076" y="171101"/>
                  <a:pt x="2273520" y="190687"/>
                  <a:pt x="2230677" y="220065"/>
                </a:cubicBezTo>
                <a:cubicBezTo>
                  <a:pt x="2143766" y="279230"/>
                  <a:pt x="2066648" y="350227"/>
                  <a:pt x="1996466" y="428978"/>
                </a:cubicBezTo>
                <a:cubicBezTo>
                  <a:pt x="1945054" y="486918"/>
                  <a:pt x="1881809" y="531802"/>
                  <a:pt x="1809995" y="560772"/>
                </a:cubicBezTo>
                <a:cubicBezTo>
                  <a:pt x="1778577" y="573421"/>
                  <a:pt x="1741446" y="586070"/>
                  <a:pt x="1709619" y="580766"/>
                </a:cubicBezTo>
                <a:cubicBezTo>
                  <a:pt x="1670040" y="574645"/>
                  <a:pt x="1627605" y="565260"/>
                  <a:pt x="1595778" y="533842"/>
                </a:cubicBezTo>
                <a:cubicBezTo>
                  <a:pt x="1570889" y="509360"/>
                  <a:pt x="1556607" y="481206"/>
                  <a:pt x="1549263" y="448155"/>
                </a:cubicBezTo>
                <a:cubicBezTo>
                  <a:pt x="1543142" y="420409"/>
                  <a:pt x="1537838" y="392663"/>
                  <a:pt x="1530085" y="365325"/>
                </a:cubicBezTo>
                <a:cubicBezTo>
                  <a:pt x="1516212" y="315137"/>
                  <a:pt x="1490098" y="295143"/>
                  <a:pt x="1439910" y="292287"/>
                </a:cubicBezTo>
                <a:cubicBezTo>
                  <a:pt x="1370953" y="288614"/>
                  <a:pt x="1308932" y="306568"/>
                  <a:pt x="1246095" y="336762"/>
                </a:cubicBezTo>
                <a:cubicBezTo>
                  <a:pt x="1166937" y="375117"/>
                  <a:pt x="1113893" y="440811"/>
                  <a:pt x="1050648" y="496303"/>
                </a:cubicBezTo>
                <a:cubicBezTo>
                  <a:pt x="977202" y="560772"/>
                  <a:pt x="900492" y="621569"/>
                  <a:pt x="806644" y="652579"/>
                </a:cubicBezTo>
                <a:cubicBezTo>
                  <a:pt x="767473" y="665636"/>
                  <a:pt x="723406" y="668901"/>
                  <a:pt x="681787" y="667268"/>
                </a:cubicBezTo>
                <a:cubicBezTo>
                  <a:pt x="657713" y="666452"/>
                  <a:pt x="629150" y="651763"/>
                  <a:pt x="612013" y="634218"/>
                </a:cubicBezTo>
                <a:cubicBezTo>
                  <a:pt x="588755" y="610552"/>
                  <a:pt x="570394" y="579542"/>
                  <a:pt x="557337" y="548531"/>
                </a:cubicBezTo>
                <a:cubicBezTo>
                  <a:pt x="542240" y="512624"/>
                  <a:pt x="535711" y="473045"/>
                  <a:pt x="525102" y="435098"/>
                </a:cubicBezTo>
                <a:cubicBezTo>
                  <a:pt x="511637" y="388174"/>
                  <a:pt x="498172" y="340843"/>
                  <a:pt x="464713" y="303304"/>
                </a:cubicBezTo>
                <a:cubicBezTo>
                  <a:pt x="436967" y="271477"/>
                  <a:pt x="416974" y="266989"/>
                  <a:pt x="376579" y="282494"/>
                </a:cubicBezTo>
                <a:cubicBezTo>
                  <a:pt x="294564" y="313504"/>
                  <a:pt x="229687" y="367773"/>
                  <a:pt x="179907" y="437954"/>
                </a:cubicBezTo>
                <a:cubicBezTo>
                  <a:pt x="139920" y="493855"/>
                  <a:pt x="106869" y="554652"/>
                  <a:pt x="70962" y="613000"/>
                </a:cubicBezTo>
                <a:cubicBezTo>
                  <a:pt x="70146" y="614224"/>
                  <a:pt x="69330" y="615856"/>
                  <a:pt x="68514" y="617080"/>
                </a:cubicBezTo>
                <a:cubicBezTo>
                  <a:pt x="51377" y="643603"/>
                  <a:pt x="26487" y="653803"/>
                  <a:pt x="10166" y="641562"/>
                </a:cubicBezTo>
                <a:cubicBezTo>
                  <a:pt x="-6156" y="628913"/>
                  <a:pt x="-2483" y="604023"/>
                  <a:pt x="18734" y="579950"/>
                </a:cubicBezTo>
                <a:cubicBezTo>
                  <a:pt x="25671" y="571789"/>
                  <a:pt x="33423" y="563628"/>
                  <a:pt x="37504" y="553835"/>
                </a:cubicBezTo>
                <a:cubicBezTo>
                  <a:pt x="60762" y="499159"/>
                  <a:pt x="90956" y="450195"/>
                  <a:pt x="127271" y="402864"/>
                </a:cubicBezTo>
                <a:cubicBezTo>
                  <a:pt x="151753" y="370629"/>
                  <a:pt x="173379" y="336354"/>
                  <a:pt x="205613" y="311872"/>
                </a:cubicBezTo>
                <a:cubicBezTo>
                  <a:pt x="270490" y="261684"/>
                  <a:pt x="340264" y="220881"/>
                  <a:pt x="426766" y="238018"/>
                </a:cubicBezTo>
                <a:cubicBezTo>
                  <a:pt x="473282" y="247403"/>
                  <a:pt x="514085" y="269029"/>
                  <a:pt x="541832" y="311464"/>
                </a:cubicBezTo>
                <a:cubicBezTo>
                  <a:pt x="581411" y="371445"/>
                  <a:pt x="598956" y="440402"/>
                  <a:pt x="622622" y="506912"/>
                </a:cubicBezTo>
                <a:cubicBezTo>
                  <a:pt x="633639" y="530986"/>
                  <a:pt x="641799" y="557916"/>
                  <a:pt x="649144" y="580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-447650" y="3053849"/>
            <a:ext cx="2362995" cy="1799694"/>
          </a:xfrm>
          <a:custGeom>
            <a:rect b="b" l="l" r="r" t="t"/>
            <a:pathLst>
              <a:path extrusionOk="0" h="3599388" w="4725989">
                <a:moveTo>
                  <a:pt x="3973505" y="270629"/>
                </a:moveTo>
                <a:cubicBezTo>
                  <a:pt x="4027812" y="280940"/>
                  <a:pt x="4077994" y="294001"/>
                  <a:pt x="4128176" y="298813"/>
                </a:cubicBezTo>
                <a:cubicBezTo>
                  <a:pt x="4176984" y="303625"/>
                  <a:pt x="4205168" y="327685"/>
                  <a:pt x="4218917" y="371680"/>
                </a:cubicBezTo>
                <a:cubicBezTo>
                  <a:pt x="4232665" y="415676"/>
                  <a:pt x="4242977" y="461046"/>
                  <a:pt x="4254663" y="506416"/>
                </a:cubicBezTo>
                <a:cubicBezTo>
                  <a:pt x="4323406" y="769013"/>
                  <a:pt x="4393523" y="1031610"/>
                  <a:pt x="4459516" y="1294894"/>
                </a:cubicBezTo>
                <a:cubicBezTo>
                  <a:pt x="4482201" y="1384947"/>
                  <a:pt x="4498012" y="1477062"/>
                  <a:pt x="4512448" y="1569177"/>
                </a:cubicBezTo>
                <a:cubicBezTo>
                  <a:pt x="4545444" y="1779529"/>
                  <a:pt x="4572254" y="1991256"/>
                  <a:pt x="4607313" y="2200921"/>
                </a:cubicBezTo>
                <a:cubicBezTo>
                  <a:pt x="4640997" y="2403025"/>
                  <a:pt x="4680867" y="2604441"/>
                  <a:pt x="4722113" y="2805169"/>
                </a:cubicBezTo>
                <a:cubicBezTo>
                  <a:pt x="4731736" y="2851227"/>
                  <a:pt x="4724175" y="2887660"/>
                  <a:pt x="4691179" y="2917907"/>
                </a:cubicBezTo>
                <a:cubicBezTo>
                  <a:pt x="4678117" y="2929593"/>
                  <a:pt x="4658869" y="2941280"/>
                  <a:pt x="4641684" y="2941280"/>
                </a:cubicBezTo>
                <a:cubicBezTo>
                  <a:pt x="4548881" y="2941280"/>
                  <a:pt x="4456766" y="2937155"/>
                  <a:pt x="4363963" y="2935780"/>
                </a:cubicBezTo>
                <a:cubicBezTo>
                  <a:pt x="4300721" y="2935093"/>
                  <a:pt x="4237477" y="2938530"/>
                  <a:pt x="4174234" y="2937842"/>
                </a:cubicBezTo>
                <a:cubicBezTo>
                  <a:pt x="4049810" y="2936467"/>
                  <a:pt x="3925386" y="2930281"/>
                  <a:pt x="3800962" y="2930968"/>
                </a:cubicBezTo>
                <a:cubicBezTo>
                  <a:pt x="3668976" y="2931656"/>
                  <a:pt x="3537677" y="2936467"/>
                  <a:pt x="3405691" y="2939905"/>
                </a:cubicBezTo>
                <a:cubicBezTo>
                  <a:pt x="3358946" y="2941280"/>
                  <a:pt x="3312201" y="2940592"/>
                  <a:pt x="3266831" y="2946779"/>
                </a:cubicBezTo>
                <a:cubicBezTo>
                  <a:pt x="3180216" y="2958465"/>
                  <a:pt x="3094287" y="2973589"/>
                  <a:pt x="3008359" y="2989399"/>
                </a:cubicBezTo>
                <a:cubicBezTo>
                  <a:pt x="2940991" y="3001773"/>
                  <a:pt x="2875686" y="3021021"/>
                  <a:pt x="2808318" y="3032020"/>
                </a:cubicBezTo>
                <a:cubicBezTo>
                  <a:pt x="2732701" y="3045081"/>
                  <a:pt x="2716203" y="3032707"/>
                  <a:pt x="2681144" y="2959153"/>
                </a:cubicBezTo>
                <a:cubicBezTo>
                  <a:pt x="2673583" y="2944029"/>
                  <a:pt x="2657772" y="2933030"/>
                  <a:pt x="2635087" y="2926844"/>
                </a:cubicBezTo>
                <a:cubicBezTo>
                  <a:pt x="2639211" y="2937155"/>
                  <a:pt x="2644023" y="2947466"/>
                  <a:pt x="2646773" y="2958465"/>
                </a:cubicBezTo>
                <a:cubicBezTo>
                  <a:pt x="2659834" y="3005898"/>
                  <a:pt x="2647460" y="3029957"/>
                  <a:pt x="2600028" y="3037519"/>
                </a:cubicBezTo>
                <a:cubicBezTo>
                  <a:pt x="2378677" y="3070516"/>
                  <a:pt x="2171074" y="3153007"/>
                  <a:pt x="1956597" y="3211438"/>
                </a:cubicBezTo>
                <a:cubicBezTo>
                  <a:pt x="1777179" y="3260245"/>
                  <a:pt x="1596386" y="3303553"/>
                  <a:pt x="1416967" y="3350986"/>
                </a:cubicBezTo>
                <a:cubicBezTo>
                  <a:pt x="1370222" y="3363359"/>
                  <a:pt x="1324852" y="3382607"/>
                  <a:pt x="1278795" y="3399793"/>
                </a:cubicBezTo>
                <a:cubicBezTo>
                  <a:pt x="1155745" y="3446538"/>
                  <a:pt x="1032696" y="3495345"/>
                  <a:pt x="908959" y="3541402"/>
                </a:cubicBezTo>
                <a:cubicBezTo>
                  <a:pt x="854653" y="3562025"/>
                  <a:pt x="798971" y="3579899"/>
                  <a:pt x="742602" y="3596397"/>
                </a:cubicBezTo>
                <a:cubicBezTo>
                  <a:pt x="706856" y="3606708"/>
                  <a:pt x="677984" y="3589522"/>
                  <a:pt x="664236" y="3557901"/>
                </a:cubicBezTo>
                <a:cubicBezTo>
                  <a:pt x="644988" y="3513218"/>
                  <a:pt x="630552" y="3466473"/>
                  <a:pt x="615428" y="3420416"/>
                </a:cubicBezTo>
                <a:cubicBezTo>
                  <a:pt x="567996" y="3273994"/>
                  <a:pt x="517814" y="3128260"/>
                  <a:pt x="473818" y="2981150"/>
                </a:cubicBezTo>
                <a:cubicBezTo>
                  <a:pt x="401639" y="2742613"/>
                  <a:pt x="330146" y="2503389"/>
                  <a:pt x="264154" y="2262790"/>
                </a:cubicBezTo>
                <a:cubicBezTo>
                  <a:pt x="170664" y="1920452"/>
                  <a:pt x="76486" y="1578801"/>
                  <a:pt x="9806" y="1230276"/>
                </a:cubicBezTo>
                <a:cubicBezTo>
                  <a:pt x="-12879" y="1111351"/>
                  <a:pt x="-2568" y="1092791"/>
                  <a:pt x="109483" y="1048795"/>
                </a:cubicBezTo>
                <a:cubicBezTo>
                  <a:pt x="127356" y="1041921"/>
                  <a:pt x="146604" y="1035734"/>
                  <a:pt x="165164" y="1030922"/>
                </a:cubicBezTo>
                <a:cubicBezTo>
                  <a:pt x="195411" y="1023360"/>
                  <a:pt x="219471" y="1009612"/>
                  <a:pt x="226345" y="975928"/>
                </a:cubicBezTo>
                <a:cubicBezTo>
                  <a:pt x="228407" y="966304"/>
                  <a:pt x="231157" y="955305"/>
                  <a:pt x="238031" y="949118"/>
                </a:cubicBezTo>
                <a:cubicBezTo>
                  <a:pt x="268278" y="920934"/>
                  <a:pt x="315710" y="900311"/>
                  <a:pt x="326709" y="866627"/>
                </a:cubicBezTo>
                <a:cubicBezTo>
                  <a:pt x="340458" y="824007"/>
                  <a:pt x="366580" y="795822"/>
                  <a:pt x="391327" y="764888"/>
                </a:cubicBezTo>
                <a:cubicBezTo>
                  <a:pt x="492379" y="641152"/>
                  <a:pt x="623677" y="566910"/>
                  <a:pt x="778348" y="533913"/>
                </a:cubicBezTo>
                <a:cubicBezTo>
                  <a:pt x="851903" y="518790"/>
                  <a:pt x="926832" y="508478"/>
                  <a:pt x="1000387" y="493355"/>
                </a:cubicBezTo>
                <a:cubicBezTo>
                  <a:pt x="1030634" y="487168"/>
                  <a:pt x="1059506" y="469982"/>
                  <a:pt x="1089752" y="463108"/>
                </a:cubicBezTo>
                <a:cubicBezTo>
                  <a:pt x="1137185" y="452109"/>
                  <a:pt x="1185992" y="445922"/>
                  <a:pt x="1233424" y="436986"/>
                </a:cubicBezTo>
                <a:cubicBezTo>
                  <a:pt x="1283607" y="427362"/>
                  <a:pt x="1333789" y="415676"/>
                  <a:pt x="1383971" y="407427"/>
                </a:cubicBezTo>
                <a:cubicBezTo>
                  <a:pt x="1557202" y="379930"/>
                  <a:pt x="1729746" y="341434"/>
                  <a:pt x="1906415" y="378555"/>
                </a:cubicBezTo>
                <a:cubicBezTo>
                  <a:pt x="1920163" y="381304"/>
                  <a:pt x="1940099" y="373743"/>
                  <a:pt x="1951785" y="364806"/>
                </a:cubicBezTo>
                <a:cubicBezTo>
                  <a:pt x="2110580" y="243819"/>
                  <a:pt x="2289311" y="162703"/>
                  <a:pt x="2478353" y="100147"/>
                </a:cubicBezTo>
                <a:cubicBezTo>
                  <a:pt x="2608964" y="56839"/>
                  <a:pt x="2741638" y="26593"/>
                  <a:pt x="2877748" y="9407"/>
                </a:cubicBezTo>
                <a:cubicBezTo>
                  <a:pt x="2981549" y="-3654"/>
                  <a:pt x="3086038" y="470"/>
                  <a:pt x="3191214" y="1158"/>
                </a:cubicBezTo>
                <a:cubicBezTo>
                  <a:pt x="3343823" y="2533"/>
                  <a:pt x="3484058" y="50652"/>
                  <a:pt x="3629105" y="83649"/>
                </a:cubicBezTo>
                <a:cubicBezTo>
                  <a:pt x="3656602" y="89836"/>
                  <a:pt x="3693036" y="100835"/>
                  <a:pt x="3706097" y="122145"/>
                </a:cubicBezTo>
                <a:cubicBezTo>
                  <a:pt x="3738405" y="173014"/>
                  <a:pt x="3787900" y="168202"/>
                  <a:pt x="3834645" y="175764"/>
                </a:cubicBezTo>
                <a:cubicBezTo>
                  <a:pt x="3842207" y="177139"/>
                  <a:pt x="3849081" y="177139"/>
                  <a:pt x="3856643" y="177139"/>
                </a:cubicBezTo>
                <a:cubicBezTo>
                  <a:pt x="3921261" y="178514"/>
                  <a:pt x="3973505" y="192950"/>
                  <a:pt x="3973505" y="270629"/>
                </a:cubicBezTo>
                <a:close/>
                <a:moveTo>
                  <a:pt x="2010216" y="456921"/>
                </a:moveTo>
                <a:cubicBezTo>
                  <a:pt x="2029464" y="540100"/>
                  <a:pt x="2046650" y="621216"/>
                  <a:pt x="2066585" y="701645"/>
                </a:cubicBezTo>
                <a:cubicBezTo>
                  <a:pt x="2096832" y="822632"/>
                  <a:pt x="2131891" y="942244"/>
                  <a:pt x="2160075" y="1063919"/>
                </a:cubicBezTo>
                <a:cubicBezTo>
                  <a:pt x="2205445" y="1258460"/>
                  <a:pt x="2247378" y="1454377"/>
                  <a:pt x="2291374" y="1649606"/>
                </a:cubicBezTo>
                <a:cubicBezTo>
                  <a:pt x="2325057" y="1797402"/>
                  <a:pt x="2360804" y="1944512"/>
                  <a:pt x="2395862" y="2091621"/>
                </a:cubicBezTo>
                <a:cubicBezTo>
                  <a:pt x="2399987" y="2108119"/>
                  <a:pt x="2405486" y="2124617"/>
                  <a:pt x="2410298" y="2140428"/>
                </a:cubicBezTo>
                <a:cubicBezTo>
                  <a:pt x="2451544" y="2273101"/>
                  <a:pt x="2492102" y="2405775"/>
                  <a:pt x="2535410" y="2537760"/>
                </a:cubicBezTo>
                <a:cubicBezTo>
                  <a:pt x="2562219" y="2620251"/>
                  <a:pt x="2593154" y="2701368"/>
                  <a:pt x="2622713" y="2784546"/>
                </a:cubicBezTo>
                <a:cubicBezTo>
                  <a:pt x="2794569" y="2671121"/>
                  <a:pt x="2981549" y="2612690"/>
                  <a:pt x="3174029" y="2576256"/>
                </a:cubicBezTo>
                <a:cubicBezTo>
                  <a:pt x="3357572" y="2541885"/>
                  <a:pt x="3543864" y="2519887"/>
                  <a:pt x="3729469" y="2500639"/>
                </a:cubicBezTo>
                <a:cubicBezTo>
                  <a:pt x="3858018" y="2487578"/>
                  <a:pt x="3987942" y="2491703"/>
                  <a:pt x="4113053" y="2531573"/>
                </a:cubicBezTo>
                <a:cubicBezTo>
                  <a:pt x="4130238" y="2537073"/>
                  <a:pt x="4148799" y="2539823"/>
                  <a:pt x="4173547" y="2545322"/>
                </a:cubicBezTo>
                <a:cubicBezTo>
                  <a:pt x="4162548" y="2497890"/>
                  <a:pt x="4153611" y="2460769"/>
                  <a:pt x="4145362" y="2422960"/>
                </a:cubicBezTo>
                <a:cubicBezTo>
                  <a:pt x="4124052" y="2319846"/>
                  <a:pt x="4106866" y="2216732"/>
                  <a:pt x="4082806" y="2114306"/>
                </a:cubicBezTo>
                <a:cubicBezTo>
                  <a:pt x="4047060" y="1962385"/>
                  <a:pt x="4007189" y="1811838"/>
                  <a:pt x="3969381" y="1659917"/>
                </a:cubicBezTo>
                <a:cubicBezTo>
                  <a:pt x="3946008" y="1565052"/>
                  <a:pt x="3923323" y="1470187"/>
                  <a:pt x="3899951" y="1375323"/>
                </a:cubicBezTo>
                <a:cubicBezTo>
                  <a:pt x="3880016" y="1292144"/>
                  <a:pt x="3858018" y="1209653"/>
                  <a:pt x="3840832" y="1125787"/>
                </a:cubicBezTo>
                <a:cubicBezTo>
                  <a:pt x="3812648" y="988989"/>
                  <a:pt x="3787900" y="852191"/>
                  <a:pt x="3761778" y="714706"/>
                </a:cubicBezTo>
                <a:cubicBezTo>
                  <a:pt x="3733594" y="563472"/>
                  <a:pt x="3704034" y="412239"/>
                  <a:pt x="3677912" y="260317"/>
                </a:cubicBezTo>
                <a:cubicBezTo>
                  <a:pt x="3665538" y="190887"/>
                  <a:pt x="3668288" y="190200"/>
                  <a:pt x="3601608" y="175764"/>
                </a:cubicBezTo>
                <a:cubicBezTo>
                  <a:pt x="3585110" y="172327"/>
                  <a:pt x="3567924" y="168890"/>
                  <a:pt x="3550738" y="166827"/>
                </a:cubicBezTo>
                <a:cubicBezTo>
                  <a:pt x="3470309" y="158578"/>
                  <a:pt x="3389881" y="153079"/>
                  <a:pt x="3309452" y="143455"/>
                </a:cubicBezTo>
                <a:cubicBezTo>
                  <a:pt x="3113535" y="120082"/>
                  <a:pt x="2919681" y="121457"/>
                  <a:pt x="2725827" y="163390"/>
                </a:cubicBezTo>
                <a:cubicBezTo>
                  <a:pt x="2474916" y="218384"/>
                  <a:pt x="2237067" y="309125"/>
                  <a:pt x="2010216" y="456921"/>
                </a:cubicBezTo>
                <a:close/>
                <a:moveTo>
                  <a:pt x="2494852" y="2790046"/>
                </a:moveTo>
                <a:cubicBezTo>
                  <a:pt x="2481790" y="2761861"/>
                  <a:pt x="2468729" y="2738489"/>
                  <a:pt x="2461168" y="2713054"/>
                </a:cubicBezTo>
                <a:cubicBezTo>
                  <a:pt x="2410298" y="2552884"/>
                  <a:pt x="2359429" y="2392714"/>
                  <a:pt x="2310621" y="2231856"/>
                </a:cubicBezTo>
                <a:cubicBezTo>
                  <a:pt x="2285187" y="2147990"/>
                  <a:pt x="2259064" y="2063436"/>
                  <a:pt x="2240504" y="1977508"/>
                </a:cubicBezTo>
                <a:cubicBezTo>
                  <a:pt x="2182073" y="1705975"/>
                  <a:pt x="2127079" y="1433067"/>
                  <a:pt x="2070022" y="1160846"/>
                </a:cubicBezTo>
                <a:cubicBezTo>
                  <a:pt x="2035651" y="995863"/>
                  <a:pt x="1999905" y="831569"/>
                  <a:pt x="1964159" y="666586"/>
                </a:cubicBezTo>
                <a:cubicBezTo>
                  <a:pt x="1951785" y="609530"/>
                  <a:pt x="1936662" y="553161"/>
                  <a:pt x="1923600" y="500229"/>
                </a:cubicBezTo>
                <a:cubicBezTo>
                  <a:pt x="1825986" y="458984"/>
                  <a:pt x="1729059" y="466545"/>
                  <a:pt x="1636256" y="483044"/>
                </a:cubicBezTo>
                <a:cubicBezTo>
                  <a:pt x="1445839" y="516040"/>
                  <a:pt x="1257484" y="557973"/>
                  <a:pt x="1067755" y="596469"/>
                </a:cubicBezTo>
                <a:cubicBezTo>
                  <a:pt x="1058131" y="598531"/>
                  <a:pt x="1049882" y="604031"/>
                  <a:pt x="1040945" y="607468"/>
                </a:cubicBezTo>
                <a:cubicBezTo>
                  <a:pt x="995575" y="624653"/>
                  <a:pt x="950892" y="643901"/>
                  <a:pt x="904835" y="658337"/>
                </a:cubicBezTo>
                <a:cubicBezTo>
                  <a:pt x="823031" y="683085"/>
                  <a:pt x="735728" y="694771"/>
                  <a:pt x="659424" y="731204"/>
                </a:cubicBezTo>
                <a:cubicBezTo>
                  <a:pt x="572808" y="772450"/>
                  <a:pt x="496504" y="835693"/>
                  <a:pt x="414700" y="890000"/>
                </a:cubicBezTo>
                <a:cubicBezTo>
                  <a:pt x="439447" y="960805"/>
                  <a:pt x="462820" y="1021986"/>
                  <a:pt x="483442" y="1084541"/>
                </a:cubicBezTo>
                <a:cubicBezTo>
                  <a:pt x="558372" y="1312079"/>
                  <a:pt x="631239" y="1540992"/>
                  <a:pt x="707543" y="1768530"/>
                </a:cubicBezTo>
                <a:cubicBezTo>
                  <a:pt x="737103" y="1856521"/>
                  <a:pt x="775599" y="1941762"/>
                  <a:pt x="806533" y="2029065"/>
                </a:cubicBezTo>
                <a:cubicBezTo>
                  <a:pt x="858090" y="2172050"/>
                  <a:pt x="907584" y="2315034"/>
                  <a:pt x="957079" y="2458706"/>
                </a:cubicBezTo>
                <a:cubicBezTo>
                  <a:pt x="1000387" y="2585880"/>
                  <a:pt x="1041633" y="2713741"/>
                  <a:pt x="1084253" y="2840915"/>
                </a:cubicBezTo>
                <a:cubicBezTo>
                  <a:pt x="1107625" y="2911720"/>
                  <a:pt x="1132373" y="2982525"/>
                  <a:pt x="1157808" y="3056767"/>
                </a:cubicBezTo>
                <a:cubicBezTo>
                  <a:pt x="1224488" y="3023771"/>
                  <a:pt x="1285669" y="2996274"/>
                  <a:pt x="1344788" y="2963964"/>
                </a:cubicBezTo>
                <a:cubicBezTo>
                  <a:pt x="1507020" y="2874599"/>
                  <a:pt x="1687813" y="2849852"/>
                  <a:pt x="1865169" y="2820292"/>
                </a:cubicBezTo>
                <a:cubicBezTo>
                  <a:pt x="2072085" y="2785921"/>
                  <a:pt x="2281062" y="2783171"/>
                  <a:pt x="2494852" y="2790046"/>
                </a:cubicBezTo>
                <a:close/>
                <a:moveTo>
                  <a:pt x="3998253" y="344183"/>
                </a:moveTo>
                <a:cubicBezTo>
                  <a:pt x="4001002" y="369618"/>
                  <a:pt x="4001002" y="388866"/>
                  <a:pt x="4004440" y="406739"/>
                </a:cubicBezTo>
                <a:cubicBezTo>
                  <a:pt x="4050497" y="614342"/>
                  <a:pt x="4098617" y="821945"/>
                  <a:pt x="4143300" y="1030235"/>
                </a:cubicBezTo>
                <a:cubicBezTo>
                  <a:pt x="4192794" y="1257085"/>
                  <a:pt x="4241602" y="1484623"/>
                  <a:pt x="4287659" y="1712849"/>
                </a:cubicBezTo>
                <a:cubicBezTo>
                  <a:pt x="4326155" y="1906703"/>
                  <a:pt x="4366026" y="2101245"/>
                  <a:pt x="4393523" y="2297161"/>
                </a:cubicBezTo>
                <a:cubicBezTo>
                  <a:pt x="4414146" y="2440833"/>
                  <a:pt x="4457454" y="2585880"/>
                  <a:pt x="4405209" y="2733677"/>
                </a:cubicBezTo>
                <a:cubicBezTo>
                  <a:pt x="4390086" y="2775610"/>
                  <a:pt x="4384586" y="2786609"/>
                  <a:pt x="4340591" y="2780422"/>
                </a:cubicBezTo>
                <a:cubicBezTo>
                  <a:pt x="4248476" y="2768048"/>
                  <a:pt x="4157048" y="2754300"/>
                  <a:pt x="4064246" y="2745363"/>
                </a:cubicBezTo>
                <a:cubicBezTo>
                  <a:pt x="3991379" y="2738489"/>
                  <a:pt x="3917136" y="2732989"/>
                  <a:pt x="3844269" y="2738489"/>
                </a:cubicBezTo>
                <a:cubicBezTo>
                  <a:pt x="3620169" y="2757049"/>
                  <a:pt x="3396067" y="2779734"/>
                  <a:pt x="3172654" y="2804482"/>
                </a:cubicBezTo>
                <a:cubicBezTo>
                  <a:pt x="3103911" y="2812043"/>
                  <a:pt x="3035856" y="2831979"/>
                  <a:pt x="2967801" y="2846415"/>
                </a:cubicBezTo>
                <a:cubicBezTo>
                  <a:pt x="2979487" y="2856726"/>
                  <a:pt x="2989111" y="2856726"/>
                  <a:pt x="2998048" y="2854664"/>
                </a:cubicBezTo>
                <a:cubicBezTo>
                  <a:pt x="3104599" y="2831291"/>
                  <a:pt x="3212525" y="2817543"/>
                  <a:pt x="3321138" y="2814106"/>
                </a:cubicBezTo>
                <a:cubicBezTo>
                  <a:pt x="3472372" y="2809294"/>
                  <a:pt x="3623606" y="2810669"/>
                  <a:pt x="3774152" y="2813418"/>
                </a:cubicBezTo>
                <a:cubicBezTo>
                  <a:pt x="3891014" y="2815481"/>
                  <a:pt x="4008564" y="2824417"/>
                  <a:pt x="4125427" y="2828542"/>
                </a:cubicBezTo>
                <a:cubicBezTo>
                  <a:pt x="4205855" y="2831291"/>
                  <a:pt x="4286284" y="2832666"/>
                  <a:pt x="4366713" y="2832666"/>
                </a:cubicBezTo>
                <a:cubicBezTo>
                  <a:pt x="4437518" y="2832666"/>
                  <a:pt x="4508323" y="2829916"/>
                  <a:pt x="4579128" y="2827854"/>
                </a:cubicBezTo>
                <a:cubicBezTo>
                  <a:pt x="4592877" y="2827167"/>
                  <a:pt x="4605938" y="2824417"/>
                  <a:pt x="4618999" y="2822355"/>
                </a:cubicBezTo>
                <a:cubicBezTo>
                  <a:pt x="4620374" y="2810669"/>
                  <a:pt x="4623811" y="2802419"/>
                  <a:pt x="4621748" y="2796233"/>
                </a:cubicBezTo>
                <a:cubicBezTo>
                  <a:pt x="4557130" y="2559758"/>
                  <a:pt x="4544757" y="2314347"/>
                  <a:pt x="4504199" y="2073748"/>
                </a:cubicBezTo>
                <a:cubicBezTo>
                  <a:pt x="4469827" y="1868895"/>
                  <a:pt x="4449892" y="1661292"/>
                  <a:pt x="4407959" y="1457814"/>
                </a:cubicBezTo>
                <a:cubicBezTo>
                  <a:pt x="4359152" y="1221339"/>
                  <a:pt x="4294534" y="987614"/>
                  <a:pt x="4232665" y="753202"/>
                </a:cubicBezTo>
                <a:cubicBezTo>
                  <a:pt x="4198981" y="626028"/>
                  <a:pt x="4157735" y="500917"/>
                  <a:pt x="4119240" y="373743"/>
                </a:cubicBezTo>
                <a:cubicBezTo>
                  <a:pt x="4079369" y="364119"/>
                  <a:pt x="4042248" y="355182"/>
                  <a:pt x="3998253" y="344183"/>
                </a:cubicBezTo>
                <a:close/>
                <a:moveTo>
                  <a:pt x="1175681" y="3180504"/>
                </a:moveTo>
                <a:cubicBezTo>
                  <a:pt x="1135810" y="3142695"/>
                  <a:pt x="1094564" y="3113824"/>
                  <a:pt x="1067067" y="3075328"/>
                </a:cubicBezTo>
                <a:cubicBezTo>
                  <a:pt x="1017573" y="3005898"/>
                  <a:pt x="985951" y="2929593"/>
                  <a:pt x="968765" y="2842978"/>
                </a:cubicBezTo>
                <a:cubicBezTo>
                  <a:pt x="946080" y="2726115"/>
                  <a:pt x="902085" y="2613377"/>
                  <a:pt x="864964" y="2499265"/>
                </a:cubicBezTo>
                <a:cubicBezTo>
                  <a:pt x="774911" y="2224981"/>
                  <a:pt x="682109" y="1951386"/>
                  <a:pt x="591368" y="1677790"/>
                </a:cubicBezTo>
                <a:cubicBezTo>
                  <a:pt x="521251" y="1466063"/>
                  <a:pt x="453196" y="1254336"/>
                  <a:pt x="383766" y="1042608"/>
                </a:cubicBezTo>
                <a:cubicBezTo>
                  <a:pt x="375517" y="1017861"/>
                  <a:pt x="366580" y="993114"/>
                  <a:pt x="354894" y="958055"/>
                </a:cubicBezTo>
                <a:cubicBezTo>
                  <a:pt x="319148" y="990364"/>
                  <a:pt x="291651" y="1015111"/>
                  <a:pt x="266216" y="1037796"/>
                </a:cubicBezTo>
                <a:cubicBezTo>
                  <a:pt x="284776" y="1109289"/>
                  <a:pt x="300587" y="1173219"/>
                  <a:pt x="317773" y="1237150"/>
                </a:cubicBezTo>
                <a:cubicBezTo>
                  <a:pt x="392015" y="1516245"/>
                  <a:pt x="466257" y="1795340"/>
                  <a:pt x="541186" y="2073748"/>
                </a:cubicBezTo>
                <a:cubicBezTo>
                  <a:pt x="561809" y="2151427"/>
                  <a:pt x="582432" y="2229793"/>
                  <a:pt x="607179" y="2306785"/>
                </a:cubicBezTo>
                <a:cubicBezTo>
                  <a:pt x="652549" y="2449082"/>
                  <a:pt x="702044" y="2590005"/>
                  <a:pt x="748789" y="2731615"/>
                </a:cubicBezTo>
                <a:cubicBezTo>
                  <a:pt x="804471" y="2901409"/>
                  <a:pt x="851216" y="3074640"/>
                  <a:pt x="930957" y="3234811"/>
                </a:cubicBezTo>
                <a:cubicBezTo>
                  <a:pt x="941956" y="3257496"/>
                  <a:pt x="955704" y="3278806"/>
                  <a:pt x="967391" y="3299429"/>
                </a:cubicBezTo>
                <a:cubicBezTo>
                  <a:pt x="1042320" y="3256808"/>
                  <a:pt x="1106938" y="3219687"/>
                  <a:pt x="1175681" y="3180504"/>
                </a:cubicBezTo>
                <a:close/>
                <a:moveTo>
                  <a:pt x="903460" y="3413541"/>
                </a:moveTo>
                <a:cubicBezTo>
                  <a:pt x="895898" y="3397730"/>
                  <a:pt x="891086" y="3386732"/>
                  <a:pt x="886274" y="3375733"/>
                </a:cubicBezTo>
                <a:cubicBezTo>
                  <a:pt x="832655" y="3254746"/>
                  <a:pt x="776286" y="3135821"/>
                  <a:pt x="742602" y="3007272"/>
                </a:cubicBezTo>
                <a:cubicBezTo>
                  <a:pt x="709606" y="2879411"/>
                  <a:pt x="668360" y="2753612"/>
                  <a:pt x="627115" y="2627813"/>
                </a:cubicBezTo>
                <a:cubicBezTo>
                  <a:pt x="568683" y="2448395"/>
                  <a:pt x="506128" y="2271039"/>
                  <a:pt x="448384" y="2091621"/>
                </a:cubicBezTo>
                <a:cubicBezTo>
                  <a:pt x="428448" y="2029065"/>
                  <a:pt x="418824" y="1963072"/>
                  <a:pt x="403014" y="1899141"/>
                </a:cubicBezTo>
                <a:cubicBezTo>
                  <a:pt x="342520" y="1659230"/>
                  <a:pt x="281339" y="1420005"/>
                  <a:pt x="220158" y="1180781"/>
                </a:cubicBezTo>
                <a:cubicBezTo>
                  <a:pt x="216034" y="1164970"/>
                  <a:pt x="208472" y="1150534"/>
                  <a:pt x="201598" y="1134036"/>
                </a:cubicBezTo>
                <a:cubicBezTo>
                  <a:pt x="153478" y="1149847"/>
                  <a:pt x="110170" y="1164970"/>
                  <a:pt x="62738" y="1180781"/>
                </a:cubicBezTo>
                <a:cubicBezTo>
                  <a:pt x="68924" y="1204841"/>
                  <a:pt x="73736" y="1228214"/>
                  <a:pt x="79923" y="1251586"/>
                </a:cubicBezTo>
                <a:cubicBezTo>
                  <a:pt x="152103" y="1508683"/>
                  <a:pt x="225658" y="1765093"/>
                  <a:pt x="295775" y="2022191"/>
                </a:cubicBezTo>
                <a:cubicBezTo>
                  <a:pt x="335646" y="2168613"/>
                  <a:pt x="367955" y="2316409"/>
                  <a:pt x="409200" y="2462143"/>
                </a:cubicBezTo>
                <a:cubicBezTo>
                  <a:pt x="475881" y="2694494"/>
                  <a:pt x="544623" y="2926844"/>
                  <a:pt x="616803" y="3158506"/>
                </a:cubicBezTo>
                <a:cubicBezTo>
                  <a:pt x="649112" y="3262995"/>
                  <a:pt x="691045" y="3364734"/>
                  <a:pt x="732291" y="3475410"/>
                </a:cubicBezTo>
                <a:cubicBezTo>
                  <a:pt x="790722" y="3454099"/>
                  <a:pt x="842966" y="3435539"/>
                  <a:pt x="903460" y="3413541"/>
                </a:cubicBezTo>
                <a:close/>
                <a:moveTo>
                  <a:pt x="4361214" y="2697243"/>
                </a:moveTo>
                <a:cubicBezTo>
                  <a:pt x="4355027" y="2624376"/>
                  <a:pt x="4354340" y="2565945"/>
                  <a:pt x="4345403" y="2508201"/>
                </a:cubicBezTo>
                <a:cubicBezTo>
                  <a:pt x="4321343" y="2353530"/>
                  <a:pt x="4294534" y="2200234"/>
                  <a:pt x="4267724" y="2046251"/>
                </a:cubicBezTo>
                <a:cubicBezTo>
                  <a:pt x="4251913" y="1954823"/>
                  <a:pt x="4237477" y="1862708"/>
                  <a:pt x="4218229" y="1771968"/>
                </a:cubicBezTo>
                <a:cubicBezTo>
                  <a:pt x="4182483" y="1609735"/>
                  <a:pt x="4139175" y="1448877"/>
                  <a:pt x="4106866" y="1285957"/>
                </a:cubicBezTo>
                <a:cubicBezTo>
                  <a:pt x="4051184" y="1010299"/>
                  <a:pt x="4002377" y="732579"/>
                  <a:pt x="3948070" y="456921"/>
                </a:cubicBezTo>
                <a:cubicBezTo>
                  <a:pt x="3935010" y="390928"/>
                  <a:pt x="3913012" y="326310"/>
                  <a:pt x="3894451" y="258255"/>
                </a:cubicBezTo>
                <a:cubicBezTo>
                  <a:pt x="3849081" y="258255"/>
                  <a:pt x="3811273" y="258255"/>
                  <a:pt x="3765215" y="258255"/>
                </a:cubicBezTo>
                <a:cubicBezTo>
                  <a:pt x="3783776" y="355182"/>
                  <a:pt x="3798212" y="446610"/>
                  <a:pt x="3818834" y="537350"/>
                </a:cubicBezTo>
                <a:cubicBezTo>
                  <a:pt x="3884140" y="826069"/>
                  <a:pt x="3951508" y="1114101"/>
                  <a:pt x="4018876" y="1402132"/>
                </a:cubicBezTo>
                <a:cubicBezTo>
                  <a:pt x="4069745" y="1618672"/>
                  <a:pt x="4124052" y="1834523"/>
                  <a:pt x="4174921" y="2051063"/>
                </a:cubicBezTo>
                <a:cubicBezTo>
                  <a:pt x="4209980" y="2200921"/>
                  <a:pt x="4237477" y="2352155"/>
                  <a:pt x="4274598" y="2501327"/>
                </a:cubicBezTo>
                <a:cubicBezTo>
                  <a:pt x="4290409" y="2565257"/>
                  <a:pt x="4257412" y="2596879"/>
                  <a:pt x="4216855" y="2629188"/>
                </a:cubicBezTo>
                <a:cubicBezTo>
                  <a:pt x="4207230" y="2636750"/>
                  <a:pt x="4192107" y="2636062"/>
                  <a:pt x="4179733" y="2639499"/>
                </a:cubicBezTo>
                <a:cubicBezTo>
                  <a:pt x="4179733" y="2642937"/>
                  <a:pt x="4179733" y="2645686"/>
                  <a:pt x="4179733" y="2649123"/>
                </a:cubicBezTo>
                <a:cubicBezTo>
                  <a:pt x="4234727" y="2663559"/>
                  <a:pt x="4290409" y="2677995"/>
                  <a:pt x="4361214" y="2697243"/>
                </a:cubicBezTo>
                <a:close/>
                <a:moveTo>
                  <a:pt x="2225381" y="2997649"/>
                </a:moveTo>
                <a:cubicBezTo>
                  <a:pt x="2034276" y="3031332"/>
                  <a:pt x="1845921" y="3068453"/>
                  <a:pt x="1669253" y="3149570"/>
                </a:cubicBezTo>
                <a:cubicBezTo>
                  <a:pt x="1856920" y="3104887"/>
                  <a:pt x="2046650" y="3067766"/>
                  <a:pt x="2225381" y="2997649"/>
                </a:cubicBezTo>
                <a:close/>
                <a:moveTo>
                  <a:pt x="1761368" y="2990774"/>
                </a:moveTo>
                <a:cubicBezTo>
                  <a:pt x="1759306" y="2986650"/>
                  <a:pt x="1756556" y="2982525"/>
                  <a:pt x="1754494" y="2977713"/>
                </a:cubicBezTo>
                <a:cubicBezTo>
                  <a:pt x="1738683" y="2983900"/>
                  <a:pt x="1722185" y="2990087"/>
                  <a:pt x="1706374" y="2996961"/>
                </a:cubicBezTo>
                <a:cubicBezTo>
                  <a:pt x="1707749" y="2999711"/>
                  <a:pt x="1708436" y="3003148"/>
                  <a:pt x="1709811" y="3005898"/>
                </a:cubicBezTo>
                <a:cubicBezTo>
                  <a:pt x="1726309" y="3000398"/>
                  <a:pt x="1744182" y="2995586"/>
                  <a:pt x="1761368" y="2990774"/>
                </a:cubicBezTo>
                <a:close/>
                <a:moveTo>
                  <a:pt x="2443982" y="645276"/>
                </a:moveTo>
                <a:cubicBezTo>
                  <a:pt x="2425422" y="549036"/>
                  <a:pt x="2444670" y="476169"/>
                  <a:pt x="2517537" y="420488"/>
                </a:cubicBezTo>
                <a:cubicBezTo>
                  <a:pt x="2547096" y="397803"/>
                  <a:pt x="2575280" y="399178"/>
                  <a:pt x="2605527" y="417738"/>
                </a:cubicBezTo>
                <a:cubicBezTo>
                  <a:pt x="2681144" y="462421"/>
                  <a:pt x="2696955" y="555911"/>
                  <a:pt x="2640586" y="635652"/>
                </a:cubicBezTo>
                <a:cubicBezTo>
                  <a:pt x="2625463" y="657650"/>
                  <a:pt x="2607590" y="677585"/>
                  <a:pt x="2587654" y="702332"/>
                </a:cubicBezTo>
                <a:cubicBezTo>
                  <a:pt x="2657084" y="753202"/>
                  <a:pt x="2698330" y="696146"/>
                  <a:pt x="2750574" y="674148"/>
                </a:cubicBezTo>
                <a:cubicBezTo>
                  <a:pt x="2747137" y="649401"/>
                  <a:pt x="2743012" y="628778"/>
                  <a:pt x="2740950" y="607468"/>
                </a:cubicBezTo>
                <a:cubicBezTo>
                  <a:pt x="2736138" y="546287"/>
                  <a:pt x="2771884" y="482356"/>
                  <a:pt x="2826191" y="456921"/>
                </a:cubicBezTo>
                <a:cubicBezTo>
                  <a:pt x="2869499" y="436299"/>
                  <a:pt x="2907995" y="450734"/>
                  <a:pt x="2942366" y="477544"/>
                </a:cubicBezTo>
                <a:cubicBezTo>
                  <a:pt x="2978800" y="505729"/>
                  <a:pt x="2990486" y="546974"/>
                  <a:pt x="2975363" y="588907"/>
                </a:cubicBezTo>
                <a:cubicBezTo>
                  <a:pt x="2968488" y="606780"/>
                  <a:pt x="2958177" y="623278"/>
                  <a:pt x="2945803" y="648026"/>
                </a:cubicBezTo>
                <a:cubicBezTo>
                  <a:pt x="2969863" y="645964"/>
                  <a:pt x="2989111" y="647338"/>
                  <a:pt x="3005609" y="641839"/>
                </a:cubicBezTo>
                <a:cubicBezTo>
                  <a:pt x="3081914" y="615717"/>
                  <a:pt x="3158905" y="592344"/>
                  <a:pt x="3221461" y="537350"/>
                </a:cubicBezTo>
                <a:cubicBezTo>
                  <a:pt x="3244834" y="516727"/>
                  <a:pt x="3274393" y="502291"/>
                  <a:pt x="3302578" y="487168"/>
                </a:cubicBezTo>
                <a:cubicBezTo>
                  <a:pt x="3330762" y="471357"/>
                  <a:pt x="3361009" y="469295"/>
                  <a:pt x="3381632" y="498167"/>
                </a:cubicBezTo>
                <a:cubicBezTo>
                  <a:pt x="3402254" y="527726"/>
                  <a:pt x="3380257" y="546974"/>
                  <a:pt x="3360321" y="566222"/>
                </a:cubicBezTo>
                <a:cubicBezTo>
                  <a:pt x="3330762" y="595094"/>
                  <a:pt x="3305327" y="628778"/>
                  <a:pt x="3273706" y="655587"/>
                </a:cubicBezTo>
                <a:cubicBezTo>
                  <a:pt x="3182278" y="735329"/>
                  <a:pt x="3072977" y="775887"/>
                  <a:pt x="2954052" y="789636"/>
                </a:cubicBezTo>
                <a:cubicBezTo>
                  <a:pt x="2923806" y="793073"/>
                  <a:pt x="2892184" y="777949"/>
                  <a:pt x="2860562" y="774512"/>
                </a:cubicBezTo>
                <a:cubicBezTo>
                  <a:pt x="2840627" y="772450"/>
                  <a:pt x="2814505" y="769013"/>
                  <a:pt x="2799381" y="779324"/>
                </a:cubicBezTo>
                <a:cubicBezTo>
                  <a:pt x="2687331" y="854941"/>
                  <a:pt x="2612401" y="849442"/>
                  <a:pt x="2502413" y="755264"/>
                </a:cubicBezTo>
                <a:cubicBezTo>
                  <a:pt x="2347742" y="799947"/>
                  <a:pt x="2287936" y="778637"/>
                  <a:pt x="2288624" y="673461"/>
                </a:cubicBezTo>
                <a:cubicBezTo>
                  <a:pt x="2314059" y="673461"/>
                  <a:pt x="2340181" y="676898"/>
                  <a:pt x="2364928" y="672773"/>
                </a:cubicBezTo>
                <a:cubicBezTo>
                  <a:pt x="2391050" y="667274"/>
                  <a:pt x="2415798" y="654900"/>
                  <a:pt x="2443982" y="645276"/>
                </a:cubicBezTo>
                <a:close/>
                <a:moveTo>
                  <a:pt x="2532660" y="595781"/>
                </a:moveTo>
                <a:cubicBezTo>
                  <a:pt x="2569781" y="575159"/>
                  <a:pt x="2582842" y="550411"/>
                  <a:pt x="2579405" y="508478"/>
                </a:cubicBezTo>
                <a:cubicBezTo>
                  <a:pt x="2535410" y="524977"/>
                  <a:pt x="2521661" y="549724"/>
                  <a:pt x="2532660" y="595781"/>
                </a:cubicBezTo>
                <a:close/>
                <a:moveTo>
                  <a:pt x="2940304" y="1395258"/>
                </a:moveTo>
                <a:cubicBezTo>
                  <a:pt x="2981549" y="1377385"/>
                  <a:pt x="3024170" y="1360887"/>
                  <a:pt x="3064041" y="1340264"/>
                </a:cubicBezTo>
                <a:cubicBezTo>
                  <a:pt x="3100474" y="1321016"/>
                  <a:pt x="3134845" y="1297643"/>
                  <a:pt x="3170592" y="1276333"/>
                </a:cubicBezTo>
                <a:cubicBezTo>
                  <a:pt x="3220086" y="1246087"/>
                  <a:pt x="3272331" y="1231651"/>
                  <a:pt x="3330762" y="1248149"/>
                </a:cubicBezTo>
                <a:cubicBezTo>
                  <a:pt x="3398130" y="1266709"/>
                  <a:pt x="3466185" y="1272896"/>
                  <a:pt x="3530803" y="1239212"/>
                </a:cubicBezTo>
                <a:cubicBezTo>
                  <a:pt x="3555550" y="1226151"/>
                  <a:pt x="3574798" y="1232338"/>
                  <a:pt x="3586484" y="1254336"/>
                </a:cubicBezTo>
                <a:cubicBezTo>
                  <a:pt x="3598858" y="1277021"/>
                  <a:pt x="3589922" y="1296269"/>
                  <a:pt x="3567237" y="1309330"/>
                </a:cubicBezTo>
                <a:cubicBezTo>
                  <a:pt x="3505368" y="1347138"/>
                  <a:pt x="3440063" y="1373948"/>
                  <a:pt x="3365821" y="1356762"/>
                </a:cubicBezTo>
                <a:cubicBezTo>
                  <a:pt x="3268893" y="1334765"/>
                  <a:pt x="3189152" y="1366386"/>
                  <a:pt x="3116972" y="1430317"/>
                </a:cubicBezTo>
                <a:cubicBezTo>
                  <a:pt x="3044105" y="1494935"/>
                  <a:pt x="2957489" y="1523119"/>
                  <a:pt x="2860562" y="1515558"/>
                </a:cubicBezTo>
                <a:cubicBezTo>
                  <a:pt x="2833753" y="1513495"/>
                  <a:pt x="2815880" y="1521057"/>
                  <a:pt x="2793882" y="1535493"/>
                </a:cubicBezTo>
                <a:cubicBezTo>
                  <a:pt x="2738888" y="1571239"/>
                  <a:pt x="2680457" y="1601486"/>
                  <a:pt x="2623400" y="1633107"/>
                </a:cubicBezTo>
                <a:cubicBezTo>
                  <a:pt x="2615151" y="1637919"/>
                  <a:pt x="2605527" y="1641357"/>
                  <a:pt x="2595903" y="1642732"/>
                </a:cubicBezTo>
                <a:cubicBezTo>
                  <a:pt x="2568406" y="1646169"/>
                  <a:pt x="2543659" y="1635857"/>
                  <a:pt x="2540909" y="1607673"/>
                </a:cubicBezTo>
                <a:cubicBezTo>
                  <a:pt x="2539534" y="1593924"/>
                  <a:pt x="2556033" y="1573989"/>
                  <a:pt x="2569781" y="1565052"/>
                </a:cubicBezTo>
                <a:cubicBezTo>
                  <a:pt x="2628212" y="1526556"/>
                  <a:pt x="2688018" y="1490810"/>
                  <a:pt x="2747825" y="1453689"/>
                </a:cubicBezTo>
                <a:cubicBezTo>
                  <a:pt x="2735451" y="1420005"/>
                  <a:pt x="2726514" y="1394571"/>
                  <a:pt x="2716203" y="1370511"/>
                </a:cubicBezTo>
                <a:cubicBezTo>
                  <a:pt x="2683894" y="1296269"/>
                  <a:pt x="2713453" y="1189718"/>
                  <a:pt x="2782883" y="1131974"/>
                </a:cubicBezTo>
                <a:cubicBezTo>
                  <a:pt x="2836502" y="1087979"/>
                  <a:pt x="2929305" y="1117538"/>
                  <a:pt x="2947866" y="1189718"/>
                </a:cubicBezTo>
                <a:cubicBezTo>
                  <a:pt x="2957489" y="1228214"/>
                  <a:pt x="2951303" y="1271521"/>
                  <a:pt x="2947866" y="1312079"/>
                </a:cubicBezTo>
                <a:cubicBezTo>
                  <a:pt x="2945803" y="1335452"/>
                  <a:pt x="2934805" y="1358137"/>
                  <a:pt x="2928618" y="1381510"/>
                </a:cubicBezTo>
                <a:cubicBezTo>
                  <a:pt x="2932742" y="1385634"/>
                  <a:pt x="2936867" y="1390446"/>
                  <a:pt x="2940304" y="1395258"/>
                </a:cubicBezTo>
                <a:close/>
                <a:moveTo>
                  <a:pt x="2818629" y="1367761"/>
                </a:moveTo>
                <a:cubicBezTo>
                  <a:pt x="2846126" y="1321016"/>
                  <a:pt x="2866749" y="1286645"/>
                  <a:pt x="2863312" y="1237150"/>
                </a:cubicBezTo>
                <a:cubicBezTo>
                  <a:pt x="2812443" y="1285270"/>
                  <a:pt x="2811068" y="1288707"/>
                  <a:pt x="2818629" y="1367761"/>
                </a:cubicBezTo>
                <a:close/>
                <a:moveTo>
                  <a:pt x="3319763" y="2024940"/>
                </a:moveTo>
                <a:cubicBezTo>
                  <a:pt x="3222836" y="2046938"/>
                  <a:pt x="3124534" y="2068936"/>
                  <a:pt x="3031731" y="2103995"/>
                </a:cubicBezTo>
                <a:cubicBezTo>
                  <a:pt x="2949928" y="2134929"/>
                  <a:pt x="2867437" y="2161051"/>
                  <a:pt x="2781508" y="2176174"/>
                </a:cubicBezTo>
                <a:cubicBezTo>
                  <a:pt x="2747825" y="2182361"/>
                  <a:pt x="2736826" y="2207108"/>
                  <a:pt x="2756074" y="2235293"/>
                </a:cubicBezTo>
                <a:cubicBezTo>
                  <a:pt x="2776696" y="2264852"/>
                  <a:pt x="2806943" y="2276538"/>
                  <a:pt x="2842689" y="2282725"/>
                </a:cubicBezTo>
                <a:cubicBezTo>
                  <a:pt x="2949928" y="2301973"/>
                  <a:pt x="3044793" y="2262790"/>
                  <a:pt x="3141032" y="2229106"/>
                </a:cubicBezTo>
                <a:cubicBezTo>
                  <a:pt x="3259270" y="2187860"/>
                  <a:pt x="3380257" y="2160363"/>
                  <a:pt x="3506056" y="2158301"/>
                </a:cubicBezTo>
                <a:cubicBezTo>
                  <a:pt x="3577548" y="2156926"/>
                  <a:pt x="3646291" y="2141803"/>
                  <a:pt x="3708159" y="2102620"/>
                </a:cubicBezTo>
                <a:cubicBezTo>
                  <a:pt x="3748030" y="2077185"/>
                  <a:pt x="3761091" y="2050375"/>
                  <a:pt x="3746655" y="2019441"/>
                </a:cubicBezTo>
                <a:cubicBezTo>
                  <a:pt x="3732906" y="1989882"/>
                  <a:pt x="3699910" y="1980258"/>
                  <a:pt x="3657977" y="1995381"/>
                </a:cubicBezTo>
                <a:cubicBezTo>
                  <a:pt x="3592671" y="2018753"/>
                  <a:pt x="3526678" y="2033877"/>
                  <a:pt x="3443500" y="2016691"/>
                </a:cubicBezTo>
                <a:cubicBezTo>
                  <a:pt x="3411878" y="2018753"/>
                  <a:pt x="3364446" y="2015316"/>
                  <a:pt x="3319763" y="2024940"/>
                </a:cubicBezTo>
                <a:close/>
                <a:moveTo>
                  <a:pt x="1312479" y="953243"/>
                </a:moveTo>
                <a:cubicBezTo>
                  <a:pt x="1314541" y="911997"/>
                  <a:pt x="1297355" y="876251"/>
                  <a:pt x="1255422" y="859066"/>
                </a:cubicBezTo>
                <a:cubicBezTo>
                  <a:pt x="1215551" y="842567"/>
                  <a:pt x="1183242" y="861815"/>
                  <a:pt x="1155058" y="885875"/>
                </a:cubicBezTo>
                <a:cubicBezTo>
                  <a:pt x="1103501" y="930558"/>
                  <a:pt x="1077379" y="982802"/>
                  <a:pt x="1102814" y="1054982"/>
                </a:cubicBezTo>
                <a:cubicBezTo>
                  <a:pt x="1125499" y="1119600"/>
                  <a:pt x="1118624" y="1121662"/>
                  <a:pt x="1064318" y="1162908"/>
                </a:cubicBezTo>
                <a:cubicBezTo>
                  <a:pt x="1021697" y="1195905"/>
                  <a:pt x="979077" y="1217215"/>
                  <a:pt x="913771" y="1192467"/>
                </a:cubicBezTo>
                <a:cubicBezTo>
                  <a:pt x="919271" y="1221339"/>
                  <a:pt x="918583" y="1240587"/>
                  <a:pt x="926832" y="1255711"/>
                </a:cubicBezTo>
                <a:cubicBezTo>
                  <a:pt x="953642" y="1306580"/>
                  <a:pt x="1025822" y="1336139"/>
                  <a:pt x="1078066" y="1311392"/>
                </a:cubicBezTo>
                <a:cubicBezTo>
                  <a:pt x="1125499" y="1288707"/>
                  <a:pt x="1167432" y="1254336"/>
                  <a:pt x="1214864" y="1223402"/>
                </a:cubicBezTo>
                <a:cubicBezTo>
                  <a:pt x="1342038" y="1262585"/>
                  <a:pt x="1441027" y="1200716"/>
                  <a:pt x="1529018" y="1123725"/>
                </a:cubicBezTo>
                <a:cubicBezTo>
                  <a:pt x="1565451" y="1120975"/>
                  <a:pt x="1601198" y="1127162"/>
                  <a:pt x="1627320" y="1114101"/>
                </a:cubicBezTo>
                <a:cubicBezTo>
                  <a:pt x="1715310" y="1070793"/>
                  <a:pt x="1792989" y="1010299"/>
                  <a:pt x="1856920" y="935370"/>
                </a:cubicBezTo>
                <a:cubicBezTo>
                  <a:pt x="1874106" y="915435"/>
                  <a:pt x="1902978" y="887938"/>
                  <a:pt x="1871356" y="859066"/>
                </a:cubicBezTo>
                <a:cubicBezTo>
                  <a:pt x="1843172" y="833631"/>
                  <a:pt x="1822549" y="867315"/>
                  <a:pt x="1801926" y="879001"/>
                </a:cubicBezTo>
                <a:cubicBezTo>
                  <a:pt x="1758618" y="903061"/>
                  <a:pt x="1717373" y="931933"/>
                  <a:pt x="1663066" y="966304"/>
                </a:cubicBezTo>
                <a:cubicBezTo>
                  <a:pt x="1667878" y="929870"/>
                  <a:pt x="1672690" y="911310"/>
                  <a:pt x="1672690" y="892062"/>
                </a:cubicBezTo>
                <a:cubicBezTo>
                  <a:pt x="1672690" y="799260"/>
                  <a:pt x="1578512" y="740828"/>
                  <a:pt x="1496709" y="785511"/>
                </a:cubicBezTo>
                <a:cubicBezTo>
                  <a:pt x="1449276" y="811633"/>
                  <a:pt x="1430716" y="857691"/>
                  <a:pt x="1429341" y="908560"/>
                </a:cubicBezTo>
                <a:cubicBezTo>
                  <a:pt x="1427966" y="949118"/>
                  <a:pt x="1434840" y="990364"/>
                  <a:pt x="1438965" y="1039171"/>
                </a:cubicBezTo>
                <a:cubicBezTo>
                  <a:pt x="1394282" y="1063231"/>
                  <a:pt x="1346162" y="1089353"/>
                  <a:pt x="1290481" y="1119600"/>
                </a:cubicBezTo>
                <a:cubicBezTo>
                  <a:pt x="1298730" y="1052920"/>
                  <a:pt x="1309729" y="1003425"/>
                  <a:pt x="1312479" y="953243"/>
                </a:cubicBezTo>
                <a:close/>
                <a:moveTo>
                  <a:pt x="1592261" y="2365216"/>
                </a:moveTo>
                <a:cubicBezTo>
                  <a:pt x="1641756" y="2339782"/>
                  <a:pt x="1682314" y="2318471"/>
                  <a:pt x="1719435" y="2299224"/>
                </a:cubicBezTo>
                <a:cubicBezTo>
                  <a:pt x="1722185" y="2243542"/>
                  <a:pt x="1722185" y="2192672"/>
                  <a:pt x="1729059" y="2142490"/>
                </a:cubicBezTo>
                <a:cubicBezTo>
                  <a:pt x="1733871" y="2106057"/>
                  <a:pt x="1752431" y="2076497"/>
                  <a:pt x="1784053" y="2051063"/>
                </a:cubicBezTo>
                <a:cubicBezTo>
                  <a:pt x="1828736" y="2016004"/>
                  <a:pt x="1872044" y="2041439"/>
                  <a:pt x="1889229" y="2085434"/>
                </a:cubicBezTo>
                <a:cubicBezTo>
                  <a:pt x="1909164" y="2136991"/>
                  <a:pt x="1896791" y="2186486"/>
                  <a:pt x="1871356" y="2233231"/>
                </a:cubicBezTo>
                <a:cubicBezTo>
                  <a:pt x="1862420" y="2249729"/>
                  <a:pt x="1852108" y="2265540"/>
                  <a:pt x="1840422" y="2284100"/>
                </a:cubicBezTo>
                <a:cubicBezTo>
                  <a:pt x="1889229" y="2313660"/>
                  <a:pt x="1929100" y="2290974"/>
                  <a:pt x="1968283" y="2274476"/>
                </a:cubicBezTo>
                <a:cubicBezTo>
                  <a:pt x="1984094" y="2267602"/>
                  <a:pt x="1996468" y="2251791"/>
                  <a:pt x="2011591" y="2248354"/>
                </a:cubicBezTo>
                <a:cubicBezTo>
                  <a:pt x="2027402" y="2244917"/>
                  <a:pt x="2045962" y="2251791"/>
                  <a:pt x="2063148" y="2254541"/>
                </a:cubicBezTo>
                <a:cubicBezTo>
                  <a:pt x="2059711" y="2269664"/>
                  <a:pt x="2061773" y="2290974"/>
                  <a:pt x="2052837" y="2299911"/>
                </a:cubicBezTo>
                <a:cubicBezTo>
                  <a:pt x="2000592" y="2350093"/>
                  <a:pt x="1938724" y="2384464"/>
                  <a:pt x="1863107" y="2378278"/>
                </a:cubicBezTo>
                <a:cubicBezTo>
                  <a:pt x="1834235" y="2375528"/>
                  <a:pt x="1806051" y="2366591"/>
                  <a:pt x="1784053" y="2361092"/>
                </a:cubicBezTo>
                <a:cubicBezTo>
                  <a:pt x="1731121" y="2392026"/>
                  <a:pt x="1683001" y="2425710"/>
                  <a:pt x="1630069" y="2448395"/>
                </a:cubicBezTo>
                <a:cubicBezTo>
                  <a:pt x="1590886" y="2465581"/>
                  <a:pt x="1546203" y="2469018"/>
                  <a:pt x="1504270" y="2478642"/>
                </a:cubicBezTo>
                <a:cubicBezTo>
                  <a:pt x="1473336" y="2485516"/>
                  <a:pt x="1442402" y="2491015"/>
                  <a:pt x="1412155" y="2500639"/>
                </a:cubicBezTo>
                <a:cubicBezTo>
                  <a:pt x="1372285" y="2513013"/>
                  <a:pt x="1333789" y="2510263"/>
                  <a:pt x="1300105" y="2486203"/>
                </a:cubicBezTo>
                <a:cubicBezTo>
                  <a:pt x="1275358" y="2469018"/>
                  <a:pt x="1258859" y="2444958"/>
                  <a:pt x="1269858" y="2407837"/>
                </a:cubicBezTo>
                <a:cubicBezTo>
                  <a:pt x="1302167" y="2396838"/>
                  <a:pt x="1342038" y="2439458"/>
                  <a:pt x="1370910" y="2393401"/>
                </a:cubicBezTo>
                <a:cubicBezTo>
                  <a:pt x="1364035" y="2372778"/>
                  <a:pt x="1355099" y="2350093"/>
                  <a:pt x="1348912" y="2326721"/>
                </a:cubicBezTo>
                <a:cubicBezTo>
                  <a:pt x="1328289" y="2248354"/>
                  <a:pt x="1366785" y="2164488"/>
                  <a:pt x="1439652" y="2130117"/>
                </a:cubicBezTo>
                <a:cubicBezTo>
                  <a:pt x="1485710" y="2108119"/>
                  <a:pt x="1530393" y="2116368"/>
                  <a:pt x="1571638" y="2143865"/>
                </a:cubicBezTo>
                <a:cubicBezTo>
                  <a:pt x="1610822" y="2169300"/>
                  <a:pt x="1624570" y="2207796"/>
                  <a:pt x="1618383" y="2251791"/>
                </a:cubicBezTo>
                <a:cubicBezTo>
                  <a:pt x="1613571" y="2285475"/>
                  <a:pt x="1603260" y="2318471"/>
                  <a:pt x="1592261" y="2365216"/>
                </a:cubicBezTo>
                <a:close/>
                <a:moveTo>
                  <a:pt x="1437590" y="2350780"/>
                </a:moveTo>
                <a:cubicBezTo>
                  <a:pt x="1492584" y="2319159"/>
                  <a:pt x="1517332" y="2271039"/>
                  <a:pt x="1526955" y="2210546"/>
                </a:cubicBezTo>
                <a:cubicBezTo>
                  <a:pt x="1443089" y="2203671"/>
                  <a:pt x="1405281" y="2264852"/>
                  <a:pt x="1437590" y="2350780"/>
                </a:cubicBezTo>
                <a:close/>
                <a:moveTo>
                  <a:pt x="1154370" y="1851709"/>
                </a:moveTo>
                <a:cubicBezTo>
                  <a:pt x="1188742" y="1840023"/>
                  <a:pt x="1221738" y="1821462"/>
                  <a:pt x="1252672" y="1802214"/>
                </a:cubicBezTo>
                <a:cubicBezTo>
                  <a:pt x="1287044" y="1780904"/>
                  <a:pt x="1317290" y="1769905"/>
                  <a:pt x="1361286" y="1780217"/>
                </a:cubicBezTo>
                <a:cubicBezTo>
                  <a:pt x="1401844" y="1789841"/>
                  <a:pt x="1449276" y="1780904"/>
                  <a:pt x="1491209" y="1771280"/>
                </a:cubicBezTo>
                <a:cubicBezTo>
                  <a:pt x="1628007" y="1738971"/>
                  <a:pt x="1751744" y="1674353"/>
                  <a:pt x="1869981" y="1600111"/>
                </a:cubicBezTo>
                <a:cubicBezTo>
                  <a:pt x="1894041" y="1584988"/>
                  <a:pt x="1913289" y="1560240"/>
                  <a:pt x="1929100" y="1536180"/>
                </a:cubicBezTo>
                <a:cubicBezTo>
                  <a:pt x="1935974" y="1525182"/>
                  <a:pt x="1935287" y="1501122"/>
                  <a:pt x="1927038" y="1491498"/>
                </a:cubicBezTo>
                <a:cubicBezTo>
                  <a:pt x="1920163" y="1483249"/>
                  <a:pt x="1892666" y="1479811"/>
                  <a:pt x="1883730" y="1486686"/>
                </a:cubicBezTo>
                <a:cubicBezTo>
                  <a:pt x="1799864" y="1549929"/>
                  <a:pt x="1700187" y="1576739"/>
                  <a:pt x="1605322" y="1613172"/>
                </a:cubicBezTo>
                <a:cubicBezTo>
                  <a:pt x="1547578" y="1635170"/>
                  <a:pt x="1489147" y="1661292"/>
                  <a:pt x="1421779" y="1657855"/>
                </a:cubicBezTo>
                <a:cubicBezTo>
                  <a:pt x="1423842" y="1621421"/>
                  <a:pt x="1430028" y="1589800"/>
                  <a:pt x="1427279" y="1558865"/>
                </a:cubicBezTo>
                <a:cubicBezTo>
                  <a:pt x="1421779" y="1478437"/>
                  <a:pt x="1336538" y="1439941"/>
                  <a:pt x="1271233" y="1487373"/>
                </a:cubicBezTo>
                <a:cubicBezTo>
                  <a:pt x="1228613" y="1518307"/>
                  <a:pt x="1206615" y="1560240"/>
                  <a:pt x="1209365" y="1613172"/>
                </a:cubicBezTo>
                <a:cubicBezTo>
                  <a:pt x="1210739" y="1634482"/>
                  <a:pt x="1213489" y="1656480"/>
                  <a:pt x="1216239" y="1678478"/>
                </a:cubicBezTo>
                <a:cubicBezTo>
                  <a:pt x="1154370" y="1718348"/>
                  <a:pt x="1104876" y="1779529"/>
                  <a:pt x="1021010" y="1756844"/>
                </a:cubicBezTo>
                <a:cubicBezTo>
                  <a:pt x="1022385" y="1837273"/>
                  <a:pt x="1079441" y="1877831"/>
                  <a:pt x="1154370" y="18517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412610">
            <a:off x="6032052" y="-38093"/>
            <a:ext cx="1389574" cy="1255771"/>
          </a:xfrm>
          <a:custGeom>
            <a:rect b="b" l="l" r="r" t="t"/>
            <a:pathLst>
              <a:path extrusionOk="0" h="2506003" w="2773020">
                <a:moveTo>
                  <a:pt x="696557" y="66626"/>
                </a:moveTo>
                <a:cubicBezTo>
                  <a:pt x="675487" y="92728"/>
                  <a:pt x="656305" y="115055"/>
                  <a:pt x="639323" y="138641"/>
                </a:cubicBezTo>
                <a:cubicBezTo>
                  <a:pt x="628002" y="154364"/>
                  <a:pt x="619197" y="171975"/>
                  <a:pt x="609448" y="188956"/>
                </a:cubicBezTo>
                <a:cubicBezTo>
                  <a:pt x="599385" y="206567"/>
                  <a:pt x="588693" y="212542"/>
                  <a:pt x="575799" y="206567"/>
                </a:cubicBezTo>
                <a:cubicBezTo>
                  <a:pt x="561963" y="200277"/>
                  <a:pt x="555359" y="186440"/>
                  <a:pt x="565107" y="170402"/>
                </a:cubicBezTo>
                <a:cubicBezTo>
                  <a:pt x="582089" y="141785"/>
                  <a:pt x="589636" y="107822"/>
                  <a:pt x="616681" y="84551"/>
                </a:cubicBezTo>
                <a:cubicBezTo>
                  <a:pt x="625486" y="77004"/>
                  <a:pt x="630203" y="64740"/>
                  <a:pt x="638065" y="55620"/>
                </a:cubicBezTo>
                <a:cubicBezTo>
                  <a:pt x="651902" y="38638"/>
                  <a:pt x="666368" y="21657"/>
                  <a:pt x="681148" y="5619"/>
                </a:cubicBezTo>
                <a:cubicBezTo>
                  <a:pt x="690582" y="-4444"/>
                  <a:pt x="701903" y="1216"/>
                  <a:pt x="711652" y="5619"/>
                </a:cubicBezTo>
                <a:cubicBezTo>
                  <a:pt x="741841" y="19455"/>
                  <a:pt x="768571" y="37695"/>
                  <a:pt x="788069" y="65683"/>
                </a:cubicBezTo>
                <a:cubicBezTo>
                  <a:pt x="806937" y="92728"/>
                  <a:pt x="826120" y="119458"/>
                  <a:pt x="844674" y="146502"/>
                </a:cubicBezTo>
                <a:cubicBezTo>
                  <a:pt x="846246" y="149018"/>
                  <a:pt x="845932" y="152477"/>
                  <a:pt x="846560" y="155622"/>
                </a:cubicBezTo>
                <a:cubicBezTo>
                  <a:pt x="807566" y="170717"/>
                  <a:pt x="806622" y="171031"/>
                  <a:pt x="783980" y="137068"/>
                </a:cubicBezTo>
                <a:cubicBezTo>
                  <a:pt x="767628" y="112539"/>
                  <a:pt x="753162" y="86753"/>
                  <a:pt x="736495" y="62538"/>
                </a:cubicBezTo>
                <a:cubicBezTo>
                  <a:pt x="724860" y="44928"/>
                  <a:pt x="722973" y="45557"/>
                  <a:pt x="702217" y="59393"/>
                </a:cubicBezTo>
                <a:cubicBezTo>
                  <a:pt x="711023" y="64425"/>
                  <a:pt x="719199" y="69142"/>
                  <a:pt x="728948" y="74803"/>
                </a:cubicBezTo>
                <a:cubicBezTo>
                  <a:pt x="730520" y="97759"/>
                  <a:pt x="732721" y="121659"/>
                  <a:pt x="733350" y="145559"/>
                </a:cubicBezTo>
                <a:cubicBezTo>
                  <a:pt x="734608" y="208768"/>
                  <a:pt x="735237" y="271977"/>
                  <a:pt x="735866" y="335186"/>
                </a:cubicBezTo>
                <a:cubicBezTo>
                  <a:pt x="737124" y="465692"/>
                  <a:pt x="738382" y="596198"/>
                  <a:pt x="739325" y="726704"/>
                </a:cubicBezTo>
                <a:cubicBezTo>
                  <a:pt x="739640" y="788027"/>
                  <a:pt x="738067" y="849663"/>
                  <a:pt x="738382" y="910985"/>
                </a:cubicBezTo>
                <a:cubicBezTo>
                  <a:pt x="738696" y="971050"/>
                  <a:pt x="740583" y="1031114"/>
                  <a:pt x="741212" y="1091493"/>
                </a:cubicBezTo>
                <a:cubicBezTo>
                  <a:pt x="741527" y="1145897"/>
                  <a:pt x="739640" y="1200615"/>
                  <a:pt x="740269" y="1255019"/>
                </a:cubicBezTo>
                <a:cubicBezTo>
                  <a:pt x="740583" y="1292126"/>
                  <a:pt x="744042" y="1329549"/>
                  <a:pt x="745929" y="1366656"/>
                </a:cubicBezTo>
                <a:cubicBezTo>
                  <a:pt x="749388" y="1442130"/>
                  <a:pt x="751904" y="1517918"/>
                  <a:pt x="755678" y="1593391"/>
                </a:cubicBezTo>
                <a:cubicBezTo>
                  <a:pt x="758823" y="1656600"/>
                  <a:pt x="763225" y="1719495"/>
                  <a:pt x="766684" y="1782389"/>
                </a:cubicBezTo>
                <a:cubicBezTo>
                  <a:pt x="767942" y="1802201"/>
                  <a:pt x="767942" y="1822013"/>
                  <a:pt x="768886" y="1841825"/>
                </a:cubicBezTo>
                <a:cubicBezTo>
                  <a:pt x="771716" y="1897801"/>
                  <a:pt x="774232" y="1953777"/>
                  <a:pt x="777691" y="2009753"/>
                </a:cubicBezTo>
                <a:cubicBezTo>
                  <a:pt x="778634" y="2022646"/>
                  <a:pt x="782408" y="2035540"/>
                  <a:pt x="785867" y="2052521"/>
                </a:cubicBezTo>
                <a:cubicBezTo>
                  <a:pt x="824547" y="2053465"/>
                  <a:pt x="863542" y="2054408"/>
                  <a:pt x="902851" y="2055351"/>
                </a:cubicBezTo>
                <a:cubicBezTo>
                  <a:pt x="923606" y="2055666"/>
                  <a:pt x="944361" y="2056924"/>
                  <a:pt x="964802" y="2056295"/>
                </a:cubicBezTo>
                <a:cubicBezTo>
                  <a:pt x="1037445" y="2054094"/>
                  <a:pt x="1108831" y="2066358"/>
                  <a:pt x="1181159" y="2068874"/>
                </a:cubicBezTo>
                <a:cubicBezTo>
                  <a:pt x="1184304" y="2068874"/>
                  <a:pt x="1187763" y="2067930"/>
                  <a:pt x="1191223" y="2067616"/>
                </a:cubicBezTo>
                <a:cubicBezTo>
                  <a:pt x="1208519" y="2034596"/>
                  <a:pt x="1188392" y="1995287"/>
                  <a:pt x="1209148" y="1961639"/>
                </a:cubicBezTo>
                <a:cubicBezTo>
                  <a:pt x="1216695" y="1961010"/>
                  <a:pt x="1224242" y="1960381"/>
                  <a:pt x="1231789" y="1960066"/>
                </a:cubicBezTo>
                <a:cubicBezTo>
                  <a:pt x="1249714" y="1958808"/>
                  <a:pt x="1258520" y="1966356"/>
                  <a:pt x="1258520" y="1984910"/>
                </a:cubicBezTo>
                <a:cubicBezTo>
                  <a:pt x="1258520" y="1998117"/>
                  <a:pt x="1259778" y="2011325"/>
                  <a:pt x="1260407" y="2024533"/>
                </a:cubicBezTo>
                <a:cubicBezTo>
                  <a:pt x="1262293" y="2053779"/>
                  <a:pt x="1275187" y="2063528"/>
                  <a:pt x="1303804" y="2057238"/>
                </a:cubicBezTo>
                <a:cubicBezTo>
                  <a:pt x="1312295" y="2055351"/>
                  <a:pt x="1320785" y="2052836"/>
                  <a:pt x="1328333" y="2048748"/>
                </a:cubicBezTo>
                <a:cubicBezTo>
                  <a:pt x="1355377" y="2034911"/>
                  <a:pt x="1385567" y="2046861"/>
                  <a:pt x="1412926" y="2038055"/>
                </a:cubicBezTo>
                <a:cubicBezTo>
                  <a:pt x="1443430" y="2028307"/>
                  <a:pt x="1472676" y="2038999"/>
                  <a:pt x="1502550" y="2042458"/>
                </a:cubicBezTo>
                <a:cubicBezTo>
                  <a:pt x="1522991" y="2044974"/>
                  <a:pt x="1542803" y="2033967"/>
                  <a:pt x="1561986" y="2033024"/>
                </a:cubicBezTo>
                <a:cubicBezTo>
                  <a:pt x="1601609" y="2030508"/>
                  <a:pt x="1641862" y="2034911"/>
                  <a:pt x="1682114" y="2036798"/>
                </a:cubicBezTo>
                <a:cubicBezTo>
                  <a:pt x="1702241" y="2037741"/>
                  <a:pt x="1722052" y="2039628"/>
                  <a:pt x="1741550" y="2041200"/>
                </a:cubicBezTo>
                <a:cubicBezTo>
                  <a:pt x="1756330" y="2001891"/>
                  <a:pt x="1740606" y="1960695"/>
                  <a:pt x="1758531" y="1923273"/>
                </a:cubicBezTo>
                <a:cubicBezTo>
                  <a:pt x="1774569" y="1925474"/>
                  <a:pt x="1788406" y="1927361"/>
                  <a:pt x="1800671" y="1928934"/>
                </a:cubicBezTo>
                <a:cubicBezTo>
                  <a:pt x="1824885" y="1960695"/>
                  <a:pt x="1795639" y="2000948"/>
                  <a:pt x="1821111" y="2031452"/>
                </a:cubicBezTo>
                <a:cubicBezTo>
                  <a:pt x="1850043" y="2029879"/>
                  <a:pt x="1878031" y="2028307"/>
                  <a:pt x="1906019" y="2027049"/>
                </a:cubicBezTo>
                <a:cubicBezTo>
                  <a:pt x="1912308" y="2026734"/>
                  <a:pt x="1921114" y="2026420"/>
                  <a:pt x="1924887" y="2030194"/>
                </a:cubicBezTo>
                <a:cubicBezTo>
                  <a:pt x="1937466" y="2041829"/>
                  <a:pt x="1952875" y="2036169"/>
                  <a:pt x="1962309" y="2032080"/>
                </a:cubicBezTo>
                <a:cubicBezTo>
                  <a:pt x="2003191" y="2014470"/>
                  <a:pt x="2044387" y="2023590"/>
                  <a:pt x="2085583" y="2025791"/>
                </a:cubicBezTo>
                <a:cubicBezTo>
                  <a:pt x="2096589" y="2026420"/>
                  <a:pt x="2107596" y="2025791"/>
                  <a:pt x="2118603" y="2026105"/>
                </a:cubicBezTo>
                <a:cubicBezTo>
                  <a:pt x="2139987" y="2027049"/>
                  <a:pt x="2161371" y="2028307"/>
                  <a:pt x="2187786" y="2029565"/>
                </a:cubicBezTo>
                <a:cubicBezTo>
                  <a:pt x="2189359" y="2022961"/>
                  <a:pt x="2193447" y="2011954"/>
                  <a:pt x="2194391" y="2000633"/>
                </a:cubicBezTo>
                <a:cubicBezTo>
                  <a:pt x="2197535" y="1960695"/>
                  <a:pt x="2199422" y="1959123"/>
                  <a:pt x="2243763" y="1966985"/>
                </a:cubicBezTo>
                <a:cubicBezTo>
                  <a:pt x="2246907" y="1983966"/>
                  <a:pt x="2250367" y="2002206"/>
                  <a:pt x="2254455" y="2024848"/>
                </a:cubicBezTo>
                <a:cubicBezTo>
                  <a:pt x="2266090" y="2026734"/>
                  <a:pt x="2279613" y="2029250"/>
                  <a:pt x="2293135" y="2031452"/>
                </a:cubicBezTo>
                <a:cubicBezTo>
                  <a:pt x="2315463" y="2035225"/>
                  <a:pt x="2337790" y="2039313"/>
                  <a:pt x="2360117" y="2042458"/>
                </a:cubicBezTo>
                <a:cubicBezTo>
                  <a:pt x="2370810" y="2044030"/>
                  <a:pt x="2382445" y="2045603"/>
                  <a:pt x="2392823" y="2043401"/>
                </a:cubicBezTo>
                <a:cubicBezTo>
                  <a:pt x="2439365" y="2033967"/>
                  <a:pt x="2485907" y="2039942"/>
                  <a:pt x="2532449" y="2039628"/>
                </a:cubicBezTo>
                <a:cubicBezTo>
                  <a:pt x="2561066" y="2039313"/>
                  <a:pt x="2589997" y="2042458"/>
                  <a:pt x="2618614" y="2041829"/>
                </a:cubicBezTo>
                <a:cubicBezTo>
                  <a:pt x="2633080" y="2041515"/>
                  <a:pt x="2647546" y="2037112"/>
                  <a:pt x="2666728" y="2033967"/>
                </a:cubicBezTo>
                <a:cubicBezTo>
                  <a:pt x="2620186" y="1982394"/>
                  <a:pt x="2576475" y="1933965"/>
                  <a:pt x="2530562" y="1882706"/>
                </a:cubicBezTo>
                <a:cubicBezTo>
                  <a:pt x="2552575" y="1876102"/>
                  <a:pt x="2568613" y="1885536"/>
                  <a:pt x="2584651" y="1892769"/>
                </a:cubicBezTo>
                <a:cubicBezTo>
                  <a:pt x="2616727" y="1907235"/>
                  <a:pt x="2638426" y="1933965"/>
                  <a:pt x="2660753" y="1959123"/>
                </a:cubicBezTo>
                <a:cubicBezTo>
                  <a:pt x="2698490" y="2001262"/>
                  <a:pt x="2734026" y="2045603"/>
                  <a:pt x="2773020" y="2091516"/>
                </a:cubicBezTo>
                <a:cubicBezTo>
                  <a:pt x="2765158" y="2102522"/>
                  <a:pt x="2757925" y="2114472"/>
                  <a:pt x="2749120" y="2124850"/>
                </a:cubicBezTo>
                <a:cubicBezTo>
                  <a:pt x="2705409" y="2176109"/>
                  <a:pt x="2655093" y="2219506"/>
                  <a:pt x="2595972" y="2251582"/>
                </a:cubicBezTo>
                <a:cubicBezTo>
                  <a:pt x="2585909" y="2256928"/>
                  <a:pt x="2573959" y="2268564"/>
                  <a:pt x="2557292" y="2254727"/>
                </a:cubicBezTo>
                <a:cubicBezTo>
                  <a:pt x="2531191" y="2233028"/>
                  <a:pt x="2526788" y="2224852"/>
                  <a:pt x="2548487" y="2198751"/>
                </a:cubicBezTo>
                <a:cubicBezTo>
                  <a:pt x="2562009" y="2182398"/>
                  <a:pt x="2574588" y="2163216"/>
                  <a:pt x="2599431" y="2158184"/>
                </a:cubicBezTo>
                <a:cubicBezTo>
                  <a:pt x="2610123" y="2155983"/>
                  <a:pt x="2619557" y="2146234"/>
                  <a:pt x="2629306" y="2139316"/>
                </a:cubicBezTo>
                <a:cubicBezTo>
                  <a:pt x="2639684" y="2131768"/>
                  <a:pt x="2650690" y="2124535"/>
                  <a:pt x="2659496" y="2115416"/>
                </a:cubicBezTo>
                <a:cubicBezTo>
                  <a:pt x="2667357" y="2107554"/>
                  <a:pt x="2673332" y="2097491"/>
                  <a:pt x="2684653" y="2082082"/>
                </a:cubicBezTo>
                <a:cubicBezTo>
                  <a:pt x="2607608" y="2078308"/>
                  <a:pt x="2538424" y="2083025"/>
                  <a:pt x="2469554" y="2081453"/>
                </a:cubicBezTo>
                <a:cubicBezTo>
                  <a:pt x="2400999" y="2079566"/>
                  <a:pt x="2332130" y="2075478"/>
                  <a:pt x="2262002" y="2072333"/>
                </a:cubicBezTo>
                <a:cubicBezTo>
                  <a:pt x="2263575" y="2093717"/>
                  <a:pt x="2265461" y="2115416"/>
                  <a:pt x="2267034" y="2136486"/>
                </a:cubicBezTo>
                <a:cubicBezTo>
                  <a:pt x="2231498" y="2151580"/>
                  <a:pt x="2216718" y="2145605"/>
                  <a:pt x="2204768" y="2111328"/>
                </a:cubicBezTo>
                <a:cubicBezTo>
                  <a:pt x="2200051" y="2097805"/>
                  <a:pt x="2197535" y="2083968"/>
                  <a:pt x="2193133" y="2066043"/>
                </a:cubicBezTo>
                <a:cubicBezTo>
                  <a:pt x="2177095" y="2064786"/>
                  <a:pt x="2160113" y="2062899"/>
                  <a:pt x="2143131" y="2062584"/>
                </a:cubicBezTo>
                <a:cubicBezTo>
                  <a:pt x="2082753" y="2061955"/>
                  <a:pt x="2022374" y="2061641"/>
                  <a:pt x="1961995" y="2061641"/>
                </a:cubicBezTo>
                <a:cubicBezTo>
                  <a:pt x="1951303" y="2061641"/>
                  <a:pt x="1940611" y="2065100"/>
                  <a:pt x="1929604" y="2065729"/>
                </a:cubicBezTo>
                <a:cubicBezTo>
                  <a:pt x="1901302" y="2066987"/>
                  <a:pt x="1872999" y="2067930"/>
                  <a:pt x="1844697" y="2067930"/>
                </a:cubicBezTo>
                <a:cubicBezTo>
                  <a:pt x="1821426" y="2067930"/>
                  <a:pt x="1815765" y="2072333"/>
                  <a:pt x="1814822" y="2096233"/>
                </a:cubicBezTo>
                <a:cubicBezTo>
                  <a:pt x="1813879" y="2113529"/>
                  <a:pt x="1814507" y="2131139"/>
                  <a:pt x="1813250" y="2148435"/>
                </a:cubicBezTo>
                <a:cubicBezTo>
                  <a:pt x="1812621" y="2158184"/>
                  <a:pt x="1808847" y="2165102"/>
                  <a:pt x="1797526" y="2170763"/>
                </a:cubicBezTo>
                <a:cubicBezTo>
                  <a:pt x="1778029" y="2180512"/>
                  <a:pt x="1759475" y="2179883"/>
                  <a:pt x="1750984" y="2160071"/>
                </a:cubicBezTo>
                <a:cubicBezTo>
                  <a:pt x="1744380" y="2144662"/>
                  <a:pt x="1743437" y="2126422"/>
                  <a:pt x="1741550" y="2109441"/>
                </a:cubicBezTo>
                <a:cubicBezTo>
                  <a:pt x="1740606" y="2102208"/>
                  <a:pt x="1743437" y="2094346"/>
                  <a:pt x="1744695" y="2087113"/>
                </a:cubicBezTo>
                <a:cubicBezTo>
                  <a:pt x="1747210" y="2072647"/>
                  <a:pt x="1739034" y="2067301"/>
                  <a:pt x="1726455" y="2065729"/>
                </a:cubicBezTo>
                <a:cubicBezTo>
                  <a:pt x="1725512" y="2065729"/>
                  <a:pt x="1724254" y="2065729"/>
                  <a:pt x="1722996" y="2065729"/>
                </a:cubicBezTo>
                <a:cubicBezTo>
                  <a:pt x="1650667" y="2065729"/>
                  <a:pt x="1578338" y="2064471"/>
                  <a:pt x="1506010" y="2066358"/>
                </a:cubicBezTo>
                <a:cubicBezTo>
                  <a:pt x="1444688" y="2067930"/>
                  <a:pt x="1383365" y="2073276"/>
                  <a:pt x="1322043" y="2077993"/>
                </a:cubicBezTo>
                <a:cubicBezTo>
                  <a:pt x="1304747" y="2079251"/>
                  <a:pt x="1288080" y="2084597"/>
                  <a:pt x="1267325" y="2089000"/>
                </a:cubicBezTo>
                <a:cubicBezTo>
                  <a:pt x="1267325" y="2104409"/>
                  <a:pt x="1265753" y="2120762"/>
                  <a:pt x="1267639" y="2136800"/>
                </a:cubicBezTo>
                <a:cubicBezTo>
                  <a:pt x="1271728" y="2170449"/>
                  <a:pt x="1272357" y="2170449"/>
                  <a:pt x="1243111" y="2188373"/>
                </a:cubicBezTo>
                <a:cubicBezTo>
                  <a:pt x="1202229" y="2174537"/>
                  <a:pt x="1198141" y="2168247"/>
                  <a:pt x="1199399" y="2124850"/>
                </a:cubicBezTo>
                <a:cubicBezTo>
                  <a:pt x="1199399" y="2120447"/>
                  <a:pt x="1200028" y="2116045"/>
                  <a:pt x="1199084" y="2111956"/>
                </a:cubicBezTo>
                <a:cubicBezTo>
                  <a:pt x="1197826" y="2105667"/>
                  <a:pt x="1195311" y="2099378"/>
                  <a:pt x="1193424" y="2092774"/>
                </a:cubicBezTo>
                <a:cubicBezTo>
                  <a:pt x="1060402" y="2080824"/>
                  <a:pt x="928323" y="2069188"/>
                  <a:pt x="791213" y="2078308"/>
                </a:cubicBezTo>
                <a:cubicBezTo>
                  <a:pt x="790270" y="2096547"/>
                  <a:pt x="788069" y="2116045"/>
                  <a:pt x="789012" y="2134913"/>
                </a:cubicBezTo>
                <a:cubicBezTo>
                  <a:pt x="791528" y="2185229"/>
                  <a:pt x="794987" y="2235544"/>
                  <a:pt x="799075" y="2285860"/>
                </a:cubicBezTo>
                <a:cubicBezTo>
                  <a:pt x="800647" y="2305357"/>
                  <a:pt x="805365" y="2324855"/>
                  <a:pt x="807251" y="2344352"/>
                </a:cubicBezTo>
                <a:cubicBezTo>
                  <a:pt x="810711" y="2381145"/>
                  <a:pt x="813541" y="2417939"/>
                  <a:pt x="815428" y="2454732"/>
                </a:cubicBezTo>
                <a:cubicBezTo>
                  <a:pt x="817000" y="2482720"/>
                  <a:pt x="802534" y="2505047"/>
                  <a:pt x="784295" y="2505991"/>
                </a:cubicBezTo>
                <a:cubicBezTo>
                  <a:pt x="767628" y="2506620"/>
                  <a:pt x="752219" y="2483663"/>
                  <a:pt x="751590" y="2455675"/>
                </a:cubicBezTo>
                <a:cubicBezTo>
                  <a:pt x="750332" y="2403158"/>
                  <a:pt x="750646" y="2350327"/>
                  <a:pt x="748759" y="2297495"/>
                </a:cubicBezTo>
                <a:cubicBezTo>
                  <a:pt x="746558" y="2244979"/>
                  <a:pt x="742785" y="2192776"/>
                  <a:pt x="738696" y="2140259"/>
                </a:cubicBezTo>
                <a:cubicBezTo>
                  <a:pt x="737124" y="2120762"/>
                  <a:pt x="733036" y="2101265"/>
                  <a:pt x="729891" y="2077679"/>
                </a:cubicBezTo>
                <a:cubicBezTo>
                  <a:pt x="709450" y="2077679"/>
                  <a:pt x="688066" y="2077364"/>
                  <a:pt x="666682" y="2077679"/>
                </a:cubicBezTo>
                <a:cubicBezTo>
                  <a:pt x="603159" y="2078622"/>
                  <a:pt x="539321" y="2079251"/>
                  <a:pt x="475797" y="2080824"/>
                </a:cubicBezTo>
                <a:cubicBezTo>
                  <a:pt x="420136" y="2082396"/>
                  <a:pt x="364159" y="2083654"/>
                  <a:pt x="308498" y="2088371"/>
                </a:cubicBezTo>
                <a:cubicBezTo>
                  <a:pt x="222961" y="2095604"/>
                  <a:pt x="137739" y="2101579"/>
                  <a:pt x="51888" y="2094975"/>
                </a:cubicBezTo>
                <a:cubicBezTo>
                  <a:pt x="22642" y="2092774"/>
                  <a:pt x="17925" y="2090258"/>
                  <a:pt x="0" y="2072962"/>
                </a:cubicBezTo>
                <a:cubicBezTo>
                  <a:pt x="57234" y="2083339"/>
                  <a:pt x="113525" y="2081767"/>
                  <a:pt x="170444" y="2072962"/>
                </a:cubicBezTo>
                <a:cubicBezTo>
                  <a:pt x="190885" y="2069817"/>
                  <a:pt x="213527" y="2075792"/>
                  <a:pt x="232395" y="2069503"/>
                </a:cubicBezTo>
                <a:cubicBezTo>
                  <a:pt x="274535" y="2055666"/>
                  <a:pt x="319190" y="2071075"/>
                  <a:pt x="360071" y="2054094"/>
                </a:cubicBezTo>
                <a:cubicBezTo>
                  <a:pt x="361958" y="2053465"/>
                  <a:pt x="364474" y="2054408"/>
                  <a:pt x="366361" y="2054723"/>
                </a:cubicBezTo>
                <a:cubicBezTo>
                  <a:pt x="417934" y="2065415"/>
                  <a:pt x="470137" y="2057553"/>
                  <a:pt x="522339" y="2059440"/>
                </a:cubicBezTo>
                <a:cubicBezTo>
                  <a:pt x="553786" y="2060697"/>
                  <a:pt x="584919" y="2054094"/>
                  <a:pt x="616681" y="2055980"/>
                </a:cubicBezTo>
                <a:cubicBezTo>
                  <a:pt x="653474" y="2057867"/>
                  <a:pt x="690582" y="2056295"/>
                  <a:pt x="729577" y="2056295"/>
                </a:cubicBezTo>
                <a:cubicBezTo>
                  <a:pt x="729577" y="2041829"/>
                  <a:pt x="730206" y="2032080"/>
                  <a:pt x="729577" y="2022332"/>
                </a:cubicBezTo>
                <a:cubicBezTo>
                  <a:pt x="722029" y="1899687"/>
                  <a:pt x="714167" y="1777043"/>
                  <a:pt x="707249" y="1654399"/>
                </a:cubicBezTo>
                <a:cubicBezTo>
                  <a:pt x="705048" y="1614146"/>
                  <a:pt x="705991" y="1573894"/>
                  <a:pt x="704419" y="1533956"/>
                </a:cubicBezTo>
                <a:cubicBezTo>
                  <a:pt x="702532" y="1490559"/>
                  <a:pt x="698758" y="1447476"/>
                  <a:pt x="697186" y="1404079"/>
                </a:cubicBezTo>
                <a:cubicBezTo>
                  <a:pt x="694985" y="1354077"/>
                  <a:pt x="694041" y="1304391"/>
                  <a:pt x="692469" y="1254390"/>
                </a:cubicBezTo>
                <a:cubicBezTo>
                  <a:pt x="690897" y="1205017"/>
                  <a:pt x="689010" y="1155331"/>
                  <a:pt x="687752" y="1105959"/>
                </a:cubicBezTo>
                <a:cubicBezTo>
                  <a:pt x="687437" y="1089606"/>
                  <a:pt x="689324" y="1073253"/>
                  <a:pt x="689324" y="1056901"/>
                </a:cubicBezTo>
                <a:cubicBezTo>
                  <a:pt x="689324" y="988031"/>
                  <a:pt x="688695" y="919476"/>
                  <a:pt x="688695" y="850607"/>
                </a:cubicBezTo>
                <a:cubicBezTo>
                  <a:pt x="688695" y="796203"/>
                  <a:pt x="688066" y="741799"/>
                  <a:pt x="688695" y="687395"/>
                </a:cubicBezTo>
                <a:cubicBezTo>
                  <a:pt x="689010" y="655319"/>
                  <a:pt x="691840" y="622929"/>
                  <a:pt x="692154" y="590852"/>
                </a:cubicBezTo>
                <a:cubicBezTo>
                  <a:pt x="692469" y="543996"/>
                  <a:pt x="691211" y="497454"/>
                  <a:pt x="691525" y="450597"/>
                </a:cubicBezTo>
                <a:cubicBezTo>
                  <a:pt x="692154" y="364117"/>
                  <a:pt x="693412" y="277638"/>
                  <a:pt x="694670" y="190843"/>
                </a:cubicBezTo>
                <a:cubicBezTo>
                  <a:pt x="694985" y="165685"/>
                  <a:pt x="694985" y="140213"/>
                  <a:pt x="695928" y="115055"/>
                </a:cubicBezTo>
                <a:cubicBezTo>
                  <a:pt x="693727" y="100275"/>
                  <a:pt x="694985" y="86438"/>
                  <a:pt x="696557" y="66626"/>
                </a:cubicBezTo>
                <a:close/>
                <a:moveTo>
                  <a:pt x="1247828" y="653432"/>
                </a:moveTo>
                <a:cubicBezTo>
                  <a:pt x="1270155" y="655634"/>
                  <a:pt x="1291539" y="664753"/>
                  <a:pt x="1313552" y="668527"/>
                </a:cubicBezTo>
                <a:cubicBezTo>
                  <a:pt x="1328333" y="671043"/>
                  <a:pt x="1344371" y="666326"/>
                  <a:pt x="1358837" y="669785"/>
                </a:cubicBezTo>
                <a:cubicBezTo>
                  <a:pt x="1392171" y="677647"/>
                  <a:pt x="1425190" y="688024"/>
                  <a:pt x="1458210" y="698087"/>
                </a:cubicBezTo>
                <a:cubicBezTo>
                  <a:pt x="1480223" y="704691"/>
                  <a:pt x="1501607" y="712553"/>
                  <a:pt x="1523306" y="720415"/>
                </a:cubicBezTo>
                <a:cubicBezTo>
                  <a:pt x="1558212" y="733308"/>
                  <a:pt x="1593433" y="745258"/>
                  <a:pt x="1627711" y="759724"/>
                </a:cubicBezTo>
                <a:cubicBezTo>
                  <a:pt x="1664818" y="775762"/>
                  <a:pt x="1699096" y="796517"/>
                  <a:pt x="1734002" y="817273"/>
                </a:cubicBezTo>
                <a:cubicBezTo>
                  <a:pt x="1804444" y="859726"/>
                  <a:pt x="1855389" y="923564"/>
                  <a:pt x="1916397" y="976396"/>
                </a:cubicBezTo>
                <a:cubicBezTo>
                  <a:pt x="1938410" y="995579"/>
                  <a:pt x="1955391" y="1020422"/>
                  <a:pt x="1978033" y="1038661"/>
                </a:cubicBezTo>
                <a:cubicBezTo>
                  <a:pt x="2005707" y="1061303"/>
                  <a:pt x="2028978" y="1086461"/>
                  <a:pt x="2048161" y="1116651"/>
                </a:cubicBezTo>
                <a:cubicBezTo>
                  <a:pt x="2088728" y="1179860"/>
                  <a:pt x="2134955" y="1239924"/>
                  <a:pt x="2158541" y="1312882"/>
                </a:cubicBezTo>
                <a:cubicBezTo>
                  <a:pt x="2174264" y="1361939"/>
                  <a:pt x="2194705" y="1409739"/>
                  <a:pt x="2200365" y="1461313"/>
                </a:cubicBezTo>
                <a:cubicBezTo>
                  <a:pt x="2207913" y="1527666"/>
                  <a:pt x="2217347" y="1594020"/>
                  <a:pt x="2213259" y="1661003"/>
                </a:cubicBezTo>
                <a:cubicBezTo>
                  <a:pt x="2212001" y="1679557"/>
                  <a:pt x="2218919" y="1694651"/>
                  <a:pt x="2233700" y="1707545"/>
                </a:cubicBezTo>
                <a:cubicBezTo>
                  <a:pt x="2247222" y="1719180"/>
                  <a:pt x="2259486" y="1711947"/>
                  <a:pt x="2270178" y="1706916"/>
                </a:cubicBezTo>
                <a:cubicBezTo>
                  <a:pt x="2277097" y="1703771"/>
                  <a:pt x="2284644" y="1691507"/>
                  <a:pt x="2283701" y="1684274"/>
                </a:cubicBezTo>
                <a:cubicBezTo>
                  <a:pt x="2280242" y="1661317"/>
                  <a:pt x="2285273" y="1638361"/>
                  <a:pt x="2283386" y="1616033"/>
                </a:cubicBezTo>
                <a:cubicBezTo>
                  <a:pt x="2278355" y="1561629"/>
                  <a:pt x="2268606" y="1507855"/>
                  <a:pt x="2261688" y="1453765"/>
                </a:cubicBezTo>
                <a:cubicBezTo>
                  <a:pt x="2252253" y="1381122"/>
                  <a:pt x="2229297" y="1312567"/>
                  <a:pt x="2195963" y="1248100"/>
                </a:cubicBezTo>
                <a:cubicBezTo>
                  <a:pt x="2173635" y="1204388"/>
                  <a:pt x="2145962" y="1163507"/>
                  <a:pt x="2120489" y="1121368"/>
                </a:cubicBezTo>
                <a:cubicBezTo>
                  <a:pt x="2095332" y="1079857"/>
                  <a:pt x="2066085" y="1041806"/>
                  <a:pt x="2028978" y="1010044"/>
                </a:cubicBezTo>
                <a:cubicBezTo>
                  <a:pt x="1998474" y="983629"/>
                  <a:pt x="1968285" y="957527"/>
                  <a:pt x="1941240" y="927652"/>
                </a:cubicBezTo>
                <a:cubicBezTo>
                  <a:pt x="1897214" y="878909"/>
                  <a:pt x="1850357" y="832367"/>
                  <a:pt x="1793438" y="797775"/>
                </a:cubicBezTo>
                <a:cubicBezTo>
                  <a:pt x="1772054" y="784567"/>
                  <a:pt x="1750040" y="772617"/>
                  <a:pt x="1728342" y="759410"/>
                </a:cubicBezTo>
                <a:cubicBezTo>
                  <a:pt x="1653812" y="714755"/>
                  <a:pt x="1576452" y="677332"/>
                  <a:pt x="1490915" y="659407"/>
                </a:cubicBezTo>
                <a:cubicBezTo>
                  <a:pt x="1482424" y="657520"/>
                  <a:pt x="1473619" y="655634"/>
                  <a:pt x="1465757" y="651545"/>
                </a:cubicBezTo>
                <a:cubicBezTo>
                  <a:pt x="1410725" y="621985"/>
                  <a:pt x="1350975" y="611922"/>
                  <a:pt x="1289967" y="606261"/>
                </a:cubicBezTo>
                <a:cubicBezTo>
                  <a:pt x="1278646" y="605318"/>
                  <a:pt x="1266381" y="610350"/>
                  <a:pt x="1256004" y="607205"/>
                </a:cubicBezTo>
                <a:cubicBezTo>
                  <a:pt x="1228016" y="598714"/>
                  <a:pt x="1200657" y="610035"/>
                  <a:pt x="1172983" y="606576"/>
                </a:cubicBezTo>
                <a:cubicBezTo>
                  <a:pt x="1158517" y="605004"/>
                  <a:pt x="1153171" y="622929"/>
                  <a:pt x="1163234" y="635507"/>
                </a:cubicBezTo>
                <a:cubicBezTo>
                  <a:pt x="1168581" y="642111"/>
                  <a:pt x="1174870" y="648086"/>
                  <a:pt x="1182417" y="656263"/>
                </a:cubicBezTo>
                <a:cubicBezTo>
                  <a:pt x="1202544" y="655005"/>
                  <a:pt x="1225500" y="651231"/>
                  <a:pt x="1247828" y="653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7299953" y="3806198"/>
            <a:ext cx="2142220" cy="1239971"/>
          </a:xfrm>
          <a:custGeom>
            <a:rect b="b" l="l" r="r" t="t"/>
            <a:pathLst>
              <a:path extrusionOk="0" h="2479941" w="4284439">
                <a:moveTo>
                  <a:pt x="2664319" y="2182819"/>
                </a:moveTo>
                <a:cubicBezTo>
                  <a:pt x="2728768" y="2176306"/>
                  <a:pt x="2787045" y="2170135"/>
                  <a:pt x="2845666" y="2164307"/>
                </a:cubicBezTo>
                <a:cubicBezTo>
                  <a:pt x="2851151" y="2163622"/>
                  <a:pt x="2856636" y="2164650"/>
                  <a:pt x="2862121" y="2164650"/>
                </a:cubicBezTo>
                <a:cubicBezTo>
                  <a:pt x="2892288" y="2163622"/>
                  <a:pt x="2924169" y="2167735"/>
                  <a:pt x="2952623" y="2160536"/>
                </a:cubicBezTo>
                <a:cubicBezTo>
                  <a:pt x="2987589" y="2151623"/>
                  <a:pt x="3020842" y="2160879"/>
                  <a:pt x="3054437" y="2158822"/>
                </a:cubicBezTo>
                <a:cubicBezTo>
                  <a:pt x="3075006" y="2157451"/>
                  <a:pt x="3095232" y="2152994"/>
                  <a:pt x="3115800" y="2150252"/>
                </a:cubicBezTo>
                <a:cubicBezTo>
                  <a:pt x="3124028" y="2149223"/>
                  <a:pt x="3132255" y="2147852"/>
                  <a:pt x="3140140" y="2147509"/>
                </a:cubicBezTo>
                <a:cubicBezTo>
                  <a:pt x="3179906" y="2146824"/>
                  <a:pt x="3220015" y="2150252"/>
                  <a:pt x="3258752" y="2145110"/>
                </a:cubicBezTo>
                <a:cubicBezTo>
                  <a:pt x="3287548" y="2141339"/>
                  <a:pt x="3314287" y="2137911"/>
                  <a:pt x="3343769" y="2142367"/>
                </a:cubicBezTo>
                <a:cubicBezTo>
                  <a:pt x="3369822" y="2146138"/>
                  <a:pt x="3397933" y="2135854"/>
                  <a:pt x="3425015" y="2133111"/>
                </a:cubicBezTo>
                <a:cubicBezTo>
                  <a:pt x="3438042" y="2131740"/>
                  <a:pt x="3449354" y="2129341"/>
                  <a:pt x="3464095" y="2139968"/>
                </a:cubicBezTo>
                <a:cubicBezTo>
                  <a:pt x="3476093" y="2148881"/>
                  <a:pt x="3500090" y="2146481"/>
                  <a:pt x="3516888" y="2142025"/>
                </a:cubicBezTo>
                <a:cubicBezTo>
                  <a:pt x="3546027" y="2134140"/>
                  <a:pt x="3573109" y="2127284"/>
                  <a:pt x="3602590" y="2141339"/>
                </a:cubicBezTo>
                <a:cubicBezTo>
                  <a:pt x="3610818" y="2145110"/>
                  <a:pt x="3624188" y="2146824"/>
                  <a:pt x="3631044" y="2142367"/>
                </a:cubicBezTo>
                <a:cubicBezTo>
                  <a:pt x="3652641" y="2129341"/>
                  <a:pt x="3675952" y="2132083"/>
                  <a:pt x="3698920" y="2130369"/>
                </a:cubicBezTo>
                <a:cubicBezTo>
                  <a:pt x="3724288" y="2128312"/>
                  <a:pt x="3749656" y="2128655"/>
                  <a:pt x="3775024" y="2127969"/>
                </a:cubicBezTo>
                <a:cubicBezTo>
                  <a:pt x="3816504" y="2126598"/>
                  <a:pt x="3819246" y="2122484"/>
                  <a:pt x="3823360" y="2082033"/>
                </a:cubicBezTo>
                <a:cubicBezTo>
                  <a:pt x="3833987" y="1971648"/>
                  <a:pt x="3824731" y="1861263"/>
                  <a:pt x="3824731" y="1751221"/>
                </a:cubicBezTo>
                <a:cubicBezTo>
                  <a:pt x="3824731" y="1650435"/>
                  <a:pt x="3824046" y="1549306"/>
                  <a:pt x="3822674" y="1448520"/>
                </a:cubicBezTo>
                <a:cubicBezTo>
                  <a:pt x="3820960" y="1336764"/>
                  <a:pt x="3821989" y="1224322"/>
                  <a:pt x="3814447" y="1112909"/>
                </a:cubicBezTo>
                <a:cubicBezTo>
                  <a:pt x="3806220" y="987783"/>
                  <a:pt x="3813419" y="863686"/>
                  <a:pt x="3815475" y="738903"/>
                </a:cubicBezTo>
                <a:cubicBezTo>
                  <a:pt x="3816847" y="639831"/>
                  <a:pt x="3813419" y="540759"/>
                  <a:pt x="3812733" y="441687"/>
                </a:cubicBezTo>
                <a:cubicBezTo>
                  <a:pt x="3812390" y="385466"/>
                  <a:pt x="3814790" y="329588"/>
                  <a:pt x="3814447" y="273367"/>
                </a:cubicBezTo>
                <a:cubicBezTo>
                  <a:pt x="3814104" y="240800"/>
                  <a:pt x="3809990" y="208576"/>
                  <a:pt x="3808962" y="176009"/>
                </a:cubicBezTo>
                <a:cubicBezTo>
                  <a:pt x="3808276" y="159897"/>
                  <a:pt x="3800049" y="152013"/>
                  <a:pt x="3786336" y="149956"/>
                </a:cubicBezTo>
                <a:cubicBezTo>
                  <a:pt x="3772281" y="147556"/>
                  <a:pt x="3758226" y="146870"/>
                  <a:pt x="3743828" y="147213"/>
                </a:cubicBezTo>
                <a:cubicBezTo>
                  <a:pt x="3721203" y="147556"/>
                  <a:pt x="3698577" y="151327"/>
                  <a:pt x="3675952" y="150298"/>
                </a:cubicBezTo>
                <a:cubicBezTo>
                  <a:pt x="3615960" y="147213"/>
                  <a:pt x="3558368" y="161611"/>
                  <a:pt x="3500090" y="170181"/>
                </a:cubicBezTo>
                <a:cubicBezTo>
                  <a:pt x="3449697" y="177380"/>
                  <a:pt x="3398276" y="176009"/>
                  <a:pt x="3347540" y="178752"/>
                </a:cubicBezTo>
                <a:cubicBezTo>
                  <a:pt x="3319429" y="180466"/>
                  <a:pt x="3291319" y="183551"/>
                  <a:pt x="3263209" y="185951"/>
                </a:cubicBezTo>
                <a:cubicBezTo>
                  <a:pt x="3246754" y="187322"/>
                  <a:pt x="3242983" y="198635"/>
                  <a:pt x="3241269" y="212347"/>
                </a:cubicBezTo>
                <a:cubicBezTo>
                  <a:pt x="3236126" y="254513"/>
                  <a:pt x="3228242" y="296678"/>
                  <a:pt x="3225842" y="338844"/>
                </a:cubicBezTo>
                <a:cubicBezTo>
                  <a:pt x="3220700" y="422490"/>
                  <a:pt x="3217958" y="506135"/>
                  <a:pt x="3215558" y="589781"/>
                </a:cubicBezTo>
                <a:cubicBezTo>
                  <a:pt x="3212473" y="691253"/>
                  <a:pt x="3212473" y="793067"/>
                  <a:pt x="3208016" y="894539"/>
                </a:cubicBezTo>
                <a:cubicBezTo>
                  <a:pt x="3199789" y="1070058"/>
                  <a:pt x="3191218" y="1245233"/>
                  <a:pt x="3190190" y="1421095"/>
                </a:cubicBezTo>
                <a:cubicBezTo>
                  <a:pt x="3189504" y="1522910"/>
                  <a:pt x="3178534" y="1624724"/>
                  <a:pt x="3174764" y="1726881"/>
                </a:cubicBezTo>
                <a:cubicBezTo>
                  <a:pt x="3172021" y="1795101"/>
                  <a:pt x="3175106" y="1863663"/>
                  <a:pt x="3173392" y="1931882"/>
                </a:cubicBezTo>
                <a:cubicBezTo>
                  <a:pt x="3172021" y="1984332"/>
                  <a:pt x="3167564" y="2036782"/>
                  <a:pt x="3164136" y="2089232"/>
                </a:cubicBezTo>
                <a:cubicBezTo>
                  <a:pt x="3163794" y="2094717"/>
                  <a:pt x="3164136" y="2101916"/>
                  <a:pt x="3161051" y="2105687"/>
                </a:cubicBezTo>
                <a:cubicBezTo>
                  <a:pt x="3154881" y="2114257"/>
                  <a:pt x="3147339" y="2125569"/>
                  <a:pt x="3138769" y="2127626"/>
                </a:cubicBezTo>
                <a:cubicBezTo>
                  <a:pt x="3123685" y="2131055"/>
                  <a:pt x="3121285" y="2116314"/>
                  <a:pt x="3120600" y="2105001"/>
                </a:cubicBezTo>
                <a:cubicBezTo>
                  <a:pt x="3118200" y="2076891"/>
                  <a:pt x="3116829" y="2048437"/>
                  <a:pt x="3115457" y="2020327"/>
                </a:cubicBezTo>
                <a:cubicBezTo>
                  <a:pt x="3112715" y="1960678"/>
                  <a:pt x="3109287" y="1901372"/>
                  <a:pt x="3108258" y="1841723"/>
                </a:cubicBezTo>
                <a:cubicBezTo>
                  <a:pt x="3106887" y="1764934"/>
                  <a:pt x="3105516" y="1688144"/>
                  <a:pt x="3107916" y="1611355"/>
                </a:cubicBezTo>
                <a:cubicBezTo>
                  <a:pt x="3111344" y="1502684"/>
                  <a:pt x="3118886" y="1394013"/>
                  <a:pt x="3123685" y="1285342"/>
                </a:cubicBezTo>
                <a:cubicBezTo>
                  <a:pt x="3128141" y="1181814"/>
                  <a:pt x="3131227" y="1078285"/>
                  <a:pt x="3135340" y="974756"/>
                </a:cubicBezTo>
                <a:cubicBezTo>
                  <a:pt x="3140140" y="860258"/>
                  <a:pt x="3145967" y="745759"/>
                  <a:pt x="3149738" y="631261"/>
                </a:cubicBezTo>
                <a:cubicBezTo>
                  <a:pt x="3150767" y="599037"/>
                  <a:pt x="3145625" y="566813"/>
                  <a:pt x="3145967" y="534588"/>
                </a:cubicBezTo>
                <a:cubicBezTo>
                  <a:pt x="3146310" y="490709"/>
                  <a:pt x="3148024" y="446829"/>
                  <a:pt x="3152138" y="403292"/>
                </a:cubicBezTo>
                <a:cubicBezTo>
                  <a:pt x="3158994" y="332673"/>
                  <a:pt x="3167564" y="262397"/>
                  <a:pt x="3176820" y="192121"/>
                </a:cubicBezTo>
                <a:cubicBezTo>
                  <a:pt x="3179220" y="172924"/>
                  <a:pt x="3190190" y="158869"/>
                  <a:pt x="3211444" y="153727"/>
                </a:cubicBezTo>
                <a:cubicBezTo>
                  <a:pt x="3238526" y="147213"/>
                  <a:pt x="3264237" y="136243"/>
                  <a:pt x="3294061" y="140700"/>
                </a:cubicBezTo>
                <a:cubicBezTo>
                  <a:pt x="3312573" y="143442"/>
                  <a:pt x="3333827" y="137272"/>
                  <a:pt x="3352339" y="131101"/>
                </a:cubicBezTo>
                <a:cubicBezTo>
                  <a:pt x="3399304" y="115332"/>
                  <a:pt x="3446612" y="106419"/>
                  <a:pt x="3496319" y="116017"/>
                </a:cubicBezTo>
                <a:cubicBezTo>
                  <a:pt x="3501804" y="117046"/>
                  <a:pt x="3510374" y="117389"/>
                  <a:pt x="3512774" y="114646"/>
                </a:cubicBezTo>
                <a:cubicBezTo>
                  <a:pt x="3533686" y="88250"/>
                  <a:pt x="3564881" y="102305"/>
                  <a:pt x="3590249" y="95792"/>
                </a:cubicBezTo>
                <a:cubicBezTo>
                  <a:pt x="3615960" y="89278"/>
                  <a:pt x="3644413" y="95106"/>
                  <a:pt x="3671838" y="95106"/>
                </a:cubicBezTo>
                <a:cubicBezTo>
                  <a:pt x="3700634" y="95449"/>
                  <a:pt x="3730801" y="85850"/>
                  <a:pt x="3757198" y="105390"/>
                </a:cubicBezTo>
                <a:cubicBezTo>
                  <a:pt x="3758569" y="106419"/>
                  <a:pt x="3763026" y="102991"/>
                  <a:pt x="3765425" y="104019"/>
                </a:cubicBezTo>
                <a:cubicBezTo>
                  <a:pt x="3783594" y="111561"/>
                  <a:pt x="3800735" y="83793"/>
                  <a:pt x="3821989" y="106076"/>
                </a:cubicBezTo>
                <a:cubicBezTo>
                  <a:pt x="3835358" y="120131"/>
                  <a:pt x="3860041" y="123216"/>
                  <a:pt x="3880952" y="131787"/>
                </a:cubicBezTo>
                <a:cubicBezTo>
                  <a:pt x="3896378" y="170867"/>
                  <a:pt x="3891236" y="212347"/>
                  <a:pt x="3891579" y="253141"/>
                </a:cubicBezTo>
                <a:cubicBezTo>
                  <a:pt x="3892265" y="317933"/>
                  <a:pt x="3892950" y="382724"/>
                  <a:pt x="3892950" y="447515"/>
                </a:cubicBezTo>
                <a:cubicBezTo>
                  <a:pt x="3892950" y="560985"/>
                  <a:pt x="3893293" y="674798"/>
                  <a:pt x="3891922" y="788268"/>
                </a:cubicBezTo>
                <a:cubicBezTo>
                  <a:pt x="3890894" y="866086"/>
                  <a:pt x="3885066" y="943904"/>
                  <a:pt x="3884723" y="1021721"/>
                </a:cubicBezTo>
                <a:cubicBezTo>
                  <a:pt x="3884723" y="1089598"/>
                  <a:pt x="3890208" y="1157474"/>
                  <a:pt x="3892608" y="1225693"/>
                </a:cubicBezTo>
                <a:cubicBezTo>
                  <a:pt x="3894322" y="1276772"/>
                  <a:pt x="3894664" y="1327851"/>
                  <a:pt x="3895693" y="1378587"/>
                </a:cubicBezTo>
                <a:cubicBezTo>
                  <a:pt x="3897064" y="1442349"/>
                  <a:pt x="3898778" y="1506112"/>
                  <a:pt x="3899464" y="1570217"/>
                </a:cubicBezTo>
                <a:cubicBezTo>
                  <a:pt x="3900150" y="1668947"/>
                  <a:pt x="3899464" y="1768019"/>
                  <a:pt x="3900835" y="1866748"/>
                </a:cubicBezTo>
                <a:cubicBezTo>
                  <a:pt x="3901864" y="1948337"/>
                  <a:pt x="3904949" y="2030268"/>
                  <a:pt x="3907349" y="2109800"/>
                </a:cubicBezTo>
                <a:cubicBezTo>
                  <a:pt x="3936145" y="2113571"/>
                  <a:pt x="3962198" y="2116999"/>
                  <a:pt x="3988252" y="2119742"/>
                </a:cubicBezTo>
                <a:cubicBezTo>
                  <a:pt x="3993737" y="2120427"/>
                  <a:pt x="3999907" y="2120085"/>
                  <a:pt x="4004707" y="2118028"/>
                </a:cubicBezTo>
                <a:cubicBezTo>
                  <a:pt x="4016362" y="2112886"/>
                  <a:pt x="4025961" y="2106715"/>
                  <a:pt x="4037616" y="2120770"/>
                </a:cubicBezTo>
                <a:cubicBezTo>
                  <a:pt x="4042416" y="2126598"/>
                  <a:pt x="4057842" y="2128655"/>
                  <a:pt x="4065727" y="2125912"/>
                </a:cubicBezTo>
                <a:cubicBezTo>
                  <a:pt x="4108921" y="2109800"/>
                  <a:pt x="4154515" y="2115285"/>
                  <a:pt x="4198737" y="2109800"/>
                </a:cubicBezTo>
                <a:cubicBezTo>
                  <a:pt x="4215878" y="2107744"/>
                  <a:pt x="4227190" y="2107744"/>
                  <a:pt x="4239532" y="2122141"/>
                </a:cubicBezTo>
                <a:cubicBezTo>
                  <a:pt x="4250844" y="2135511"/>
                  <a:pt x="4267642" y="2144424"/>
                  <a:pt x="4284440" y="2157451"/>
                </a:cubicBezTo>
                <a:cubicBezTo>
                  <a:pt x="4266271" y="2176991"/>
                  <a:pt x="4245017" y="2172877"/>
                  <a:pt x="4224791" y="2171506"/>
                </a:cubicBezTo>
                <a:cubicBezTo>
                  <a:pt x="4145944" y="2164993"/>
                  <a:pt x="4067098" y="2162593"/>
                  <a:pt x="3987909" y="2170478"/>
                </a:cubicBezTo>
                <a:cubicBezTo>
                  <a:pt x="3972482" y="2172192"/>
                  <a:pt x="3956713" y="2169792"/>
                  <a:pt x="3940944" y="2170820"/>
                </a:cubicBezTo>
                <a:cubicBezTo>
                  <a:pt x="3863126" y="2176306"/>
                  <a:pt x="3785308" y="2182133"/>
                  <a:pt x="3707490" y="2187618"/>
                </a:cubicBezTo>
                <a:cubicBezTo>
                  <a:pt x="3629330" y="2193446"/>
                  <a:pt x="3551512" y="2189675"/>
                  <a:pt x="3473351" y="2189675"/>
                </a:cubicBezTo>
                <a:cubicBezTo>
                  <a:pt x="3382506" y="2189675"/>
                  <a:pt x="3291319" y="2195846"/>
                  <a:pt x="3200474" y="2199274"/>
                </a:cubicBezTo>
                <a:cubicBezTo>
                  <a:pt x="3122656" y="2202016"/>
                  <a:pt x="3044496" y="2203730"/>
                  <a:pt x="2966678" y="2207158"/>
                </a:cubicBezTo>
                <a:cubicBezTo>
                  <a:pt x="2901544" y="2209901"/>
                  <a:pt x="2836067" y="2215043"/>
                  <a:pt x="2770933" y="2218471"/>
                </a:cubicBezTo>
                <a:cubicBezTo>
                  <a:pt x="2739738" y="2220185"/>
                  <a:pt x="2707514" y="2216071"/>
                  <a:pt x="2677346" y="2222242"/>
                </a:cubicBezTo>
                <a:cubicBezTo>
                  <a:pt x="2625239" y="2232869"/>
                  <a:pt x="2573475" y="2222585"/>
                  <a:pt x="2521368" y="2227727"/>
                </a:cubicBezTo>
                <a:cubicBezTo>
                  <a:pt x="2468575" y="2233212"/>
                  <a:pt x="2414411" y="2228070"/>
                  <a:pt x="2360933" y="2226698"/>
                </a:cubicBezTo>
                <a:cubicBezTo>
                  <a:pt x="2310197" y="2225670"/>
                  <a:pt x="2259118" y="2223956"/>
                  <a:pt x="2208382" y="2221556"/>
                </a:cubicBezTo>
                <a:cubicBezTo>
                  <a:pt x="2102111" y="2216414"/>
                  <a:pt x="1995840" y="2211272"/>
                  <a:pt x="1889569" y="2204759"/>
                </a:cubicBezTo>
                <a:cubicBezTo>
                  <a:pt x="1796324" y="2198931"/>
                  <a:pt x="1703080" y="2189332"/>
                  <a:pt x="1609493" y="2184533"/>
                </a:cubicBezTo>
                <a:cubicBezTo>
                  <a:pt x="1519334" y="2179734"/>
                  <a:pt x="1429175" y="2179734"/>
                  <a:pt x="1339016" y="2175963"/>
                </a:cubicBezTo>
                <a:cubicBezTo>
                  <a:pt x="1282452" y="2173563"/>
                  <a:pt x="1225889" y="2167392"/>
                  <a:pt x="1169325" y="2164993"/>
                </a:cubicBezTo>
                <a:cubicBezTo>
                  <a:pt x="1098363" y="2161907"/>
                  <a:pt x="1027402" y="2159508"/>
                  <a:pt x="956783" y="2160536"/>
                </a:cubicBezTo>
                <a:cubicBezTo>
                  <a:pt x="906047" y="2161222"/>
                  <a:pt x="855654" y="2168764"/>
                  <a:pt x="805261" y="2171163"/>
                </a:cubicBezTo>
                <a:cubicBezTo>
                  <a:pt x="730528" y="2174934"/>
                  <a:pt x="655453" y="2176648"/>
                  <a:pt x="580720" y="2180076"/>
                </a:cubicBezTo>
                <a:cubicBezTo>
                  <a:pt x="567351" y="2180762"/>
                  <a:pt x="553981" y="2184190"/>
                  <a:pt x="535126" y="2187275"/>
                </a:cubicBezTo>
                <a:cubicBezTo>
                  <a:pt x="540611" y="2254466"/>
                  <a:pt x="545411" y="2317543"/>
                  <a:pt x="551581" y="2380963"/>
                </a:cubicBezTo>
                <a:cubicBezTo>
                  <a:pt x="555352" y="2422443"/>
                  <a:pt x="551924" y="2445754"/>
                  <a:pt x="534098" y="2478321"/>
                </a:cubicBezTo>
                <a:cubicBezTo>
                  <a:pt x="490218" y="2482092"/>
                  <a:pt x="489533" y="2482435"/>
                  <a:pt x="476163" y="2443012"/>
                </a:cubicBezTo>
                <a:cubicBezTo>
                  <a:pt x="470335" y="2425871"/>
                  <a:pt x="466222" y="2407359"/>
                  <a:pt x="465536" y="2389190"/>
                </a:cubicBezTo>
                <a:cubicBezTo>
                  <a:pt x="463822" y="2341540"/>
                  <a:pt x="462451" y="2294232"/>
                  <a:pt x="451481" y="2247610"/>
                </a:cubicBezTo>
                <a:cubicBezTo>
                  <a:pt x="447367" y="2229784"/>
                  <a:pt x="447024" y="2211272"/>
                  <a:pt x="444625" y="2191389"/>
                </a:cubicBezTo>
                <a:cubicBezTo>
                  <a:pt x="432969" y="2188304"/>
                  <a:pt x="422342" y="2183504"/>
                  <a:pt x="411715" y="2182819"/>
                </a:cubicBezTo>
                <a:cubicBezTo>
                  <a:pt x="351380" y="2179391"/>
                  <a:pt x="291046" y="2175277"/>
                  <a:pt x="230368" y="2174249"/>
                </a:cubicBezTo>
                <a:cubicBezTo>
                  <a:pt x="185117" y="2173563"/>
                  <a:pt x="140209" y="2176991"/>
                  <a:pt x="94958" y="2178020"/>
                </a:cubicBezTo>
                <a:cubicBezTo>
                  <a:pt x="63420" y="2178705"/>
                  <a:pt x="33595" y="2172534"/>
                  <a:pt x="0" y="2149223"/>
                </a:cubicBezTo>
                <a:cubicBezTo>
                  <a:pt x="22283" y="2143739"/>
                  <a:pt x="39423" y="2135168"/>
                  <a:pt x="55535" y="2136882"/>
                </a:cubicBezTo>
                <a:cubicBezTo>
                  <a:pt x="82960" y="2139625"/>
                  <a:pt x="107300" y="2125569"/>
                  <a:pt x="136096" y="2131740"/>
                </a:cubicBezTo>
                <a:cubicBezTo>
                  <a:pt x="159749" y="2136882"/>
                  <a:pt x="186831" y="2122141"/>
                  <a:pt x="212885" y="2121113"/>
                </a:cubicBezTo>
                <a:cubicBezTo>
                  <a:pt x="240310" y="2120085"/>
                  <a:pt x="267735" y="2125569"/>
                  <a:pt x="295159" y="2126941"/>
                </a:cubicBezTo>
                <a:cubicBezTo>
                  <a:pt x="326355" y="2128655"/>
                  <a:pt x="357208" y="2137911"/>
                  <a:pt x="389089" y="2130712"/>
                </a:cubicBezTo>
                <a:cubicBezTo>
                  <a:pt x="400402" y="2128312"/>
                  <a:pt x="413772" y="2133797"/>
                  <a:pt x="426798" y="2135854"/>
                </a:cubicBezTo>
                <a:cubicBezTo>
                  <a:pt x="450795" y="2125569"/>
                  <a:pt x="447367" y="2103972"/>
                  <a:pt x="441539" y="2085461"/>
                </a:cubicBezTo>
                <a:cubicBezTo>
                  <a:pt x="428513" y="2042610"/>
                  <a:pt x="433655" y="1999758"/>
                  <a:pt x="434683" y="1956564"/>
                </a:cubicBezTo>
                <a:cubicBezTo>
                  <a:pt x="434683" y="1952450"/>
                  <a:pt x="436740" y="1947994"/>
                  <a:pt x="435369" y="1944223"/>
                </a:cubicBezTo>
                <a:cubicBezTo>
                  <a:pt x="412743" y="1881146"/>
                  <a:pt x="431941" y="1814984"/>
                  <a:pt x="421314" y="1750878"/>
                </a:cubicBezTo>
                <a:cubicBezTo>
                  <a:pt x="418228" y="1733052"/>
                  <a:pt x="416857" y="1714540"/>
                  <a:pt x="414457" y="1695686"/>
                </a:cubicBezTo>
                <a:cubicBezTo>
                  <a:pt x="391832" y="1690201"/>
                  <a:pt x="371949" y="1685059"/>
                  <a:pt x="351037" y="1696029"/>
                </a:cubicBezTo>
                <a:cubicBezTo>
                  <a:pt x="332183" y="1705970"/>
                  <a:pt x="316414" y="1700828"/>
                  <a:pt x="302358" y="1684030"/>
                </a:cubicBezTo>
                <a:cubicBezTo>
                  <a:pt x="333211" y="1651121"/>
                  <a:pt x="375720" y="1663462"/>
                  <a:pt x="412400" y="1649407"/>
                </a:cubicBezTo>
                <a:cubicBezTo>
                  <a:pt x="420628" y="1455033"/>
                  <a:pt x="387375" y="1261688"/>
                  <a:pt x="401773" y="1063887"/>
                </a:cubicBezTo>
                <a:cubicBezTo>
                  <a:pt x="367150" y="1061830"/>
                  <a:pt x="339382" y="1060459"/>
                  <a:pt x="305101" y="1058402"/>
                </a:cubicBezTo>
                <a:cubicBezTo>
                  <a:pt x="333554" y="1030292"/>
                  <a:pt x="365093" y="1038176"/>
                  <a:pt x="392517" y="1033377"/>
                </a:cubicBezTo>
                <a:cubicBezTo>
                  <a:pt x="403487" y="999096"/>
                  <a:pt x="403145" y="751930"/>
                  <a:pt x="391489" y="699823"/>
                </a:cubicBezTo>
                <a:cubicBezTo>
                  <a:pt x="354466" y="694338"/>
                  <a:pt x="315385" y="688510"/>
                  <a:pt x="268763" y="681654"/>
                </a:cubicBezTo>
                <a:cubicBezTo>
                  <a:pt x="280761" y="673084"/>
                  <a:pt x="286589" y="665199"/>
                  <a:pt x="292417" y="664856"/>
                </a:cubicBezTo>
                <a:cubicBezTo>
                  <a:pt x="325327" y="663485"/>
                  <a:pt x="358579" y="664171"/>
                  <a:pt x="390803" y="664171"/>
                </a:cubicBezTo>
                <a:cubicBezTo>
                  <a:pt x="401773" y="599722"/>
                  <a:pt x="397660" y="242172"/>
                  <a:pt x="386347" y="215775"/>
                </a:cubicBezTo>
                <a:cubicBezTo>
                  <a:pt x="344524" y="219546"/>
                  <a:pt x="300987" y="230173"/>
                  <a:pt x="262592" y="200692"/>
                </a:cubicBezTo>
                <a:cubicBezTo>
                  <a:pt x="274934" y="169496"/>
                  <a:pt x="302358" y="155441"/>
                  <a:pt x="335611" y="161954"/>
                </a:cubicBezTo>
                <a:cubicBezTo>
                  <a:pt x="361665" y="167439"/>
                  <a:pt x="361665" y="167439"/>
                  <a:pt x="393203" y="151670"/>
                </a:cubicBezTo>
                <a:cubicBezTo>
                  <a:pt x="391489" y="116703"/>
                  <a:pt x="389089" y="80708"/>
                  <a:pt x="387718" y="44370"/>
                </a:cubicBezTo>
                <a:cubicBezTo>
                  <a:pt x="387033" y="26544"/>
                  <a:pt x="381205" y="4947"/>
                  <a:pt x="407944" y="491"/>
                </a:cubicBezTo>
                <a:cubicBezTo>
                  <a:pt x="425427" y="-2595"/>
                  <a:pt x="433312" y="8718"/>
                  <a:pt x="437768" y="38885"/>
                </a:cubicBezTo>
                <a:cubicBezTo>
                  <a:pt x="442911" y="75223"/>
                  <a:pt x="448053" y="111218"/>
                  <a:pt x="453880" y="152355"/>
                </a:cubicBezTo>
                <a:cubicBezTo>
                  <a:pt x="477534" y="156469"/>
                  <a:pt x="501531" y="160926"/>
                  <a:pt x="529642" y="166068"/>
                </a:cubicBezTo>
                <a:cubicBezTo>
                  <a:pt x="512501" y="192464"/>
                  <a:pt x="485762" y="198292"/>
                  <a:pt x="463136" y="212690"/>
                </a:cubicBezTo>
                <a:cubicBezTo>
                  <a:pt x="463136" y="249713"/>
                  <a:pt x="461765" y="288108"/>
                  <a:pt x="463479" y="325817"/>
                </a:cubicBezTo>
                <a:cubicBezTo>
                  <a:pt x="466907" y="409120"/>
                  <a:pt x="472392" y="492080"/>
                  <a:pt x="476506" y="575383"/>
                </a:cubicBezTo>
                <a:cubicBezTo>
                  <a:pt x="477877" y="600751"/>
                  <a:pt x="476849" y="626462"/>
                  <a:pt x="479591" y="651487"/>
                </a:cubicBezTo>
                <a:cubicBezTo>
                  <a:pt x="480620" y="661085"/>
                  <a:pt x="489190" y="669656"/>
                  <a:pt x="496389" y="681654"/>
                </a:cubicBezTo>
                <a:cubicBezTo>
                  <a:pt x="468964" y="700851"/>
                  <a:pt x="479934" y="732390"/>
                  <a:pt x="479934" y="760500"/>
                </a:cubicBezTo>
                <a:cubicBezTo>
                  <a:pt x="480277" y="847917"/>
                  <a:pt x="483705" y="935333"/>
                  <a:pt x="485762" y="1025150"/>
                </a:cubicBezTo>
                <a:cubicBezTo>
                  <a:pt x="505302" y="1028578"/>
                  <a:pt x="521757" y="1031320"/>
                  <a:pt x="540611" y="1034748"/>
                </a:cubicBezTo>
                <a:cubicBezTo>
                  <a:pt x="533412" y="1059773"/>
                  <a:pt x="509416" y="1054631"/>
                  <a:pt x="493304" y="1062173"/>
                </a:cubicBezTo>
                <a:cubicBezTo>
                  <a:pt x="472735" y="1098854"/>
                  <a:pt x="485762" y="1138277"/>
                  <a:pt x="486447" y="1176329"/>
                </a:cubicBezTo>
                <a:cubicBezTo>
                  <a:pt x="488161" y="1272316"/>
                  <a:pt x="492618" y="1368302"/>
                  <a:pt x="496389" y="1464289"/>
                </a:cubicBezTo>
                <a:cubicBezTo>
                  <a:pt x="498446" y="1516053"/>
                  <a:pt x="501188" y="1567818"/>
                  <a:pt x="503588" y="1619582"/>
                </a:cubicBezTo>
                <a:cubicBezTo>
                  <a:pt x="504274" y="1635694"/>
                  <a:pt x="513187" y="1641522"/>
                  <a:pt x="528956" y="1639808"/>
                </a:cubicBezTo>
                <a:cubicBezTo>
                  <a:pt x="551924" y="1637065"/>
                  <a:pt x="575235" y="1636037"/>
                  <a:pt x="608145" y="1633294"/>
                </a:cubicBezTo>
                <a:cubicBezTo>
                  <a:pt x="591004" y="1654549"/>
                  <a:pt x="580720" y="1667575"/>
                  <a:pt x="569750" y="1681288"/>
                </a:cubicBezTo>
                <a:cubicBezTo>
                  <a:pt x="561866" y="1678888"/>
                  <a:pt x="555695" y="1675803"/>
                  <a:pt x="548839" y="1675117"/>
                </a:cubicBezTo>
                <a:cubicBezTo>
                  <a:pt x="512501" y="1671003"/>
                  <a:pt x="503245" y="1680259"/>
                  <a:pt x="506330" y="1717283"/>
                </a:cubicBezTo>
                <a:cubicBezTo>
                  <a:pt x="510787" y="1769390"/>
                  <a:pt x="516272" y="1821497"/>
                  <a:pt x="519357" y="1873604"/>
                </a:cubicBezTo>
                <a:cubicBezTo>
                  <a:pt x="523471" y="1946966"/>
                  <a:pt x="525871" y="2020670"/>
                  <a:pt x="528613" y="2094031"/>
                </a:cubicBezTo>
                <a:cubicBezTo>
                  <a:pt x="529984" y="2133111"/>
                  <a:pt x="541297" y="2145453"/>
                  <a:pt x="577292" y="2135511"/>
                </a:cubicBezTo>
                <a:cubicBezTo>
                  <a:pt x="602660" y="2128655"/>
                  <a:pt x="625971" y="2133797"/>
                  <a:pt x="649968" y="2133454"/>
                </a:cubicBezTo>
                <a:cubicBezTo>
                  <a:pt x="690762" y="2132426"/>
                  <a:pt x="731557" y="2126598"/>
                  <a:pt x="772008" y="2121799"/>
                </a:cubicBezTo>
                <a:cubicBezTo>
                  <a:pt x="790863" y="2119742"/>
                  <a:pt x="808346" y="2112200"/>
                  <a:pt x="827543" y="2125569"/>
                </a:cubicBezTo>
                <a:cubicBezTo>
                  <a:pt x="837828" y="2132769"/>
                  <a:pt x="854968" y="2116656"/>
                  <a:pt x="853940" y="2100887"/>
                </a:cubicBezTo>
                <a:cubicBezTo>
                  <a:pt x="849140" y="2037810"/>
                  <a:pt x="842284" y="1975076"/>
                  <a:pt x="837485" y="1911999"/>
                </a:cubicBezTo>
                <a:cubicBezTo>
                  <a:pt x="835771" y="1890059"/>
                  <a:pt x="840227" y="1867434"/>
                  <a:pt x="838856" y="1845494"/>
                </a:cubicBezTo>
                <a:cubicBezTo>
                  <a:pt x="835771" y="1795101"/>
                  <a:pt x="826858" y="1745050"/>
                  <a:pt x="836456" y="1693972"/>
                </a:cubicBezTo>
                <a:cubicBezTo>
                  <a:pt x="838513" y="1683688"/>
                  <a:pt x="831657" y="1672032"/>
                  <a:pt x="831314" y="1661062"/>
                </a:cubicBezTo>
                <a:cubicBezTo>
                  <a:pt x="830629" y="1644607"/>
                  <a:pt x="831314" y="1628152"/>
                  <a:pt x="831657" y="1611355"/>
                </a:cubicBezTo>
                <a:cubicBezTo>
                  <a:pt x="832000" y="1599013"/>
                  <a:pt x="833371" y="1586672"/>
                  <a:pt x="832000" y="1574331"/>
                </a:cubicBezTo>
                <a:cubicBezTo>
                  <a:pt x="829600" y="1549649"/>
                  <a:pt x="824115" y="1524966"/>
                  <a:pt x="823087" y="1500284"/>
                </a:cubicBezTo>
                <a:cubicBezTo>
                  <a:pt x="818630" y="1390242"/>
                  <a:pt x="814174" y="1280200"/>
                  <a:pt x="811774" y="1170158"/>
                </a:cubicBezTo>
                <a:cubicBezTo>
                  <a:pt x="810746" y="1132449"/>
                  <a:pt x="815202" y="1094397"/>
                  <a:pt x="817259" y="1057031"/>
                </a:cubicBezTo>
                <a:cubicBezTo>
                  <a:pt x="820687" y="1054974"/>
                  <a:pt x="823087" y="1052917"/>
                  <a:pt x="825829" y="1052574"/>
                </a:cubicBezTo>
                <a:cubicBezTo>
                  <a:pt x="897819" y="1047432"/>
                  <a:pt x="969810" y="1042290"/>
                  <a:pt x="1041457" y="1037148"/>
                </a:cubicBezTo>
                <a:cubicBezTo>
                  <a:pt x="1044199" y="1036805"/>
                  <a:pt x="1047285" y="1037148"/>
                  <a:pt x="1050027" y="1036119"/>
                </a:cubicBezTo>
                <a:cubicBezTo>
                  <a:pt x="1105220" y="1013151"/>
                  <a:pt x="1164183" y="1014180"/>
                  <a:pt x="1222118" y="1008352"/>
                </a:cubicBezTo>
                <a:cubicBezTo>
                  <a:pt x="1240972" y="1006638"/>
                  <a:pt x="1260512" y="1009380"/>
                  <a:pt x="1279710" y="1008352"/>
                </a:cubicBezTo>
                <a:cubicBezTo>
                  <a:pt x="1303706" y="1007323"/>
                  <a:pt x="1327360" y="1001496"/>
                  <a:pt x="1351014" y="1002867"/>
                </a:cubicBezTo>
                <a:cubicBezTo>
                  <a:pt x="1388381" y="1005266"/>
                  <a:pt x="1425747" y="1012808"/>
                  <a:pt x="1463113" y="1015894"/>
                </a:cubicBezTo>
                <a:cubicBezTo>
                  <a:pt x="1520362" y="1020350"/>
                  <a:pt x="1537503" y="1056345"/>
                  <a:pt x="1540931" y="1107081"/>
                </a:cubicBezTo>
                <a:cubicBezTo>
                  <a:pt x="1544702" y="1166387"/>
                  <a:pt x="1552244" y="1225351"/>
                  <a:pt x="1555329" y="1284999"/>
                </a:cubicBezTo>
                <a:cubicBezTo>
                  <a:pt x="1562185" y="1406697"/>
                  <a:pt x="1565956" y="1528395"/>
                  <a:pt x="1573498" y="1649749"/>
                </a:cubicBezTo>
                <a:cubicBezTo>
                  <a:pt x="1582754" y="1795443"/>
                  <a:pt x="1594409" y="1941138"/>
                  <a:pt x="1605036" y="2086832"/>
                </a:cubicBezTo>
                <a:cubicBezTo>
                  <a:pt x="1605379" y="2093688"/>
                  <a:pt x="1604694" y="2100887"/>
                  <a:pt x="1603665" y="2108086"/>
                </a:cubicBezTo>
                <a:cubicBezTo>
                  <a:pt x="1601266" y="2123855"/>
                  <a:pt x="1609836" y="2133454"/>
                  <a:pt x="1623205" y="2136539"/>
                </a:cubicBezTo>
                <a:cubicBezTo>
                  <a:pt x="1643774" y="2140996"/>
                  <a:pt x="1666742" y="2148881"/>
                  <a:pt x="1685940" y="2144424"/>
                </a:cubicBezTo>
                <a:cubicBezTo>
                  <a:pt x="1727077" y="2134140"/>
                  <a:pt x="1763415" y="2155737"/>
                  <a:pt x="1802495" y="2155394"/>
                </a:cubicBezTo>
                <a:cubicBezTo>
                  <a:pt x="1823406" y="2155051"/>
                  <a:pt x="1844318" y="2156080"/>
                  <a:pt x="1865229" y="2158136"/>
                </a:cubicBezTo>
                <a:cubicBezTo>
                  <a:pt x="1888540" y="2160536"/>
                  <a:pt x="1912194" y="2163622"/>
                  <a:pt x="1935162" y="2168764"/>
                </a:cubicBezTo>
                <a:cubicBezTo>
                  <a:pt x="1963273" y="2174591"/>
                  <a:pt x="1975271" y="2166021"/>
                  <a:pt x="1972529" y="2136539"/>
                </a:cubicBezTo>
                <a:cubicBezTo>
                  <a:pt x="1966015" y="2057350"/>
                  <a:pt x="1959502" y="1978504"/>
                  <a:pt x="1951617" y="1899658"/>
                </a:cubicBezTo>
                <a:cubicBezTo>
                  <a:pt x="1949560" y="1878746"/>
                  <a:pt x="1939619" y="1858863"/>
                  <a:pt x="1936876" y="1837952"/>
                </a:cubicBezTo>
                <a:cubicBezTo>
                  <a:pt x="1925564" y="1755335"/>
                  <a:pt x="1908081" y="1672375"/>
                  <a:pt x="1907738" y="1589757"/>
                </a:cubicBezTo>
                <a:cubicBezTo>
                  <a:pt x="1907738" y="1502341"/>
                  <a:pt x="1892311" y="1415953"/>
                  <a:pt x="1895054" y="1329222"/>
                </a:cubicBezTo>
                <a:cubicBezTo>
                  <a:pt x="1897453" y="1261688"/>
                  <a:pt x="1887512" y="1195183"/>
                  <a:pt x="1884770" y="1127993"/>
                </a:cubicBezTo>
                <a:cubicBezTo>
                  <a:pt x="1883055" y="1086855"/>
                  <a:pt x="1886484" y="1045718"/>
                  <a:pt x="1886484" y="1004581"/>
                </a:cubicBezTo>
                <a:cubicBezTo>
                  <a:pt x="1886484" y="980584"/>
                  <a:pt x="1884427" y="956930"/>
                  <a:pt x="1883398" y="932934"/>
                </a:cubicBezTo>
                <a:cubicBezTo>
                  <a:pt x="1880656" y="862315"/>
                  <a:pt x="1886141" y="792382"/>
                  <a:pt x="1890254" y="721763"/>
                </a:cubicBezTo>
                <a:cubicBezTo>
                  <a:pt x="1894368" y="650115"/>
                  <a:pt x="1912880" y="583267"/>
                  <a:pt x="1928992" y="515048"/>
                </a:cubicBezTo>
                <a:cubicBezTo>
                  <a:pt x="1935505" y="487966"/>
                  <a:pt x="1937562" y="459856"/>
                  <a:pt x="1944418" y="432774"/>
                </a:cubicBezTo>
                <a:cubicBezTo>
                  <a:pt x="1947161" y="422147"/>
                  <a:pt x="1956074" y="410491"/>
                  <a:pt x="1965330" y="405349"/>
                </a:cubicBezTo>
                <a:cubicBezTo>
                  <a:pt x="1978357" y="397807"/>
                  <a:pt x="1994469" y="393351"/>
                  <a:pt x="2009552" y="392322"/>
                </a:cubicBezTo>
                <a:cubicBezTo>
                  <a:pt x="2038348" y="389923"/>
                  <a:pt x="2070915" y="398836"/>
                  <a:pt x="2095255" y="388209"/>
                </a:cubicBezTo>
                <a:cubicBezTo>
                  <a:pt x="2125422" y="374839"/>
                  <a:pt x="2153533" y="381010"/>
                  <a:pt x="2182329" y="379296"/>
                </a:cubicBezTo>
                <a:cubicBezTo>
                  <a:pt x="2194327" y="378610"/>
                  <a:pt x="2210782" y="380324"/>
                  <a:pt x="2217638" y="387523"/>
                </a:cubicBezTo>
                <a:cubicBezTo>
                  <a:pt x="2234436" y="405349"/>
                  <a:pt x="2247805" y="368668"/>
                  <a:pt x="2261861" y="387523"/>
                </a:cubicBezTo>
                <a:cubicBezTo>
                  <a:pt x="2306769" y="377924"/>
                  <a:pt x="2352362" y="385123"/>
                  <a:pt x="2397271" y="380667"/>
                </a:cubicBezTo>
                <a:cubicBezTo>
                  <a:pt x="2427095" y="377581"/>
                  <a:pt x="2457948" y="387523"/>
                  <a:pt x="2488458" y="391294"/>
                </a:cubicBezTo>
                <a:cubicBezTo>
                  <a:pt x="2498399" y="392322"/>
                  <a:pt x="2509027" y="395065"/>
                  <a:pt x="2517939" y="392322"/>
                </a:cubicBezTo>
                <a:cubicBezTo>
                  <a:pt x="2549135" y="382724"/>
                  <a:pt x="2575532" y="401578"/>
                  <a:pt x="2604328" y="405006"/>
                </a:cubicBezTo>
                <a:cubicBezTo>
                  <a:pt x="2619754" y="406720"/>
                  <a:pt x="2622497" y="420433"/>
                  <a:pt x="2623868" y="434145"/>
                </a:cubicBezTo>
                <a:cubicBezTo>
                  <a:pt x="2633467" y="545216"/>
                  <a:pt x="2644779" y="656286"/>
                  <a:pt x="2653007" y="767699"/>
                </a:cubicBezTo>
                <a:cubicBezTo>
                  <a:pt x="2659177" y="849288"/>
                  <a:pt x="2665005" y="931220"/>
                  <a:pt x="2664319" y="1013151"/>
                </a:cubicBezTo>
                <a:cubicBezTo>
                  <a:pt x="2663977" y="1099197"/>
                  <a:pt x="2655063" y="1184899"/>
                  <a:pt x="2651293" y="1270944"/>
                </a:cubicBezTo>
                <a:cubicBezTo>
                  <a:pt x="2648550" y="1334364"/>
                  <a:pt x="2646836" y="1397784"/>
                  <a:pt x="2646493" y="1461204"/>
                </a:cubicBezTo>
                <a:cubicBezTo>
                  <a:pt x="2646151" y="1590100"/>
                  <a:pt x="2647522" y="1718997"/>
                  <a:pt x="2648207" y="1848236"/>
                </a:cubicBezTo>
                <a:cubicBezTo>
                  <a:pt x="2648550" y="1903772"/>
                  <a:pt x="2649921" y="1958964"/>
                  <a:pt x="2650950" y="2014499"/>
                </a:cubicBezTo>
                <a:cubicBezTo>
                  <a:pt x="2651635" y="2054265"/>
                  <a:pt x="2651978" y="2094031"/>
                  <a:pt x="2654035" y="2133454"/>
                </a:cubicBezTo>
                <a:cubicBezTo>
                  <a:pt x="2655063" y="2145795"/>
                  <a:pt x="2659863" y="2160536"/>
                  <a:pt x="2664319" y="2182819"/>
                </a:cubicBezTo>
                <a:close/>
                <a:moveTo>
                  <a:pt x="1992412" y="445115"/>
                </a:moveTo>
                <a:cubicBezTo>
                  <a:pt x="1980756" y="507849"/>
                  <a:pt x="1969786" y="564756"/>
                  <a:pt x="1959845" y="622005"/>
                </a:cubicBezTo>
                <a:cubicBezTo>
                  <a:pt x="1955731" y="645659"/>
                  <a:pt x="1950932" y="669656"/>
                  <a:pt x="1950589" y="693652"/>
                </a:cubicBezTo>
                <a:cubicBezTo>
                  <a:pt x="1948189" y="797524"/>
                  <a:pt x="1945790" y="901738"/>
                  <a:pt x="1946475" y="1005609"/>
                </a:cubicBezTo>
                <a:cubicBezTo>
                  <a:pt x="1947161" y="1105367"/>
                  <a:pt x="1950932" y="1205125"/>
                  <a:pt x="1954360" y="1305225"/>
                </a:cubicBezTo>
                <a:cubicBezTo>
                  <a:pt x="1957788" y="1399498"/>
                  <a:pt x="1964987" y="1494114"/>
                  <a:pt x="1965673" y="1588386"/>
                </a:cubicBezTo>
                <a:cubicBezTo>
                  <a:pt x="1966358" y="1692600"/>
                  <a:pt x="1987613" y="1794415"/>
                  <a:pt x="1996526" y="1897258"/>
                </a:cubicBezTo>
                <a:cubicBezTo>
                  <a:pt x="2000982" y="1947651"/>
                  <a:pt x="2006124" y="1998044"/>
                  <a:pt x="2010581" y="2048437"/>
                </a:cubicBezTo>
                <a:cubicBezTo>
                  <a:pt x="2014009" y="2086489"/>
                  <a:pt x="2016751" y="2124541"/>
                  <a:pt x="2020179" y="2163622"/>
                </a:cubicBezTo>
                <a:cubicBezTo>
                  <a:pt x="2033892" y="2165678"/>
                  <a:pt x="2046576" y="2168764"/>
                  <a:pt x="2058917" y="2169449"/>
                </a:cubicBezTo>
                <a:cubicBezTo>
                  <a:pt x="2105196" y="2172192"/>
                  <a:pt x="2151476" y="2171163"/>
                  <a:pt x="2197412" y="2176991"/>
                </a:cubicBezTo>
                <a:cubicBezTo>
                  <a:pt x="2248491" y="2183504"/>
                  <a:pt x="2299912" y="2169449"/>
                  <a:pt x="2350991" y="2185218"/>
                </a:cubicBezTo>
                <a:cubicBezTo>
                  <a:pt x="2370531" y="2191046"/>
                  <a:pt x="2393157" y="2186590"/>
                  <a:pt x="2414411" y="2186590"/>
                </a:cubicBezTo>
                <a:cubicBezTo>
                  <a:pt x="2433951" y="2186247"/>
                  <a:pt x="2460347" y="2193103"/>
                  <a:pt x="2471317" y="2183162"/>
                </a:cubicBezTo>
                <a:cubicBezTo>
                  <a:pt x="2492572" y="2163622"/>
                  <a:pt x="2509369" y="2191732"/>
                  <a:pt x="2530966" y="2180762"/>
                </a:cubicBezTo>
                <a:cubicBezTo>
                  <a:pt x="2545022" y="2173563"/>
                  <a:pt x="2568333" y="2179391"/>
                  <a:pt x="2586159" y="2164650"/>
                </a:cubicBezTo>
                <a:cubicBezTo>
                  <a:pt x="2587187" y="2115285"/>
                  <a:pt x="2591987" y="2065578"/>
                  <a:pt x="2586159" y="2014156"/>
                </a:cubicBezTo>
                <a:cubicBezTo>
                  <a:pt x="2577589" y="1943195"/>
                  <a:pt x="2580674" y="1870862"/>
                  <a:pt x="2579303" y="1798872"/>
                </a:cubicBezTo>
                <a:cubicBezTo>
                  <a:pt x="2578274" y="1735109"/>
                  <a:pt x="2577246" y="1671689"/>
                  <a:pt x="2577589" y="1607926"/>
                </a:cubicBezTo>
                <a:cubicBezTo>
                  <a:pt x="2577589" y="1475945"/>
                  <a:pt x="2578617" y="1343963"/>
                  <a:pt x="2579303" y="1211981"/>
                </a:cubicBezTo>
                <a:cubicBezTo>
                  <a:pt x="2579303" y="1203411"/>
                  <a:pt x="2581017" y="1195183"/>
                  <a:pt x="2582045" y="1186613"/>
                </a:cubicBezTo>
                <a:cubicBezTo>
                  <a:pt x="2585816" y="1151646"/>
                  <a:pt x="2592329" y="1117023"/>
                  <a:pt x="2593358" y="1082056"/>
                </a:cubicBezTo>
                <a:cubicBezTo>
                  <a:pt x="2594386" y="1044004"/>
                  <a:pt x="2590958" y="1005952"/>
                  <a:pt x="2588558" y="967900"/>
                </a:cubicBezTo>
                <a:cubicBezTo>
                  <a:pt x="2582388" y="866086"/>
                  <a:pt x="2576903" y="764614"/>
                  <a:pt x="2569704" y="662799"/>
                </a:cubicBezTo>
                <a:cubicBezTo>
                  <a:pt x="2564562" y="589781"/>
                  <a:pt x="2557363" y="517105"/>
                  <a:pt x="2550849" y="444087"/>
                </a:cubicBezTo>
                <a:cubicBezTo>
                  <a:pt x="2495657" y="424546"/>
                  <a:pt x="2439436" y="431060"/>
                  <a:pt x="2383901" y="430374"/>
                </a:cubicBezTo>
                <a:cubicBezTo>
                  <a:pt x="2312253" y="429003"/>
                  <a:pt x="2240263" y="429003"/>
                  <a:pt x="2168616" y="431745"/>
                </a:cubicBezTo>
                <a:cubicBezTo>
                  <a:pt x="2110339" y="433117"/>
                  <a:pt x="2053432" y="439973"/>
                  <a:pt x="1992412" y="445115"/>
                </a:cubicBezTo>
                <a:close/>
                <a:moveTo>
                  <a:pt x="1464142" y="1046061"/>
                </a:moveTo>
                <a:cubicBezTo>
                  <a:pt x="1429861" y="1046061"/>
                  <a:pt x="1400036" y="1045375"/>
                  <a:pt x="1370554" y="1046061"/>
                </a:cubicBezTo>
                <a:cubicBezTo>
                  <a:pt x="1306449" y="1047432"/>
                  <a:pt x="1241315" y="1042290"/>
                  <a:pt x="1179266" y="1053603"/>
                </a:cubicBezTo>
                <a:cubicBezTo>
                  <a:pt x="1114475" y="1065601"/>
                  <a:pt x="1049684" y="1054974"/>
                  <a:pt x="985579" y="1065258"/>
                </a:cubicBezTo>
                <a:cubicBezTo>
                  <a:pt x="946841" y="1071429"/>
                  <a:pt x="907418" y="1073486"/>
                  <a:pt x="867309" y="1077599"/>
                </a:cubicBezTo>
                <a:cubicBezTo>
                  <a:pt x="869709" y="1143076"/>
                  <a:pt x="871080" y="1206153"/>
                  <a:pt x="874508" y="1269230"/>
                </a:cubicBezTo>
                <a:cubicBezTo>
                  <a:pt x="878965" y="1353561"/>
                  <a:pt x="886507" y="1437893"/>
                  <a:pt x="889935" y="1522224"/>
                </a:cubicBezTo>
                <a:cubicBezTo>
                  <a:pt x="893363" y="1609641"/>
                  <a:pt x="893020" y="1697057"/>
                  <a:pt x="895763" y="1784131"/>
                </a:cubicBezTo>
                <a:cubicBezTo>
                  <a:pt x="897477" y="1837952"/>
                  <a:pt x="901933" y="1891773"/>
                  <a:pt x="905704" y="1945594"/>
                </a:cubicBezTo>
                <a:cubicBezTo>
                  <a:pt x="909132" y="1994959"/>
                  <a:pt x="912217" y="2044324"/>
                  <a:pt x="916674" y="2093345"/>
                </a:cubicBezTo>
                <a:cubicBezTo>
                  <a:pt x="917360" y="2101230"/>
                  <a:pt x="923530" y="2108429"/>
                  <a:pt x="926273" y="2114257"/>
                </a:cubicBezTo>
                <a:cubicBezTo>
                  <a:pt x="941356" y="2117342"/>
                  <a:pt x="954726" y="2122141"/>
                  <a:pt x="968095" y="2122484"/>
                </a:cubicBezTo>
                <a:cubicBezTo>
                  <a:pt x="987293" y="2122484"/>
                  <a:pt x="1010604" y="2125227"/>
                  <a:pt x="1024316" y="2115285"/>
                </a:cubicBezTo>
                <a:cubicBezTo>
                  <a:pt x="1041114" y="2103287"/>
                  <a:pt x="1056198" y="2105001"/>
                  <a:pt x="1071624" y="2106715"/>
                </a:cubicBezTo>
                <a:cubicBezTo>
                  <a:pt x="1119275" y="2111857"/>
                  <a:pt x="1166240" y="2121113"/>
                  <a:pt x="1213890" y="2124198"/>
                </a:cubicBezTo>
                <a:cubicBezTo>
                  <a:pt x="1260855" y="2127626"/>
                  <a:pt x="1308506" y="2124884"/>
                  <a:pt x="1355471" y="2126598"/>
                </a:cubicBezTo>
                <a:cubicBezTo>
                  <a:pt x="1371583" y="2127284"/>
                  <a:pt x="1387352" y="2135854"/>
                  <a:pt x="1403464" y="2136539"/>
                </a:cubicBezTo>
                <a:cubicBezTo>
                  <a:pt x="1445973" y="2137911"/>
                  <a:pt x="1488824" y="2136882"/>
                  <a:pt x="1534418" y="2136882"/>
                </a:cubicBezTo>
                <a:cubicBezTo>
                  <a:pt x="1535446" y="2132769"/>
                  <a:pt x="1539903" y="2124541"/>
                  <a:pt x="1539560" y="2116656"/>
                </a:cubicBezTo>
                <a:cubicBezTo>
                  <a:pt x="1536474" y="2064207"/>
                  <a:pt x="1533046" y="2012099"/>
                  <a:pt x="1528590" y="1959650"/>
                </a:cubicBezTo>
                <a:cubicBezTo>
                  <a:pt x="1521391" y="1870519"/>
                  <a:pt x="1513506" y="1781731"/>
                  <a:pt x="1505964" y="1692600"/>
                </a:cubicBezTo>
                <a:cubicBezTo>
                  <a:pt x="1503565" y="1664490"/>
                  <a:pt x="1500137" y="1636380"/>
                  <a:pt x="1498765" y="1608269"/>
                </a:cubicBezTo>
                <a:cubicBezTo>
                  <a:pt x="1496023" y="1536279"/>
                  <a:pt x="1494652" y="1463946"/>
                  <a:pt x="1491909" y="1391956"/>
                </a:cubicBezTo>
                <a:cubicBezTo>
                  <a:pt x="1489510" y="1329565"/>
                  <a:pt x="1487110" y="1267173"/>
                  <a:pt x="1482311" y="1205125"/>
                </a:cubicBezTo>
                <a:cubicBezTo>
                  <a:pt x="1478540" y="1154046"/>
                  <a:pt x="1470998" y="1102282"/>
                  <a:pt x="1464142" y="1046061"/>
                </a:cubicBezTo>
                <a:close/>
                <a:moveTo>
                  <a:pt x="3825760" y="2345654"/>
                </a:moveTo>
                <a:cubicBezTo>
                  <a:pt x="3810333" y="2335026"/>
                  <a:pt x="3791821" y="2326799"/>
                  <a:pt x="3780509" y="2313087"/>
                </a:cubicBezTo>
                <a:cubicBezTo>
                  <a:pt x="3761997" y="2290461"/>
                  <a:pt x="3742457" y="2292518"/>
                  <a:pt x="3720174" y="2302117"/>
                </a:cubicBezTo>
                <a:cubicBezTo>
                  <a:pt x="3715032" y="2304174"/>
                  <a:pt x="3709890" y="2311030"/>
                  <a:pt x="3705776" y="2310001"/>
                </a:cubicBezTo>
                <a:cubicBezTo>
                  <a:pt x="3666353" y="2302117"/>
                  <a:pt x="3630015" y="2313429"/>
                  <a:pt x="3591621" y="2320628"/>
                </a:cubicBezTo>
                <a:cubicBezTo>
                  <a:pt x="3534028" y="2331941"/>
                  <a:pt x="3474722" y="2334341"/>
                  <a:pt x="3416445" y="2341540"/>
                </a:cubicBezTo>
                <a:cubicBezTo>
                  <a:pt x="3397933" y="2343939"/>
                  <a:pt x="3379421" y="2353538"/>
                  <a:pt x="3361252" y="2353195"/>
                </a:cubicBezTo>
                <a:cubicBezTo>
                  <a:pt x="3337598" y="2352510"/>
                  <a:pt x="3314973" y="2359023"/>
                  <a:pt x="3290633" y="2356623"/>
                </a:cubicBezTo>
                <a:cubicBezTo>
                  <a:pt x="3265265" y="2353881"/>
                  <a:pt x="3238869" y="2363137"/>
                  <a:pt x="3212815" y="2366222"/>
                </a:cubicBezTo>
                <a:cubicBezTo>
                  <a:pt x="3204588" y="2367250"/>
                  <a:pt x="3196018" y="2364851"/>
                  <a:pt x="3187790" y="2365879"/>
                </a:cubicBezTo>
                <a:cubicBezTo>
                  <a:pt x="3169278" y="2368279"/>
                  <a:pt x="3150767" y="2371364"/>
                  <a:pt x="3130198" y="2374792"/>
                </a:cubicBezTo>
                <a:cubicBezTo>
                  <a:pt x="3149396" y="2407702"/>
                  <a:pt x="3149396" y="2409073"/>
                  <a:pt x="3174078" y="2409416"/>
                </a:cubicBezTo>
                <a:cubicBezTo>
                  <a:pt x="3217958" y="2410445"/>
                  <a:pt x="3261837" y="2411473"/>
                  <a:pt x="3305374" y="2408731"/>
                </a:cubicBezTo>
                <a:cubicBezTo>
                  <a:pt x="3385934" y="2403588"/>
                  <a:pt x="3466495" y="2395704"/>
                  <a:pt x="3547398" y="2388848"/>
                </a:cubicBezTo>
                <a:cubicBezTo>
                  <a:pt x="3582365" y="2386105"/>
                  <a:pt x="3615274" y="2376164"/>
                  <a:pt x="3652298" y="2379592"/>
                </a:cubicBezTo>
                <a:cubicBezTo>
                  <a:pt x="3686236" y="2383020"/>
                  <a:pt x="3721888" y="2369993"/>
                  <a:pt x="3756855" y="2364851"/>
                </a:cubicBezTo>
                <a:cubicBezTo>
                  <a:pt x="3778795" y="2361423"/>
                  <a:pt x="3801077" y="2359366"/>
                  <a:pt x="3823017" y="2356623"/>
                </a:cubicBezTo>
                <a:cubicBezTo>
                  <a:pt x="3823360" y="2353195"/>
                  <a:pt x="3824731" y="2349425"/>
                  <a:pt x="3825760" y="2345654"/>
                </a:cubicBezTo>
                <a:close/>
                <a:moveTo>
                  <a:pt x="1958131" y="2427242"/>
                </a:moveTo>
                <a:cubicBezTo>
                  <a:pt x="1962930" y="2428614"/>
                  <a:pt x="1967387" y="2431356"/>
                  <a:pt x="1972186" y="2431699"/>
                </a:cubicBezTo>
                <a:cubicBezTo>
                  <a:pt x="2028750" y="2433070"/>
                  <a:pt x="2086342" y="2440612"/>
                  <a:pt x="2142220" y="2433756"/>
                </a:cubicBezTo>
                <a:cubicBezTo>
                  <a:pt x="2215581" y="2424843"/>
                  <a:pt x="2288257" y="2434784"/>
                  <a:pt x="2361275" y="2432384"/>
                </a:cubicBezTo>
                <a:cubicBezTo>
                  <a:pt x="2411668" y="2430670"/>
                  <a:pt x="2462747" y="2438555"/>
                  <a:pt x="2513140" y="2429299"/>
                </a:cubicBezTo>
                <a:cubicBezTo>
                  <a:pt x="2522396" y="2427585"/>
                  <a:pt x="2533366" y="2428956"/>
                  <a:pt x="2541936" y="2433070"/>
                </a:cubicBezTo>
                <a:cubicBezTo>
                  <a:pt x="2572789" y="2448154"/>
                  <a:pt x="2592329" y="2426214"/>
                  <a:pt x="2616326" y="2412501"/>
                </a:cubicBezTo>
                <a:cubicBezTo>
                  <a:pt x="2581359" y="2405988"/>
                  <a:pt x="2553249" y="2374107"/>
                  <a:pt x="2514169" y="2389190"/>
                </a:cubicBezTo>
                <a:cubicBezTo>
                  <a:pt x="2470289" y="2367593"/>
                  <a:pt x="2423667" y="2379935"/>
                  <a:pt x="2378416" y="2379249"/>
                </a:cubicBezTo>
                <a:cubicBezTo>
                  <a:pt x="2371560" y="2379249"/>
                  <a:pt x="2363675" y="2386105"/>
                  <a:pt x="2358190" y="2384048"/>
                </a:cubicBezTo>
                <a:cubicBezTo>
                  <a:pt x="2305740" y="2363822"/>
                  <a:pt x="2253290" y="2388505"/>
                  <a:pt x="2200498" y="2385077"/>
                </a:cubicBezTo>
                <a:cubicBezTo>
                  <a:pt x="2147019" y="2381649"/>
                  <a:pt x="2092170" y="2393647"/>
                  <a:pt x="2038348" y="2400846"/>
                </a:cubicBezTo>
                <a:cubicBezTo>
                  <a:pt x="2011266" y="2404617"/>
                  <a:pt x="1984870" y="2413530"/>
                  <a:pt x="1958131" y="2420386"/>
                </a:cubicBezTo>
                <a:cubicBezTo>
                  <a:pt x="1957788" y="2422786"/>
                  <a:pt x="1958131" y="2425185"/>
                  <a:pt x="1958131" y="2427242"/>
                </a:cubicBezTo>
                <a:close/>
                <a:moveTo>
                  <a:pt x="1460371" y="2367593"/>
                </a:moveTo>
                <a:cubicBezTo>
                  <a:pt x="1418891" y="2361423"/>
                  <a:pt x="1377411" y="2350453"/>
                  <a:pt x="1335931" y="2350796"/>
                </a:cubicBezTo>
                <a:cubicBezTo>
                  <a:pt x="1303364" y="2350796"/>
                  <a:pt x="1273196" y="2354567"/>
                  <a:pt x="1241658" y="2339140"/>
                </a:cubicBezTo>
                <a:cubicBezTo>
                  <a:pt x="1226231" y="2331598"/>
                  <a:pt x="1203606" y="2337769"/>
                  <a:pt x="1184409" y="2338455"/>
                </a:cubicBezTo>
                <a:cubicBezTo>
                  <a:pt x="1168982" y="2339140"/>
                  <a:pt x="1153556" y="2342568"/>
                  <a:pt x="1138129" y="2342225"/>
                </a:cubicBezTo>
                <a:cubicBezTo>
                  <a:pt x="1095964" y="2341883"/>
                  <a:pt x="1053798" y="2332284"/>
                  <a:pt x="1011975" y="2348739"/>
                </a:cubicBezTo>
                <a:cubicBezTo>
                  <a:pt x="1003748" y="2352167"/>
                  <a:pt x="992435" y="2348053"/>
                  <a:pt x="982836" y="2348396"/>
                </a:cubicBezTo>
                <a:cubicBezTo>
                  <a:pt x="969467" y="2348739"/>
                  <a:pt x="956097" y="2349767"/>
                  <a:pt x="941699" y="2350453"/>
                </a:cubicBezTo>
                <a:cubicBezTo>
                  <a:pt x="952326" y="2385077"/>
                  <a:pt x="961582" y="2391590"/>
                  <a:pt x="994492" y="2388848"/>
                </a:cubicBezTo>
                <a:cubicBezTo>
                  <a:pt x="1045913" y="2384391"/>
                  <a:pt x="1098020" y="2390219"/>
                  <a:pt x="1149099" y="2377878"/>
                </a:cubicBezTo>
                <a:cubicBezTo>
                  <a:pt x="1158355" y="2375478"/>
                  <a:pt x="1168982" y="2376849"/>
                  <a:pt x="1178924" y="2378220"/>
                </a:cubicBezTo>
                <a:cubicBezTo>
                  <a:pt x="1223832" y="2383363"/>
                  <a:pt x="1269083" y="2386791"/>
                  <a:pt x="1313648" y="2394675"/>
                </a:cubicBezTo>
                <a:cubicBezTo>
                  <a:pt x="1364041" y="2403588"/>
                  <a:pt x="1411349" y="2391590"/>
                  <a:pt x="1458657" y="2380277"/>
                </a:cubicBezTo>
                <a:cubicBezTo>
                  <a:pt x="1459685" y="2375821"/>
                  <a:pt x="1460028" y="2371707"/>
                  <a:pt x="1460371" y="2367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2304400" y="2289725"/>
            <a:ext cx="4995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>
            <p:ph idx="2" type="pic"/>
          </p:nvPr>
        </p:nvSpPr>
        <p:spPr>
          <a:xfrm rot="-313682">
            <a:off x="6683723" y="2786902"/>
            <a:ext cx="2176253" cy="2683942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/>
          <p:nvPr>
            <p:ph idx="3" type="pic"/>
          </p:nvPr>
        </p:nvSpPr>
        <p:spPr>
          <a:xfrm rot="313658">
            <a:off x="-241667" y="3310253"/>
            <a:ext cx="3374938" cy="225659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>
            <p:ph idx="4" type="pic"/>
          </p:nvPr>
        </p:nvSpPr>
        <p:spPr>
          <a:xfrm rot="513873">
            <a:off x="5875050" y="-298937"/>
            <a:ext cx="3950351" cy="222617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/>
          <p:nvPr>
            <p:ph idx="5" type="pic"/>
          </p:nvPr>
        </p:nvSpPr>
        <p:spPr>
          <a:xfrm rot="-360714">
            <a:off x="414462" y="26997"/>
            <a:ext cx="3104977" cy="206760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330950" y="2248950"/>
            <a:ext cx="2416500" cy="6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2200"/>
              <a:buFont typeface="Gaegu"/>
              <a:buNone/>
              <a:defRPr b="1" sz="22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defRPr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514490" y="3017197"/>
            <a:ext cx="590014" cy="668264"/>
          </a:xfrm>
          <a:custGeom>
            <a:rect b="b" l="l" r="r" t="t"/>
            <a:pathLst>
              <a:path extrusionOk="0" h="1336527" w="1180027">
                <a:moveTo>
                  <a:pt x="917238" y="535065"/>
                </a:moveTo>
                <a:cubicBezTo>
                  <a:pt x="883654" y="568623"/>
                  <a:pt x="850517" y="602181"/>
                  <a:pt x="816933" y="635739"/>
                </a:cubicBezTo>
                <a:cubicBezTo>
                  <a:pt x="864399" y="726121"/>
                  <a:pt x="920372" y="818741"/>
                  <a:pt x="957091" y="921651"/>
                </a:cubicBezTo>
                <a:cubicBezTo>
                  <a:pt x="982615" y="993241"/>
                  <a:pt x="1026051" y="1057672"/>
                  <a:pt x="1060083" y="1126130"/>
                </a:cubicBezTo>
                <a:cubicBezTo>
                  <a:pt x="1068143" y="1142238"/>
                  <a:pt x="1073516" y="1160583"/>
                  <a:pt x="1077546" y="1178480"/>
                </a:cubicBezTo>
                <a:cubicBezTo>
                  <a:pt x="1087845" y="1225909"/>
                  <a:pt x="1080233" y="1242017"/>
                  <a:pt x="1036797" y="1262151"/>
                </a:cubicBezTo>
                <a:cubicBezTo>
                  <a:pt x="987988" y="1284523"/>
                  <a:pt x="938732" y="1307790"/>
                  <a:pt x="888131" y="1325687"/>
                </a:cubicBezTo>
                <a:cubicBezTo>
                  <a:pt x="828576" y="1347164"/>
                  <a:pt x="801708" y="1338216"/>
                  <a:pt x="769020" y="1285418"/>
                </a:cubicBezTo>
                <a:cubicBezTo>
                  <a:pt x="711255" y="1192351"/>
                  <a:pt x="656177" y="1097494"/>
                  <a:pt x="600651" y="1003085"/>
                </a:cubicBezTo>
                <a:cubicBezTo>
                  <a:pt x="581396" y="970422"/>
                  <a:pt x="562141" y="937312"/>
                  <a:pt x="543334" y="904649"/>
                </a:cubicBezTo>
                <a:cubicBezTo>
                  <a:pt x="473479" y="973107"/>
                  <a:pt x="403624" y="1041117"/>
                  <a:pt x="333769" y="1109575"/>
                </a:cubicBezTo>
                <a:cubicBezTo>
                  <a:pt x="304215" y="1138211"/>
                  <a:pt x="274213" y="1166400"/>
                  <a:pt x="244659" y="1194588"/>
                </a:cubicBezTo>
                <a:cubicBezTo>
                  <a:pt x="210627" y="1227251"/>
                  <a:pt x="198984" y="1231726"/>
                  <a:pt x="157340" y="1209801"/>
                </a:cubicBezTo>
                <a:cubicBezTo>
                  <a:pt x="130472" y="1195483"/>
                  <a:pt x="101814" y="1177586"/>
                  <a:pt x="85694" y="1153424"/>
                </a:cubicBezTo>
                <a:cubicBezTo>
                  <a:pt x="53453" y="1105548"/>
                  <a:pt x="27033" y="1053645"/>
                  <a:pt x="2405" y="1001295"/>
                </a:cubicBezTo>
                <a:cubicBezTo>
                  <a:pt x="-3416" y="988320"/>
                  <a:pt x="1957" y="962816"/>
                  <a:pt x="11808" y="951182"/>
                </a:cubicBezTo>
                <a:cubicBezTo>
                  <a:pt x="70021" y="881829"/>
                  <a:pt x="130472" y="814266"/>
                  <a:pt x="190924" y="747151"/>
                </a:cubicBezTo>
                <a:cubicBezTo>
                  <a:pt x="244211" y="688089"/>
                  <a:pt x="298393" y="629027"/>
                  <a:pt x="352576" y="570860"/>
                </a:cubicBezTo>
                <a:cubicBezTo>
                  <a:pt x="299737" y="478688"/>
                  <a:pt x="247345" y="385621"/>
                  <a:pt x="194954" y="292554"/>
                </a:cubicBezTo>
                <a:cubicBezTo>
                  <a:pt x="174804" y="256759"/>
                  <a:pt x="155549" y="220517"/>
                  <a:pt x="135398" y="184722"/>
                </a:cubicBezTo>
                <a:cubicBezTo>
                  <a:pt x="112561" y="143558"/>
                  <a:pt x="111218" y="131029"/>
                  <a:pt x="143011" y="96577"/>
                </a:cubicBezTo>
                <a:cubicBezTo>
                  <a:pt x="163609" y="74652"/>
                  <a:pt x="188685" y="51385"/>
                  <a:pt x="216000" y="41542"/>
                </a:cubicBezTo>
                <a:cubicBezTo>
                  <a:pt x="270630" y="22302"/>
                  <a:pt x="327947" y="10221"/>
                  <a:pt x="384817" y="378"/>
                </a:cubicBezTo>
                <a:cubicBezTo>
                  <a:pt x="398698" y="-2307"/>
                  <a:pt x="421983" y="9774"/>
                  <a:pt x="430939" y="22302"/>
                </a:cubicBezTo>
                <a:cubicBezTo>
                  <a:pt x="483330" y="96129"/>
                  <a:pt x="533035" y="172194"/>
                  <a:pt x="582292" y="247811"/>
                </a:cubicBezTo>
                <a:cubicBezTo>
                  <a:pt x="596173" y="268840"/>
                  <a:pt x="610055" y="290317"/>
                  <a:pt x="623488" y="311794"/>
                </a:cubicBezTo>
                <a:cubicBezTo>
                  <a:pt x="661998" y="276894"/>
                  <a:pt x="702299" y="242889"/>
                  <a:pt x="746182" y="212910"/>
                </a:cubicBezTo>
                <a:cubicBezTo>
                  <a:pt x="808873" y="169956"/>
                  <a:pt x="860369" y="111342"/>
                  <a:pt x="917238" y="60782"/>
                </a:cubicBezTo>
                <a:cubicBezTo>
                  <a:pt x="931119" y="48701"/>
                  <a:pt x="947240" y="38857"/>
                  <a:pt x="963360" y="30356"/>
                </a:cubicBezTo>
                <a:cubicBezTo>
                  <a:pt x="1006348" y="8431"/>
                  <a:pt x="1024259" y="11564"/>
                  <a:pt x="1054709" y="48253"/>
                </a:cubicBezTo>
                <a:cubicBezTo>
                  <a:pt x="1089189" y="89865"/>
                  <a:pt x="1124116" y="131029"/>
                  <a:pt x="1154566" y="175326"/>
                </a:cubicBezTo>
                <a:cubicBezTo>
                  <a:pt x="1190389" y="227228"/>
                  <a:pt x="1189046" y="255417"/>
                  <a:pt x="1146506" y="300608"/>
                </a:cubicBezTo>
                <a:cubicBezTo>
                  <a:pt x="1071725" y="379357"/>
                  <a:pt x="994258" y="457211"/>
                  <a:pt x="917238" y="535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 rot="-137437">
            <a:off x="6277177" y="2599333"/>
            <a:ext cx="1442926" cy="456640"/>
          </a:xfrm>
          <a:custGeom>
            <a:rect b="b" l="l" r="r" t="t"/>
            <a:pathLst>
              <a:path extrusionOk="0" h="912357" w="2883547">
                <a:moveTo>
                  <a:pt x="1162895" y="616821"/>
                </a:moveTo>
                <a:cubicBezTo>
                  <a:pt x="1178086" y="605628"/>
                  <a:pt x="1193876" y="607827"/>
                  <a:pt x="1208467" y="606627"/>
                </a:cubicBezTo>
                <a:cubicBezTo>
                  <a:pt x="1225657" y="605028"/>
                  <a:pt x="1242646" y="605228"/>
                  <a:pt x="1259836" y="600631"/>
                </a:cubicBezTo>
                <a:cubicBezTo>
                  <a:pt x="1276226" y="596234"/>
                  <a:pt x="1293815" y="597633"/>
                  <a:pt x="1311004" y="595834"/>
                </a:cubicBezTo>
                <a:cubicBezTo>
                  <a:pt x="1318999" y="595034"/>
                  <a:pt x="1327394" y="594435"/>
                  <a:pt x="1334190" y="590837"/>
                </a:cubicBezTo>
                <a:cubicBezTo>
                  <a:pt x="1342585" y="586640"/>
                  <a:pt x="1350780" y="585840"/>
                  <a:pt x="1359574" y="586240"/>
                </a:cubicBezTo>
                <a:cubicBezTo>
                  <a:pt x="1364172" y="586440"/>
                  <a:pt x="1369968" y="587239"/>
                  <a:pt x="1373366" y="585041"/>
                </a:cubicBezTo>
                <a:cubicBezTo>
                  <a:pt x="1386358" y="576046"/>
                  <a:pt x="1400949" y="578245"/>
                  <a:pt x="1415140" y="578045"/>
                </a:cubicBezTo>
                <a:cubicBezTo>
                  <a:pt x="1419338" y="578045"/>
                  <a:pt x="1423935" y="578445"/>
                  <a:pt x="1427533" y="576646"/>
                </a:cubicBezTo>
                <a:cubicBezTo>
                  <a:pt x="1444522" y="568851"/>
                  <a:pt x="1462511" y="570050"/>
                  <a:pt x="1480500" y="568851"/>
                </a:cubicBezTo>
                <a:cubicBezTo>
                  <a:pt x="1496490" y="567851"/>
                  <a:pt x="1512081" y="563054"/>
                  <a:pt x="1527871" y="560456"/>
                </a:cubicBezTo>
                <a:cubicBezTo>
                  <a:pt x="1539264" y="558657"/>
                  <a:pt x="1551257" y="551861"/>
                  <a:pt x="1561650" y="564253"/>
                </a:cubicBezTo>
                <a:cubicBezTo>
                  <a:pt x="1563249" y="566252"/>
                  <a:pt x="1572044" y="565652"/>
                  <a:pt x="1573243" y="563654"/>
                </a:cubicBezTo>
                <a:cubicBezTo>
                  <a:pt x="1584036" y="546264"/>
                  <a:pt x="1601626" y="553860"/>
                  <a:pt x="1616017" y="551861"/>
                </a:cubicBezTo>
                <a:cubicBezTo>
                  <a:pt x="1627410" y="550262"/>
                  <a:pt x="1640002" y="543466"/>
                  <a:pt x="1651595" y="552461"/>
                </a:cubicBezTo>
                <a:cubicBezTo>
                  <a:pt x="1660589" y="542667"/>
                  <a:pt x="1669984" y="544665"/>
                  <a:pt x="1679578" y="551461"/>
                </a:cubicBezTo>
                <a:cubicBezTo>
                  <a:pt x="1680577" y="552061"/>
                  <a:pt x="1682376" y="551661"/>
                  <a:pt x="1683775" y="551461"/>
                </a:cubicBezTo>
                <a:cubicBezTo>
                  <a:pt x="1710759" y="545465"/>
                  <a:pt x="1738741" y="549263"/>
                  <a:pt x="1765725" y="543666"/>
                </a:cubicBezTo>
                <a:cubicBezTo>
                  <a:pt x="1773520" y="542067"/>
                  <a:pt x="1778117" y="554060"/>
                  <a:pt x="1787112" y="545265"/>
                </a:cubicBezTo>
                <a:cubicBezTo>
                  <a:pt x="1791909" y="540468"/>
                  <a:pt x="1801103" y="541667"/>
                  <a:pt x="1808898" y="545465"/>
                </a:cubicBezTo>
                <a:cubicBezTo>
                  <a:pt x="1812296" y="547264"/>
                  <a:pt x="1817893" y="544465"/>
                  <a:pt x="1822690" y="544266"/>
                </a:cubicBezTo>
                <a:cubicBezTo>
                  <a:pt x="1825888" y="544066"/>
                  <a:pt x="1830085" y="542866"/>
                  <a:pt x="1832084" y="544465"/>
                </a:cubicBezTo>
                <a:cubicBezTo>
                  <a:pt x="1839679" y="550462"/>
                  <a:pt x="1845076" y="547664"/>
                  <a:pt x="1852871" y="543866"/>
                </a:cubicBezTo>
                <a:cubicBezTo>
                  <a:pt x="1860267" y="540268"/>
                  <a:pt x="1870660" y="539069"/>
                  <a:pt x="1878456" y="541267"/>
                </a:cubicBezTo>
                <a:cubicBezTo>
                  <a:pt x="1893247" y="545265"/>
                  <a:pt x="1907238" y="540268"/>
                  <a:pt x="1921429" y="540668"/>
                </a:cubicBezTo>
                <a:cubicBezTo>
                  <a:pt x="1935820" y="541068"/>
                  <a:pt x="1950411" y="538469"/>
                  <a:pt x="1964803" y="538269"/>
                </a:cubicBezTo>
                <a:cubicBezTo>
                  <a:pt x="1972198" y="538069"/>
                  <a:pt x="1979993" y="541667"/>
                  <a:pt x="1986989" y="540468"/>
                </a:cubicBezTo>
                <a:cubicBezTo>
                  <a:pt x="1994984" y="539069"/>
                  <a:pt x="2002180" y="538469"/>
                  <a:pt x="2010574" y="539269"/>
                </a:cubicBezTo>
                <a:cubicBezTo>
                  <a:pt x="2022767" y="540468"/>
                  <a:pt x="2035359" y="536271"/>
                  <a:pt x="2047951" y="535271"/>
                </a:cubicBezTo>
                <a:cubicBezTo>
                  <a:pt x="2066140" y="533872"/>
                  <a:pt x="2085329" y="539069"/>
                  <a:pt x="2102918" y="529874"/>
                </a:cubicBezTo>
                <a:cubicBezTo>
                  <a:pt x="2104317" y="529275"/>
                  <a:pt x="2107115" y="530074"/>
                  <a:pt x="2108514" y="531074"/>
                </a:cubicBezTo>
                <a:cubicBezTo>
                  <a:pt x="2117309" y="537870"/>
                  <a:pt x="2125704" y="533272"/>
                  <a:pt x="2133899" y="530274"/>
                </a:cubicBezTo>
                <a:cubicBezTo>
                  <a:pt x="2148889" y="524678"/>
                  <a:pt x="2163680" y="522879"/>
                  <a:pt x="2180270" y="523678"/>
                </a:cubicBezTo>
                <a:cubicBezTo>
                  <a:pt x="2204056" y="524878"/>
                  <a:pt x="2229240" y="524278"/>
                  <a:pt x="2251626" y="517482"/>
                </a:cubicBezTo>
                <a:cubicBezTo>
                  <a:pt x="2279409" y="509087"/>
                  <a:pt x="2306393" y="504490"/>
                  <a:pt x="2334975" y="507288"/>
                </a:cubicBezTo>
                <a:cubicBezTo>
                  <a:pt x="2339173" y="507688"/>
                  <a:pt x="2343770" y="504090"/>
                  <a:pt x="2348367" y="503491"/>
                </a:cubicBezTo>
                <a:cubicBezTo>
                  <a:pt x="2360559" y="501492"/>
                  <a:pt x="2372752" y="498494"/>
                  <a:pt x="2382146" y="511486"/>
                </a:cubicBezTo>
                <a:cubicBezTo>
                  <a:pt x="2387543" y="519081"/>
                  <a:pt x="2395338" y="525077"/>
                  <a:pt x="2402733" y="532273"/>
                </a:cubicBezTo>
                <a:cubicBezTo>
                  <a:pt x="2391940" y="541667"/>
                  <a:pt x="2381147" y="538869"/>
                  <a:pt x="2370953" y="539269"/>
                </a:cubicBezTo>
                <a:cubicBezTo>
                  <a:pt x="2340172" y="540868"/>
                  <a:pt x="2309391" y="540268"/>
                  <a:pt x="2278810" y="543266"/>
                </a:cubicBezTo>
                <a:cubicBezTo>
                  <a:pt x="2245630" y="546664"/>
                  <a:pt x="2212650" y="553460"/>
                  <a:pt x="2179471" y="558057"/>
                </a:cubicBezTo>
                <a:cubicBezTo>
                  <a:pt x="2160083" y="560656"/>
                  <a:pt x="2140695" y="562454"/>
                  <a:pt x="2121106" y="564053"/>
                </a:cubicBezTo>
                <a:cubicBezTo>
                  <a:pt x="2082930" y="567052"/>
                  <a:pt x="2044554" y="569650"/>
                  <a:pt x="2006377" y="572049"/>
                </a:cubicBezTo>
                <a:cubicBezTo>
                  <a:pt x="1979793" y="573648"/>
                  <a:pt x="1953410" y="575846"/>
                  <a:pt x="1926826" y="576046"/>
                </a:cubicBezTo>
                <a:cubicBezTo>
                  <a:pt x="1901242" y="576246"/>
                  <a:pt x="1875657" y="573648"/>
                  <a:pt x="1850073" y="573448"/>
                </a:cubicBezTo>
                <a:cubicBezTo>
                  <a:pt x="1830685" y="573248"/>
                  <a:pt x="1811097" y="574247"/>
                  <a:pt x="1791709" y="576246"/>
                </a:cubicBezTo>
                <a:cubicBezTo>
                  <a:pt x="1786112" y="576846"/>
                  <a:pt x="1781715" y="578045"/>
                  <a:pt x="1776518" y="574647"/>
                </a:cubicBezTo>
                <a:cubicBezTo>
                  <a:pt x="1773320" y="572648"/>
                  <a:pt x="1768323" y="572848"/>
                  <a:pt x="1764126" y="573248"/>
                </a:cubicBezTo>
                <a:cubicBezTo>
                  <a:pt x="1728748" y="576046"/>
                  <a:pt x="1693569" y="579444"/>
                  <a:pt x="1658191" y="582042"/>
                </a:cubicBezTo>
                <a:cubicBezTo>
                  <a:pt x="1633806" y="583841"/>
                  <a:pt x="1609221" y="582842"/>
                  <a:pt x="1585236" y="586839"/>
                </a:cubicBezTo>
                <a:cubicBezTo>
                  <a:pt x="1544861" y="593835"/>
                  <a:pt x="1503686" y="591836"/>
                  <a:pt x="1463311" y="602230"/>
                </a:cubicBezTo>
                <a:cubicBezTo>
                  <a:pt x="1442523" y="607627"/>
                  <a:pt x="1419737" y="608026"/>
                  <a:pt x="1397751" y="611025"/>
                </a:cubicBezTo>
                <a:cubicBezTo>
                  <a:pt x="1365571" y="615622"/>
                  <a:pt x="1332991" y="617221"/>
                  <a:pt x="1300810" y="621818"/>
                </a:cubicBezTo>
                <a:cubicBezTo>
                  <a:pt x="1261834" y="627415"/>
                  <a:pt x="1222858" y="624216"/>
                  <a:pt x="1183882" y="623417"/>
                </a:cubicBezTo>
                <a:cubicBezTo>
                  <a:pt x="1177486" y="623217"/>
                  <a:pt x="1171090" y="619419"/>
                  <a:pt x="1162895" y="616821"/>
                </a:cubicBezTo>
                <a:close/>
                <a:moveTo>
                  <a:pt x="978009" y="204075"/>
                </a:moveTo>
                <a:cubicBezTo>
                  <a:pt x="944429" y="239453"/>
                  <a:pt x="923442" y="282227"/>
                  <a:pt x="905653" y="326999"/>
                </a:cubicBezTo>
                <a:cubicBezTo>
                  <a:pt x="888464" y="370372"/>
                  <a:pt x="884266" y="416344"/>
                  <a:pt x="880269" y="462116"/>
                </a:cubicBezTo>
                <a:cubicBezTo>
                  <a:pt x="876871" y="500892"/>
                  <a:pt x="877471" y="539868"/>
                  <a:pt x="881468" y="578645"/>
                </a:cubicBezTo>
                <a:cubicBezTo>
                  <a:pt x="883067" y="593835"/>
                  <a:pt x="885066" y="609426"/>
                  <a:pt x="890063" y="623817"/>
                </a:cubicBezTo>
                <a:cubicBezTo>
                  <a:pt x="900656" y="654598"/>
                  <a:pt x="912449" y="685179"/>
                  <a:pt x="925441" y="714961"/>
                </a:cubicBezTo>
                <a:cubicBezTo>
                  <a:pt x="932637" y="731351"/>
                  <a:pt x="941631" y="747341"/>
                  <a:pt x="952225" y="761932"/>
                </a:cubicBezTo>
                <a:cubicBezTo>
                  <a:pt x="967415" y="782719"/>
                  <a:pt x="983206" y="803506"/>
                  <a:pt x="1001394" y="821695"/>
                </a:cubicBezTo>
                <a:cubicBezTo>
                  <a:pt x="1020383" y="840684"/>
                  <a:pt x="1030776" y="839484"/>
                  <a:pt x="1045367" y="814899"/>
                </a:cubicBezTo>
                <a:cubicBezTo>
                  <a:pt x="1043968" y="812301"/>
                  <a:pt x="1042569" y="809103"/>
                  <a:pt x="1040570" y="806305"/>
                </a:cubicBezTo>
                <a:cubicBezTo>
                  <a:pt x="1037772" y="802307"/>
                  <a:pt x="1034574" y="798709"/>
                  <a:pt x="1031176" y="795111"/>
                </a:cubicBezTo>
                <a:cubicBezTo>
                  <a:pt x="1002194" y="763331"/>
                  <a:pt x="972012" y="731950"/>
                  <a:pt x="958021" y="690176"/>
                </a:cubicBezTo>
                <a:cubicBezTo>
                  <a:pt x="949626" y="665191"/>
                  <a:pt x="940832" y="639607"/>
                  <a:pt x="938633" y="613623"/>
                </a:cubicBezTo>
                <a:cubicBezTo>
                  <a:pt x="935235" y="573648"/>
                  <a:pt x="936834" y="533472"/>
                  <a:pt x="936834" y="493297"/>
                </a:cubicBezTo>
                <a:cubicBezTo>
                  <a:pt x="936834" y="473709"/>
                  <a:pt x="936035" y="453921"/>
                  <a:pt x="939033" y="434733"/>
                </a:cubicBezTo>
                <a:cubicBezTo>
                  <a:pt x="944429" y="400554"/>
                  <a:pt x="951625" y="366375"/>
                  <a:pt x="959620" y="332596"/>
                </a:cubicBezTo>
                <a:cubicBezTo>
                  <a:pt x="968215" y="296618"/>
                  <a:pt x="983006" y="263238"/>
                  <a:pt x="1006391" y="234056"/>
                </a:cubicBezTo>
                <a:cubicBezTo>
                  <a:pt x="1016185" y="221864"/>
                  <a:pt x="1025579" y="209271"/>
                  <a:pt x="1032775" y="195480"/>
                </a:cubicBezTo>
                <a:cubicBezTo>
                  <a:pt x="1023181" y="188684"/>
                  <a:pt x="1015586" y="183287"/>
                  <a:pt x="1008190" y="178091"/>
                </a:cubicBezTo>
                <a:cubicBezTo>
                  <a:pt x="996597" y="187885"/>
                  <a:pt x="986404" y="195080"/>
                  <a:pt x="978009" y="204075"/>
                </a:cubicBezTo>
                <a:close/>
                <a:moveTo>
                  <a:pt x="132528" y="382165"/>
                </a:moveTo>
                <a:cubicBezTo>
                  <a:pt x="126932" y="393158"/>
                  <a:pt x="125932" y="407350"/>
                  <a:pt x="111541" y="412746"/>
                </a:cubicBezTo>
                <a:cubicBezTo>
                  <a:pt x="109542" y="413546"/>
                  <a:pt x="108743" y="417344"/>
                  <a:pt x="107344" y="419742"/>
                </a:cubicBezTo>
                <a:cubicBezTo>
                  <a:pt x="96550" y="438930"/>
                  <a:pt x="85557" y="458119"/>
                  <a:pt x="74964" y="477307"/>
                </a:cubicBezTo>
                <a:cubicBezTo>
                  <a:pt x="54776" y="513684"/>
                  <a:pt x="44382" y="554060"/>
                  <a:pt x="29192" y="592636"/>
                </a:cubicBezTo>
                <a:cubicBezTo>
                  <a:pt x="20597" y="614423"/>
                  <a:pt x="17199" y="637808"/>
                  <a:pt x="4807" y="658395"/>
                </a:cubicBezTo>
                <a:cubicBezTo>
                  <a:pt x="209" y="665991"/>
                  <a:pt x="209" y="677184"/>
                  <a:pt x="10" y="686578"/>
                </a:cubicBezTo>
                <a:cubicBezTo>
                  <a:pt x="-390" y="698971"/>
                  <a:pt x="11802" y="702368"/>
                  <a:pt x="19198" y="708565"/>
                </a:cubicBezTo>
                <a:cubicBezTo>
                  <a:pt x="26593" y="714761"/>
                  <a:pt x="30391" y="704367"/>
                  <a:pt x="36387" y="702568"/>
                </a:cubicBezTo>
                <a:cubicBezTo>
                  <a:pt x="48180" y="698771"/>
                  <a:pt x="50379" y="687578"/>
                  <a:pt x="54376" y="678583"/>
                </a:cubicBezTo>
                <a:cubicBezTo>
                  <a:pt x="58973" y="667790"/>
                  <a:pt x="60572" y="655997"/>
                  <a:pt x="64370" y="644804"/>
                </a:cubicBezTo>
                <a:cubicBezTo>
                  <a:pt x="73365" y="617820"/>
                  <a:pt x="83159" y="591037"/>
                  <a:pt x="91553" y="563854"/>
                </a:cubicBezTo>
                <a:cubicBezTo>
                  <a:pt x="97150" y="545665"/>
                  <a:pt x="100748" y="541467"/>
                  <a:pt x="119536" y="538469"/>
                </a:cubicBezTo>
                <a:cubicBezTo>
                  <a:pt x="143721" y="534871"/>
                  <a:pt x="167707" y="530674"/>
                  <a:pt x="191892" y="527276"/>
                </a:cubicBezTo>
                <a:cubicBezTo>
                  <a:pt x="197288" y="526477"/>
                  <a:pt x="202885" y="527076"/>
                  <a:pt x="209481" y="527076"/>
                </a:cubicBezTo>
                <a:cubicBezTo>
                  <a:pt x="213079" y="538069"/>
                  <a:pt x="216277" y="548663"/>
                  <a:pt x="219875" y="559256"/>
                </a:cubicBezTo>
                <a:cubicBezTo>
                  <a:pt x="225071" y="574247"/>
                  <a:pt x="229868" y="589638"/>
                  <a:pt x="236464" y="604029"/>
                </a:cubicBezTo>
                <a:cubicBezTo>
                  <a:pt x="243260" y="619419"/>
                  <a:pt x="251055" y="621818"/>
                  <a:pt x="266646" y="616221"/>
                </a:cubicBezTo>
                <a:cubicBezTo>
                  <a:pt x="278039" y="612224"/>
                  <a:pt x="280038" y="607827"/>
                  <a:pt x="275241" y="590837"/>
                </a:cubicBezTo>
                <a:cubicBezTo>
                  <a:pt x="269444" y="570450"/>
                  <a:pt x="263248" y="550062"/>
                  <a:pt x="256252" y="530074"/>
                </a:cubicBezTo>
                <a:cubicBezTo>
                  <a:pt x="253054" y="521280"/>
                  <a:pt x="254853" y="516882"/>
                  <a:pt x="263448" y="514284"/>
                </a:cubicBezTo>
                <a:cubicBezTo>
                  <a:pt x="271043" y="512085"/>
                  <a:pt x="278439" y="509887"/>
                  <a:pt x="285834" y="507688"/>
                </a:cubicBezTo>
                <a:cubicBezTo>
                  <a:pt x="279438" y="501892"/>
                  <a:pt x="273841" y="499493"/>
                  <a:pt x="268045" y="497894"/>
                </a:cubicBezTo>
                <a:cubicBezTo>
                  <a:pt x="252255" y="493897"/>
                  <a:pt x="243660" y="485502"/>
                  <a:pt x="241661" y="467713"/>
                </a:cubicBezTo>
                <a:cubicBezTo>
                  <a:pt x="238463" y="438131"/>
                  <a:pt x="232267" y="408749"/>
                  <a:pt x="226670" y="379367"/>
                </a:cubicBezTo>
                <a:cubicBezTo>
                  <a:pt x="223073" y="360778"/>
                  <a:pt x="218875" y="342190"/>
                  <a:pt x="195090" y="338592"/>
                </a:cubicBezTo>
                <a:cubicBezTo>
                  <a:pt x="190093" y="337792"/>
                  <a:pt x="185496" y="333395"/>
                  <a:pt x="178900" y="329597"/>
                </a:cubicBezTo>
                <a:cubicBezTo>
                  <a:pt x="157513" y="343189"/>
                  <a:pt x="143322" y="361178"/>
                  <a:pt x="132528" y="382165"/>
                </a:cubicBezTo>
                <a:close/>
                <a:moveTo>
                  <a:pt x="204284" y="490099"/>
                </a:moveTo>
                <a:cubicBezTo>
                  <a:pt x="204084" y="503491"/>
                  <a:pt x="200287" y="511086"/>
                  <a:pt x="186895" y="513684"/>
                </a:cubicBezTo>
                <a:cubicBezTo>
                  <a:pt x="161710" y="518282"/>
                  <a:pt x="136326" y="522279"/>
                  <a:pt x="108343" y="527076"/>
                </a:cubicBezTo>
                <a:cubicBezTo>
                  <a:pt x="122734" y="476107"/>
                  <a:pt x="150717" y="434533"/>
                  <a:pt x="182298" y="394158"/>
                </a:cubicBezTo>
                <a:cubicBezTo>
                  <a:pt x="190293" y="426538"/>
                  <a:pt x="204884" y="456520"/>
                  <a:pt x="204284" y="490099"/>
                </a:cubicBezTo>
                <a:close/>
                <a:moveTo>
                  <a:pt x="2480286" y="120326"/>
                </a:moveTo>
                <a:cubicBezTo>
                  <a:pt x="2490280" y="127722"/>
                  <a:pt x="2501473" y="134118"/>
                  <a:pt x="2510268" y="142912"/>
                </a:cubicBezTo>
                <a:cubicBezTo>
                  <a:pt x="2529256" y="161501"/>
                  <a:pt x="2539250" y="185086"/>
                  <a:pt x="2546245" y="210471"/>
                </a:cubicBezTo>
                <a:cubicBezTo>
                  <a:pt x="2555440" y="243051"/>
                  <a:pt x="2555440" y="276630"/>
                  <a:pt x="2558838" y="309810"/>
                </a:cubicBezTo>
                <a:cubicBezTo>
                  <a:pt x="2560037" y="320803"/>
                  <a:pt x="2563235" y="332196"/>
                  <a:pt x="2561836" y="342789"/>
                </a:cubicBezTo>
                <a:cubicBezTo>
                  <a:pt x="2557838" y="371572"/>
                  <a:pt x="2553441" y="400554"/>
                  <a:pt x="2546445" y="428737"/>
                </a:cubicBezTo>
                <a:cubicBezTo>
                  <a:pt x="2539050" y="458918"/>
                  <a:pt x="2528456" y="488300"/>
                  <a:pt x="2519262" y="518082"/>
                </a:cubicBezTo>
                <a:cubicBezTo>
                  <a:pt x="2518263" y="521480"/>
                  <a:pt x="2516464" y="524478"/>
                  <a:pt x="2514865" y="527476"/>
                </a:cubicBezTo>
                <a:cubicBezTo>
                  <a:pt x="2497076" y="558857"/>
                  <a:pt x="2480486" y="590837"/>
                  <a:pt x="2461298" y="621418"/>
                </a:cubicBezTo>
                <a:cubicBezTo>
                  <a:pt x="2447706" y="643205"/>
                  <a:pt x="2431916" y="663792"/>
                  <a:pt x="2415526" y="683380"/>
                </a:cubicBezTo>
                <a:cubicBezTo>
                  <a:pt x="2401135" y="700570"/>
                  <a:pt x="2384545" y="716160"/>
                  <a:pt x="2368555" y="732150"/>
                </a:cubicBezTo>
                <a:cubicBezTo>
                  <a:pt x="2358761" y="741744"/>
                  <a:pt x="2348367" y="750739"/>
                  <a:pt x="2338173" y="759733"/>
                </a:cubicBezTo>
                <a:cubicBezTo>
                  <a:pt x="2332377" y="764930"/>
                  <a:pt x="2327979" y="772525"/>
                  <a:pt x="2333376" y="777922"/>
                </a:cubicBezTo>
                <a:cubicBezTo>
                  <a:pt x="2338373" y="782919"/>
                  <a:pt x="2347967" y="785917"/>
                  <a:pt x="2355163" y="785517"/>
                </a:cubicBezTo>
                <a:cubicBezTo>
                  <a:pt x="2362159" y="785118"/>
                  <a:pt x="2369354" y="779721"/>
                  <a:pt x="2375151" y="775124"/>
                </a:cubicBezTo>
                <a:cubicBezTo>
                  <a:pt x="2388742" y="764330"/>
                  <a:pt x="2402534" y="753537"/>
                  <a:pt x="2414726" y="741345"/>
                </a:cubicBezTo>
                <a:cubicBezTo>
                  <a:pt x="2433914" y="722156"/>
                  <a:pt x="2452503" y="702368"/>
                  <a:pt x="2469892" y="681581"/>
                </a:cubicBezTo>
                <a:cubicBezTo>
                  <a:pt x="2481885" y="667190"/>
                  <a:pt x="2489880" y="649601"/>
                  <a:pt x="2502073" y="635610"/>
                </a:cubicBezTo>
                <a:cubicBezTo>
                  <a:pt x="2524858" y="609226"/>
                  <a:pt x="2538650" y="578045"/>
                  <a:pt x="2552242" y="546864"/>
                </a:cubicBezTo>
                <a:cubicBezTo>
                  <a:pt x="2561836" y="524678"/>
                  <a:pt x="2569431" y="501892"/>
                  <a:pt x="2577027" y="479106"/>
                </a:cubicBezTo>
                <a:cubicBezTo>
                  <a:pt x="2582223" y="463315"/>
                  <a:pt x="2587020" y="447125"/>
                  <a:pt x="2590218" y="430735"/>
                </a:cubicBezTo>
                <a:cubicBezTo>
                  <a:pt x="2594216" y="410348"/>
                  <a:pt x="2597414" y="389761"/>
                  <a:pt x="2598613" y="368973"/>
                </a:cubicBezTo>
                <a:cubicBezTo>
                  <a:pt x="2599613" y="349785"/>
                  <a:pt x="2597414" y="330397"/>
                  <a:pt x="2597014" y="311009"/>
                </a:cubicBezTo>
                <a:cubicBezTo>
                  <a:pt x="2596415" y="271833"/>
                  <a:pt x="2589019" y="233656"/>
                  <a:pt x="2576627" y="196879"/>
                </a:cubicBezTo>
                <a:cubicBezTo>
                  <a:pt x="2559038" y="144911"/>
                  <a:pt x="2518862" y="115929"/>
                  <a:pt x="2470492" y="92943"/>
                </a:cubicBezTo>
                <a:cubicBezTo>
                  <a:pt x="2466295" y="105935"/>
                  <a:pt x="2471491" y="113730"/>
                  <a:pt x="2480286" y="120326"/>
                </a:cubicBezTo>
                <a:close/>
                <a:moveTo>
                  <a:pt x="2749720" y="401353"/>
                </a:moveTo>
                <a:cubicBezTo>
                  <a:pt x="2750320" y="366175"/>
                  <a:pt x="2756916" y="330797"/>
                  <a:pt x="2748721" y="294819"/>
                </a:cubicBezTo>
                <a:cubicBezTo>
                  <a:pt x="2740526" y="291821"/>
                  <a:pt x="2733131" y="289222"/>
                  <a:pt x="2722737" y="285425"/>
                </a:cubicBezTo>
                <a:cubicBezTo>
                  <a:pt x="2720338" y="308810"/>
                  <a:pt x="2717740" y="329398"/>
                  <a:pt x="2715941" y="350185"/>
                </a:cubicBezTo>
                <a:cubicBezTo>
                  <a:pt x="2712343" y="388961"/>
                  <a:pt x="2709345" y="427937"/>
                  <a:pt x="2705747" y="466913"/>
                </a:cubicBezTo>
                <a:cubicBezTo>
                  <a:pt x="2705348" y="471710"/>
                  <a:pt x="2703149" y="476107"/>
                  <a:pt x="2702349" y="480905"/>
                </a:cubicBezTo>
                <a:cubicBezTo>
                  <a:pt x="2696553" y="508887"/>
                  <a:pt x="2690756" y="536870"/>
                  <a:pt x="2685360" y="564853"/>
                </a:cubicBezTo>
                <a:cubicBezTo>
                  <a:pt x="2682761" y="578645"/>
                  <a:pt x="2689757" y="589038"/>
                  <a:pt x="2699951" y="597233"/>
                </a:cubicBezTo>
                <a:cubicBezTo>
                  <a:pt x="2702949" y="599632"/>
                  <a:pt x="2707746" y="601630"/>
                  <a:pt x="2711344" y="601231"/>
                </a:cubicBezTo>
                <a:cubicBezTo>
                  <a:pt x="2721138" y="599831"/>
                  <a:pt x="2733131" y="586240"/>
                  <a:pt x="2734130" y="575247"/>
                </a:cubicBezTo>
                <a:cubicBezTo>
                  <a:pt x="2737128" y="537670"/>
                  <a:pt x="2752519" y="507088"/>
                  <a:pt x="2783699" y="485502"/>
                </a:cubicBezTo>
                <a:cubicBezTo>
                  <a:pt x="2800089" y="474109"/>
                  <a:pt x="2816879" y="463315"/>
                  <a:pt x="2839066" y="463315"/>
                </a:cubicBezTo>
                <a:cubicBezTo>
                  <a:pt x="2839865" y="471111"/>
                  <a:pt x="2840265" y="476707"/>
                  <a:pt x="2841064" y="482104"/>
                </a:cubicBezTo>
                <a:cubicBezTo>
                  <a:pt x="2845661" y="514684"/>
                  <a:pt x="2834468" y="545665"/>
                  <a:pt x="2831670" y="577645"/>
                </a:cubicBezTo>
                <a:cubicBezTo>
                  <a:pt x="2829471" y="603429"/>
                  <a:pt x="2828672" y="603829"/>
                  <a:pt x="2851058" y="616421"/>
                </a:cubicBezTo>
                <a:cubicBezTo>
                  <a:pt x="2857654" y="613623"/>
                  <a:pt x="2863850" y="611025"/>
                  <a:pt x="2870446" y="608226"/>
                </a:cubicBezTo>
                <a:cubicBezTo>
                  <a:pt x="2871845" y="602430"/>
                  <a:pt x="2873045" y="596234"/>
                  <a:pt x="2874844" y="590237"/>
                </a:cubicBezTo>
                <a:cubicBezTo>
                  <a:pt x="2886236" y="552660"/>
                  <a:pt x="2885437" y="514484"/>
                  <a:pt x="2878241" y="476507"/>
                </a:cubicBezTo>
                <a:cubicBezTo>
                  <a:pt x="2876243" y="466513"/>
                  <a:pt x="2870046" y="453521"/>
                  <a:pt x="2861852" y="449124"/>
                </a:cubicBezTo>
                <a:cubicBezTo>
                  <a:pt x="2846661" y="441129"/>
                  <a:pt x="2830071" y="426538"/>
                  <a:pt x="2810683" y="442528"/>
                </a:cubicBezTo>
                <a:cubicBezTo>
                  <a:pt x="2808884" y="443927"/>
                  <a:pt x="2804087" y="444327"/>
                  <a:pt x="2802688" y="443128"/>
                </a:cubicBezTo>
                <a:cubicBezTo>
                  <a:pt x="2794893" y="435732"/>
                  <a:pt x="2790495" y="442528"/>
                  <a:pt x="2784699" y="446126"/>
                </a:cubicBezTo>
                <a:cubicBezTo>
                  <a:pt x="2774305" y="452522"/>
                  <a:pt x="2764711" y="461916"/>
                  <a:pt x="2746922" y="458318"/>
                </a:cubicBezTo>
                <a:cubicBezTo>
                  <a:pt x="2747721" y="438730"/>
                  <a:pt x="2749321" y="420142"/>
                  <a:pt x="2749720" y="401353"/>
                </a:cubicBezTo>
                <a:close/>
                <a:moveTo>
                  <a:pt x="1235051" y="92343"/>
                </a:moveTo>
                <a:cubicBezTo>
                  <a:pt x="1234651" y="95741"/>
                  <a:pt x="1234651" y="99339"/>
                  <a:pt x="1234851" y="102737"/>
                </a:cubicBezTo>
                <a:cubicBezTo>
                  <a:pt x="1239448" y="187885"/>
                  <a:pt x="1237050" y="272832"/>
                  <a:pt x="1221060" y="356781"/>
                </a:cubicBezTo>
                <a:cubicBezTo>
                  <a:pt x="1217262" y="376369"/>
                  <a:pt x="1225057" y="390360"/>
                  <a:pt x="1237050" y="403952"/>
                </a:cubicBezTo>
                <a:cubicBezTo>
                  <a:pt x="1243446" y="411147"/>
                  <a:pt x="1250042" y="412946"/>
                  <a:pt x="1260835" y="410948"/>
                </a:cubicBezTo>
                <a:cubicBezTo>
                  <a:pt x="1288618" y="405551"/>
                  <a:pt x="1313403" y="393558"/>
                  <a:pt x="1338987" y="382565"/>
                </a:cubicBezTo>
                <a:cubicBezTo>
                  <a:pt x="1356576" y="374970"/>
                  <a:pt x="1372766" y="365775"/>
                  <a:pt x="1387157" y="353783"/>
                </a:cubicBezTo>
                <a:cubicBezTo>
                  <a:pt x="1413941" y="331596"/>
                  <a:pt x="1421137" y="296618"/>
                  <a:pt x="1387557" y="270034"/>
                </a:cubicBezTo>
                <a:cubicBezTo>
                  <a:pt x="1379562" y="263638"/>
                  <a:pt x="1369968" y="258841"/>
                  <a:pt x="1360774" y="254044"/>
                </a:cubicBezTo>
                <a:cubicBezTo>
                  <a:pt x="1335189" y="240252"/>
                  <a:pt x="1309405" y="240053"/>
                  <a:pt x="1283821" y="253844"/>
                </a:cubicBezTo>
                <a:cubicBezTo>
                  <a:pt x="1281023" y="255443"/>
                  <a:pt x="1278224" y="257042"/>
                  <a:pt x="1273028" y="259840"/>
                </a:cubicBezTo>
                <a:cubicBezTo>
                  <a:pt x="1270829" y="204874"/>
                  <a:pt x="1274027" y="152306"/>
                  <a:pt x="1264033" y="99939"/>
                </a:cubicBezTo>
                <a:cubicBezTo>
                  <a:pt x="1255638" y="95741"/>
                  <a:pt x="1247643" y="91544"/>
                  <a:pt x="1238649" y="86947"/>
                </a:cubicBezTo>
                <a:cubicBezTo>
                  <a:pt x="1236450" y="89945"/>
                  <a:pt x="1235251" y="91144"/>
                  <a:pt x="1235051" y="92343"/>
                </a:cubicBezTo>
                <a:close/>
                <a:moveTo>
                  <a:pt x="1311004" y="282426"/>
                </a:moveTo>
                <a:cubicBezTo>
                  <a:pt x="1331192" y="265437"/>
                  <a:pt x="1347782" y="264038"/>
                  <a:pt x="1365571" y="278429"/>
                </a:cubicBezTo>
                <a:cubicBezTo>
                  <a:pt x="1380761" y="290821"/>
                  <a:pt x="1380961" y="308610"/>
                  <a:pt x="1365771" y="321403"/>
                </a:cubicBezTo>
                <a:cubicBezTo>
                  <a:pt x="1355177" y="330197"/>
                  <a:pt x="1345583" y="342590"/>
                  <a:pt x="1333390" y="346187"/>
                </a:cubicBezTo>
                <a:cubicBezTo>
                  <a:pt x="1316401" y="351184"/>
                  <a:pt x="1301210" y="359379"/>
                  <a:pt x="1284820" y="365376"/>
                </a:cubicBezTo>
                <a:cubicBezTo>
                  <a:pt x="1279424" y="367374"/>
                  <a:pt x="1273028" y="366775"/>
                  <a:pt x="1264633" y="367374"/>
                </a:cubicBezTo>
                <a:cubicBezTo>
                  <a:pt x="1277625" y="335794"/>
                  <a:pt x="1285020" y="304413"/>
                  <a:pt x="1311004" y="282426"/>
                </a:cubicBezTo>
                <a:close/>
                <a:moveTo>
                  <a:pt x="2160083" y="331996"/>
                </a:moveTo>
                <a:cubicBezTo>
                  <a:pt x="2181869" y="322602"/>
                  <a:pt x="2192663" y="305412"/>
                  <a:pt x="2192463" y="280628"/>
                </a:cubicBezTo>
                <a:cubicBezTo>
                  <a:pt x="2192263" y="256442"/>
                  <a:pt x="2178272" y="243850"/>
                  <a:pt x="2158683" y="234856"/>
                </a:cubicBezTo>
                <a:cubicBezTo>
                  <a:pt x="2147490" y="229659"/>
                  <a:pt x="2136097" y="225062"/>
                  <a:pt x="2123505" y="219865"/>
                </a:cubicBezTo>
                <a:cubicBezTo>
                  <a:pt x="2125504" y="212270"/>
                  <a:pt x="2127703" y="205874"/>
                  <a:pt x="2128902" y="199278"/>
                </a:cubicBezTo>
                <a:cubicBezTo>
                  <a:pt x="2133899" y="169896"/>
                  <a:pt x="2138296" y="140514"/>
                  <a:pt x="2143293" y="111132"/>
                </a:cubicBezTo>
                <a:cubicBezTo>
                  <a:pt x="2146891" y="89145"/>
                  <a:pt x="2151088" y="67359"/>
                  <a:pt x="2154686" y="45372"/>
                </a:cubicBezTo>
                <a:cubicBezTo>
                  <a:pt x="2159083" y="17389"/>
                  <a:pt x="2156685" y="12992"/>
                  <a:pt x="2130301" y="0"/>
                </a:cubicBezTo>
                <a:cubicBezTo>
                  <a:pt x="2128702" y="2798"/>
                  <a:pt x="2126103" y="5597"/>
                  <a:pt x="2125304" y="8795"/>
                </a:cubicBezTo>
                <a:cubicBezTo>
                  <a:pt x="2115710" y="54367"/>
                  <a:pt x="2106915" y="100138"/>
                  <a:pt x="2096522" y="145710"/>
                </a:cubicBezTo>
                <a:cubicBezTo>
                  <a:pt x="2087727" y="184287"/>
                  <a:pt x="2077333" y="222263"/>
                  <a:pt x="2067739" y="260640"/>
                </a:cubicBezTo>
                <a:cubicBezTo>
                  <a:pt x="2064341" y="274032"/>
                  <a:pt x="2060943" y="287423"/>
                  <a:pt x="2058145" y="301015"/>
                </a:cubicBezTo>
                <a:cubicBezTo>
                  <a:pt x="2055547" y="313607"/>
                  <a:pt x="2053748" y="326399"/>
                  <a:pt x="2051149" y="341590"/>
                </a:cubicBezTo>
                <a:cubicBezTo>
                  <a:pt x="2059345" y="351584"/>
                  <a:pt x="2058145" y="371772"/>
                  <a:pt x="2076334" y="378767"/>
                </a:cubicBezTo>
                <a:cubicBezTo>
                  <a:pt x="2088726" y="373171"/>
                  <a:pt x="2103318" y="369573"/>
                  <a:pt x="2101519" y="352783"/>
                </a:cubicBezTo>
                <a:cubicBezTo>
                  <a:pt x="2122306" y="345588"/>
                  <a:pt x="2141694" y="339991"/>
                  <a:pt x="2160083" y="331996"/>
                </a:cubicBezTo>
                <a:close/>
                <a:moveTo>
                  <a:pt x="2157684" y="296018"/>
                </a:moveTo>
                <a:cubicBezTo>
                  <a:pt x="2149289" y="305412"/>
                  <a:pt x="2137497" y="312208"/>
                  <a:pt x="2126303" y="318804"/>
                </a:cubicBezTo>
                <a:cubicBezTo>
                  <a:pt x="2122506" y="321003"/>
                  <a:pt x="2116110" y="318404"/>
                  <a:pt x="2108914" y="318005"/>
                </a:cubicBezTo>
                <a:cubicBezTo>
                  <a:pt x="2111113" y="303014"/>
                  <a:pt x="2112312" y="289822"/>
                  <a:pt x="2114910" y="276830"/>
                </a:cubicBezTo>
                <a:cubicBezTo>
                  <a:pt x="2120307" y="248247"/>
                  <a:pt x="2121106" y="247848"/>
                  <a:pt x="2149489" y="247048"/>
                </a:cubicBezTo>
                <a:cubicBezTo>
                  <a:pt x="2164080" y="263438"/>
                  <a:pt x="2168677" y="283826"/>
                  <a:pt x="2157684" y="296018"/>
                </a:cubicBezTo>
                <a:close/>
                <a:moveTo>
                  <a:pt x="1711358" y="872264"/>
                </a:moveTo>
                <a:cubicBezTo>
                  <a:pt x="1730147" y="847080"/>
                  <a:pt x="1749135" y="822095"/>
                  <a:pt x="1767923" y="796910"/>
                </a:cubicBezTo>
                <a:cubicBezTo>
                  <a:pt x="1785113" y="773925"/>
                  <a:pt x="1800903" y="750139"/>
                  <a:pt x="1809298" y="722356"/>
                </a:cubicBezTo>
                <a:cubicBezTo>
                  <a:pt x="1816094" y="699970"/>
                  <a:pt x="1805500" y="681981"/>
                  <a:pt x="1783314" y="675785"/>
                </a:cubicBezTo>
                <a:cubicBezTo>
                  <a:pt x="1766125" y="670988"/>
                  <a:pt x="1749335" y="671188"/>
                  <a:pt x="1731546" y="673186"/>
                </a:cubicBezTo>
                <a:cubicBezTo>
                  <a:pt x="1705962" y="676185"/>
                  <a:pt x="1685974" y="689376"/>
                  <a:pt x="1665187" y="701369"/>
                </a:cubicBezTo>
                <a:cubicBezTo>
                  <a:pt x="1656392" y="706366"/>
                  <a:pt x="1651995" y="715161"/>
                  <a:pt x="1655592" y="725754"/>
                </a:cubicBezTo>
                <a:cubicBezTo>
                  <a:pt x="1657991" y="726154"/>
                  <a:pt x="1659590" y="727153"/>
                  <a:pt x="1660589" y="726554"/>
                </a:cubicBezTo>
                <a:cubicBezTo>
                  <a:pt x="1665387" y="723755"/>
                  <a:pt x="1670783" y="721357"/>
                  <a:pt x="1674581" y="717559"/>
                </a:cubicBezTo>
                <a:cubicBezTo>
                  <a:pt x="1698966" y="693974"/>
                  <a:pt x="1729547" y="686378"/>
                  <a:pt x="1761927" y="682980"/>
                </a:cubicBezTo>
                <a:cubicBezTo>
                  <a:pt x="1779916" y="681181"/>
                  <a:pt x="1785113" y="686178"/>
                  <a:pt x="1783914" y="704167"/>
                </a:cubicBezTo>
                <a:cubicBezTo>
                  <a:pt x="1783514" y="710164"/>
                  <a:pt x="1782714" y="717159"/>
                  <a:pt x="1779317" y="721956"/>
                </a:cubicBezTo>
                <a:cubicBezTo>
                  <a:pt x="1761527" y="748340"/>
                  <a:pt x="1742939" y="774324"/>
                  <a:pt x="1724750" y="800508"/>
                </a:cubicBezTo>
                <a:cubicBezTo>
                  <a:pt x="1719353" y="808303"/>
                  <a:pt x="1712158" y="816099"/>
                  <a:pt x="1709759" y="824893"/>
                </a:cubicBezTo>
                <a:cubicBezTo>
                  <a:pt x="1706561" y="836086"/>
                  <a:pt x="1692370" y="832489"/>
                  <a:pt x="1689971" y="843082"/>
                </a:cubicBezTo>
                <a:cubicBezTo>
                  <a:pt x="1689172" y="846480"/>
                  <a:pt x="1687973" y="849878"/>
                  <a:pt x="1686174" y="852876"/>
                </a:cubicBezTo>
                <a:cubicBezTo>
                  <a:pt x="1684375" y="855674"/>
                  <a:pt x="1682176" y="858872"/>
                  <a:pt x="1679378" y="860271"/>
                </a:cubicBezTo>
                <a:cubicBezTo>
                  <a:pt x="1665586" y="866668"/>
                  <a:pt x="1671783" y="883857"/>
                  <a:pt x="1662188" y="892652"/>
                </a:cubicBezTo>
                <a:cubicBezTo>
                  <a:pt x="1661589" y="893251"/>
                  <a:pt x="1666786" y="902446"/>
                  <a:pt x="1670983" y="905044"/>
                </a:cubicBezTo>
                <a:cubicBezTo>
                  <a:pt x="1681976" y="911440"/>
                  <a:pt x="1693969" y="914038"/>
                  <a:pt x="1707161" y="911240"/>
                </a:cubicBezTo>
                <a:cubicBezTo>
                  <a:pt x="1740340" y="904444"/>
                  <a:pt x="1773720" y="898248"/>
                  <a:pt x="1807299" y="892652"/>
                </a:cubicBezTo>
                <a:cubicBezTo>
                  <a:pt x="1816694" y="891053"/>
                  <a:pt x="1826687" y="891252"/>
                  <a:pt x="1836082" y="893051"/>
                </a:cubicBezTo>
                <a:cubicBezTo>
                  <a:pt x="1857269" y="897049"/>
                  <a:pt x="1867862" y="891452"/>
                  <a:pt x="1877056" y="867867"/>
                </a:cubicBezTo>
                <a:cubicBezTo>
                  <a:pt x="1869461" y="863470"/>
                  <a:pt x="1862665" y="865068"/>
                  <a:pt x="1856069" y="870065"/>
                </a:cubicBezTo>
                <a:cubicBezTo>
                  <a:pt x="1852871" y="872464"/>
                  <a:pt x="1849274" y="876062"/>
                  <a:pt x="1845676" y="876462"/>
                </a:cubicBezTo>
                <a:cubicBezTo>
                  <a:pt x="1826887" y="877861"/>
                  <a:pt x="1808099" y="878660"/>
                  <a:pt x="1789310" y="879260"/>
                </a:cubicBezTo>
                <a:cubicBezTo>
                  <a:pt x="1768923" y="880059"/>
                  <a:pt x="1748535" y="880259"/>
                  <a:pt x="1728348" y="881259"/>
                </a:cubicBezTo>
                <a:cubicBezTo>
                  <a:pt x="1721152" y="881658"/>
                  <a:pt x="1713957" y="883657"/>
                  <a:pt x="1704562" y="885456"/>
                </a:cubicBezTo>
                <a:cubicBezTo>
                  <a:pt x="1707561" y="879460"/>
                  <a:pt x="1708960" y="875462"/>
                  <a:pt x="1711358" y="872264"/>
                </a:cubicBezTo>
                <a:close/>
                <a:moveTo>
                  <a:pt x="1847275" y="269834"/>
                </a:moveTo>
                <a:cubicBezTo>
                  <a:pt x="1825288" y="267636"/>
                  <a:pt x="1824289" y="266037"/>
                  <a:pt x="1824289" y="243051"/>
                </a:cubicBezTo>
                <a:cubicBezTo>
                  <a:pt x="1824289" y="224462"/>
                  <a:pt x="1823489" y="205674"/>
                  <a:pt x="1821291" y="187285"/>
                </a:cubicBezTo>
                <a:cubicBezTo>
                  <a:pt x="1819292" y="169296"/>
                  <a:pt x="1815894" y="167497"/>
                  <a:pt x="1794507" y="165898"/>
                </a:cubicBezTo>
                <a:cubicBezTo>
                  <a:pt x="1791309" y="201476"/>
                  <a:pt x="1788111" y="237254"/>
                  <a:pt x="1785113" y="271034"/>
                </a:cubicBezTo>
                <a:cubicBezTo>
                  <a:pt x="1768123" y="277030"/>
                  <a:pt x="1754732" y="281627"/>
                  <a:pt x="1741340" y="286424"/>
                </a:cubicBezTo>
                <a:cubicBezTo>
                  <a:pt x="1742339" y="299816"/>
                  <a:pt x="1748136" y="303014"/>
                  <a:pt x="1758329" y="301015"/>
                </a:cubicBezTo>
                <a:cubicBezTo>
                  <a:pt x="1765125" y="299616"/>
                  <a:pt x="1771921" y="299016"/>
                  <a:pt x="1780716" y="297617"/>
                </a:cubicBezTo>
                <a:cubicBezTo>
                  <a:pt x="1779117" y="311808"/>
                  <a:pt x="1777917" y="322802"/>
                  <a:pt x="1776318" y="333795"/>
                </a:cubicBezTo>
                <a:cubicBezTo>
                  <a:pt x="1774719" y="345388"/>
                  <a:pt x="1779716" y="353783"/>
                  <a:pt x="1787112" y="361978"/>
                </a:cubicBezTo>
                <a:cubicBezTo>
                  <a:pt x="1793308" y="368773"/>
                  <a:pt x="1799704" y="366175"/>
                  <a:pt x="1806300" y="364576"/>
                </a:cubicBezTo>
                <a:cubicBezTo>
                  <a:pt x="1813296" y="362777"/>
                  <a:pt x="1816494" y="358180"/>
                  <a:pt x="1816893" y="350984"/>
                </a:cubicBezTo>
                <a:cubicBezTo>
                  <a:pt x="1817893" y="336393"/>
                  <a:pt x="1819292" y="321802"/>
                  <a:pt x="1820491" y="307411"/>
                </a:cubicBezTo>
                <a:cubicBezTo>
                  <a:pt x="1821890" y="290621"/>
                  <a:pt x="1823489" y="289822"/>
                  <a:pt x="1840679" y="288823"/>
                </a:cubicBezTo>
                <a:cubicBezTo>
                  <a:pt x="1854670" y="288023"/>
                  <a:pt x="1869261" y="290222"/>
                  <a:pt x="1885651" y="283626"/>
                </a:cubicBezTo>
                <a:cubicBezTo>
                  <a:pt x="1872659" y="274232"/>
                  <a:pt x="1860267" y="271034"/>
                  <a:pt x="1847275" y="269834"/>
                </a:cubicBezTo>
                <a:close/>
                <a:moveTo>
                  <a:pt x="2333976" y="276230"/>
                </a:moveTo>
                <a:cubicBezTo>
                  <a:pt x="2329578" y="285425"/>
                  <a:pt x="2327979" y="295618"/>
                  <a:pt x="2321983" y="300815"/>
                </a:cubicBezTo>
                <a:cubicBezTo>
                  <a:pt x="2297998" y="321602"/>
                  <a:pt x="2272813" y="340791"/>
                  <a:pt x="2248229" y="360379"/>
                </a:cubicBezTo>
                <a:cubicBezTo>
                  <a:pt x="2259621" y="383564"/>
                  <a:pt x="2277610" y="390560"/>
                  <a:pt x="2300596" y="388361"/>
                </a:cubicBezTo>
                <a:cubicBezTo>
                  <a:pt x="2322183" y="386163"/>
                  <a:pt x="2343770" y="385163"/>
                  <a:pt x="2365357" y="382765"/>
                </a:cubicBezTo>
                <a:cubicBezTo>
                  <a:pt x="2376749" y="381366"/>
                  <a:pt x="2387743" y="377768"/>
                  <a:pt x="2400935" y="374770"/>
                </a:cubicBezTo>
                <a:cubicBezTo>
                  <a:pt x="2382946" y="360978"/>
                  <a:pt x="2376949" y="359779"/>
                  <a:pt x="2360959" y="360778"/>
                </a:cubicBezTo>
                <a:cubicBezTo>
                  <a:pt x="2342371" y="361778"/>
                  <a:pt x="2323582" y="360978"/>
                  <a:pt x="2301796" y="360978"/>
                </a:cubicBezTo>
                <a:cubicBezTo>
                  <a:pt x="2306393" y="355781"/>
                  <a:pt x="2308591" y="353183"/>
                  <a:pt x="2310790" y="350585"/>
                </a:cubicBezTo>
                <a:cubicBezTo>
                  <a:pt x="2323982" y="335594"/>
                  <a:pt x="2337973" y="321003"/>
                  <a:pt x="2350366" y="305212"/>
                </a:cubicBezTo>
                <a:cubicBezTo>
                  <a:pt x="2361559" y="290821"/>
                  <a:pt x="2357961" y="277829"/>
                  <a:pt x="2341771" y="269235"/>
                </a:cubicBezTo>
                <a:cubicBezTo>
                  <a:pt x="2319385" y="257442"/>
                  <a:pt x="2295999" y="259041"/>
                  <a:pt x="2272813" y="266037"/>
                </a:cubicBezTo>
                <a:cubicBezTo>
                  <a:pt x="2263219" y="269035"/>
                  <a:pt x="2253025" y="272832"/>
                  <a:pt x="2247029" y="283626"/>
                </a:cubicBezTo>
                <a:cubicBezTo>
                  <a:pt x="2250227" y="287623"/>
                  <a:pt x="2253225" y="291221"/>
                  <a:pt x="2257223" y="296218"/>
                </a:cubicBezTo>
                <a:cubicBezTo>
                  <a:pt x="2280808" y="280228"/>
                  <a:pt x="2304194" y="270834"/>
                  <a:pt x="2333976" y="276230"/>
                </a:cubicBezTo>
                <a:close/>
                <a:moveTo>
                  <a:pt x="1558252" y="298017"/>
                </a:moveTo>
                <a:cubicBezTo>
                  <a:pt x="1548059" y="293020"/>
                  <a:pt x="1537665" y="287823"/>
                  <a:pt x="1526272" y="282426"/>
                </a:cubicBezTo>
                <a:cubicBezTo>
                  <a:pt x="1518477" y="304213"/>
                  <a:pt x="1489694" y="309210"/>
                  <a:pt x="1486896" y="334594"/>
                </a:cubicBezTo>
                <a:cubicBezTo>
                  <a:pt x="1501487" y="350984"/>
                  <a:pt x="1509482" y="328798"/>
                  <a:pt x="1520875" y="328798"/>
                </a:cubicBezTo>
                <a:cubicBezTo>
                  <a:pt x="1521475" y="330397"/>
                  <a:pt x="1522474" y="331596"/>
                  <a:pt x="1522274" y="332796"/>
                </a:cubicBezTo>
                <a:cubicBezTo>
                  <a:pt x="1519476" y="356181"/>
                  <a:pt x="1516678" y="379567"/>
                  <a:pt x="1513480" y="402753"/>
                </a:cubicBezTo>
                <a:cubicBezTo>
                  <a:pt x="1511081" y="420941"/>
                  <a:pt x="1513680" y="437931"/>
                  <a:pt x="1526472" y="451922"/>
                </a:cubicBezTo>
                <a:cubicBezTo>
                  <a:pt x="1528870" y="454521"/>
                  <a:pt x="1533867" y="456520"/>
                  <a:pt x="1537065" y="455720"/>
                </a:cubicBezTo>
                <a:cubicBezTo>
                  <a:pt x="1543062" y="454521"/>
                  <a:pt x="1548458" y="451123"/>
                  <a:pt x="1554854" y="448325"/>
                </a:cubicBezTo>
                <a:cubicBezTo>
                  <a:pt x="1562850" y="425139"/>
                  <a:pt x="1565248" y="324001"/>
                  <a:pt x="1558252" y="298017"/>
                </a:cubicBezTo>
                <a:close/>
                <a:moveTo>
                  <a:pt x="480514" y="463915"/>
                </a:moveTo>
                <a:cubicBezTo>
                  <a:pt x="485511" y="469711"/>
                  <a:pt x="493706" y="474908"/>
                  <a:pt x="501102" y="475908"/>
                </a:cubicBezTo>
                <a:cubicBezTo>
                  <a:pt x="516492" y="477906"/>
                  <a:pt x="532482" y="477707"/>
                  <a:pt x="547873" y="476507"/>
                </a:cubicBezTo>
                <a:cubicBezTo>
                  <a:pt x="558067" y="475708"/>
                  <a:pt x="567861" y="471310"/>
                  <a:pt x="581053" y="467513"/>
                </a:cubicBezTo>
                <a:cubicBezTo>
                  <a:pt x="565462" y="458718"/>
                  <a:pt x="554269" y="450323"/>
                  <a:pt x="541877" y="446526"/>
                </a:cubicBezTo>
                <a:cubicBezTo>
                  <a:pt x="531283" y="443128"/>
                  <a:pt x="517891" y="441529"/>
                  <a:pt x="508097" y="445526"/>
                </a:cubicBezTo>
                <a:cubicBezTo>
                  <a:pt x="497504" y="449924"/>
                  <a:pt x="489309" y="448125"/>
                  <a:pt x="476917" y="443527"/>
                </a:cubicBezTo>
                <a:cubicBezTo>
                  <a:pt x="478316" y="451922"/>
                  <a:pt x="477116" y="460117"/>
                  <a:pt x="480514" y="463915"/>
                </a:cubicBezTo>
                <a:close/>
                <a:moveTo>
                  <a:pt x="496505" y="553860"/>
                </a:moveTo>
                <a:cubicBezTo>
                  <a:pt x="521289" y="552660"/>
                  <a:pt x="546274" y="549862"/>
                  <a:pt x="571059" y="547264"/>
                </a:cubicBezTo>
                <a:cubicBezTo>
                  <a:pt x="574257" y="546864"/>
                  <a:pt x="577255" y="543666"/>
                  <a:pt x="584051" y="539668"/>
                </a:cubicBezTo>
                <a:cubicBezTo>
                  <a:pt x="547473" y="524078"/>
                  <a:pt x="514494" y="529075"/>
                  <a:pt x="480714" y="536071"/>
                </a:cubicBezTo>
                <a:cubicBezTo>
                  <a:pt x="481114" y="546664"/>
                  <a:pt x="485911" y="554459"/>
                  <a:pt x="496505" y="5538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/>
          <p:nvPr/>
        </p:nvSpPr>
        <p:spPr>
          <a:xfrm rot="-4883061">
            <a:off x="5184630" y="-790588"/>
            <a:ext cx="705036" cy="1817852"/>
          </a:xfrm>
          <a:custGeom>
            <a:rect b="b" l="l" r="r" t="t"/>
            <a:pathLst>
              <a:path extrusionOk="0" h="3630987" w="1408242">
                <a:moveTo>
                  <a:pt x="1401924" y="3561630"/>
                </a:moveTo>
                <a:cubicBezTo>
                  <a:pt x="1385070" y="3581284"/>
                  <a:pt x="1376369" y="3593386"/>
                  <a:pt x="1365767" y="3603438"/>
                </a:cubicBezTo>
                <a:cubicBezTo>
                  <a:pt x="1327859" y="3639495"/>
                  <a:pt x="1313206" y="3639595"/>
                  <a:pt x="1272249" y="3607039"/>
                </a:cubicBezTo>
                <a:cubicBezTo>
                  <a:pt x="1196334" y="3546627"/>
                  <a:pt x="1111817" y="3494267"/>
                  <a:pt x="1046305" y="3424154"/>
                </a:cubicBezTo>
                <a:cubicBezTo>
                  <a:pt x="964889" y="3337086"/>
                  <a:pt x="862869" y="3275525"/>
                  <a:pt x="782303" y="3188208"/>
                </a:cubicBezTo>
                <a:cubicBezTo>
                  <a:pt x="720141" y="3120595"/>
                  <a:pt x="645127" y="3064284"/>
                  <a:pt x="580514" y="2998521"/>
                </a:cubicBezTo>
                <a:cubicBezTo>
                  <a:pt x="524783" y="2940868"/>
                  <a:pt x="471989" y="2880447"/>
                  <a:pt x="422333" y="2817486"/>
                </a:cubicBezTo>
                <a:cubicBezTo>
                  <a:pt x="337317" y="2711915"/>
                  <a:pt x="254251" y="2604644"/>
                  <a:pt x="191388" y="2483921"/>
                </a:cubicBezTo>
                <a:cubicBezTo>
                  <a:pt x="161528" y="2425469"/>
                  <a:pt x="135029" y="2365360"/>
                  <a:pt x="112023" y="2303886"/>
                </a:cubicBezTo>
                <a:cubicBezTo>
                  <a:pt x="94570" y="2258327"/>
                  <a:pt x="68865" y="2215069"/>
                  <a:pt x="52411" y="2167159"/>
                </a:cubicBezTo>
                <a:cubicBezTo>
                  <a:pt x="24106" y="2084593"/>
                  <a:pt x="901" y="2001977"/>
                  <a:pt x="1" y="1914160"/>
                </a:cubicBezTo>
                <a:cubicBezTo>
                  <a:pt x="-299" y="1883904"/>
                  <a:pt x="51561" y="1807089"/>
                  <a:pt x="83217" y="1794787"/>
                </a:cubicBezTo>
                <a:cubicBezTo>
                  <a:pt x="96770" y="1789536"/>
                  <a:pt x="115774" y="1791536"/>
                  <a:pt x="124976" y="1782635"/>
                </a:cubicBezTo>
                <a:cubicBezTo>
                  <a:pt x="210792" y="1699869"/>
                  <a:pt x="303110" y="1737626"/>
                  <a:pt x="394578" y="1766381"/>
                </a:cubicBezTo>
                <a:cubicBezTo>
                  <a:pt x="523953" y="1806789"/>
                  <a:pt x="635925" y="1883554"/>
                  <a:pt x="756398" y="1942666"/>
                </a:cubicBezTo>
                <a:cubicBezTo>
                  <a:pt x="788705" y="1958519"/>
                  <a:pt x="819711" y="1977122"/>
                  <a:pt x="857968" y="1987975"/>
                </a:cubicBezTo>
                <a:cubicBezTo>
                  <a:pt x="828312" y="1952618"/>
                  <a:pt x="797056" y="1918461"/>
                  <a:pt x="769251" y="1881704"/>
                </a:cubicBezTo>
                <a:cubicBezTo>
                  <a:pt x="700387" y="1790836"/>
                  <a:pt x="638875" y="1693617"/>
                  <a:pt x="563561" y="1608551"/>
                </a:cubicBezTo>
                <a:cubicBezTo>
                  <a:pt x="486046" y="1521084"/>
                  <a:pt x="436536" y="1418514"/>
                  <a:pt x="385876" y="1317044"/>
                </a:cubicBezTo>
                <a:cubicBezTo>
                  <a:pt x="353220" y="1251732"/>
                  <a:pt x="328565" y="1175967"/>
                  <a:pt x="369323" y="1108154"/>
                </a:cubicBezTo>
                <a:cubicBezTo>
                  <a:pt x="417732" y="1094401"/>
                  <a:pt x="458690" y="1076047"/>
                  <a:pt x="500849" y="1072797"/>
                </a:cubicBezTo>
                <a:cubicBezTo>
                  <a:pt x="537706" y="1069996"/>
                  <a:pt x="577614" y="1079348"/>
                  <a:pt x="613120" y="1091901"/>
                </a:cubicBezTo>
                <a:cubicBezTo>
                  <a:pt x="670932" y="1112354"/>
                  <a:pt x="726242" y="1139760"/>
                  <a:pt x="799407" y="1171516"/>
                </a:cubicBezTo>
                <a:cubicBezTo>
                  <a:pt x="770151" y="1126957"/>
                  <a:pt x="750147" y="1095201"/>
                  <a:pt x="728593" y="1064845"/>
                </a:cubicBezTo>
                <a:cubicBezTo>
                  <a:pt x="710339" y="1038940"/>
                  <a:pt x="689135" y="1014836"/>
                  <a:pt x="671132" y="989031"/>
                </a:cubicBezTo>
                <a:cubicBezTo>
                  <a:pt x="578780" y="855305"/>
                  <a:pt x="486763" y="721345"/>
                  <a:pt x="395078" y="587153"/>
                </a:cubicBezTo>
                <a:cubicBezTo>
                  <a:pt x="314412" y="469380"/>
                  <a:pt x="252750" y="341505"/>
                  <a:pt x="200840" y="209129"/>
                </a:cubicBezTo>
                <a:cubicBezTo>
                  <a:pt x="185837" y="170872"/>
                  <a:pt x="180236" y="128363"/>
                  <a:pt x="174185" y="87205"/>
                </a:cubicBezTo>
                <a:cubicBezTo>
                  <a:pt x="168234" y="47198"/>
                  <a:pt x="193139" y="16292"/>
                  <a:pt x="233197" y="7990"/>
                </a:cubicBezTo>
                <a:cubicBezTo>
                  <a:pt x="341518" y="-14564"/>
                  <a:pt x="479194" y="11641"/>
                  <a:pt x="573613" y="73853"/>
                </a:cubicBezTo>
                <a:cubicBezTo>
                  <a:pt x="659129" y="130014"/>
                  <a:pt x="744696" y="186475"/>
                  <a:pt x="829112" y="244336"/>
                </a:cubicBezTo>
                <a:cubicBezTo>
                  <a:pt x="869120" y="271791"/>
                  <a:pt x="906978" y="302547"/>
                  <a:pt x="945235" y="332453"/>
                </a:cubicBezTo>
                <a:cubicBezTo>
                  <a:pt x="1084712" y="441424"/>
                  <a:pt x="1206186" y="568449"/>
                  <a:pt x="1315757" y="706926"/>
                </a:cubicBezTo>
                <a:cubicBezTo>
                  <a:pt x="1347413" y="746934"/>
                  <a:pt x="1374668" y="790642"/>
                  <a:pt x="1402024" y="833900"/>
                </a:cubicBezTo>
                <a:cubicBezTo>
                  <a:pt x="1415926" y="855805"/>
                  <a:pt x="1404474" y="924268"/>
                  <a:pt x="1387771" y="937471"/>
                </a:cubicBezTo>
                <a:cubicBezTo>
                  <a:pt x="1357215" y="961625"/>
                  <a:pt x="1298504" y="959125"/>
                  <a:pt x="1268248" y="926168"/>
                </a:cubicBezTo>
                <a:cubicBezTo>
                  <a:pt x="1212087" y="865157"/>
                  <a:pt x="1159527" y="800444"/>
                  <a:pt x="1105216" y="737382"/>
                </a:cubicBezTo>
                <a:cubicBezTo>
                  <a:pt x="1049405" y="672369"/>
                  <a:pt x="992444" y="608407"/>
                  <a:pt x="937884" y="542344"/>
                </a:cubicBezTo>
                <a:cubicBezTo>
                  <a:pt x="842365" y="426921"/>
                  <a:pt x="735094" y="323451"/>
                  <a:pt x="620922" y="227283"/>
                </a:cubicBezTo>
                <a:cubicBezTo>
                  <a:pt x="534755" y="154418"/>
                  <a:pt x="435086" y="106309"/>
                  <a:pt x="327565" y="74153"/>
                </a:cubicBezTo>
                <a:cubicBezTo>
                  <a:pt x="305261" y="105409"/>
                  <a:pt x="300560" y="129164"/>
                  <a:pt x="312562" y="161270"/>
                </a:cubicBezTo>
                <a:cubicBezTo>
                  <a:pt x="356221" y="276142"/>
                  <a:pt x="410431" y="385063"/>
                  <a:pt x="481995" y="485083"/>
                </a:cubicBezTo>
                <a:cubicBezTo>
                  <a:pt x="545707" y="574200"/>
                  <a:pt x="603419" y="667968"/>
                  <a:pt x="671482" y="753535"/>
                </a:cubicBezTo>
                <a:cubicBezTo>
                  <a:pt x="757849" y="862056"/>
                  <a:pt x="852067" y="964376"/>
                  <a:pt x="942785" y="1069496"/>
                </a:cubicBezTo>
                <a:cubicBezTo>
                  <a:pt x="985693" y="1119206"/>
                  <a:pt x="1028901" y="1168715"/>
                  <a:pt x="1070859" y="1219225"/>
                </a:cubicBezTo>
                <a:cubicBezTo>
                  <a:pt x="1098665" y="1252782"/>
                  <a:pt x="1125870" y="1287189"/>
                  <a:pt x="1150875" y="1322595"/>
                </a:cubicBezTo>
                <a:cubicBezTo>
                  <a:pt x="1206186" y="1399610"/>
                  <a:pt x="1263047" y="1475725"/>
                  <a:pt x="1313206" y="1556041"/>
                </a:cubicBezTo>
                <a:cubicBezTo>
                  <a:pt x="1330260" y="1583296"/>
                  <a:pt x="1333210" y="1621753"/>
                  <a:pt x="1334411" y="1655410"/>
                </a:cubicBezTo>
                <a:cubicBezTo>
                  <a:pt x="1334961" y="1671013"/>
                  <a:pt x="1319008" y="1691417"/>
                  <a:pt x="1304905" y="1702469"/>
                </a:cubicBezTo>
                <a:cubicBezTo>
                  <a:pt x="1258646" y="1738776"/>
                  <a:pt x="1188582" y="1735776"/>
                  <a:pt x="1143424" y="1693667"/>
                </a:cubicBezTo>
                <a:cubicBezTo>
                  <a:pt x="1046805" y="1603650"/>
                  <a:pt x="955187" y="1507881"/>
                  <a:pt x="856318" y="1420414"/>
                </a:cubicBezTo>
                <a:cubicBezTo>
                  <a:pt x="747246" y="1323996"/>
                  <a:pt x="634875" y="1230377"/>
                  <a:pt x="492647" y="1160364"/>
                </a:cubicBezTo>
                <a:cubicBezTo>
                  <a:pt x="503732" y="1223147"/>
                  <a:pt x="524856" y="1283734"/>
                  <a:pt x="555209" y="1339799"/>
                </a:cubicBezTo>
                <a:cubicBezTo>
                  <a:pt x="617771" y="1459822"/>
                  <a:pt x="700988" y="1565242"/>
                  <a:pt x="789205" y="1666112"/>
                </a:cubicBezTo>
                <a:cubicBezTo>
                  <a:pt x="891925" y="1783485"/>
                  <a:pt x="1005647" y="1891456"/>
                  <a:pt x="1105866" y="2010829"/>
                </a:cubicBezTo>
                <a:cubicBezTo>
                  <a:pt x="1171579" y="2089244"/>
                  <a:pt x="1244943" y="2159608"/>
                  <a:pt x="1312606" y="2235873"/>
                </a:cubicBezTo>
                <a:cubicBezTo>
                  <a:pt x="1351514" y="2279581"/>
                  <a:pt x="1365417" y="2334342"/>
                  <a:pt x="1376419" y="2389803"/>
                </a:cubicBezTo>
                <a:cubicBezTo>
                  <a:pt x="1382170" y="2418808"/>
                  <a:pt x="1365317" y="2437162"/>
                  <a:pt x="1341662" y="2448064"/>
                </a:cubicBezTo>
                <a:cubicBezTo>
                  <a:pt x="1293103" y="2470468"/>
                  <a:pt x="1243343" y="2477420"/>
                  <a:pt x="1194183" y="2449514"/>
                </a:cubicBezTo>
                <a:cubicBezTo>
                  <a:pt x="1179211" y="2440968"/>
                  <a:pt x="1165152" y="2430914"/>
                  <a:pt x="1152225" y="2419508"/>
                </a:cubicBezTo>
                <a:cubicBezTo>
                  <a:pt x="997695" y="2283182"/>
                  <a:pt x="832163" y="2160958"/>
                  <a:pt x="661480" y="2046386"/>
                </a:cubicBezTo>
                <a:cubicBezTo>
                  <a:pt x="545457" y="1967971"/>
                  <a:pt x="420083" y="1906159"/>
                  <a:pt x="289308" y="1856249"/>
                </a:cubicBezTo>
                <a:cubicBezTo>
                  <a:pt x="262452" y="1845997"/>
                  <a:pt x="232246" y="1843146"/>
                  <a:pt x="203241" y="1840146"/>
                </a:cubicBezTo>
                <a:cubicBezTo>
                  <a:pt x="159882" y="1835645"/>
                  <a:pt x="139178" y="1855149"/>
                  <a:pt x="142429" y="1898207"/>
                </a:cubicBezTo>
                <a:cubicBezTo>
                  <a:pt x="150981" y="2011929"/>
                  <a:pt x="185887" y="2119650"/>
                  <a:pt x="232697" y="2221770"/>
                </a:cubicBezTo>
                <a:cubicBezTo>
                  <a:pt x="276255" y="2316788"/>
                  <a:pt x="331916" y="2406306"/>
                  <a:pt x="384126" y="2497173"/>
                </a:cubicBezTo>
                <a:cubicBezTo>
                  <a:pt x="457940" y="2625548"/>
                  <a:pt x="553009" y="2738470"/>
                  <a:pt x="656379" y="2842791"/>
                </a:cubicBezTo>
                <a:cubicBezTo>
                  <a:pt x="783654" y="2971216"/>
                  <a:pt x="917880" y="3092839"/>
                  <a:pt x="1051456" y="3215013"/>
                </a:cubicBezTo>
                <a:cubicBezTo>
                  <a:pt x="1142723" y="3298579"/>
                  <a:pt x="1239292" y="3376344"/>
                  <a:pt x="1330110" y="3460411"/>
                </a:cubicBezTo>
                <a:cubicBezTo>
                  <a:pt x="1358915" y="3487166"/>
                  <a:pt x="1377019" y="3525673"/>
                  <a:pt x="1401924" y="35616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egu"/>
              <a:buNone/>
              <a:defRPr b="1" sz="40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9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4.jpg"/><Relationship Id="rId7" Type="http://schemas.openxmlformats.org/officeDocument/2006/relationships/image" Target="../media/image5.jpg"/><Relationship Id="rId8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1568260" y="1246489"/>
            <a:ext cx="6406800" cy="2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200" u="none" cap="none" strike="noStrike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Welcome to</a:t>
            </a:r>
            <a:endParaRPr sz="7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200" u="none" cap="none" strike="noStrike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Math Class</a:t>
            </a:r>
            <a:endParaRPr sz="7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200" u="none" cap="none" strike="noStrike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Presentation</a:t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-215520" y="3380757"/>
            <a:ext cx="1690081" cy="2166888"/>
          </a:xfrm>
          <a:custGeom>
            <a:rect b="b" l="l" r="r" t="t"/>
            <a:pathLst>
              <a:path extrusionOk="0" h="4333776" w="3380162">
                <a:moveTo>
                  <a:pt x="3371883" y="3340899"/>
                </a:moveTo>
                <a:cubicBezTo>
                  <a:pt x="3397333" y="3432886"/>
                  <a:pt x="3359568" y="3557726"/>
                  <a:pt x="3320160" y="3675995"/>
                </a:cubicBezTo>
                <a:cubicBezTo>
                  <a:pt x="3283215" y="3786051"/>
                  <a:pt x="3197011" y="3872289"/>
                  <a:pt x="3085356" y="3913354"/>
                </a:cubicBezTo>
                <a:cubicBezTo>
                  <a:pt x="2868613" y="3993843"/>
                  <a:pt x="2650228" y="4072689"/>
                  <a:pt x="2427739" y="4137573"/>
                </a:cubicBezTo>
                <a:cubicBezTo>
                  <a:pt x="2283244" y="4179460"/>
                  <a:pt x="2131360" y="4200814"/>
                  <a:pt x="1981939" y="4223811"/>
                </a:cubicBezTo>
                <a:cubicBezTo>
                  <a:pt x="1758628" y="4257485"/>
                  <a:pt x="1535317" y="4288695"/>
                  <a:pt x="1311186" y="4313334"/>
                </a:cubicBezTo>
                <a:cubicBezTo>
                  <a:pt x="1068171" y="4340437"/>
                  <a:pt x="823515" y="4350293"/>
                  <a:pt x="584606" y="4280482"/>
                </a:cubicBezTo>
                <a:cubicBezTo>
                  <a:pt x="440111" y="4237773"/>
                  <a:pt x="342412" y="4154820"/>
                  <a:pt x="294794" y="3997949"/>
                </a:cubicBezTo>
                <a:cubicBezTo>
                  <a:pt x="194633" y="3666960"/>
                  <a:pt x="159330" y="3326936"/>
                  <a:pt x="117460" y="2987734"/>
                </a:cubicBezTo>
                <a:cubicBezTo>
                  <a:pt x="94472" y="2797189"/>
                  <a:pt x="85441" y="2605823"/>
                  <a:pt x="72305" y="2414457"/>
                </a:cubicBezTo>
                <a:cubicBezTo>
                  <a:pt x="53422" y="2121248"/>
                  <a:pt x="34539" y="1828860"/>
                  <a:pt x="20582" y="1535651"/>
                </a:cubicBezTo>
                <a:cubicBezTo>
                  <a:pt x="9088" y="1285151"/>
                  <a:pt x="4983" y="1034650"/>
                  <a:pt x="57" y="783328"/>
                </a:cubicBezTo>
                <a:cubicBezTo>
                  <a:pt x="-764" y="727479"/>
                  <a:pt x="7446" y="672451"/>
                  <a:pt x="10730" y="616601"/>
                </a:cubicBezTo>
                <a:cubicBezTo>
                  <a:pt x="14835" y="568965"/>
                  <a:pt x="23045" y="521329"/>
                  <a:pt x="15656" y="476157"/>
                </a:cubicBezTo>
                <a:cubicBezTo>
                  <a:pt x="3341" y="398953"/>
                  <a:pt x="37823" y="346389"/>
                  <a:pt x="99398" y="316822"/>
                </a:cubicBezTo>
                <a:cubicBezTo>
                  <a:pt x="162614" y="286433"/>
                  <a:pt x="231578" y="265079"/>
                  <a:pt x="300541" y="250295"/>
                </a:cubicBezTo>
                <a:cubicBezTo>
                  <a:pt x="439290" y="221549"/>
                  <a:pt x="580501" y="199374"/>
                  <a:pt x="720070" y="175556"/>
                </a:cubicBezTo>
                <a:cubicBezTo>
                  <a:pt x="844861" y="154202"/>
                  <a:pt x="969652" y="133669"/>
                  <a:pt x="1094443" y="113957"/>
                </a:cubicBezTo>
                <a:cubicBezTo>
                  <a:pt x="1309544" y="79462"/>
                  <a:pt x="1525465" y="44967"/>
                  <a:pt x="1740566" y="12936"/>
                </a:cubicBezTo>
                <a:cubicBezTo>
                  <a:pt x="1798036" y="4723"/>
                  <a:pt x="1857147" y="1437"/>
                  <a:pt x="1916259" y="1437"/>
                </a:cubicBezTo>
                <a:cubicBezTo>
                  <a:pt x="2082921" y="1437"/>
                  <a:pt x="2249583" y="-4312"/>
                  <a:pt x="2415424" y="7186"/>
                </a:cubicBezTo>
                <a:cubicBezTo>
                  <a:pt x="2589475" y="19506"/>
                  <a:pt x="2738896" y="101638"/>
                  <a:pt x="2846446" y="235512"/>
                </a:cubicBezTo>
                <a:cubicBezTo>
                  <a:pt x="2902274" y="304502"/>
                  <a:pt x="2931008" y="400596"/>
                  <a:pt x="2953996" y="489298"/>
                </a:cubicBezTo>
                <a:cubicBezTo>
                  <a:pt x="2996688" y="656846"/>
                  <a:pt x="3027065" y="827679"/>
                  <a:pt x="3060726" y="997691"/>
                </a:cubicBezTo>
                <a:cubicBezTo>
                  <a:pt x="3096849" y="1179201"/>
                  <a:pt x="3132152" y="1361533"/>
                  <a:pt x="3164171" y="1543864"/>
                </a:cubicBezTo>
                <a:cubicBezTo>
                  <a:pt x="3204400" y="1774654"/>
                  <a:pt x="3244628" y="2005443"/>
                  <a:pt x="3258585" y="2241160"/>
                </a:cubicBezTo>
                <a:cubicBezTo>
                  <a:pt x="3275826" y="2518764"/>
                  <a:pt x="3320160" y="2794725"/>
                  <a:pt x="3351358" y="3071508"/>
                </a:cubicBezTo>
                <a:cubicBezTo>
                  <a:pt x="3359568" y="3148711"/>
                  <a:pt x="3362852" y="3225915"/>
                  <a:pt x="3371883" y="3340899"/>
                </a:cubicBezTo>
                <a:close/>
                <a:moveTo>
                  <a:pt x="113355" y="1256405"/>
                </a:moveTo>
                <a:cubicBezTo>
                  <a:pt x="111713" y="1256405"/>
                  <a:pt x="109250" y="1256405"/>
                  <a:pt x="107608" y="1256405"/>
                </a:cubicBezTo>
                <a:cubicBezTo>
                  <a:pt x="121565" y="1460090"/>
                  <a:pt x="135521" y="1663776"/>
                  <a:pt x="150299" y="1867462"/>
                </a:cubicBezTo>
                <a:cubicBezTo>
                  <a:pt x="161793" y="2027618"/>
                  <a:pt x="172466" y="2188596"/>
                  <a:pt x="184781" y="2348752"/>
                </a:cubicBezTo>
                <a:cubicBezTo>
                  <a:pt x="196275" y="2490839"/>
                  <a:pt x="206948" y="2632105"/>
                  <a:pt x="222547" y="2774192"/>
                </a:cubicBezTo>
                <a:cubicBezTo>
                  <a:pt x="242251" y="2952417"/>
                  <a:pt x="258671" y="3130642"/>
                  <a:pt x="292331" y="3306404"/>
                </a:cubicBezTo>
                <a:cubicBezTo>
                  <a:pt x="335023" y="3527337"/>
                  <a:pt x="397419" y="3744985"/>
                  <a:pt x="442573" y="3965918"/>
                </a:cubicBezTo>
                <a:cubicBezTo>
                  <a:pt x="469666" y="4098150"/>
                  <a:pt x="554229" y="4165498"/>
                  <a:pt x="674094" y="4183566"/>
                </a:cubicBezTo>
                <a:cubicBezTo>
                  <a:pt x="795601" y="4201636"/>
                  <a:pt x="922034" y="4212313"/>
                  <a:pt x="1043542" y="4199171"/>
                </a:cubicBezTo>
                <a:cubicBezTo>
                  <a:pt x="1418736" y="4158106"/>
                  <a:pt x="1792289" y="4103078"/>
                  <a:pt x="2166662" y="4055441"/>
                </a:cubicBezTo>
                <a:cubicBezTo>
                  <a:pt x="2373553" y="4029160"/>
                  <a:pt x="2570592" y="3963454"/>
                  <a:pt x="2767630" y="3900213"/>
                </a:cubicBezTo>
                <a:cubicBezTo>
                  <a:pt x="2858761" y="3870646"/>
                  <a:pt x="2951533" y="3841079"/>
                  <a:pt x="3036096" y="3797549"/>
                </a:cubicBezTo>
                <a:cubicBezTo>
                  <a:pt x="3154319" y="3735950"/>
                  <a:pt x="3228209" y="3636571"/>
                  <a:pt x="3235597" y="3497770"/>
                </a:cubicBezTo>
                <a:cubicBezTo>
                  <a:pt x="3242986" y="3349112"/>
                  <a:pt x="3238881" y="3202097"/>
                  <a:pt x="3219999" y="3053439"/>
                </a:cubicBezTo>
                <a:cubicBezTo>
                  <a:pt x="3195369" y="2857145"/>
                  <a:pt x="3179770" y="2659208"/>
                  <a:pt x="3160066" y="2462093"/>
                </a:cubicBezTo>
                <a:cubicBezTo>
                  <a:pt x="3144467" y="2305222"/>
                  <a:pt x="3134615" y="2147530"/>
                  <a:pt x="3112448" y="1991480"/>
                </a:cubicBezTo>
                <a:cubicBezTo>
                  <a:pt x="3080430" y="1762334"/>
                  <a:pt x="3042664" y="1533187"/>
                  <a:pt x="3003256" y="1304862"/>
                </a:cubicBezTo>
                <a:cubicBezTo>
                  <a:pt x="2969595" y="1106926"/>
                  <a:pt x="2930187" y="910632"/>
                  <a:pt x="2892422" y="713516"/>
                </a:cubicBezTo>
                <a:cubicBezTo>
                  <a:pt x="2871076" y="601818"/>
                  <a:pt x="2848088" y="489298"/>
                  <a:pt x="2821816" y="378420"/>
                </a:cubicBezTo>
                <a:cubicBezTo>
                  <a:pt x="2805396" y="311073"/>
                  <a:pt x="2765168" y="261794"/>
                  <a:pt x="2704414" y="219907"/>
                </a:cubicBezTo>
                <a:cubicBezTo>
                  <a:pt x="2587833" y="138597"/>
                  <a:pt x="2461400" y="117243"/>
                  <a:pt x="2325935" y="120528"/>
                </a:cubicBezTo>
                <a:cubicBezTo>
                  <a:pt x="2211817" y="122992"/>
                  <a:pt x="2097699" y="127098"/>
                  <a:pt x="1983581" y="136133"/>
                </a:cubicBezTo>
                <a:cubicBezTo>
                  <a:pt x="1811172" y="150095"/>
                  <a:pt x="1639584" y="168164"/>
                  <a:pt x="1467996" y="186233"/>
                </a:cubicBezTo>
                <a:cubicBezTo>
                  <a:pt x="1400674" y="192803"/>
                  <a:pt x="1334174" y="202659"/>
                  <a:pt x="1266852" y="212515"/>
                </a:cubicBezTo>
                <a:cubicBezTo>
                  <a:pt x="1151092" y="229762"/>
                  <a:pt x="1034511" y="247831"/>
                  <a:pt x="918750" y="266722"/>
                </a:cubicBezTo>
                <a:cubicBezTo>
                  <a:pt x="686409" y="304502"/>
                  <a:pt x="454888" y="340640"/>
                  <a:pt x="223368" y="380884"/>
                </a:cubicBezTo>
                <a:cubicBezTo>
                  <a:pt x="139626" y="395668"/>
                  <a:pt x="96935" y="444125"/>
                  <a:pt x="87904" y="533649"/>
                </a:cubicBezTo>
                <a:cubicBezTo>
                  <a:pt x="80515" y="607567"/>
                  <a:pt x="79694" y="681485"/>
                  <a:pt x="82978" y="755403"/>
                </a:cubicBezTo>
                <a:cubicBezTo>
                  <a:pt x="91188" y="922130"/>
                  <a:pt x="103503" y="1088857"/>
                  <a:pt x="113355" y="1256405"/>
                </a:cubicBezTo>
                <a:close/>
                <a:moveTo>
                  <a:pt x="258671" y="859710"/>
                </a:moveTo>
                <a:cubicBezTo>
                  <a:pt x="258671" y="826036"/>
                  <a:pt x="265239" y="789898"/>
                  <a:pt x="257029" y="757867"/>
                </a:cubicBezTo>
                <a:cubicBezTo>
                  <a:pt x="236504" y="677378"/>
                  <a:pt x="298078" y="625636"/>
                  <a:pt x="322708" y="562395"/>
                </a:cubicBezTo>
                <a:cubicBezTo>
                  <a:pt x="329276" y="545147"/>
                  <a:pt x="369505" y="535291"/>
                  <a:pt x="395777" y="530363"/>
                </a:cubicBezTo>
                <a:cubicBezTo>
                  <a:pt x="569007" y="497511"/>
                  <a:pt x="742237" y="466301"/>
                  <a:pt x="915466" y="435091"/>
                </a:cubicBezTo>
                <a:cubicBezTo>
                  <a:pt x="1161765" y="390740"/>
                  <a:pt x="1406421" y="338176"/>
                  <a:pt x="1653541" y="305323"/>
                </a:cubicBezTo>
                <a:cubicBezTo>
                  <a:pt x="1890808" y="274113"/>
                  <a:pt x="2126434" y="215800"/>
                  <a:pt x="2370269" y="249474"/>
                </a:cubicBezTo>
                <a:cubicBezTo>
                  <a:pt x="2510659" y="268364"/>
                  <a:pt x="2575518" y="314358"/>
                  <a:pt x="2611642" y="450696"/>
                </a:cubicBezTo>
                <a:cubicBezTo>
                  <a:pt x="2650228" y="596068"/>
                  <a:pt x="2657617" y="743084"/>
                  <a:pt x="2640376" y="892563"/>
                </a:cubicBezTo>
                <a:cubicBezTo>
                  <a:pt x="2634629" y="945127"/>
                  <a:pt x="2611642" y="986192"/>
                  <a:pt x="2573876" y="1020688"/>
                </a:cubicBezTo>
                <a:cubicBezTo>
                  <a:pt x="2502449" y="1085571"/>
                  <a:pt x="2417887" y="1120066"/>
                  <a:pt x="2324293" y="1134029"/>
                </a:cubicBezTo>
                <a:cubicBezTo>
                  <a:pt x="2006568" y="1183308"/>
                  <a:pt x="1688843" y="1232587"/>
                  <a:pt x="1371118" y="1281044"/>
                </a:cubicBezTo>
                <a:cubicBezTo>
                  <a:pt x="1328427" y="1287615"/>
                  <a:pt x="1284914" y="1289257"/>
                  <a:pt x="1242222" y="1295006"/>
                </a:cubicBezTo>
                <a:cubicBezTo>
                  <a:pt x="1091980" y="1314718"/>
                  <a:pt x="942559" y="1337715"/>
                  <a:pt x="792317" y="1355784"/>
                </a:cubicBezTo>
                <a:cubicBezTo>
                  <a:pt x="734027" y="1362354"/>
                  <a:pt x="674915" y="1361533"/>
                  <a:pt x="616624" y="1361533"/>
                </a:cubicBezTo>
                <a:cubicBezTo>
                  <a:pt x="401524" y="1359069"/>
                  <a:pt x="282480" y="1213696"/>
                  <a:pt x="261955" y="1017402"/>
                </a:cubicBezTo>
                <a:cubicBezTo>
                  <a:pt x="256208" y="965660"/>
                  <a:pt x="261134" y="912274"/>
                  <a:pt x="261134" y="859710"/>
                </a:cubicBezTo>
                <a:cubicBezTo>
                  <a:pt x="261134" y="859710"/>
                  <a:pt x="260313" y="859710"/>
                  <a:pt x="258671" y="859710"/>
                </a:cubicBezTo>
                <a:close/>
                <a:moveTo>
                  <a:pt x="2551709" y="680664"/>
                </a:moveTo>
                <a:cubicBezTo>
                  <a:pt x="2553351" y="680664"/>
                  <a:pt x="2555814" y="679842"/>
                  <a:pt x="2557456" y="679842"/>
                </a:cubicBezTo>
                <a:cubicBezTo>
                  <a:pt x="2548425" y="612495"/>
                  <a:pt x="2543499" y="544326"/>
                  <a:pt x="2530363" y="477799"/>
                </a:cubicBezTo>
                <a:cubicBezTo>
                  <a:pt x="2509838" y="375135"/>
                  <a:pt x="2492597" y="361994"/>
                  <a:pt x="2387510" y="357887"/>
                </a:cubicBezTo>
                <a:cubicBezTo>
                  <a:pt x="2224132" y="351317"/>
                  <a:pt x="2061575" y="344746"/>
                  <a:pt x="1898197" y="375135"/>
                </a:cubicBezTo>
                <a:cubicBezTo>
                  <a:pt x="1652720" y="421129"/>
                  <a:pt x="1403137" y="447411"/>
                  <a:pt x="1156839" y="493404"/>
                </a:cubicBezTo>
                <a:cubicBezTo>
                  <a:pt x="917108" y="538576"/>
                  <a:pt x="679841" y="597711"/>
                  <a:pt x="441753" y="651096"/>
                </a:cubicBezTo>
                <a:cubicBezTo>
                  <a:pt x="377715" y="665880"/>
                  <a:pt x="351443" y="693805"/>
                  <a:pt x="353906" y="761152"/>
                </a:cubicBezTo>
                <a:cubicBezTo>
                  <a:pt x="358832" y="875315"/>
                  <a:pt x="368684" y="989478"/>
                  <a:pt x="380999" y="1102819"/>
                </a:cubicBezTo>
                <a:cubicBezTo>
                  <a:pt x="389209" y="1184129"/>
                  <a:pt x="440931" y="1230944"/>
                  <a:pt x="518926" y="1245727"/>
                </a:cubicBezTo>
                <a:cubicBezTo>
                  <a:pt x="560797" y="1253119"/>
                  <a:pt x="605951" y="1256405"/>
                  <a:pt x="647822" y="1252298"/>
                </a:cubicBezTo>
                <a:cubicBezTo>
                  <a:pt x="789033" y="1237514"/>
                  <a:pt x="930244" y="1221088"/>
                  <a:pt x="1070634" y="1199734"/>
                </a:cubicBezTo>
                <a:cubicBezTo>
                  <a:pt x="1354699" y="1157026"/>
                  <a:pt x="1637942" y="1111032"/>
                  <a:pt x="1921185" y="1067502"/>
                </a:cubicBezTo>
                <a:cubicBezTo>
                  <a:pt x="2052544" y="1046970"/>
                  <a:pt x="2184724" y="1033829"/>
                  <a:pt x="2314441" y="1008368"/>
                </a:cubicBezTo>
                <a:cubicBezTo>
                  <a:pt x="2487671" y="973873"/>
                  <a:pt x="2563203" y="958268"/>
                  <a:pt x="2551709" y="728300"/>
                </a:cubicBezTo>
                <a:cubicBezTo>
                  <a:pt x="2550888" y="711874"/>
                  <a:pt x="2551709" y="696269"/>
                  <a:pt x="2551709" y="680664"/>
                </a:cubicBezTo>
                <a:close/>
                <a:moveTo>
                  <a:pt x="2472893" y="2698631"/>
                </a:moveTo>
                <a:cubicBezTo>
                  <a:pt x="2472072" y="2689597"/>
                  <a:pt x="2470430" y="2680562"/>
                  <a:pt x="2470430" y="2670707"/>
                </a:cubicBezTo>
                <a:cubicBezTo>
                  <a:pt x="2466325" y="2571328"/>
                  <a:pt x="2497523" y="2529441"/>
                  <a:pt x="2594401" y="2506444"/>
                </a:cubicBezTo>
                <a:cubicBezTo>
                  <a:pt x="2638734" y="2495767"/>
                  <a:pt x="2684710" y="2487554"/>
                  <a:pt x="2729865" y="2480983"/>
                </a:cubicBezTo>
                <a:cubicBezTo>
                  <a:pt x="2813606" y="2468664"/>
                  <a:pt x="2888317" y="2503980"/>
                  <a:pt x="2958922" y="2540118"/>
                </a:cubicBezTo>
                <a:cubicBezTo>
                  <a:pt x="3012287" y="2567221"/>
                  <a:pt x="3021318" y="2627998"/>
                  <a:pt x="3034454" y="2683027"/>
                </a:cubicBezTo>
                <a:cubicBezTo>
                  <a:pt x="3071399" y="2844825"/>
                  <a:pt x="3112448" y="3006624"/>
                  <a:pt x="3145288" y="3169244"/>
                </a:cubicBezTo>
                <a:cubicBezTo>
                  <a:pt x="3167455" y="3278479"/>
                  <a:pt x="3135436" y="3348291"/>
                  <a:pt x="3024602" y="3384428"/>
                </a:cubicBezTo>
                <a:cubicBezTo>
                  <a:pt x="2978626" y="3399212"/>
                  <a:pt x="2936755" y="3427137"/>
                  <a:pt x="2894885" y="3452597"/>
                </a:cubicBezTo>
                <a:cubicBezTo>
                  <a:pt x="2814427" y="3501055"/>
                  <a:pt x="2755316" y="3498591"/>
                  <a:pt x="2683068" y="3439456"/>
                </a:cubicBezTo>
                <a:cubicBezTo>
                  <a:pt x="2631345" y="3396748"/>
                  <a:pt x="2592759" y="3345005"/>
                  <a:pt x="2578802" y="3279300"/>
                </a:cubicBezTo>
                <a:cubicBezTo>
                  <a:pt x="2544320" y="3116680"/>
                  <a:pt x="2509838" y="2954060"/>
                  <a:pt x="2477819" y="2790618"/>
                </a:cubicBezTo>
                <a:cubicBezTo>
                  <a:pt x="2472072" y="2761051"/>
                  <a:pt x="2476998" y="2729020"/>
                  <a:pt x="2476998" y="2697810"/>
                </a:cubicBezTo>
                <a:cubicBezTo>
                  <a:pt x="2474535" y="2698631"/>
                  <a:pt x="2473714" y="2698631"/>
                  <a:pt x="2472893" y="2698631"/>
                </a:cubicBezTo>
                <a:close/>
                <a:moveTo>
                  <a:pt x="2886675" y="2612394"/>
                </a:moveTo>
                <a:cubicBezTo>
                  <a:pt x="2829205" y="2618964"/>
                  <a:pt x="2785692" y="2618143"/>
                  <a:pt x="2744643" y="2630462"/>
                </a:cubicBezTo>
                <a:cubicBezTo>
                  <a:pt x="2625599" y="2665779"/>
                  <a:pt x="2607537" y="2683848"/>
                  <a:pt x="2623956" y="2797189"/>
                </a:cubicBezTo>
                <a:cubicBezTo>
                  <a:pt x="2642018" y="2918743"/>
                  <a:pt x="2656796" y="3041940"/>
                  <a:pt x="2681426" y="3162674"/>
                </a:cubicBezTo>
                <a:cubicBezTo>
                  <a:pt x="2696204" y="3233307"/>
                  <a:pt x="2726581" y="3301476"/>
                  <a:pt x="2754495" y="3381964"/>
                </a:cubicBezTo>
                <a:cubicBezTo>
                  <a:pt x="2837415" y="3345827"/>
                  <a:pt x="2907200" y="3317902"/>
                  <a:pt x="2975342" y="3285049"/>
                </a:cubicBezTo>
                <a:cubicBezTo>
                  <a:pt x="3006540" y="3270266"/>
                  <a:pt x="3011466" y="3241520"/>
                  <a:pt x="3004077" y="3206203"/>
                </a:cubicBezTo>
                <a:cubicBezTo>
                  <a:pt x="2975342" y="3061652"/>
                  <a:pt x="2950712" y="2916280"/>
                  <a:pt x="2922798" y="2771728"/>
                </a:cubicBezTo>
                <a:cubicBezTo>
                  <a:pt x="2913767" y="2719164"/>
                  <a:pt x="2899811" y="2669064"/>
                  <a:pt x="2886675" y="2612394"/>
                </a:cubicBezTo>
                <a:close/>
                <a:moveTo>
                  <a:pt x="1412989" y="2537654"/>
                </a:moveTo>
                <a:cubicBezTo>
                  <a:pt x="1413810" y="2442382"/>
                  <a:pt x="1495089" y="2337253"/>
                  <a:pt x="1589503" y="2315078"/>
                </a:cubicBezTo>
                <a:cubicBezTo>
                  <a:pt x="1655183" y="2299473"/>
                  <a:pt x="1722504" y="2291260"/>
                  <a:pt x="1788184" y="2274834"/>
                </a:cubicBezTo>
                <a:cubicBezTo>
                  <a:pt x="1865357" y="2255943"/>
                  <a:pt x="1918722" y="2275655"/>
                  <a:pt x="1974550" y="2337253"/>
                </a:cubicBezTo>
                <a:cubicBezTo>
                  <a:pt x="2061575" y="2434168"/>
                  <a:pt x="2075532" y="2536833"/>
                  <a:pt x="2043513" y="2655102"/>
                </a:cubicBezTo>
                <a:cubicBezTo>
                  <a:pt x="2030377" y="2703559"/>
                  <a:pt x="2000821" y="2738054"/>
                  <a:pt x="1949099" y="2746268"/>
                </a:cubicBezTo>
                <a:cubicBezTo>
                  <a:pt x="1836623" y="2763515"/>
                  <a:pt x="1724146" y="2780763"/>
                  <a:pt x="1611670" y="2793904"/>
                </a:cubicBezTo>
                <a:cubicBezTo>
                  <a:pt x="1562410" y="2799653"/>
                  <a:pt x="1521361" y="2776656"/>
                  <a:pt x="1488521" y="2740519"/>
                </a:cubicBezTo>
                <a:cubicBezTo>
                  <a:pt x="1435156" y="2683848"/>
                  <a:pt x="1412168" y="2614857"/>
                  <a:pt x="1412989" y="2537654"/>
                </a:cubicBezTo>
                <a:close/>
                <a:moveTo>
                  <a:pt x="1909691" y="2422670"/>
                </a:moveTo>
                <a:cubicBezTo>
                  <a:pt x="1816098" y="2426777"/>
                  <a:pt x="1725788" y="2439096"/>
                  <a:pt x="1641226" y="2480162"/>
                </a:cubicBezTo>
                <a:cubicBezTo>
                  <a:pt x="1630553" y="2485090"/>
                  <a:pt x="1619880" y="2492482"/>
                  <a:pt x="1610849" y="2500695"/>
                </a:cubicBezTo>
                <a:cubicBezTo>
                  <a:pt x="1572262" y="2536011"/>
                  <a:pt x="1566515" y="2580362"/>
                  <a:pt x="1578009" y="2627998"/>
                </a:cubicBezTo>
                <a:cubicBezTo>
                  <a:pt x="1589503" y="2678920"/>
                  <a:pt x="1633837" y="2668243"/>
                  <a:pt x="1669140" y="2669885"/>
                </a:cubicBezTo>
                <a:cubicBezTo>
                  <a:pt x="1706084" y="2671528"/>
                  <a:pt x="1743029" y="2665779"/>
                  <a:pt x="1780795" y="2668243"/>
                </a:cubicBezTo>
                <a:cubicBezTo>
                  <a:pt x="1915438" y="2674813"/>
                  <a:pt x="1992612" y="2618964"/>
                  <a:pt x="1928574" y="2448131"/>
                </a:cubicBezTo>
                <a:cubicBezTo>
                  <a:pt x="1925290" y="2442382"/>
                  <a:pt x="1920364" y="2437454"/>
                  <a:pt x="1909691" y="2422670"/>
                </a:cubicBezTo>
                <a:close/>
                <a:moveTo>
                  <a:pt x="1169154" y="3439456"/>
                </a:moveTo>
                <a:cubicBezTo>
                  <a:pt x="1174901" y="3485450"/>
                  <a:pt x="1179006" y="3531443"/>
                  <a:pt x="1185574" y="3577437"/>
                </a:cubicBezTo>
                <a:cubicBezTo>
                  <a:pt x="1197068" y="3663675"/>
                  <a:pt x="1170796" y="3724452"/>
                  <a:pt x="1092801" y="3758126"/>
                </a:cubicBezTo>
                <a:cubicBezTo>
                  <a:pt x="1018912" y="3789336"/>
                  <a:pt x="942559" y="3816439"/>
                  <a:pt x="864565" y="3833687"/>
                </a:cubicBezTo>
                <a:cubicBezTo>
                  <a:pt x="784928" y="3851756"/>
                  <a:pt x="715144" y="3816439"/>
                  <a:pt x="673273" y="3749092"/>
                </a:cubicBezTo>
                <a:cubicBezTo>
                  <a:pt x="634686" y="3686672"/>
                  <a:pt x="603488" y="3618503"/>
                  <a:pt x="579680" y="3548691"/>
                </a:cubicBezTo>
                <a:cubicBezTo>
                  <a:pt x="553408" y="3473130"/>
                  <a:pt x="596100" y="3385250"/>
                  <a:pt x="670810" y="3358968"/>
                </a:cubicBezTo>
                <a:cubicBezTo>
                  <a:pt x="780002" y="3320366"/>
                  <a:pt x="887553" y="3267802"/>
                  <a:pt x="1009881" y="3289977"/>
                </a:cubicBezTo>
                <a:cubicBezTo>
                  <a:pt x="1023017" y="3292441"/>
                  <a:pt x="1038616" y="3285049"/>
                  <a:pt x="1051752" y="3280121"/>
                </a:cubicBezTo>
                <a:cubicBezTo>
                  <a:pt x="1114147" y="3257946"/>
                  <a:pt x="1154376" y="3276015"/>
                  <a:pt x="1169154" y="3338435"/>
                </a:cubicBezTo>
                <a:cubicBezTo>
                  <a:pt x="1176543" y="3371287"/>
                  <a:pt x="1174080" y="3405783"/>
                  <a:pt x="1176543" y="3439456"/>
                </a:cubicBezTo>
                <a:cubicBezTo>
                  <a:pt x="1173259" y="3439456"/>
                  <a:pt x="1171617" y="3439456"/>
                  <a:pt x="1169154" y="3439456"/>
                </a:cubicBezTo>
                <a:close/>
                <a:moveTo>
                  <a:pt x="1059140" y="3416460"/>
                </a:moveTo>
                <a:cubicBezTo>
                  <a:pt x="975399" y="3428779"/>
                  <a:pt x="903973" y="3432886"/>
                  <a:pt x="836651" y="3452597"/>
                </a:cubicBezTo>
                <a:cubicBezTo>
                  <a:pt x="795601" y="3464917"/>
                  <a:pt x="744700" y="3493663"/>
                  <a:pt x="729101" y="3528980"/>
                </a:cubicBezTo>
                <a:cubicBezTo>
                  <a:pt x="703650" y="3587293"/>
                  <a:pt x="735669" y="3649713"/>
                  <a:pt x="770971" y="3701455"/>
                </a:cubicBezTo>
                <a:cubicBezTo>
                  <a:pt x="799706" y="3744164"/>
                  <a:pt x="844040" y="3721988"/>
                  <a:pt x="881806" y="3713775"/>
                </a:cubicBezTo>
                <a:cubicBezTo>
                  <a:pt x="926960" y="3703919"/>
                  <a:pt x="971294" y="3692421"/>
                  <a:pt x="1014807" y="3677637"/>
                </a:cubicBezTo>
                <a:cubicBezTo>
                  <a:pt x="1053394" y="3664496"/>
                  <a:pt x="1074739" y="3639857"/>
                  <a:pt x="1068993" y="3593863"/>
                </a:cubicBezTo>
                <a:cubicBezTo>
                  <a:pt x="1061603" y="3538835"/>
                  <a:pt x="1062425" y="3483807"/>
                  <a:pt x="1059140" y="3416460"/>
                </a:cubicBezTo>
                <a:close/>
                <a:moveTo>
                  <a:pt x="1558305" y="2038295"/>
                </a:moveTo>
                <a:cubicBezTo>
                  <a:pt x="1449113" y="2050615"/>
                  <a:pt x="1398211" y="1974233"/>
                  <a:pt x="1369476" y="1898672"/>
                </a:cubicBezTo>
                <a:cubicBezTo>
                  <a:pt x="1339921" y="1820647"/>
                  <a:pt x="1329248" y="1731124"/>
                  <a:pt x="1328427" y="1646529"/>
                </a:cubicBezTo>
                <a:cubicBezTo>
                  <a:pt x="1327606" y="1568504"/>
                  <a:pt x="1368656" y="1508548"/>
                  <a:pt x="1458144" y="1492122"/>
                </a:cubicBezTo>
                <a:cubicBezTo>
                  <a:pt x="1524645" y="1480623"/>
                  <a:pt x="1588682" y="1457626"/>
                  <a:pt x="1653541" y="1442022"/>
                </a:cubicBezTo>
                <a:cubicBezTo>
                  <a:pt x="1733177" y="1423131"/>
                  <a:pt x="1752060" y="1441200"/>
                  <a:pt x="1798857" y="1511833"/>
                </a:cubicBezTo>
                <a:cubicBezTo>
                  <a:pt x="1853863" y="1594786"/>
                  <a:pt x="1899018" y="1681024"/>
                  <a:pt x="1926111" y="1776296"/>
                </a:cubicBezTo>
                <a:cubicBezTo>
                  <a:pt x="1933500" y="1802578"/>
                  <a:pt x="1940889" y="1829682"/>
                  <a:pt x="1944994" y="1856785"/>
                </a:cubicBezTo>
                <a:cubicBezTo>
                  <a:pt x="1956488" y="1943844"/>
                  <a:pt x="1941710" y="1965198"/>
                  <a:pt x="1855505" y="1982446"/>
                </a:cubicBezTo>
                <a:cubicBezTo>
                  <a:pt x="1756986" y="2002979"/>
                  <a:pt x="1657646" y="2020226"/>
                  <a:pt x="1558305" y="2038295"/>
                </a:cubicBezTo>
                <a:close/>
                <a:moveTo>
                  <a:pt x="1493447" y="1920847"/>
                </a:moveTo>
                <a:cubicBezTo>
                  <a:pt x="1590324" y="1909349"/>
                  <a:pt x="1681454" y="1898672"/>
                  <a:pt x="1771764" y="1887173"/>
                </a:cubicBezTo>
                <a:cubicBezTo>
                  <a:pt x="1829234" y="1879782"/>
                  <a:pt x="1847295" y="1860891"/>
                  <a:pt x="1838264" y="1811613"/>
                </a:cubicBezTo>
                <a:cubicBezTo>
                  <a:pt x="1823487" y="1732767"/>
                  <a:pt x="1778332" y="1668704"/>
                  <a:pt x="1722504" y="1616140"/>
                </a:cubicBezTo>
                <a:cubicBezTo>
                  <a:pt x="1677349" y="1573432"/>
                  <a:pt x="1616596" y="1582466"/>
                  <a:pt x="1556663" y="1593965"/>
                </a:cubicBezTo>
                <a:cubicBezTo>
                  <a:pt x="1478669" y="1608748"/>
                  <a:pt x="1454860" y="1627638"/>
                  <a:pt x="1448292" y="1704842"/>
                </a:cubicBezTo>
                <a:cubicBezTo>
                  <a:pt x="1441724" y="1778760"/>
                  <a:pt x="1452397" y="1851036"/>
                  <a:pt x="1493447" y="1920847"/>
                </a:cubicBezTo>
                <a:close/>
                <a:moveTo>
                  <a:pt x="1128104" y="2677277"/>
                </a:moveTo>
                <a:cubicBezTo>
                  <a:pt x="1114968" y="2907245"/>
                  <a:pt x="1121536" y="2862073"/>
                  <a:pt x="925318" y="2938455"/>
                </a:cubicBezTo>
                <a:cubicBezTo>
                  <a:pt x="871133" y="2959809"/>
                  <a:pt x="813663" y="2972950"/>
                  <a:pt x="756193" y="2986091"/>
                </a:cubicBezTo>
                <a:cubicBezTo>
                  <a:pt x="669168" y="3004981"/>
                  <a:pt x="610877" y="2981163"/>
                  <a:pt x="571470" y="2901496"/>
                </a:cubicBezTo>
                <a:cubicBezTo>
                  <a:pt x="529599" y="2816079"/>
                  <a:pt x="486086" y="2727377"/>
                  <a:pt x="524673" y="2627998"/>
                </a:cubicBezTo>
                <a:cubicBezTo>
                  <a:pt x="535346" y="2600074"/>
                  <a:pt x="549303" y="2566400"/>
                  <a:pt x="572291" y="2550795"/>
                </a:cubicBezTo>
                <a:cubicBezTo>
                  <a:pt x="705292" y="2457986"/>
                  <a:pt x="841577" y="2376676"/>
                  <a:pt x="1016449" y="2421849"/>
                </a:cubicBezTo>
                <a:cubicBezTo>
                  <a:pt x="1068171" y="2434990"/>
                  <a:pt x="1098548" y="2459629"/>
                  <a:pt x="1105116" y="2513015"/>
                </a:cubicBezTo>
                <a:cubicBezTo>
                  <a:pt x="1111684" y="2568043"/>
                  <a:pt x="1120715" y="2622249"/>
                  <a:pt x="1128104" y="2677277"/>
                </a:cubicBezTo>
                <a:close/>
                <a:moveTo>
                  <a:pt x="1000850" y="2541761"/>
                </a:moveTo>
                <a:cubicBezTo>
                  <a:pt x="916287" y="2554902"/>
                  <a:pt x="848145" y="2558187"/>
                  <a:pt x="783286" y="2576256"/>
                </a:cubicBezTo>
                <a:cubicBezTo>
                  <a:pt x="626476" y="2619785"/>
                  <a:pt x="580501" y="2760230"/>
                  <a:pt x="683125" y="2887534"/>
                </a:cubicBezTo>
                <a:cubicBezTo>
                  <a:pt x="770150" y="2866179"/>
                  <a:pt x="859639" y="2844825"/>
                  <a:pt x="949127" y="2821829"/>
                </a:cubicBezTo>
                <a:cubicBezTo>
                  <a:pt x="986072" y="2812794"/>
                  <a:pt x="1010702" y="2787333"/>
                  <a:pt x="1010702" y="2750374"/>
                </a:cubicBezTo>
                <a:cubicBezTo>
                  <a:pt x="1011523" y="2685490"/>
                  <a:pt x="1005776" y="2621428"/>
                  <a:pt x="1000850" y="2541761"/>
                </a:cubicBezTo>
                <a:close/>
                <a:moveTo>
                  <a:pt x="375252" y="1932346"/>
                </a:moveTo>
                <a:cubicBezTo>
                  <a:pt x="366221" y="1816540"/>
                  <a:pt x="409734" y="1745908"/>
                  <a:pt x="490191" y="1697450"/>
                </a:cubicBezTo>
                <a:cubicBezTo>
                  <a:pt x="578038" y="1643243"/>
                  <a:pt x="674915" y="1612033"/>
                  <a:pt x="776718" y="1596428"/>
                </a:cubicBezTo>
                <a:cubicBezTo>
                  <a:pt x="835009" y="1587394"/>
                  <a:pt x="878522" y="1604642"/>
                  <a:pt x="908898" y="1658027"/>
                </a:cubicBezTo>
                <a:cubicBezTo>
                  <a:pt x="951590" y="1731124"/>
                  <a:pt x="981146" y="1808327"/>
                  <a:pt x="986072" y="1893744"/>
                </a:cubicBezTo>
                <a:cubicBezTo>
                  <a:pt x="993461" y="2035831"/>
                  <a:pt x="940917" y="2111392"/>
                  <a:pt x="805453" y="2142602"/>
                </a:cubicBezTo>
                <a:cubicBezTo>
                  <a:pt x="736490" y="2158207"/>
                  <a:pt x="665884" y="2169706"/>
                  <a:pt x="595279" y="2177097"/>
                </a:cubicBezTo>
                <a:cubicBezTo>
                  <a:pt x="486086" y="2188596"/>
                  <a:pt x="418765" y="2140960"/>
                  <a:pt x="391672" y="2032546"/>
                </a:cubicBezTo>
                <a:cubicBezTo>
                  <a:pt x="380178" y="1993944"/>
                  <a:pt x="377715" y="1952879"/>
                  <a:pt x="375252" y="1932346"/>
                </a:cubicBezTo>
                <a:close/>
                <a:moveTo>
                  <a:pt x="498401" y="2067862"/>
                </a:moveTo>
                <a:cubicBezTo>
                  <a:pt x="611698" y="2082646"/>
                  <a:pt x="704471" y="2065399"/>
                  <a:pt x="796422" y="2037474"/>
                </a:cubicBezTo>
                <a:cubicBezTo>
                  <a:pt x="855534" y="2019405"/>
                  <a:pt x="885911" y="1976697"/>
                  <a:pt x="888374" y="1913456"/>
                </a:cubicBezTo>
                <a:cubicBezTo>
                  <a:pt x="890837" y="1843644"/>
                  <a:pt x="870312" y="1781224"/>
                  <a:pt x="836651" y="1713055"/>
                </a:cubicBezTo>
                <a:cubicBezTo>
                  <a:pt x="742237" y="1730303"/>
                  <a:pt x="648643" y="1746729"/>
                  <a:pt x="564081" y="1791080"/>
                </a:cubicBezTo>
                <a:cubicBezTo>
                  <a:pt x="513179" y="1818183"/>
                  <a:pt x="482802" y="1868283"/>
                  <a:pt x="482802" y="1928239"/>
                </a:cubicBezTo>
                <a:cubicBezTo>
                  <a:pt x="481981" y="1972590"/>
                  <a:pt x="491833" y="2017762"/>
                  <a:pt x="498401" y="2067862"/>
                </a:cubicBezTo>
                <a:close/>
                <a:moveTo>
                  <a:pt x="2455653" y="1771368"/>
                </a:moveTo>
                <a:cubicBezTo>
                  <a:pt x="2291454" y="1767262"/>
                  <a:pt x="2213459" y="1669525"/>
                  <a:pt x="2243836" y="1502799"/>
                </a:cubicBezTo>
                <a:cubicBezTo>
                  <a:pt x="2247941" y="1481444"/>
                  <a:pt x="2252867" y="1460090"/>
                  <a:pt x="2251225" y="1438736"/>
                </a:cubicBezTo>
                <a:cubicBezTo>
                  <a:pt x="2244657" y="1354141"/>
                  <a:pt x="2298842" y="1309790"/>
                  <a:pt x="2365343" y="1290079"/>
                </a:cubicBezTo>
                <a:cubicBezTo>
                  <a:pt x="2441696" y="1267903"/>
                  <a:pt x="2522974" y="1261333"/>
                  <a:pt x="2601789" y="1253119"/>
                </a:cubicBezTo>
                <a:cubicBezTo>
                  <a:pt x="2645302" y="1248191"/>
                  <a:pt x="2669932" y="1273652"/>
                  <a:pt x="2695383" y="1312254"/>
                </a:cubicBezTo>
                <a:cubicBezTo>
                  <a:pt x="2778303" y="1437094"/>
                  <a:pt x="2736433" y="1569325"/>
                  <a:pt x="2729044" y="1699914"/>
                </a:cubicBezTo>
                <a:cubicBezTo>
                  <a:pt x="2727402" y="1734409"/>
                  <a:pt x="2702772" y="1760691"/>
                  <a:pt x="2660080" y="1760691"/>
                </a:cubicBezTo>
                <a:cubicBezTo>
                  <a:pt x="2593580" y="1762334"/>
                  <a:pt x="2526258" y="1768083"/>
                  <a:pt x="2455653" y="1771368"/>
                </a:cubicBezTo>
                <a:close/>
                <a:moveTo>
                  <a:pt x="2386689" y="1430523"/>
                </a:moveTo>
                <a:cubicBezTo>
                  <a:pt x="2367806" y="1507727"/>
                  <a:pt x="2366164" y="1575896"/>
                  <a:pt x="2384226" y="1639137"/>
                </a:cubicBezTo>
                <a:cubicBezTo>
                  <a:pt x="2466325" y="1639137"/>
                  <a:pt x="2540215" y="1639137"/>
                  <a:pt x="2623956" y="1639137"/>
                </a:cubicBezTo>
                <a:cubicBezTo>
                  <a:pt x="2623956" y="1547971"/>
                  <a:pt x="2623956" y="1466661"/>
                  <a:pt x="2623956" y="1372210"/>
                </a:cubicBezTo>
                <a:cubicBezTo>
                  <a:pt x="2538573" y="1393564"/>
                  <a:pt x="2465505" y="1411633"/>
                  <a:pt x="2386689" y="1430523"/>
                </a:cubicBezTo>
                <a:close/>
                <a:moveTo>
                  <a:pt x="2192934" y="3401676"/>
                </a:moveTo>
                <a:cubicBezTo>
                  <a:pt x="2193755" y="3551976"/>
                  <a:pt x="2177335" y="3578258"/>
                  <a:pt x="2066501" y="3614396"/>
                </a:cubicBezTo>
                <a:cubicBezTo>
                  <a:pt x="2004926" y="3634108"/>
                  <a:pt x="1940889" y="3644785"/>
                  <a:pt x="1877672" y="3657926"/>
                </a:cubicBezTo>
                <a:cubicBezTo>
                  <a:pt x="1807888" y="3672709"/>
                  <a:pt x="1752881" y="3641499"/>
                  <a:pt x="1717578" y="3588114"/>
                </a:cubicBezTo>
                <a:cubicBezTo>
                  <a:pt x="1659288" y="3501876"/>
                  <a:pt x="1630553" y="3405783"/>
                  <a:pt x="1651078" y="3298190"/>
                </a:cubicBezTo>
                <a:cubicBezTo>
                  <a:pt x="1665035" y="3226736"/>
                  <a:pt x="1705263" y="3179100"/>
                  <a:pt x="1769301" y="3156103"/>
                </a:cubicBezTo>
                <a:cubicBezTo>
                  <a:pt x="1850579" y="3126536"/>
                  <a:pt x="1933500" y="3102718"/>
                  <a:pt x="2018062" y="3085470"/>
                </a:cubicBezTo>
                <a:cubicBezTo>
                  <a:pt x="2054186" y="3078078"/>
                  <a:pt x="2099341" y="3087113"/>
                  <a:pt x="2132181" y="3104360"/>
                </a:cubicBezTo>
                <a:cubicBezTo>
                  <a:pt x="2167483" y="3122429"/>
                  <a:pt x="2160094" y="3164316"/>
                  <a:pt x="2162557" y="3202918"/>
                </a:cubicBezTo>
                <a:cubicBezTo>
                  <a:pt x="2165842" y="3281764"/>
                  <a:pt x="2185545" y="3360610"/>
                  <a:pt x="2192934" y="3401676"/>
                </a:cubicBezTo>
                <a:close/>
                <a:moveTo>
                  <a:pt x="2067322" y="3207846"/>
                </a:moveTo>
                <a:cubicBezTo>
                  <a:pt x="1984402" y="3236592"/>
                  <a:pt x="1916259" y="3255482"/>
                  <a:pt x="1853863" y="3285049"/>
                </a:cubicBezTo>
                <a:cubicBezTo>
                  <a:pt x="1826770" y="3297369"/>
                  <a:pt x="1798036" y="3331043"/>
                  <a:pt x="1793110" y="3358968"/>
                </a:cubicBezTo>
                <a:cubicBezTo>
                  <a:pt x="1784079" y="3412353"/>
                  <a:pt x="1789005" y="3469024"/>
                  <a:pt x="1793110" y="3524052"/>
                </a:cubicBezTo>
                <a:cubicBezTo>
                  <a:pt x="1795573" y="3554440"/>
                  <a:pt x="1814456" y="3576616"/>
                  <a:pt x="1848937" y="3572509"/>
                </a:cubicBezTo>
                <a:cubicBezTo>
                  <a:pt x="1903944" y="3566760"/>
                  <a:pt x="1959772" y="3564296"/>
                  <a:pt x="2013136" y="3551155"/>
                </a:cubicBezTo>
                <a:cubicBezTo>
                  <a:pt x="2078816" y="3534729"/>
                  <a:pt x="2105088" y="3496127"/>
                  <a:pt x="2099341" y="3428779"/>
                </a:cubicBezTo>
                <a:cubicBezTo>
                  <a:pt x="2092773" y="3361431"/>
                  <a:pt x="2079637" y="3295726"/>
                  <a:pt x="2067322" y="3207846"/>
                </a:cubicBezTo>
                <a:close/>
                <a:moveTo>
                  <a:pt x="2850551" y="2158207"/>
                </a:moveTo>
                <a:cubicBezTo>
                  <a:pt x="2843162" y="2241981"/>
                  <a:pt x="2817711" y="2282225"/>
                  <a:pt x="2740538" y="2307686"/>
                </a:cubicBezTo>
                <a:cubicBezTo>
                  <a:pt x="2691278" y="2324112"/>
                  <a:pt x="2637913" y="2329862"/>
                  <a:pt x="2587012" y="2343003"/>
                </a:cubicBezTo>
                <a:cubicBezTo>
                  <a:pt x="2439233" y="2379962"/>
                  <a:pt x="2333324" y="2272370"/>
                  <a:pt x="2331682" y="2128640"/>
                </a:cubicBezTo>
                <a:cubicBezTo>
                  <a:pt x="2330861" y="2025975"/>
                  <a:pt x="2366985" y="1947951"/>
                  <a:pt x="2486850" y="1935631"/>
                </a:cubicBezTo>
                <a:cubicBezTo>
                  <a:pt x="2559919" y="1928239"/>
                  <a:pt x="2634629" y="1924133"/>
                  <a:pt x="2708519" y="1925775"/>
                </a:cubicBezTo>
                <a:cubicBezTo>
                  <a:pt x="2754495" y="1926597"/>
                  <a:pt x="2788976" y="1952057"/>
                  <a:pt x="2802112" y="2001336"/>
                </a:cubicBezTo>
                <a:cubicBezTo>
                  <a:pt x="2816069" y="2053900"/>
                  <a:pt x="2834131" y="2106464"/>
                  <a:pt x="2850551" y="2158207"/>
                </a:cubicBezTo>
                <a:close/>
                <a:moveTo>
                  <a:pt x="2727402" y="2036653"/>
                </a:moveTo>
                <a:cubicBezTo>
                  <a:pt x="2654333" y="2021048"/>
                  <a:pt x="2582086" y="2029261"/>
                  <a:pt x="2510659" y="2050615"/>
                </a:cubicBezTo>
                <a:cubicBezTo>
                  <a:pt x="2472893" y="2062113"/>
                  <a:pt x="2453190" y="2085931"/>
                  <a:pt x="2455653" y="2124533"/>
                </a:cubicBezTo>
                <a:cubicBezTo>
                  <a:pt x="2458115" y="2162314"/>
                  <a:pt x="2463862" y="2200094"/>
                  <a:pt x="2469610" y="2248551"/>
                </a:cubicBezTo>
                <a:cubicBezTo>
                  <a:pt x="2563203" y="2233768"/>
                  <a:pt x="2643660" y="2220627"/>
                  <a:pt x="2731507" y="2206665"/>
                </a:cubicBezTo>
                <a:cubicBezTo>
                  <a:pt x="2726581" y="2145066"/>
                  <a:pt x="2765988" y="2093323"/>
                  <a:pt x="2727402" y="20366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6639765" y="4405019"/>
            <a:ext cx="2608845" cy="767589"/>
          </a:xfrm>
          <a:custGeom>
            <a:rect b="b" l="l" r="r" t="t"/>
            <a:pathLst>
              <a:path extrusionOk="0" h="1535177" w="5217690">
                <a:moveTo>
                  <a:pt x="3178936" y="606922"/>
                </a:moveTo>
                <a:cubicBezTo>
                  <a:pt x="3134942" y="603909"/>
                  <a:pt x="3108426" y="628015"/>
                  <a:pt x="3083717" y="648505"/>
                </a:cubicBezTo>
                <a:cubicBezTo>
                  <a:pt x="3023452" y="698524"/>
                  <a:pt x="2972227" y="756981"/>
                  <a:pt x="2939685" y="830504"/>
                </a:cubicBezTo>
                <a:cubicBezTo>
                  <a:pt x="2910155" y="897398"/>
                  <a:pt x="2875201" y="961278"/>
                  <a:pt x="2878817" y="1038417"/>
                </a:cubicBezTo>
                <a:cubicBezTo>
                  <a:pt x="2880022" y="1059510"/>
                  <a:pt x="2870983" y="1080000"/>
                  <a:pt x="2840248" y="1075781"/>
                </a:cubicBezTo>
                <a:cubicBezTo>
                  <a:pt x="2821566" y="1073371"/>
                  <a:pt x="2813129" y="1117364"/>
                  <a:pt x="2782996" y="1083616"/>
                </a:cubicBezTo>
                <a:cubicBezTo>
                  <a:pt x="2755877" y="1052881"/>
                  <a:pt x="2729361" y="1028775"/>
                  <a:pt x="2742016" y="982371"/>
                </a:cubicBezTo>
                <a:cubicBezTo>
                  <a:pt x="2766122" y="891371"/>
                  <a:pt x="2757685" y="797961"/>
                  <a:pt x="2747440" y="706359"/>
                </a:cubicBezTo>
                <a:cubicBezTo>
                  <a:pt x="2737798" y="621988"/>
                  <a:pt x="2699831" y="612346"/>
                  <a:pt x="2625103" y="655736"/>
                </a:cubicBezTo>
                <a:cubicBezTo>
                  <a:pt x="2558209" y="694306"/>
                  <a:pt x="2525666" y="758186"/>
                  <a:pt x="2493726" y="820259"/>
                </a:cubicBezTo>
                <a:cubicBezTo>
                  <a:pt x="2462388" y="881126"/>
                  <a:pt x="2440693" y="948623"/>
                  <a:pt x="2425024" y="1015517"/>
                </a:cubicBezTo>
                <a:cubicBezTo>
                  <a:pt x="2412971" y="1067947"/>
                  <a:pt x="2417792" y="1124596"/>
                  <a:pt x="2415382" y="1179437"/>
                </a:cubicBezTo>
                <a:cubicBezTo>
                  <a:pt x="2414176" y="1202337"/>
                  <a:pt x="2414176" y="1222827"/>
                  <a:pt x="2385852" y="1235483"/>
                </a:cubicBezTo>
                <a:cubicBezTo>
                  <a:pt x="2329806" y="1260794"/>
                  <a:pt x="2279786" y="1237291"/>
                  <a:pt x="2271951" y="1174615"/>
                </a:cubicBezTo>
                <a:cubicBezTo>
                  <a:pt x="2268336" y="1145688"/>
                  <a:pt x="2267130" y="1113748"/>
                  <a:pt x="2276170" y="1087232"/>
                </a:cubicBezTo>
                <a:cubicBezTo>
                  <a:pt x="2289428" y="1049265"/>
                  <a:pt x="2284607" y="1013106"/>
                  <a:pt x="2285210" y="975742"/>
                </a:cubicBezTo>
                <a:cubicBezTo>
                  <a:pt x="2285812" y="929941"/>
                  <a:pt x="2289428" y="883537"/>
                  <a:pt x="2293044" y="837736"/>
                </a:cubicBezTo>
                <a:cubicBezTo>
                  <a:pt x="2298468" y="766623"/>
                  <a:pt x="2303892" y="695511"/>
                  <a:pt x="2311124" y="624399"/>
                </a:cubicBezTo>
                <a:cubicBezTo>
                  <a:pt x="2314137" y="595472"/>
                  <a:pt x="2320766" y="567147"/>
                  <a:pt x="2324985" y="539425"/>
                </a:cubicBezTo>
                <a:cubicBezTo>
                  <a:pt x="2403329" y="536412"/>
                  <a:pt x="2413574" y="547260"/>
                  <a:pt x="2416587" y="617167"/>
                </a:cubicBezTo>
                <a:cubicBezTo>
                  <a:pt x="2417792" y="646697"/>
                  <a:pt x="2405137" y="679240"/>
                  <a:pt x="2432858" y="712385"/>
                </a:cubicBezTo>
                <a:cubicBezTo>
                  <a:pt x="2449732" y="693703"/>
                  <a:pt x="2462991" y="676226"/>
                  <a:pt x="2478660" y="661160"/>
                </a:cubicBezTo>
                <a:cubicBezTo>
                  <a:pt x="2528679" y="612948"/>
                  <a:pt x="2587136" y="579200"/>
                  <a:pt x="2655838" y="563531"/>
                </a:cubicBezTo>
                <a:cubicBezTo>
                  <a:pt x="2663069" y="561723"/>
                  <a:pt x="2671507" y="554492"/>
                  <a:pt x="2676328" y="556902"/>
                </a:cubicBezTo>
                <a:cubicBezTo>
                  <a:pt x="2754069" y="593664"/>
                  <a:pt x="2850493" y="611743"/>
                  <a:pt x="2851698" y="727451"/>
                </a:cubicBezTo>
                <a:cubicBezTo>
                  <a:pt x="2851698" y="735888"/>
                  <a:pt x="2861340" y="744325"/>
                  <a:pt x="2869175" y="757584"/>
                </a:cubicBezTo>
                <a:cubicBezTo>
                  <a:pt x="2893883" y="726246"/>
                  <a:pt x="2911360" y="692498"/>
                  <a:pt x="2939082" y="672008"/>
                </a:cubicBezTo>
                <a:cubicBezTo>
                  <a:pt x="2993320" y="631630"/>
                  <a:pt x="3048764" y="584021"/>
                  <a:pt x="3111439" y="567147"/>
                </a:cubicBezTo>
                <a:cubicBezTo>
                  <a:pt x="3186167" y="546657"/>
                  <a:pt x="3257280" y="580405"/>
                  <a:pt x="3273551" y="672610"/>
                </a:cubicBezTo>
                <a:cubicBezTo>
                  <a:pt x="3286207" y="742518"/>
                  <a:pt x="3290425" y="814835"/>
                  <a:pt x="3294643" y="885948"/>
                </a:cubicBezTo>
                <a:cubicBezTo>
                  <a:pt x="3295849" y="907643"/>
                  <a:pt x="3286809" y="930543"/>
                  <a:pt x="3281386" y="952841"/>
                </a:cubicBezTo>
                <a:cubicBezTo>
                  <a:pt x="3274756" y="981166"/>
                  <a:pt x="3253664" y="998040"/>
                  <a:pt x="3226544" y="995027"/>
                </a:cubicBezTo>
                <a:cubicBezTo>
                  <a:pt x="3197617" y="991411"/>
                  <a:pt x="3177127" y="969113"/>
                  <a:pt x="3174114" y="939583"/>
                </a:cubicBezTo>
                <a:cubicBezTo>
                  <a:pt x="3171101" y="910656"/>
                  <a:pt x="3169293" y="879921"/>
                  <a:pt x="3175319" y="852199"/>
                </a:cubicBezTo>
                <a:cubicBezTo>
                  <a:pt x="3194002" y="770842"/>
                  <a:pt x="3183757" y="691895"/>
                  <a:pt x="3178936" y="606922"/>
                </a:cubicBezTo>
                <a:close/>
                <a:moveTo>
                  <a:pt x="132554" y="792537"/>
                </a:moveTo>
                <a:cubicBezTo>
                  <a:pt x="128336" y="763610"/>
                  <a:pt x="126528" y="734080"/>
                  <a:pt x="127130" y="705153"/>
                </a:cubicBezTo>
                <a:cubicBezTo>
                  <a:pt x="127733" y="693100"/>
                  <a:pt x="134965" y="673816"/>
                  <a:pt x="144004" y="669597"/>
                </a:cubicBezTo>
                <a:cubicBezTo>
                  <a:pt x="247057" y="622591"/>
                  <a:pt x="349507" y="574379"/>
                  <a:pt x="454970" y="534604"/>
                </a:cubicBezTo>
                <a:cubicBezTo>
                  <a:pt x="530904" y="505677"/>
                  <a:pt x="611659" y="490008"/>
                  <a:pt x="689400" y="465903"/>
                </a:cubicBezTo>
                <a:cubicBezTo>
                  <a:pt x="720738" y="456260"/>
                  <a:pt x="756294" y="449631"/>
                  <a:pt x="776784" y="417088"/>
                </a:cubicBezTo>
                <a:cubicBezTo>
                  <a:pt x="705672" y="376711"/>
                  <a:pt x="636367" y="379724"/>
                  <a:pt x="570076" y="411062"/>
                </a:cubicBezTo>
                <a:cubicBezTo>
                  <a:pt x="533314" y="427936"/>
                  <a:pt x="501374" y="444207"/>
                  <a:pt x="458586" y="432757"/>
                </a:cubicBezTo>
                <a:cubicBezTo>
                  <a:pt x="441109" y="427936"/>
                  <a:pt x="418209" y="441194"/>
                  <a:pt x="398924" y="448426"/>
                </a:cubicBezTo>
                <a:cubicBezTo>
                  <a:pt x="385666" y="453850"/>
                  <a:pt x="374216" y="465300"/>
                  <a:pt x="360957" y="470121"/>
                </a:cubicBezTo>
                <a:cubicBezTo>
                  <a:pt x="331428" y="480969"/>
                  <a:pt x="301898" y="490008"/>
                  <a:pt x="271766" y="499651"/>
                </a:cubicBezTo>
                <a:cubicBezTo>
                  <a:pt x="266342" y="547260"/>
                  <a:pt x="216925" y="524359"/>
                  <a:pt x="192216" y="547863"/>
                </a:cubicBezTo>
                <a:cubicBezTo>
                  <a:pt x="167508" y="570763"/>
                  <a:pt x="125925" y="584624"/>
                  <a:pt x="84342" y="572571"/>
                </a:cubicBezTo>
                <a:cubicBezTo>
                  <a:pt x="60839" y="565942"/>
                  <a:pt x="35528" y="566545"/>
                  <a:pt x="1177" y="562326"/>
                </a:cubicBezTo>
                <a:cubicBezTo>
                  <a:pt x="1177" y="604511"/>
                  <a:pt x="-1836" y="640068"/>
                  <a:pt x="1780" y="675021"/>
                </a:cubicBezTo>
                <a:cubicBezTo>
                  <a:pt x="15641" y="808809"/>
                  <a:pt x="32515" y="941994"/>
                  <a:pt x="46376" y="1075781"/>
                </a:cubicBezTo>
                <a:cubicBezTo>
                  <a:pt x="59634" y="1202337"/>
                  <a:pt x="87356" y="1323469"/>
                  <a:pt x="147620" y="1436767"/>
                </a:cubicBezTo>
                <a:cubicBezTo>
                  <a:pt x="194627" y="1525356"/>
                  <a:pt x="246454" y="1554283"/>
                  <a:pt x="340467" y="1522945"/>
                </a:cubicBezTo>
                <a:cubicBezTo>
                  <a:pt x="394103" y="1504866"/>
                  <a:pt x="443520" y="1484376"/>
                  <a:pt x="502579" y="1483773"/>
                </a:cubicBezTo>
                <a:cubicBezTo>
                  <a:pt x="539944" y="1483773"/>
                  <a:pt x="576705" y="1456654"/>
                  <a:pt x="615274" y="1450025"/>
                </a:cubicBezTo>
                <a:cubicBezTo>
                  <a:pt x="664089" y="1441588"/>
                  <a:pt x="706877" y="1424714"/>
                  <a:pt x="740625" y="1388555"/>
                </a:cubicBezTo>
                <a:cubicBezTo>
                  <a:pt x="727969" y="1347575"/>
                  <a:pt x="705069" y="1337330"/>
                  <a:pt x="661678" y="1352999"/>
                </a:cubicBezTo>
                <a:cubicBezTo>
                  <a:pt x="649023" y="1357820"/>
                  <a:pt x="635764" y="1361436"/>
                  <a:pt x="621904" y="1363244"/>
                </a:cubicBezTo>
                <a:cubicBezTo>
                  <a:pt x="599606" y="1365655"/>
                  <a:pt x="576705" y="1365052"/>
                  <a:pt x="554407" y="1367463"/>
                </a:cubicBezTo>
                <a:cubicBezTo>
                  <a:pt x="532712" y="1369270"/>
                  <a:pt x="511017" y="1378310"/>
                  <a:pt x="490527" y="1375900"/>
                </a:cubicBezTo>
                <a:cubicBezTo>
                  <a:pt x="421222" y="1367463"/>
                  <a:pt x="360355" y="1387953"/>
                  <a:pt x="298282" y="1426522"/>
                </a:cubicBezTo>
                <a:cubicBezTo>
                  <a:pt x="218733" y="1351794"/>
                  <a:pt x="218733" y="1250549"/>
                  <a:pt x="197640" y="1159549"/>
                </a:cubicBezTo>
                <a:cubicBezTo>
                  <a:pt x="303706" y="1112543"/>
                  <a:pt x="413990" y="1101695"/>
                  <a:pt x="519454" y="1048060"/>
                </a:cubicBezTo>
                <a:cubicBezTo>
                  <a:pt x="464010" y="1023351"/>
                  <a:pt x="418812" y="1030583"/>
                  <a:pt x="373613" y="1039623"/>
                </a:cubicBezTo>
                <a:cubicBezTo>
                  <a:pt x="310938" y="1052278"/>
                  <a:pt x="248262" y="1067947"/>
                  <a:pt x="176547" y="1084218"/>
                </a:cubicBezTo>
                <a:cubicBezTo>
                  <a:pt x="160879" y="978153"/>
                  <a:pt x="145812" y="885345"/>
                  <a:pt x="132554" y="792537"/>
                </a:cubicBezTo>
                <a:close/>
                <a:moveTo>
                  <a:pt x="4933844" y="429141"/>
                </a:moveTo>
                <a:cubicBezTo>
                  <a:pt x="4971208" y="371287"/>
                  <a:pt x="5001340" y="309817"/>
                  <a:pt x="5026049" y="244128"/>
                </a:cubicBezTo>
                <a:cubicBezTo>
                  <a:pt x="5042320" y="200738"/>
                  <a:pt x="5050757" y="160360"/>
                  <a:pt x="5047142" y="116367"/>
                </a:cubicBezTo>
                <a:cubicBezTo>
                  <a:pt x="5043526" y="74785"/>
                  <a:pt x="5023638" y="45255"/>
                  <a:pt x="4980248" y="35010"/>
                </a:cubicBezTo>
                <a:cubicBezTo>
                  <a:pt x="4962168" y="30791"/>
                  <a:pt x="4944692" y="21752"/>
                  <a:pt x="4927817" y="13917"/>
                </a:cubicBezTo>
                <a:cubicBezTo>
                  <a:pt x="4903109" y="2467"/>
                  <a:pt x="4814520" y="-4765"/>
                  <a:pt x="4789208" y="3672"/>
                </a:cubicBezTo>
                <a:cubicBezTo>
                  <a:pt x="4722917" y="25970"/>
                  <a:pt x="4722917" y="25970"/>
                  <a:pt x="4659037" y="89248"/>
                </a:cubicBezTo>
                <a:cubicBezTo>
                  <a:pt x="4653613" y="94672"/>
                  <a:pt x="4648189" y="104917"/>
                  <a:pt x="4642163" y="105520"/>
                </a:cubicBezTo>
                <a:cubicBezTo>
                  <a:pt x="4604799" y="109738"/>
                  <a:pt x="4598170" y="133844"/>
                  <a:pt x="4606606" y="163374"/>
                </a:cubicBezTo>
                <a:cubicBezTo>
                  <a:pt x="4615646" y="193506"/>
                  <a:pt x="4666269" y="220023"/>
                  <a:pt x="4690375" y="207970"/>
                </a:cubicBezTo>
                <a:cubicBezTo>
                  <a:pt x="4706646" y="200135"/>
                  <a:pt x="4721109" y="186274"/>
                  <a:pt x="4736176" y="175427"/>
                </a:cubicBezTo>
                <a:cubicBezTo>
                  <a:pt x="4771732" y="149513"/>
                  <a:pt x="4806083" y="121791"/>
                  <a:pt x="4842844" y="97082"/>
                </a:cubicBezTo>
                <a:cubicBezTo>
                  <a:pt x="4871169" y="78400"/>
                  <a:pt x="4901904" y="77798"/>
                  <a:pt x="4936857" y="97685"/>
                </a:cubicBezTo>
                <a:cubicBezTo>
                  <a:pt x="4932639" y="118175"/>
                  <a:pt x="4931433" y="139268"/>
                  <a:pt x="4923599" y="157950"/>
                </a:cubicBezTo>
                <a:cubicBezTo>
                  <a:pt x="4907930" y="195917"/>
                  <a:pt x="4888645" y="232678"/>
                  <a:pt x="4871169" y="270042"/>
                </a:cubicBezTo>
                <a:cubicBezTo>
                  <a:pt x="4862731" y="288724"/>
                  <a:pt x="4859718" y="311022"/>
                  <a:pt x="4847063" y="326088"/>
                </a:cubicBezTo>
                <a:cubicBezTo>
                  <a:pt x="4800056" y="381532"/>
                  <a:pt x="4753050" y="436975"/>
                  <a:pt x="4701222" y="487598"/>
                </a:cubicBezTo>
                <a:cubicBezTo>
                  <a:pt x="4676514" y="512306"/>
                  <a:pt x="4656626" y="533399"/>
                  <a:pt x="4672295" y="568353"/>
                </a:cubicBezTo>
                <a:cubicBezTo>
                  <a:pt x="4686156" y="599088"/>
                  <a:pt x="4702427" y="630425"/>
                  <a:pt x="4739189" y="638862"/>
                </a:cubicBezTo>
                <a:cubicBezTo>
                  <a:pt x="4800056" y="652723"/>
                  <a:pt x="4862129" y="656339"/>
                  <a:pt x="4924804" y="652120"/>
                </a:cubicBezTo>
                <a:cubicBezTo>
                  <a:pt x="4980248" y="648505"/>
                  <a:pt x="5039307" y="642478"/>
                  <a:pt x="5090532" y="656942"/>
                </a:cubicBezTo>
                <a:cubicBezTo>
                  <a:pt x="5142962" y="672008"/>
                  <a:pt x="5171287" y="644286"/>
                  <a:pt x="5217691" y="625001"/>
                </a:cubicBezTo>
                <a:cubicBezTo>
                  <a:pt x="5196598" y="611140"/>
                  <a:pt x="5184545" y="600293"/>
                  <a:pt x="5170082" y="593664"/>
                </a:cubicBezTo>
                <a:cubicBezTo>
                  <a:pt x="5136333" y="577995"/>
                  <a:pt x="5101982" y="562929"/>
                  <a:pt x="5067029" y="550876"/>
                </a:cubicBezTo>
                <a:cubicBezTo>
                  <a:pt x="5020023" y="534604"/>
                  <a:pt x="4971208" y="520141"/>
                  <a:pt x="4923599" y="543644"/>
                </a:cubicBezTo>
                <a:cubicBezTo>
                  <a:pt x="4893467" y="558710"/>
                  <a:pt x="4876592" y="550876"/>
                  <a:pt x="4862731" y="524962"/>
                </a:cubicBezTo>
                <a:cubicBezTo>
                  <a:pt x="4886837" y="493022"/>
                  <a:pt x="4912149" y="462287"/>
                  <a:pt x="4933844" y="429141"/>
                </a:cubicBezTo>
                <a:close/>
                <a:moveTo>
                  <a:pt x="3792430" y="510498"/>
                </a:moveTo>
                <a:cubicBezTo>
                  <a:pt x="3715894" y="537015"/>
                  <a:pt x="3655027" y="585227"/>
                  <a:pt x="3609225" y="654531"/>
                </a:cubicBezTo>
                <a:cubicBezTo>
                  <a:pt x="3554385" y="737696"/>
                  <a:pt x="3526060" y="825683"/>
                  <a:pt x="3524252" y="926325"/>
                </a:cubicBezTo>
                <a:cubicBezTo>
                  <a:pt x="3523047" y="987795"/>
                  <a:pt x="3528471" y="1046854"/>
                  <a:pt x="3562219" y="1095669"/>
                </a:cubicBezTo>
                <a:cubicBezTo>
                  <a:pt x="3606815" y="1160152"/>
                  <a:pt x="3656835" y="1224635"/>
                  <a:pt x="3750245" y="1220417"/>
                </a:cubicBezTo>
                <a:cubicBezTo>
                  <a:pt x="3790019" y="1218609"/>
                  <a:pt x="3829794" y="1225238"/>
                  <a:pt x="3869569" y="1224033"/>
                </a:cubicBezTo>
                <a:cubicBezTo>
                  <a:pt x="3900907" y="1222827"/>
                  <a:pt x="3932244" y="1217403"/>
                  <a:pt x="3962377" y="1208966"/>
                </a:cubicBezTo>
                <a:cubicBezTo>
                  <a:pt x="3996727" y="1199324"/>
                  <a:pt x="4029270" y="1184861"/>
                  <a:pt x="4061814" y="1170397"/>
                </a:cubicBezTo>
                <a:cubicBezTo>
                  <a:pt x="4120270" y="1144483"/>
                  <a:pt x="4173303" y="1112543"/>
                  <a:pt x="4176919" y="1036609"/>
                </a:cubicBezTo>
                <a:cubicBezTo>
                  <a:pt x="4154621" y="1028775"/>
                  <a:pt x="4135336" y="1022146"/>
                  <a:pt x="4126297" y="1019133"/>
                </a:cubicBezTo>
                <a:cubicBezTo>
                  <a:pt x="4082303" y="1044444"/>
                  <a:pt x="4049158" y="1072165"/>
                  <a:pt x="4010589" y="1084218"/>
                </a:cubicBezTo>
                <a:cubicBezTo>
                  <a:pt x="3941887" y="1105914"/>
                  <a:pt x="3872582" y="1125198"/>
                  <a:pt x="3799662" y="1131225"/>
                </a:cubicBezTo>
                <a:cubicBezTo>
                  <a:pt x="3727947" y="1136649"/>
                  <a:pt x="3679133" y="1108324"/>
                  <a:pt x="3664669" y="1039020"/>
                </a:cubicBezTo>
                <a:cubicBezTo>
                  <a:pt x="3655629" y="995027"/>
                  <a:pt x="3662861" y="953444"/>
                  <a:pt x="3670695" y="908848"/>
                </a:cubicBezTo>
                <a:cubicBezTo>
                  <a:pt x="3690583" y="799166"/>
                  <a:pt x="3734576" y="702743"/>
                  <a:pt x="3817741" y="631028"/>
                </a:cubicBezTo>
                <a:cubicBezTo>
                  <a:pt x="3853297" y="600293"/>
                  <a:pt x="3898496" y="562326"/>
                  <a:pt x="3959966" y="590048"/>
                </a:cubicBezTo>
                <a:cubicBezTo>
                  <a:pt x="3977443" y="597882"/>
                  <a:pt x="4003357" y="587637"/>
                  <a:pt x="4040721" y="584021"/>
                </a:cubicBezTo>
                <a:cubicBezTo>
                  <a:pt x="3990098" y="549068"/>
                  <a:pt x="3952132" y="522551"/>
                  <a:pt x="3910549" y="494227"/>
                </a:cubicBezTo>
                <a:cubicBezTo>
                  <a:pt x="3870774" y="498445"/>
                  <a:pt x="3829192" y="497843"/>
                  <a:pt x="3792430" y="510498"/>
                </a:cubicBezTo>
                <a:close/>
                <a:moveTo>
                  <a:pt x="1653635" y="746133"/>
                </a:moveTo>
                <a:cubicBezTo>
                  <a:pt x="1584934" y="734683"/>
                  <a:pt x="1516232" y="722630"/>
                  <a:pt x="1447530" y="712385"/>
                </a:cubicBezTo>
                <a:cubicBezTo>
                  <a:pt x="1437285" y="711180"/>
                  <a:pt x="1419808" y="716604"/>
                  <a:pt x="1414987" y="725041"/>
                </a:cubicBezTo>
                <a:cubicBezTo>
                  <a:pt x="1401126" y="746133"/>
                  <a:pt x="1381842" y="737696"/>
                  <a:pt x="1364365" y="739504"/>
                </a:cubicBezTo>
                <a:cubicBezTo>
                  <a:pt x="1335438" y="742518"/>
                  <a:pt x="1306511" y="743723"/>
                  <a:pt x="1278186" y="747941"/>
                </a:cubicBezTo>
                <a:cubicBezTo>
                  <a:pt x="1237809" y="754570"/>
                  <a:pt x="1197432" y="764213"/>
                  <a:pt x="1157054" y="772650"/>
                </a:cubicBezTo>
                <a:cubicBezTo>
                  <a:pt x="1129333" y="778676"/>
                  <a:pt x="1120293" y="810014"/>
                  <a:pt x="1141385" y="830504"/>
                </a:cubicBezTo>
                <a:cubicBezTo>
                  <a:pt x="1172723" y="860636"/>
                  <a:pt x="1210087" y="875703"/>
                  <a:pt x="1255286" y="864855"/>
                </a:cubicBezTo>
                <a:cubicBezTo>
                  <a:pt x="1328206" y="847378"/>
                  <a:pt x="1400524" y="825683"/>
                  <a:pt x="1474047" y="817848"/>
                </a:cubicBezTo>
                <a:cubicBezTo>
                  <a:pt x="1540338" y="810617"/>
                  <a:pt x="1595179" y="781087"/>
                  <a:pt x="1654238" y="759392"/>
                </a:cubicBezTo>
                <a:cubicBezTo>
                  <a:pt x="1653033" y="755173"/>
                  <a:pt x="1653033" y="750352"/>
                  <a:pt x="1653635" y="746133"/>
                </a:cubicBezTo>
                <a:close/>
                <a:moveTo>
                  <a:pt x="1231180" y="1091450"/>
                </a:moveTo>
                <a:cubicBezTo>
                  <a:pt x="1269147" y="1123390"/>
                  <a:pt x="1269749" y="1124596"/>
                  <a:pt x="1291445" y="1111940"/>
                </a:cubicBezTo>
                <a:cubicBezTo>
                  <a:pt x="1389073" y="1054086"/>
                  <a:pt x="1496947" y="1028172"/>
                  <a:pt x="1607232" y="1008285"/>
                </a:cubicBezTo>
                <a:cubicBezTo>
                  <a:pt x="1629530" y="1004066"/>
                  <a:pt x="1651828" y="998040"/>
                  <a:pt x="1674126" y="993219"/>
                </a:cubicBezTo>
                <a:cubicBezTo>
                  <a:pt x="1513821" y="966702"/>
                  <a:pt x="1369186" y="1010093"/>
                  <a:pt x="1231180" y="10914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8576047" y="605492"/>
            <a:ext cx="672410" cy="761589"/>
          </a:xfrm>
          <a:custGeom>
            <a:rect b="b" l="l" r="r" t="t"/>
            <a:pathLst>
              <a:path extrusionOk="0" h="1523178" w="1344821">
                <a:moveTo>
                  <a:pt x="1045332" y="609789"/>
                </a:moveTo>
                <a:cubicBezTo>
                  <a:pt x="1007058" y="648034"/>
                  <a:pt x="969294" y="686278"/>
                  <a:pt x="931020" y="724522"/>
                </a:cubicBezTo>
                <a:cubicBezTo>
                  <a:pt x="985114" y="827527"/>
                  <a:pt x="1048905" y="933081"/>
                  <a:pt x="1090751" y="1050363"/>
                </a:cubicBezTo>
                <a:cubicBezTo>
                  <a:pt x="1119840" y="1131951"/>
                  <a:pt x="1169341" y="1205380"/>
                  <a:pt x="1208126" y="1283399"/>
                </a:cubicBezTo>
                <a:cubicBezTo>
                  <a:pt x="1217312" y="1301756"/>
                  <a:pt x="1223435" y="1322663"/>
                  <a:pt x="1228028" y="1343060"/>
                </a:cubicBezTo>
                <a:cubicBezTo>
                  <a:pt x="1239766" y="1397112"/>
                  <a:pt x="1231090" y="1415469"/>
                  <a:pt x="1181589" y="1438415"/>
                </a:cubicBezTo>
                <a:cubicBezTo>
                  <a:pt x="1125964" y="1463912"/>
                  <a:pt x="1069828" y="1490428"/>
                  <a:pt x="1012161" y="1510824"/>
                </a:cubicBezTo>
                <a:cubicBezTo>
                  <a:pt x="944288" y="1535301"/>
                  <a:pt x="913669" y="1525102"/>
                  <a:pt x="876415" y="1464931"/>
                </a:cubicBezTo>
                <a:cubicBezTo>
                  <a:pt x="810583" y="1358867"/>
                  <a:pt x="747814" y="1250763"/>
                  <a:pt x="684533" y="1143170"/>
                </a:cubicBezTo>
                <a:cubicBezTo>
                  <a:pt x="662589" y="1105945"/>
                  <a:pt x="640645" y="1068211"/>
                  <a:pt x="619212" y="1030986"/>
                </a:cubicBezTo>
                <a:cubicBezTo>
                  <a:pt x="539601" y="1109005"/>
                  <a:pt x="459991" y="1186513"/>
                  <a:pt x="380380" y="1264531"/>
                </a:cubicBezTo>
                <a:cubicBezTo>
                  <a:pt x="346699" y="1297166"/>
                  <a:pt x="312507" y="1329292"/>
                  <a:pt x="278826" y="1361417"/>
                </a:cubicBezTo>
                <a:cubicBezTo>
                  <a:pt x="240041" y="1398641"/>
                  <a:pt x="226773" y="1403741"/>
                  <a:pt x="179313" y="1378754"/>
                </a:cubicBezTo>
                <a:cubicBezTo>
                  <a:pt x="148693" y="1362437"/>
                  <a:pt x="116033" y="1342040"/>
                  <a:pt x="97661" y="1314504"/>
                </a:cubicBezTo>
                <a:cubicBezTo>
                  <a:pt x="60918" y="1259942"/>
                  <a:pt x="30808" y="1200791"/>
                  <a:pt x="2741" y="1141130"/>
                </a:cubicBezTo>
                <a:cubicBezTo>
                  <a:pt x="-3894" y="1126342"/>
                  <a:pt x="2230" y="1097276"/>
                  <a:pt x="13457" y="1084018"/>
                </a:cubicBezTo>
                <a:cubicBezTo>
                  <a:pt x="79800" y="1004980"/>
                  <a:pt x="148693" y="927982"/>
                  <a:pt x="217587" y="851493"/>
                </a:cubicBezTo>
                <a:cubicBezTo>
                  <a:pt x="278316" y="784183"/>
                  <a:pt x="340065" y="716873"/>
                  <a:pt x="401814" y="650583"/>
                </a:cubicBezTo>
                <a:cubicBezTo>
                  <a:pt x="341596" y="545539"/>
                  <a:pt x="281888" y="439475"/>
                  <a:pt x="222180" y="333411"/>
                </a:cubicBezTo>
                <a:cubicBezTo>
                  <a:pt x="199215" y="292617"/>
                  <a:pt x="177271" y="251313"/>
                  <a:pt x="154307" y="210519"/>
                </a:cubicBezTo>
                <a:cubicBezTo>
                  <a:pt x="128280" y="163606"/>
                  <a:pt x="126749" y="149328"/>
                  <a:pt x="162982" y="110064"/>
                </a:cubicBezTo>
                <a:cubicBezTo>
                  <a:pt x="186457" y="85078"/>
                  <a:pt x="215035" y="58562"/>
                  <a:pt x="246165" y="47343"/>
                </a:cubicBezTo>
                <a:cubicBezTo>
                  <a:pt x="308425" y="25417"/>
                  <a:pt x="373746" y="11649"/>
                  <a:pt x="438557" y="430"/>
                </a:cubicBezTo>
                <a:cubicBezTo>
                  <a:pt x="454377" y="-2629"/>
                  <a:pt x="480914" y="11139"/>
                  <a:pt x="491121" y="25417"/>
                </a:cubicBezTo>
                <a:cubicBezTo>
                  <a:pt x="550829" y="109554"/>
                  <a:pt x="607474" y="196241"/>
                  <a:pt x="663610" y="282418"/>
                </a:cubicBezTo>
                <a:cubicBezTo>
                  <a:pt x="679430" y="306385"/>
                  <a:pt x="695250" y="330861"/>
                  <a:pt x="710560" y="355337"/>
                </a:cubicBezTo>
                <a:cubicBezTo>
                  <a:pt x="754448" y="315563"/>
                  <a:pt x="800377" y="276809"/>
                  <a:pt x="850389" y="242644"/>
                </a:cubicBezTo>
                <a:cubicBezTo>
                  <a:pt x="921834" y="193691"/>
                  <a:pt x="980521" y="126891"/>
                  <a:pt x="1045332" y="69270"/>
                </a:cubicBezTo>
                <a:cubicBezTo>
                  <a:pt x="1061152" y="55502"/>
                  <a:pt x="1079524" y="44284"/>
                  <a:pt x="1097896" y="34595"/>
                </a:cubicBezTo>
                <a:cubicBezTo>
                  <a:pt x="1146887" y="9609"/>
                  <a:pt x="1167300" y="13178"/>
                  <a:pt x="1202002" y="54992"/>
                </a:cubicBezTo>
                <a:cubicBezTo>
                  <a:pt x="1241297" y="102415"/>
                  <a:pt x="1281102" y="149328"/>
                  <a:pt x="1315804" y="199811"/>
                </a:cubicBezTo>
                <a:cubicBezTo>
                  <a:pt x="1356630" y="258962"/>
                  <a:pt x="1355099" y="291087"/>
                  <a:pt x="1306618" y="342589"/>
                </a:cubicBezTo>
                <a:cubicBezTo>
                  <a:pt x="1221394" y="432336"/>
                  <a:pt x="1133108" y="521063"/>
                  <a:pt x="1045332" y="6097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 rot="-570569">
            <a:off x="113867" y="-360225"/>
            <a:ext cx="1609821" cy="1456031"/>
          </a:xfrm>
          <a:custGeom>
            <a:rect b="b" l="l" r="r" t="t"/>
            <a:pathLst>
              <a:path extrusionOk="0" h="2913337" w="3223755">
                <a:moveTo>
                  <a:pt x="809778" y="77456"/>
                </a:moveTo>
                <a:cubicBezTo>
                  <a:pt x="785283" y="107800"/>
                  <a:pt x="762982" y="133757"/>
                  <a:pt x="743241" y="161176"/>
                </a:cubicBezTo>
                <a:cubicBezTo>
                  <a:pt x="730079" y="179455"/>
                  <a:pt x="719843" y="199928"/>
                  <a:pt x="708510" y="219670"/>
                </a:cubicBezTo>
                <a:cubicBezTo>
                  <a:pt x="696811" y="240143"/>
                  <a:pt x="684381" y="247089"/>
                  <a:pt x="669392" y="240143"/>
                </a:cubicBezTo>
                <a:cubicBezTo>
                  <a:pt x="653306" y="232831"/>
                  <a:pt x="645629" y="216745"/>
                  <a:pt x="656962" y="198100"/>
                </a:cubicBezTo>
                <a:cubicBezTo>
                  <a:pt x="676704" y="164832"/>
                  <a:pt x="685478" y="125348"/>
                  <a:pt x="716918" y="98295"/>
                </a:cubicBezTo>
                <a:cubicBezTo>
                  <a:pt x="727155" y="89520"/>
                  <a:pt x="732639" y="75262"/>
                  <a:pt x="741778" y="64660"/>
                </a:cubicBezTo>
                <a:cubicBezTo>
                  <a:pt x="757864" y="44919"/>
                  <a:pt x="774681" y="25177"/>
                  <a:pt x="791864" y="6532"/>
                </a:cubicBezTo>
                <a:cubicBezTo>
                  <a:pt x="802831" y="-5167"/>
                  <a:pt x="815993" y="1414"/>
                  <a:pt x="827326" y="6532"/>
                </a:cubicBezTo>
                <a:cubicBezTo>
                  <a:pt x="862422" y="22618"/>
                  <a:pt x="893497" y="43822"/>
                  <a:pt x="916164" y="76359"/>
                </a:cubicBezTo>
                <a:cubicBezTo>
                  <a:pt x="938099" y="107800"/>
                  <a:pt x="960400" y="138875"/>
                  <a:pt x="981970" y="170315"/>
                </a:cubicBezTo>
                <a:cubicBezTo>
                  <a:pt x="983798" y="173240"/>
                  <a:pt x="983432" y="177262"/>
                  <a:pt x="984163" y="180917"/>
                </a:cubicBezTo>
                <a:cubicBezTo>
                  <a:pt x="938830" y="198466"/>
                  <a:pt x="937734" y="198831"/>
                  <a:pt x="911411" y="159348"/>
                </a:cubicBezTo>
                <a:cubicBezTo>
                  <a:pt x="892401" y="130832"/>
                  <a:pt x="875584" y="100854"/>
                  <a:pt x="856207" y="72703"/>
                </a:cubicBezTo>
                <a:cubicBezTo>
                  <a:pt x="842681" y="52230"/>
                  <a:pt x="840487" y="52962"/>
                  <a:pt x="816358" y="69047"/>
                </a:cubicBezTo>
                <a:cubicBezTo>
                  <a:pt x="826595" y="74897"/>
                  <a:pt x="836100" y="80381"/>
                  <a:pt x="847433" y="86961"/>
                </a:cubicBezTo>
                <a:cubicBezTo>
                  <a:pt x="849261" y="113649"/>
                  <a:pt x="851820" y="141434"/>
                  <a:pt x="852551" y="169219"/>
                </a:cubicBezTo>
                <a:cubicBezTo>
                  <a:pt x="854014" y="242702"/>
                  <a:pt x="854745" y="316185"/>
                  <a:pt x="855476" y="389668"/>
                </a:cubicBezTo>
                <a:cubicBezTo>
                  <a:pt x="856939" y="541387"/>
                  <a:pt x="858401" y="693106"/>
                  <a:pt x="859498" y="844825"/>
                </a:cubicBezTo>
                <a:cubicBezTo>
                  <a:pt x="859863" y="916115"/>
                  <a:pt x="858035" y="987770"/>
                  <a:pt x="858401" y="1059060"/>
                </a:cubicBezTo>
                <a:cubicBezTo>
                  <a:pt x="858766" y="1128887"/>
                  <a:pt x="860960" y="1198715"/>
                  <a:pt x="861691" y="1268908"/>
                </a:cubicBezTo>
                <a:cubicBezTo>
                  <a:pt x="862057" y="1332154"/>
                  <a:pt x="859863" y="1395767"/>
                  <a:pt x="860594" y="1459013"/>
                </a:cubicBezTo>
                <a:cubicBezTo>
                  <a:pt x="860960" y="1502153"/>
                  <a:pt x="864981" y="1545658"/>
                  <a:pt x="867175" y="1588797"/>
                </a:cubicBezTo>
                <a:cubicBezTo>
                  <a:pt x="871196" y="1676538"/>
                  <a:pt x="874121" y="1764645"/>
                  <a:pt x="878508" y="1852386"/>
                </a:cubicBezTo>
                <a:cubicBezTo>
                  <a:pt x="882164" y="1925869"/>
                  <a:pt x="887282" y="1998987"/>
                  <a:pt x="891304" y="2072105"/>
                </a:cubicBezTo>
                <a:cubicBezTo>
                  <a:pt x="892766" y="2095137"/>
                  <a:pt x="892766" y="2118169"/>
                  <a:pt x="893863" y="2141201"/>
                </a:cubicBezTo>
                <a:cubicBezTo>
                  <a:pt x="897153" y="2206276"/>
                  <a:pt x="900078" y="2271350"/>
                  <a:pt x="904099" y="2336425"/>
                </a:cubicBezTo>
                <a:cubicBezTo>
                  <a:pt x="905196" y="2351414"/>
                  <a:pt x="909583" y="2366403"/>
                  <a:pt x="913605" y="2386145"/>
                </a:cubicBezTo>
                <a:cubicBezTo>
                  <a:pt x="958572" y="2387242"/>
                  <a:pt x="1003905" y="2388338"/>
                  <a:pt x="1049604" y="2389435"/>
                </a:cubicBezTo>
                <a:cubicBezTo>
                  <a:pt x="1073732" y="2389801"/>
                  <a:pt x="1097861" y="2391263"/>
                  <a:pt x="1121624" y="2390532"/>
                </a:cubicBezTo>
                <a:cubicBezTo>
                  <a:pt x="1206075" y="2387973"/>
                  <a:pt x="1289064" y="2402231"/>
                  <a:pt x="1373149" y="2405156"/>
                </a:cubicBezTo>
                <a:cubicBezTo>
                  <a:pt x="1376805" y="2405156"/>
                  <a:pt x="1380826" y="2404059"/>
                  <a:pt x="1384848" y="2403693"/>
                </a:cubicBezTo>
                <a:cubicBezTo>
                  <a:pt x="1404955" y="2365306"/>
                  <a:pt x="1381557" y="2319608"/>
                  <a:pt x="1405686" y="2280490"/>
                </a:cubicBezTo>
                <a:cubicBezTo>
                  <a:pt x="1414460" y="2279759"/>
                  <a:pt x="1423234" y="2279028"/>
                  <a:pt x="1432009" y="2278662"/>
                </a:cubicBezTo>
                <a:cubicBezTo>
                  <a:pt x="1452847" y="2277200"/>
                  <a:pt x="1463084" y="2285974"/>
                  <a:pt x="1463084" y="2307543"/>
                </a:cubicBezTo>
                <a:cubicBezTo>
                  <a:pt x="1463084" y="2322898"/>
                  <a:pt x="1464546" y="2338253"/>
                  <a:pt x="1465277" y="2353607"/>
                </a:cubicBezTo>
                <a:cubicBezTo>
                  <a:pt x="1467471" y="2387607"/>
                  <a:pt x="1482460" y="2398940"/>
                  <a:pt x="1515728" y="2391629"/>
                </a:cubicBezTo>
                <a:cubicBezTo>
                  <a:pt x="1525599" y="2389435"/>
                  <a:pt x="1535470" y="2386510"/>
                  <a:pt x="1544244" y="2381758"/>
                </a:cubicBezTo>
                <a:cubicBezTo>
                  <a:pt x="1575685" y="2365672"/>
                  <a:pt x="1610781" y="2379564"/>
                  <a:pt x="1642587" y="2369328"/>
                </a:cubicBezTo>
                <a:cubicBezTo>
                  <a:pt x="1678049" y="2357995"/>
                  <a:pt x="1712049" y="2370425"/>
                  <a:pt x="1746780" y="2374446"/>
                </a:cubicBezTo>
                <a:cubicBezTo>
                  <a:pt x="1770543" y="2377371"/>
                  <a:pt x="1793575" y="2364575"/>
                  <a:pt x="1815876" y="2363478"/>
                </a:cubicBezTo>
                <a:cubicBezTo>
                  <a:pt x="1861940" y="2360554"/>
                  <a:pt x="1908736" y="2365672"/>
                  <a:pt x="1955531" y="2367866"/>
                </a:cubicBezTo>
                <a:cubicBezTo>
                  <a:pt x="1978929" y="2368962"/>
                  <a:pt x="2001961" y="2371156"/>
                  <a:pt x="2024627" y="2372984"/>
                </a:cubicBezTo>
                <a:cubicBezTo>
                  <a:pt x="2041809" y="2327285"/>
                  <a:pt x="2023530" y="2279393"/>
                  <a:pt x="2044369" y="2235888"/>
                </a:cubicBezTo>
                <a:cubicBezTo>
                  <a:pt x="2063014" y="2238447"/>
                  <a:pt x="2079100" y="2240641"/>
                  <a:pt x="2093358" y="2242469"/>
                </a:cubicBezTo>
                <a:cubicBezTo>
                  <a:pt x="2121508" y="2279393"/>
                  <a:pt x="2087508" y="2326188"/>
                  <a:pt x="2117121" y="2361650"/>
                </a:cubicBezTo>
                <a:cubicBezTo>
                  <a:pt x="2150755" y="2359823"/>
                  <a:pt x="2183292" y="2357995"/>
                  <a:pt x="2215830" y="2356532"/>
                </a:cubicBezTo>
                <a:cubicBezTo>
                  <a:pt x="2223141" y="2356167"/>
                  <a:pt x="2233378" y="2355801"/>
                  <a:pt x="2237765" y="2360188"/>
                </a:cubicBezTo>
                <a:cubicBezTo>
                  <a:pt x="2252388" y="2373715"/>
                  <a:pt x="2270302" y="2367134"/>
                  <a:pt x="2281270" y="2362382"/>
                </a:cubicBezTo>
                <a:cubicBezTo>
                  <a:pt x="2328796" y="2341909"/>
                  <a:pt x="2376688" y="2352511"/>
                  <a:pt x="2424580" y="2355070"/>
                </a:cubicBezTo>
                <a:cubicBezTo>
                  <a:pt x="2437376" y="2355801"/>
                  <a:pt x="2450171" y="2355070"/>
                  <a:pt x="2462967" y="2355435"/>
                </a:cubicBezTo>
                <a:cubicBezTo>
                  <a:pt x="2487827" y="2356532"/>
                  <a:pt x="2512687" y="2357995"/>
                  <a:pt x="2543396" y="2359457"/>
                </a:cubicBezTo>
                <a:cubicBezTo>
                  <a:pt x="2545224" y="2351780"/>
                  <a:pt x="2549977" y="2338984"/>
                  <a:pt x="2551074" y="2325823"/>
                </a:cubicBezTo>
                <a:cubicBezTo>
                  <a:pt x="2554730" y="2279393"/>
                  <a:pt x="2556923" y="2277565"/>
                  <a:pt x="2608471" y="2286705"/>
                </a:cubicBezTo>
                <a:cubicBezTo>
                  <a:pt x="2612127" y="2306447"/>
                  <a:pt x="2616149" y="2327651"/>
                  <a:pt x="2620901" y="2353973"/>
                </a:cubicBezTo>
                <a:cubicBezTo>
                  <a:pt x="2634428" y="2356167"/>
                  <a:pt x="2650148" y="2359091"/>
                  <a:pt x="2665868" y="2361650"/>
                </a:cubicBezTo>
                <a:cubicBezTo>
                  <a:pt x="2691825" y="2366038"/>
                  <a:pt x="2717782" y="2370790"/>
                  <a:pt x="2743739" y="2374446"/>
                </a:cubicBezTo>
                <a:cubicBezTo>
                  <a:pt x="2756169" y="2376274"/>
                  <a:pt x="2769696" y="2378102"/>
                  <a:pt x="2781760" y="2375543"/>
                </a:cubicBezTo>
                <a:cubicBezTo>
                  <a:pt x="2835867" y="2364575"/>
                  <a:pt x="2889974" y="2371521"/>
                  <a:pt x="2944081" y="2371156"/>
                </a:cubicBezTo>
                <a:cubicBezTo>
                  <a:pt x="2977350" y="2370790"/>
                  <a:pt x="3010984" y="2374446"/>
                  <a:pt x="3044252" y="2373715"/>
                </a:cubicBezTo>
                <a:cubicBezTo>
                  <a:pt x="3061069" y="2373349"/>
                  <a:pt x="3077886" y="2368231"/>
                  <a:pt x="3100187" y="2364575"/>
                </a:cubicBezTo>
                <a:cubicBezTo>
                  <a:pt x="3046080" y="2304619"/>
                  <a:pt x="2995263" y="2248318"/>
                  <a:pt x="2941887" y="2188727"/>
                </a:cubicBezTo>
                <a:cubicBezTo>
                  <a:pt x="2967479" y="2181050"/>
                  <a:pt x="2986124" y="2192018"/>
                  <a:pt x="3004769" y="2200426"/>
                </a:cubicBezTo>
                <a:cubicBezTo>
                  <a:pt x="3042059" y="2217243"/>
                  <a:pt x="3067284" y="2248318"/>
                  <a:pt x="3093241" y="2277565"/>
                </a:cubicBezTo>
                <a:cubicBezTo>
                  <a:pt x="3137112" y="2326554"/>
                  <a:pt x="3178423" y="2378102"/>
                  <a:pt x="3223756" y="2431478"/>
                </a:cubicBezTo>
                <a:cubicBezTo>
                  <a:pt x="3214616" y="2444273"/>
                  <a:pt x="3206208" y="2458166"/>
                  <a:pt x="3195971" y="2470230"/>
                </a:cubicBezTo>
                <a:cubicBezTo>
                  <a:pt x="3145155" y="2529821"/>
                  <a:pt x="3086661" y="2580272"/>
                  <a:pt x="3017930" y="2617562"/>
                </a:cubicBezTo>
                <a:cubicBezTo>
                  <a:pt x="3006231" y="2623777"/>
                  <a:pt x="2992339" y="2637304"/>
                  <a:pt x="2972962" y="2621218"/>
                </a:cubicBezTo>
                <a:cubicBezTo>
                  <a:pt x="2942619" y="2595992"/>
                  <a:pt x="2937500" y="2586487"/>
                  <a:pt x="2962726" y="2556143"/>
                </a:cubicBezTo>
                <a:cubicBezTo>
                  <a:pt x="2978446" y="2537133"/>
                  <a:pt x="2993070" y="2514832"/>
                  <a:pt x="3021951" y="2508982"/>
                </a:cubicBezTo>
                <a:cubicBezTo>
                  <a:pt x="3034381" y="2506423"/>
                  <a:pt x="3045349" y="2495090"/>
                  <a:pt x="3056682" y="2487047"/>
                </a:cubicBezTo>
                <a:cubicBezTo>
                  <a:pt x="3068747" y="2478273"/>
                  <a:pt x="3081542" y="2469864"/>
                  <a:pt x="3091779" y="2459263"/>
                </a:cubicBezTo>
                <a:cubicBezTo>
                  <a:pt x="3100918" y="2450123"/>
                  <a:pt x="3107865" y="2438424"/>
                  <a:pt x="3121026" y="2420510"/>
                </a:cubicBezTo>
                <a:cubicBezTo>
                  <a:pt x="3031457" y="2416123"/>
                  <a:pt x="2951027" y="2421607"/>
                  <a:pt x="2870964" y="2419779"/>
                </a:cubicBezTo>
                <a:cubicBezTo>
                  <a:pt x="2791265" y="2417585"/>
                  <a:pt x="2711201" y="2412833"/>
                  <a:pt x="2629675" y="2409177"/>
                </a:cubicBezTo>
                <a:cubicBezTo>
                  <a:pt x="2631503" y="2434037"/>
                  <a:pt x="2633697" y="2459263"/>
                  <a:pt x="2635525" y="2483757"/>
                </a:cubicBezTo>
                <a:cubicBezTo>
                  <a:pt x="2594213" y="2501305"/>
                  <a:pt x="2577031" y="2494359"/>
                  <a:pt x="2563138" y="2454510"/>
                </a:cubicBezTo>
                <a:cubicBezTo>
                  <a:pt x="2557654" y="2438789"/>
                  <a:pt x="2554730" y="2422704"/>
                  <a:pt x="2549612" y="2401865"/>
                </a:cubicBezTo>
                <a:cubicBezTo>
                  <a:pt x="2530967" y="2400403"/>
                  <a:pt x="2511225" y="2398209"/>
                  <a:pt x="2491483" y="2397844"/>
                </a:cubicBezTo>
                <a:cubicBezTo>
                  <a:pt x="2421290" y="2397113"/>
                  <a:pt x="2351097" y="2396747"/>
                  <a:pt x="2280904" y="2396747"/>
                </a:cubicBezTo>
                <a:cubicBezTo>
                  <a:pt x="2268474" y="2396747"/>
                  <a:pt x="2256044" y="2400768"/>
                  <a:pt x="2243249" y="2401500"/>
                </a:cubicBezTo>
                <a:cubicBezTo>
                  <a:pt x="2210346" y="2402962"/>
                  <a:pt x="2177443" y="2404059"/>
                  <a:pt x="2144540" y="2404059"/>
                </a:cubicBezTo>
                <a:cubicBezTo>
                  <a:pt x="2117486" y="2404059"/>
                  <a:pt x="2110906" y="2409177"/>
                  <a:pt x="2109809" y="2436962"/>
                </a:cubicBezTo>
                <a:cubicBezTo>
                  <a:pt x="2108712" y="2457069"/>
                  <a:pt x="2109443" y="2477542"/>
                  <a:pt x="2107981" y="2497649"/>
                </a:cubicBezTo>
                <a:cubicBezTo>
                  <a:pt x="2107250" y="2508982"/>
                  <a:pt x="2102863" y="2517025"/>
                  <a:pt x="2089702" y="2523606"/>
                </a:cubicBezTo>
                <a:cubicBezTo>
                  <a:pt x="2067035" y="2534939"/>
                  <a:pt x="2045465" y="2534208"/>
                  <a:pt x="2035595" y="2511176"/>
                </a:cubicBezTo>
                <a:cubicBezTo>
                  <a:pt x="2027917" y="2493262"/>
                  <a:pt x="2026820" y="2472058"/>
                  <a:pt x="2024627" y="2452316"/>
                </a:cubicBezTo>
                <a:cubicBezTo>
                  <a:pt x="2023530" y="2443908"/>
                  <a:pt x="2026820" y="2434768"/>
                  <a:pt x="2028283" y="2426360"/>
                </a:cubicBezTo>
                <a:cubicBezTo>
                  <a:pt x="2031208" y="2409542"/>
                  <a:pt x="2021702" y="2403328"/>
                  <a:pt x="2007079" y="2401500"/>
                </a:cubicBezTo>
                <a:cubicBezTo>
                  <a:pt x="2005982" y="2401500"/>
                  <a:pt x="2004520" y="2401500"/>
                  <a:pt x="2003057" y="2401500"/>
                </a:cubicBezTo>
                <a:cubicBezTo>
                  <a:pt x="1918972" y="2401500"/>
                  <a:pt x="1834887" y="2400037"/>
                  <a:pt x="1750801" y="2402231"/>
                </a:cubicBezTo>
                <a:cubicBezTo>
                  <a:pt x="1679512" y="2404059"/>
                  <a:pt x="1608222" y="2410274"/>
                  <a:pt x="1536932" y="2415757"/>
                </a:cubicBezTo>
                <a:cubicBezTo>
                  <a:pt x="1516825" y="2417220"/>
                  <a:pt x="1497449" y="2423435"/>
                  <a:pt x="1473320" y="2428553"/>
                </a:cubicBezTo>
                <a:cubicBezTo>
                  <a:pt x="1473320" y="2446467"/>
                  <a:pt x="1471492" y="2465478"/>
                  <a:pt x="1473686" y="2484122"/>
                </a:cubicBezTo>
                <a:cubicBezTo>
                  <a:pt x="1478438" y="2523240"/>
                  <a:pt x="1479170" y="2523240"/>
                  <a:pt x="1445170" y="2544079"/>
                </a:cubicBezTo>
                <a:cubicBezTo>
                  <a:pt x="1397643" y="2527993"/>
                  <a:pt x="1392891" y="2520681"/>
                  <a:pt x="1394353" y="2470230"/>
                </a:cubicBezTo>
                <a:cubicBezTo>
                  <a:pt x="1394353" y="2465112"/>
                  <a:pt x="1395084" y="2459994"/>
                  <a:pt x="1393987" y="2455241"/>
                </a:cubicBezTo>
                <a:cubicBezTo>
                  <a:pt x="1392525" y="2447929"/>
                  <a:pt x="1389600" y="2440617"/>
                  <a:pt x="1387407" y="2432940"/>
                </a:cubicBezTo>
                <a:cubicBezTo>
                  <a:pt x="1232763" y="2419048"/>
                  <a:pt x="1079216" y="2405521"/>
                  <a:pt x="919820" y="2416123"/>
                </a:cubicBezTo>
                <a:cubicBezTo>
                  <a:pt x="918723" y="2437327"/>
                  <a:pt x="916164" y="2459994"/>
                  <a:pt x="917261" y="2481929"/>
                </a:cubicBezTo>
                <a:cubicBezTo>
                  <a:pt x="920185" y="2540423"/>
                  <a:pt x="924207" y="2598917"/>
                  <a:pt x="928959" y="2657411"/>
                </a:cubicBezTo>
                <a:cubicBezTo>
                  <a:pt x="930787" y="2680078"/>
                  <a:pt x="936271" y="2702744"/>
                  <a:pt x="938465" y="2725411"/>
                </a:cubicBezTo>
                <a:cubicBezTo>
                  <a:pt x="942486" y="2768184"/>
                  <a:pt x="945776" y="2810958"/>
                  <a:pt x="947970" y="2853732"/>
                </a:cubicBezTo>
                <a:cubicBezTo>
                  <a:pt x="949798" y="2886269"/>
                  <a:pt x="932981" y="2912226"/>
                  <a:pt x="911777" y="2913323"/>
                </a:cubicBezTo>
                <a:cubicBezTo>
                  <a:pt x="892401" y="2914054"/>
                  <a:pt x="874487" y="2887366"/>
                  <a:pt x="873756" y="2854829"/>
                </a:cubicBezTo>
                <a:cubicBezTo>
                  <a:pt x="872293" y="2793776"/>
                  <a:pt x="872659" y="2732357"/>
                  <a:pt x="870465" y="2670938"/>
                </a:cubicBezTo>
                <a:cubicBezTo>
                  <a:pt x="867906" y="2609885"/>
                  <a:pt x="863519" y="2549197"/>
                  <a:pt x="858766" y="2488144"/>
                </a:cubicBezTo>
                <a:cubicBezTo>
                  <a:pt x="856939" y="2465478"/>
                  <a:pt x="852186" y="2442811"/>
                  <a:pt x="848530" y="2415392"/>
                </a:cubicBezTo>
                <a:cubicBezTo>
                  <a:pt x="824767" y="2415392"/>
                  <a:pt x="799907" y="2415026"/>
                  <a:pt x="775047" y="2415392"/>
                </a:cubicBezTo>
                <a:cubicBezTo>
                  <a:pt x="701198" y="2416489"/>
                  <a:pt x="626984" y="2417220"/>
                  <a:pt x="553135" y="2419048"/>
                </a:cubicBezTo>
                <a:cubicBezTo>
                  <a:pt x="488426" y="2420876"/>
                  <a:pt x="423351" y="2422338"/>
                  <a:pt x="358642" y="2427822"/>
                </a:cubicBezTo>
                <a:cubicBezTo>
                  <a:pt x="259202" y="2436231"/>
                  <a:pt x="160128" y="2443177"/>
                  <a:pt x="60322" y="2435499"/>
                </a:cubicBezTo>
                <a:cubicBezTo>
                  <a:pt x="26322" y="2432940"/>
                  <a:pt x="20839" y="2430015"/>
                  <a:pt x="0" y="2409908"/>
                </a:cubicBezTo>
                <a:cubicBezTo>
                  <a:pt x="66537" y="2421972"/>
                  <a:pt x="131977" y="2420145"/>
                  <a:pt x="198149" y="2409908"/>
                </a:cubicBezTo>
                <a:cubicBezTo>
                  <a:pt x="221912" y="2406252"/>
                  <a:pt x="248234" y="2413198"/>
                  <a:pt x="270170" y="2405887"/>
                </a:cubicBezTo>
                <a:cubicBezTo>
                  <a:pt x="319158" y="2389801"/>
                  <a:pt x="371072" y="2407714"/>
                  <a:pt x="418598" y="2387973"/>
                </a:cubicBezTo>
                <a:cubicBezTo>
                  <a:pt x="420792" y="2387242"/>
                  <a:pt x="423717" y="2388338"/>
                  <a:pt x="425910" y="2388704"/>
                </a:cubicBezTo>
                <a:cubicBezTo>
                  <a:pt x="485867" y="2401134"/>
                  <a:pt x="546554" y="2391994"/>
                  <a:pt x="607242" y="2394188"/>
                </a:cubicBezTo>
                <a:cubicBezTo>
                  <a:pt x="643801" y="2395650"/>
                  <a:pt x="679994" y="2387973"/>
                  <a:pt x="716918" y="2390166"/>
                </a:cubicBezTo>
                <a:cubicBezTo>
                  <a:pt x="759692" y="2392360"/>
                  <a:pt x="802831" y="2390532"/>
                  <a:pt x="848164" y="2390532"/>
                </a:cubicBezTo>
                <a:cubicBezTo>
                  <a:pt x="848164" y="2373715"/>
                  <a:pt x="848896" y="2362382"/>
                  <a:pt x="848164" y="2351048"/>
                </a:cubicBezTo>
                <a:cubicBezTo>
                  <a:pt x="839390" y="2208469"/>
                  <a:pt x="830251" y="2065890"/>
                  <a:pt x="822208" y="1923310"/>
                </a:cubicBezTo>
                <a:cubicBezTo>
                  <a:pt x="819649" y="1876515"/>
                  <a:pt x="820745" y="1829720"/>
                  <a:pt x="818917" y="1783290"/>
                </a:cubicBezTo>
                <a:cubicBezTo>
                  <a:pt x="816724" y="1732839"/>
                  <a:pt x="812337" y="1682753"/>
                  <a:pt x="810509" y="1632302"/>
                </a:cubicBezTo>
                <a:cubicBezTo>
                  <a:pt x="807950" y="1574174"/>
                  <a:pt x="806853" y="1516411"/>
                  <a:pt x="805025" y="1458282"/>
                </a:cubicBezTo>
                <a:cubicBezTo>
                  <a:pt x="803197" y="1400885"/>
                  <a:pt x="801004" y="1343122"/>
                  <a:pt x="799541" y="1285725"/>
                </a:cubicBezTo>
                <a:cubicBezTo>
                  <a:pt x="799176" y="1266714"/>
                  <a:pt x="801369" y="1247703"/>
                  <a:pt x="801369" y="1228693"/>
                </a:cubicBezTo>
                <a:cubicBezTo>
                  <a:pt x="801369" y="1148629"/>
                  <a:pt x="800638" y="1068931"/>
                  <a:pt x="800638" y="988867"/>
                </a:cubicBezTo>
                <a:cubicBezTo>
                  <a:pt x="800638" y="925620"/>
                  <a:pt x="799907" y="862374"/>
                  <a:pt x="800638" y="799127"/>
                </a:cubicBezTo>
                <a:cubicBezTo>
                  <a:pt x="801004" y="761837"/>
                  <a:pt x="804294" y="724181"/>
                  <a:pt x="804659" y="686891"/>
                </a:cubicBezTo>
                <a:cubicBezTo>
                  <a:pt x="805025" y="632419"/>
                  <a:pt x="803563" y="578312"/>
                  <a:pt x="803928" y="523839"/>
                </a:cubicBezTo>
                <a:cubicBezTo>
                  <a:pt x="804659" y="423302"/>
                  <a:pt x="806122" y="322766"/>
                  <a:pt x="807584" y="221863"/>
                </a:cubicBezTo>
                <a:cubicBezTo>
                  <a:pt x="807950" y="192616"/>
                  <a:pt x="807950" y="163004"/>
                  <a:pt x="809046" y="133757"/>
                </a:cubicBezTo>
                <a:cubicBezTo>
                  <a:pt x="806487" y="116574"/>
                  <a:pt x="807950" y="100488"/>
                  <a:pt x="809778" y="77456"/>
                </a:cubicBezTo>
                <a:close/>
                <a:moveTo>
                  <a:pt x="1450654" y="759643"/>
                </a:moveTo>
                <a:cubicBezTo>
                  <a:pt x="1476610" y="762203"/>
                  <a:pt x="1501470" y="772805"/>
                  <a:pt x="1527061" y="777192"/>
                </a:cubicBezTo>
                <a:cubicBezTo>
                  <a:pt x="1544244" y="780116"/>
                  <a:pt x="1562889" y="774632"/>
                  <a:pt x="1579706" y="778654"/>
                </a:cubicBezTo>
                <a:cubicBezTo>
                  <a:pt x="1618459" y="787794"/>
                  <a:pt x="1656845" y="799858"/>
                  <a:pt x="1695232" y="811557"/>
                </a:cubicBezTo>
                <a:cubicBezTo>
                  <a:pt x="1720823" y="819234"/>
                  <a:pt x="1745683" y="828374"/>
                  <a:pt x="1770909" y="837514"/>
                </a:cubicBezTo>
                <a:cubicBezTo>
                  <a:pt x="1811489" y="852503"/>
                  <a:pt x="1852435" y="866395"/>
                  <a:pt x="1892284" y="883212"/>
                </a:cubicBezTo>
                <a:cubicBezTo>
                  <a:pt x="1935423" y="901857"/>
                  <a:pt x="1975273" y="925986"/>
                  <a:pt x="2015853" y="950115"/>
                </a:cubicBezTo>
                <a:cubicBezTo>
                  <a:pt x="2097745" y="999469"/>
                  <a:pt x="2156970" y="1073684"/>
                  <a:pt x="2227894" y="1135102"/>
                </a:cubicBezTo>
                <a:cubicBezTo>
                  <a:pt x="2253485" y="1157403"/>
                  <a:pt x="2273227" y="1186285"/>
                  <a:pt x="2299549" y="1207489"/>
                </a:cubicBezTo>
                <a:cubicBezTo>
                  <a:pt x="2331721" y="1233811"/>
                  <a:pt x="2358774" y="1263058"/>
                  <a:pt x="2381075" y="1298155"/>
                </a:cubicBezTo>
                <a:cubicBezTo>
                  <a:pt x="2428236" y="1371638"/>
                  <a:pt x="2481978" y="1441465"/>
                  <a:pt x="2509397" y="1526282"/>
                </a:cubicBezTo>
                <a:cubicBezTo>
                  <a:pt x="2527676" y="1583313"/>
                  <a:pt x="2551439" y="1638883"/>
                  <a:pt x="2558020" y="1698839"/>
                </a:cubicBezTo>
                <a:cubicBezTo>
                  <a:pt x="2566794" y="1775978"/>
                  <a:pt x="2577762" y="1853117"/>
                  <a:pt x="2573009" y="1930988"/>
                </a:cubicBezTo>
                <a:cubicBezTo>
                  <a:pt x="2571547" y="1952557"/>
                  <a:pt x="2579590" y="1970106"/>
                  <a:pt x="2596772" y="1985095"/>
                </a:cubicBezTo>
                <a:cubicBezTo>
                  <a:pt x="2612493" y="1998621"/>
                  <a:pt x="2626750" y="1990213"/>
                  <a:pt x="2639181" y="1984363"/>
                </a:cubicBezTo>
                <a:cubicBezTo>
                  <a:pt x="2647224" y="1980708"/>
                  <a:pt x="2655998" y="1966450"/>
                  <a:pt x="2654901" y="1958041"/>
                </a:cubicBezTo>
                <a:cubicBezTo>
                  <a:pt x="2650879" y="1931353"/>
                  <a:pt x="2656729" y="1904665"/>
                  <a:pt x="2654535" y="1878709"/>
                </a:cubicBezTo>
                <a:cubicBezTo>
                  <a:pt x="2648686" y="1815462"/>
                  <a:pt x="2637353" y="1752946"/>
                  <a:pt x="2629310" y="1690065"/>
                </a:cubicBezTo>
                <a:cubicBezTo>
                  <a:pt x="2618342" y="1605614"/>
                  <a:pt x="2591654" y="1525916"/>
                  <a:pt x="2552902" y="1450970"/>
                </a:cubicBezTo>
                <a:cubicBezTo>
                  <a:pt x="2526945" y="1400154"/>
                  <a:pt x="2494773" y="1352627"/>
                  <a:pt x="2465161" y="1303639"/>
                </a:cubicBezTo>
                <a:cubicBezTo>
                  <a:pt x="2435914" y="1255381"/>
                  <a:pt x="2401914" y="1211145"/>
                  <a:pt x="2358774" y="1174220"/>
                </a:cubicBezTo>
                <a:cubicBezTo>
                  <a:pt x="2323312" y="1143511"/>
                  <a:pt x="2288216" y="1113167"/>
                  <a:pt x="2256776" y="1078436"/>
                </a:cubicBezTo>
                <a:cubicBezTo>
                  <a:pt x="2205593" y="1021770"/>
                  <a:pt x="2151120" y="967663"/>
                  <a:pt x="2084949" y="927448"/>
                </a:cubicBezTo>
                <a:cubicBezTo>
                  <a:pt x="2060089" y="912094"/>
                  <a:pt x="2034498" y="898201"/>
                  <a:pt x="2009272" y="882847"/>
                </a:cubicBezTo>
                <a:cubicBezTo>
                  <a:pt x="1922628" y="830933"/>
                  <a:pt x="1832693" y="787428"/>
                  <a:pt x="1733253" y="766590"/>
                </a:cubicBezTo>
                <a:cubicBezTo>
                  <a:pt x="1723382" y="764396"/>
                  <a:pt x="1713146" y="762203"/>
                  <a:pt x="1704006" y="757450"/>
                </a:cubicBezTo>
                <a:cubicBezTo>
                  <a:pt x="1640028" y="723085"/>
                  <a:pt x="1570567" y="711386"/>
                  <a:pt x="1499642" y="704805"/>
                </a:cubicBezTo>
                <a:cubicBezTo>
                  <a:pt x="1486481" y="703708"/>
                  <a:pt x="1472223" y="709558"/>
                  <a:pt x="1460159" y="705902"/>
                </a:cubicBezTo>
                <a:cubicBezTo>
                  <a:pt x="1427622" y="696031"/>
                  <a:pt x="1395815" y="709192"/>
                  <a:pt x="1363644" y="705171"/>
                </a:cubicBezTo>
                <a:cubicBezTo>
                  <a:pt x="1346827" y="703343"/>
                  <a:pt x="1340612" y="724181"/>
                  <a:pt x="1352310" y="738805"/>
                </a:cubicBezTo>
                <a:cubicBezTo>
                  <a:pt x="1358525" y="746482"/>
                  <a:pt x="1365837" y="753428"/>
                  <a:pt x="1374611" y="762934"/>
                </a:cubicBezTo>
                <a:cubicBezTo>
                  <a:pt x="1398009" y="761471"/>
                  <a:pt x="1424697" y="757084"/>
                  <a:pt x="1450654" y="7596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5881955" y="-362635"/>
            <a:ext cx="1668888" cy="966923"/>
          </a:xfrm>
          <a:custGeom>
            <a:rect b="b" l="l" r="r" t="t"/>
            <a:pathLst>
              <a:path extrusionOk="0" h="1933845" w="3337777">
                <a:moveTo>
                  <a:pt x="2300124" y="194940"/>
                </a:moveTo>
                <a:cubicBezTo>
                  <a:pt x="2237048" y="192836"/>
                  <a:pt x="2202654" y="224223"/>
                  <a:pt x="2166696" y="247433"/>
                </a:cubicBezTo>
                <a:cubicBezTo>
                  <a:pt x="2067242" y="311652"/>
                  <a:pt x="1984323" y="395473"/>
                  <a:pt x="1904050" y="481037"/>
                </a:cubicBezTo>
                <a:cubicBezTo>
                  <a:pt x="1868934" y="518498"/>
                  <a:pt x="1840192" y="561911"/>
                  <a:pt x="1807843" y="602138"/>
                </a:cubicBezTo>
                <a:cubicBezTo>
                  <a:pt x="1702616" y="733702"/>
                  <a:pt x="1605326" y="870256"/>
                  <a:pt x="1521325" y="1017033"/>
                </a:cubicBezTo>
                <a:cubicBezTo>
                  <a:pt x="1440390" y="1158337"/>
                  <a:pt x="1353744" y="1296695"/>
                  <a:pt x="1263369" y="1431927"/>
                </a:cubicBezTo>
                <a:cubicBezTo>
                  <a:pt x="1203985" y="1520344"/>
                  <a:pt x="1138378" y="1604417"/>
                  <a:pt x="1067046" y="1683509"/>
                </a:cubicBezTo>
                <a:cubicBezTo>
                  <a:pt x="1042994" y="1710508"/>
                  <a:pt x="995912" y="1721211"/>
                  <a:pt x="957249" y="1729629"/>
                </a:cubicBezTo>
                <a:cubicBezTo>
                  <a:pt x="931032" y="1735341"/>
                  <a:pt x="912212" y="1709786"/>
                  <a:pt x="898803" y="1686456"/>
                </a:cubicBezTo>
                <a:cubicBezTo>
                  <a:pt x="865972" y="1629212"/>
                  <a:pt x="877216" y="1569444"/>
                  <a:pt x="896578" y="1513523"/>
                </a:cubicBezTo>
                <a:cubicBezTo>
                  <a:pt x="930010" y="1416594"/>
                  <a:pt x="969756" y="1321770"/>
                  <a:pt x="1007938" y="1226524"/>
                </a:cubicBezTo>
                <a:cubicBezTo>
                  <a:pt x="1038785" y="1149618"/>
                  <a:pt x="1069992" y="1072773"/>
                  <a:pt x="1103364" y="996889"/>
                </a:cubicBezTo>
                <a:cubicBezTo>
                  <a:pt x="1135233" y="924373"/>
                  <a:pt x="1171912" y="853961"/>
                  <a:pt x="1203119" y="781144"/>
                </a:cubicBezTo>
                <a:cubicBezTo>
                  <a:pt x="1257236" y="654872"/>
                  <a:pt x="1310090" y="528119"/>
                  <a:pt x="1360418" y="400403"/>
                </a:cubicBezTo>
                <a:cubicBezTo>
                  <a:pt x="1387897" y="330833"/>
                  <a:pt x="1409364" y="258858"/>
                  <a:pt x="1432574" y="187725"/>
                </a:cubicBezTo>
                <a:cubicBezTo>
                  <a:pt x="1438587" y="169686"/>
                  <a:pt x="1441413" y="151226"/>
                  <a:pt x="1449290" y="117794"/>
                </a:cubicBezTo>
                <a:cubicBezTo>
                  <a:pt x="1371001" y="167160"/>
                  <a:pt x="1304858" y="209552"/>
                  <a:pt x="1249058" y="264089"/>
                </a:cubicBezTo>
                <a:cubicBezTo>
                  <a:pt x="1176602" y="335102"/>
                  <a:pt x="1108355" y="410685"/>
                  <a:pt x="1041851" y="487411"/>
                </a:cubicBezTo>
                <a:cubicBezTo>
                  <a:pt x="979136" y="559566"/>
                  <a:pt x="920991" y="635871"/>
                  <a:pt x="860981" y="710432"/>
                </a:cubicBezTo>
                <a:cubicBezTo>
                  <a:pt x="856953" y="715422"/>
                  <a:pt x="854608" y="721796"/>
                  <a:pt x="850339" y="726486"/>
                </a:cubicBezTo>
                <a:cubicBezTo>
                  <a:pt x="753710" y="830691"/>
                  <a:pt x="687327" y="955821"/>
                  <a:pt x="609820" y="1073374"/>
                </a:cubicBezTo>
                <a:cubicBezTo>
                  <a:pt x="575606" y="1125266"/>
                  <a:pt x="538266" y="1175174"/>
                  <a:pt x="505134" y="1227787"/>
                </a:cubicBezTo>
                <a:cubicBezTo>
                  <a:pt x="447169" y="1319845"/>
                  <a:pt x="391549" y="1413407"/>
                  <a:pt x="334486" y="1506067"/>
                </a:cubicBezTo>
                <a:cubicBezTo>
                  <a:pt x="289630" y="1578884"/>
                  <a:pt x="242969" y="1650378"/>
                  <a:pt x="199135" y="1723917"/>
                </a:cubicBezTo>
                <a:cubicBezTo>
                  <a:pt x="168529" y="1775207"/>
                  <a:pt x="140629" y="1828241"/>
                  <a:pt x="112789" y="1881155"/>
                </a:cubicBezTo>
                <a:cubicBezTo>
                  <a:pt x="82724" y="1938579"/>
                  <a:pt x="83145" y="1938880"/>
                  <a:pt x="15078" y="1928898"/>
                </a:cubicBezTo>
                <a:cubicBezTo>
                  <a:pt x="-4584" y="1893662"/>
                  <a:pt x="-4103" y="1861974"/>
                  <a:pt x="11230" y="1820665"/>
                </a:cubicBezTo>
                <a:cubicBezTo>
                  <a:pt x="54403" y="1704855"/>
                  <a:pt x="120966" y="1602214"/>
                  <a:pt x="181577" y="1496326"/>
                </a:cubicBezTo>
                <a:cubicBezTo>
                  <a:pt x="223968" y="1422246"/>
                  <a:pt x="279768" y="1355683"/>
                  <a:pt x="319875" y="1280400"/>
                </a:cubicBezTo>
                <a:cubicBezTo>
                  <a:pt x="389866" y="1147754"/>
                  <a:pt x="471582" y="1022204"/>
                  <a:pt x="556064" y="899118"/>
                </a:cubicBezTo>
                <a:cubicBezTo>
                  <a:pt x="604168" y="829067"/>
                  <a:pt x="642410" y="751380"/>
                  <a:pt x="709335" y="694257"/>
                </a:cubicBezTo>
                <a:cubicBezTo>
                  <a:pt x="732725" y="674294"/>
                  <a:pt x="746074" y="642365"/>
                  <a:pt x="763451" y="615367"/>
                </a:cubicBezTo>
                <a:cubicBezTo>
                  <a:pt x="827790" y="513868"/>
                  <a:pt x="914316" y="430709"/>
                  <a:pt x="990561" y="338770"/>
                </a:cubicBezTo>
                <a:cubicBezTo>
                  <a:pt x="1044870" y="274146"/>
                  <a:pt x="1106563" y="216107"/>
                  <a:pt x="1174377" y="165838"/>
                </a:cubicBezTo>
                <a:cubicBezTo>
                  <a:pt x="1187786" y="155736"/>
                  <a:pt x="1197948" y="140824"/>
                  <a:pt x="1208350" y="127234"/>
                </a:cubicBezTo>
                <a:cubicBezTo>
                  <a:pt x="1270645" y="45939"/>
                  <a:pt x="1357833" y="1804"/>
                  <a:pt x="1456565" y="0"/>
                </a:cubicBezTo>
                <a:cubicBezTo>
                  <a:pt x="1477430" y="17257"/>
                  <a:pt x="1493425" y="36980"/>
                  <a:pt x="1514049" y="46240"/>
                </a:cubicBezTo>
                <a:cubicBezTo>
                  <a:pt x="1564618" y="69029"/>
                  <a:pt x="1575863" y="112382"/>
                  <a:pt x="1569068" y="157480"/>
                </a:cubicBezTo>
                <a:cubicBezTo>
                  <a:pt x="1558846" y="224885"/>
                  <a:pt x="1546219" y="293673"/>
                  <a:pt x="1521926" y="356990"/>
                </a:cubicBezTo>
                <a:cubicBezTo>
                  <a:pt x="1453920" y="534192"/>
                  <a:pt x="1379479" y="708928"/>
                  <a:pt x="1307564" y="884627"/>
                </a:cubicBezTo>
                <a:lnTo>
                  <a:pt x="1126694" y="1326520"/>
                </a:lnTo>
                <a:cubicBezTo>
                  <a:pt x="1151949" y="1336982"/>
                  <a:pt x="1163734" y="1312690"/>
                  <a:pt x="1170950" y="1301566"/>
                </a:cubicBezTo>
                <a:cubicBezTo>
                  <a:pt x="1208952" y="1242459"/>
                  <a:pt x="1242564" y="1180525"/>
                  <a:pt x="1278642" y="1120215"/>
                </a:cubicBezTo>
                <a:cubicBezTo>
                  <a:pt x="1296140" y="1090992"/>
                  <a:pt x="1315862" y="1063152"/>
                  <a:pt x="1334562" y="1034651"/>
                </a:cubicBezTo>
                <a:cubicBezTo>
                  <a:pt x="1395414" y="941851"/>
                  <a:pt x="1456285" y="849050"/>
                  <a:pt x="1517176" y="756250"/>
                </a:cubicBezTo>
                <a:cubicBezTo>
                  <a:pt x="1540506" y="720714"/>
                  <a:pt x="1561432" y="683133"/>
                  <a:pt x="1588189" y="650362"/>
                </a:cubicBezTo>
                <a:cubicBezTo>
                  <a:pt x="1653911" y="569969"/>
                  <a:pt x="1707727" y="481458"/>
                  <a:pt x="1783731" y="407559"/>
                </a:cubicBezTo>
                <a:cubicBezTo>
                  <a:pt x="1847648" y="345385"/>
                  <a:pt x="1905132" y="275875"/>
                  <a:pt x="1976566" y="221578"/>
                </a:cubicBezTo>
                <a:cubicBezTo>
                  <a:pt x="2037417" y="175338"/>
                  <a:pt x="2091714" y="118816"/>
                  <a:pt x="2167478" y="94223"/>
                </a:cubicBezTo>
                <a:cubicBezTo>
                  <a:pt x="2223218" y="76184"/>
                  <a:pt x="2274028" y="73478"/>
                  <a:pt x="2314254" y="125611"/>
                </a:cubicBezTo>
                <a:cubicBezTo>
                  <a:pt x="2319166" y="132686"/>
                  <a:pt x="2325868" y="138330"/>
                  <a:pt x="2333676" y="141966"/>
                </a:cubicBezTo>
                <a:cubicBezTo>
                  <a:pt x="2403487" y="167762"/>
                  <a:pt x="2408658" y="224644"/>
                  <a:pt x="2410522" y="287901"/>
                </a:cubicBezTo>
                <a:cubicBezTo>
                  <a:pt x="2413709" y="397998"/>
                  <a:pt x="2376909" y="498354"/>
                  <a:pt x="2342696" y="599492"/>
                </a:cubicBezTo>
                <a:cubicBezTo>
                  <a:pt x="2307760" y="702735"/>
                  <a:pt x="2267774" y="804354"/>
                  <a:pt x="2227127" y="905492"/>
                </a:cubicBezTo>
                <a:cubicBezTo>
                  <a:pt x="2198505" y="976686"/>
                  <a:pt x="2165013" y="1045955"/>
                  <a:pt x="2133745" y="1115946"/>
                </a:cubicBezTo>
                <a:cubicBezTo>
                  <a:pt x="2125788" y="1131788"/>
                  <a:pt x="2120582" y="1148867"/>
                  <a:pt x="2118352" y="1166455"/>
                </a:cubicBezTo>
                <a:cubicBezTo>
                  <a:pt x="2152265" y="1143485"/>
                  <a:pt x="2174212" y="1109572"/>
                  <a:pt x="2196521" y="1077162"/>
                </a:cubicBezTo>
                <a:cubicBezTo>
                  <a:pt x="2268676" y="973378"/>
                  <a:pt x="2338487" y="867851"/>
                  <a:pt x="2411424" y="764488"/>
                </a:cubicBezTo>
                <a:cubicBezTo>
                  <a:pt x="2450508" y="709169"/>
                  <a:pt x="2492298" y="655533"/>
                  <a:pt x="2536554" y="604243"/>
                </a:cubicBezTo>
                <a:cubicBezTo>
                  <a:pt x="2582132" y="551389"/>
                  <a:pt x="2631138" y="501241"/>
                  <a:pt x="2680865" y="451934"/>
                </a:cubicBezTo>
                <a:cubicBezTo>
                  <a:pt x="2730592" y="402628"/>
                  <a:pt x="2779357" y="351217"/>
                  <a:pt x="2834616" y="308585"/>
                </a:cubicBezTo>
                <a:cubicBezTo>
                  <a:pt x="2878511" y="274732"/>
                  <a:pt x="2915430" y="227891"/>
                  <a:pt x="2974778" y="216286"/>
                </a:cubicBezTo>
                <a:cubicBezTo>
                  <a:pt x="2982535" y="214723"/>
                  <a:pt x="2988969" y="206846"/>
                  <a:pt x="2996365" y="202517"/>
                </a:cubicBezTo>
                <a:cubicBezTo>
                  <a:pt x="3029015" y="183516"/>
                  <a:pt x="3060523" y="161749"/>
                  <a:pt x="3094977" y="146776"/>
                </a:cubicBezTo>
                <a:cubicBezTo>
                  <a:pt x="3127087" y="132826"/>
                  <a:pt x="3162322" y="126152"/>
                  <a:pt x="3194432" y="116712"/>
                </a:cubicBezTo>
                <a:cubicBezTo>
                  <a:pt x="3233396" y="152308"/>
                  <a:pt x="3273262" y="183756"/>
                  <a:pt x="3306994" y="220856"/>
                </a:cubicBezTo>
                <a:cubicBezTo>
                  <a:pt x="3345117" y="262947"/>
                  <a:pt x="3343072" y="317064"/>
                  <a:pt x="3326416" y="365708"/>
                </a:cubicBezTo>
                <a:cubicBezTo>
                  <a:pt x="3301162" y="440450"/>
                  <a:pt x="3269594" y="512906"/>
                  <a:pt x="3237605" y="584821"/>
                </a:cubicBezTo>
                <a:cubicBezTo>
                  <a:pt x="3205075" y="657999"/>
                  <a:pt x="3171041" y="730695"/>
                  <a:pt x="3133460" y="801287"/>
                </a:cubicBezTo>
                <a:cubicBezTo>
                  <a:pt x="3092632" y="878133"/>
                  <a:pt x="3039418" y="949206"/>
                  <a:pt x="3005084" y="1028577"/>
                </a:cubicBezTo>
                <a:cubicBezTo>
                  <a:pt x="2950606" y="1154489"/>
                  <a:pt x="2865402" y="1262001"/>
                  <a:pt x="2806355" y="1384725"/>
                </a:cubicBezTo>
                <a:cubicBezTo>
                  <a:pt x="2774005" y="1451890"/>
                  <a:pt x="2737026" y="1517010"/>
                  <a:pt x="2701128" y="1582251"/>
                </a:cubicBezTo>
                <a:cubicBezTo>
                  <a:pt x="2694093" y="1595059"/>
                  <a:pt x="2682368" y="1605341"/>
                  <a:pt x="2672867" y="1616705"/>
                </a:cubicBezTo>
                <a:cubicBezTo>
                  <a:pt x="2699324" y="1669138"/>
                  <a:pt x="2690425" y="1723676"/>
                  <a:pt x="2648816" y="1764263"/>
                </a:cubicBezTo>
                <a:cubicBezTo>
                  <a:pt x="2620493" y="1792297"/>
                  <a:pt x="2574807" y="1792062"/>
                  <a:pt x="2546774" y="1763738"/>
                </a:cubicBezTo>
                <a:cubicBezTo>
                  <a:pt x="2543303" y="1760231"/>
                  <a:pt x="2540200" y="1756378"/>
                  <a:pt x="2537516" y="1752238"/>
                </a:cubicBezTo>
                <a:cubicBezTo>
                  <a:pt x="2509689" y="1713295"/>
                  <a:pt x="2500857" y="1663900"/>
                  <a:pt x="2513464" y="1617728"/>
                </a:cubicBezTo>
                <a:cubicBezTo>
                  <a:pt x="2528316" y="1563070"/>
                  <a:pt x="2545212" y="1507450"/>
                  <a:pt x="2571729" y="1457843"/>
                </a:cubicBezTo>
                <a:cubicBezTo>
                  <a:pt x="2649297" y="1312750"/>
                  <a:pt x="2731554" y="1170183"/>
                  <a:pt x="2812909" y="1027194"/>
                </a:cubicBezTo>
                <a:cubicBezTo>
                  <a:pt x="2888793" y="893827"/>
                  <a:pt x="2960648" y="757754"/>
                  <a:pt x="3044288" y="629437"/>
                </a:cubicBezTo>
                <a:cubicBezTo>
                  <a:pt x="3099667" y="544534"/>
                  <a:pt x="3135384" y="451032"/>
                  <a:pt x="3184991" y="364085"/>
                </a:cubicBezTo>
                <a:cubicBezTo>
                  <a:pt x="3203632" y="331435"/>
                  <a:pt x="3209043" y="296319"/>
                  <a:pt x="3202188" y="249237"/>
                </a:cubicBezTo>
                <a:cubicBezTo>
                  <a:pt x="3152882" y="271666"/>
                  <a:pt x="3101652" y="284834"/>
                  <a:pt x="3063048" y="314418"/>
                </a:cubicBezTo>
                <a:cubicBezTo>
                  <a:pt x="2939663" y="409302"/>
                  <a:pt x="2820125" y="508817"/>
                  <a:pt x="2719107" y="629136"/>
                </a:cubicBezTo>
                <a:cubicBezTo>
                  <a:pt x="2616165" y="751620"/>
                  <a:pt x="2514666" y="874646"/>
                  <a:pt x="2427479" y="1009156"/>
                </a:cubicBezTo>
                <a:cubicBezTo>
                  <a:pt x="2358149" y="1116126"/>
                  <a:pt x="2283648" y="1219609"/>
                  <a:pt x="2212635" y="1325558"/>
                </a:cubicBezTo>
                <a:cubicBezTo>
                  <a:pt x="2190027" y="1359230"/>
                  <a:pt x="2172769" y="1396451"/>
                  <a:pt x="2150341" y="1430243"/>
                </a:cubicBezTo>
                <a:cubicBezTo>
                  <a:pt x="2100554" y="1505045"/>
                  <a:pt x="2049784" y="1579204"/>
                  <a:pt x="1998033" y="1652723"/>
                </a:cubicBezTo>
                <a:cubicBezTo>
                  <a:pt x="1966825" y="1697159"/>
                  <a:pt x="1933453" y="1740091"/>
                  <a:pt x="1900623" y="1783324"/>
                </a:cubicBezTo>
                <a:cubicBezTo>
                  <a:pt x="1874767" y="1817418"/>
                  <a:pt x="1832075" y="1826558"/>
                  <a:pt x="1797440" y="1825415"/>
                </a:cubicBezTo>
                <a:cubicBezTo>
                  <a:pt x="1762806" y="1824273"/>
                  <a:pt x="1736529" y="1791863"/>
                  <a:pt x="1725766" y="1751396"/>
                </a:cubicBezTo>
                <a:cubicBezTo>
                  <a:pt x="1709110" y="1689282"/>
                  <a:pt x="1719332" y="1631136"/>
                  <a:pt x="1747954" y="1577020"/>
                </a:cubicBezTo>
                <a:cubicBezTo>
                  <a:pt x="1785655" y="1505225"/>
                  <a:pt x="1813375" y="1429402"/>
                  <a:pt x="1854684" y="1358208"/>
                </a:cubicBezTo>
                <a:cubicBezTo>
                  <a:pt x="1928403" y="1231274"/>
                  <a:pt x="1983662" y="1093638"/>
                  <a:pt x="2045776" y="959969"/>
                </a:cubicBezTo>
                <a:cubicBezTo>
                  <a:pt x="2090632" y="863762"/>
                  <a:pt x="2135369" y="766893"/>
                  <a:pt x="2177640" y="669303"/>
                </a:cubicBezTo>
                <a:cubicBezTo>
                  <a:pt x="2198926" y="620297"/>
                  <a:pt x="2212936" y="568165"/>
                  <a:pt x="2233260" y="518678"/>
                </a:cubicBezTo>
                <a:cubicBezTo>
                  <a:pt x="2263325" y="445079"/>
                  <a:pt x="2277094" y="367572"/>
                  <a:pt x="2290744" y="290186"/>
                </a:cubicBezTo>
                <a:cubicBezTo>
                  <a:pt x="2295794" y="261504"/>
                  <a:pt x="2296576" y="232281"/>
                  <a:pt x="2300124" y="1949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896089" y="1785929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5490491" y="4789235"/>
            <a:ext cx="391975" cy="526793"/>
          </a:xfrm>
          <a:custGeom>
            <a:rect b="b" l="l" r="r" t="t"/>
            <a:pathLst>
              <a:path extrusionOk="0" h="1053585" w="783951">
                <a:moveTo>
                  <a:pt x="518218" y="943811"/>
                </a:moveTo>
                <a:cubicBezTo>
                  <a:pt x="511697" y="948698"/>
                  <a:pt x="505502" y="951956"/>
                  <a:pt x="500937" y="956843"/>
                </a:cubicBezTo>
                <a:cubicBezTo>
                  <a:pt x="481374" y="977693"/>
                  <a:pt x="470614" y="979974"/>
                  <a:pt x="450725" y="962707"/>
                </a:cubicBezTo>
                <a:cubicBezTo>
                  <a:pt x="431488" y="945766"/>
                  <a:pt x="414859" y="926544"/>
                  <a:pt x="407360" y="900807"/>
                </a:cubicBezTo>
                <a:cubicBezTo>
                  <a:pt x="391383" y="846400"/>
                  <a:pt x="376385" y="791668"/>
                  <a:pt x="359104" y="737912"/>
                </a:cubicBezTo>
                <a:cubicBezTo>
                  <a:pt x="351605" y="713804"/>
                  <a:pt x="339867" y="690999"/>
                  <a:pt x="329433" y="665913"/>
                </a:cubicBezTo>
                <a:cubicBezTo>
                  <a:pt x="303023" y="684157"/>
                  <a:pt x="289981" y="712827"/>
                  <a:pt x="273026" y="737587"/>
                </a:cubicBezTo>
                <a:cubicBezTo>
                  <a:pt x="237812" y="789061"/>
                  <a:pt x="203577" y="841188"/>
                  <a:pt x="170645" y="893965"/>
                </a:cubicBezTo>
                <a:cubicBezTo>
                  <a:pt x="150104" y="927196"/>
                  <a:pt x="132823" y="962381"/>
                  <a:pt x="113586" y="996589"/>
                </a:cubicBezTo>
                <a:cubicBezTo>
                  <a:pt x="106087" y="1009621"/>
                  <a:pt x="97935" y="1022326"/>
                  <a:pt x="88480" y="1034055"/>
                </a:cubicBezTo>
                <a:cubicBezTo>
                  <a:pt x="69243" y="1057838"/>
                  <a:pt x="68917" y="1057512"/>
                  <a:pt x="43158" y="1045783"/>
                </a:cubicBezTo>
                <a:cubicBezTo>
                  <a:pt x="24899" y="1037639"/>
                  <a:pt x="16748" y="1022326"/>
                  <a:pt x="22291" y="1000824"/>
                </a:cubicBezTo>
                <a:cubicBezTo>
                  <a:pt x="26856" y="983232"/>
                  <a:pt x="33377" y="965313"/>
                  <a:pt x="42506" y="949675"/>
                </a:cubicBezTo>
                <a:cubicBezTo>
                  <a:pt x="57831" y="923938"/>
                  <a:pt x="76742" y="900481"/>
                  <a:pt x="92392" y="875070"/>
                </a:cubicBezTo>
                <a:cubicBezTo>
                  <a:pt x="117499" y="834346"/>
                  <a:pt x="139670" y="791994"/>
                  <a:pt x="165428" y="751596"/>
                </a:cubicBezTo>
                <a:cubicBezTo>
                  <a:pt x="182383" y="724881"/>
                  <a:pt x="199012" y="698166"/>
                  <a:pt x="221510" y="675035"/>
                </a:cubicBezTo>
                <a:cubicBezTo>
                  <a:pt x="232921" y="663633"/>
                  <a:pt x="237812" y="645714"/>
                  <a:pt x="247920" y="626493"/>
                </a:cubicBezTo>
                <a:cubicBezTo>
                  <a:pt x="236834" y="626493"/>
                  <a:pt x="228031" y="624212"/>
                  <a:pt x="221183" y="626818"/>
                </a:cubicBezTo>
                <a:cubicBezTo>
                  <a:pt x="174232" y="645714"/>
                  <a:pt x="124998" y="651904"/>
                  <a:pt x="75438" y="653533"/>
                </a:cubicBezTo>
                <a:cubicBezTo>
                  <a:pt x="55874" y="654185"/>
                  <a:pt x="35007" y="645714"/>
                  <a:pt x="16096" y="637569"/>
                </a:cubicBezTo>
                <a:cubicBezTo>
                  <a:pt x="1424" y="631379"/>
                  <a:pt x="-7380" y="618674"/>
                  <a:pt x="8271" y="597497"/>
                </a:cubicBezTo>
                <a:cubicBezTo>
                  <a:pt x="100218" y="590004"/>
                  <a:pt x="193469" y="560032"/>
                  <a:pt x="287046" y="534620"/>
                </a:cubicBezTo>
                <a:cubicBezTo>
                  <a:pt x="262918" y="444702"/>
                  <a:pt x="237812" y="358042"/>
                  <a:pt x="217271" y="270731"/>
                </a:cubicBezTo>
                <a:cubicBezTo>
                  <a:pt x="196730" y="182768"/>
                  <a:pt x="180427" y="94479"/>
                  <a:pt x="160864" y="0"/>
                </a:cubicBezTo>
                <a:cubicBezTo>
                  <a:pt x="184992" y="4561"/>
                  <a:pt x="203577" y="7819"/>
                  <a:pt x="220531" y="11077"/>
                </a:cubicBezTo>
                <a:cubicBezTo>
                  <a:pt x="238138" y="71022"/>
                  <a:pt x="255745" y="128687"/>
                  <a:pt x="271722" y="186677"/>
                </a:cubicBezTo>
                <a:cubicBezTo>
                  <a:pt x="281177" y="221211"/>
                  <a:pt x="288024" y="256396"/>
                  <a:pt x="296502" y="291581"/>
                </a:cubicBezTo>
                <a:cubicBezTo>
                  <a:pt x="300414" y="307219"/>
                  <a:pt x="304653" y="323183"/>
                  <a:pt x="309218" y="338821"/>
                </a:cubicBezTo>
                <a:cubicBezTo>
                  <a:pt x="320956" y="378567"/>
                  <a:pt x="332368" y="418639"/>
                  <a:pt x="344758" y="458385"/>
                </a:cubicBezTo>
                <a:cubicBezTo>
                  <a:pt x="351605" y="480213"/>
                  <a:pt x="360408" y="482168"/>
                  <a:pt x="375407" y="465879"/>
                </a:cubicBezTo>
                <a:cubicBezTo>
                  <a:pt x="379971" y="460992"/>
                  <a:pt x="382906" y="454150"/>
                  <a:pt x="386819" y="448612"/>
                </a:cubicBezTo>
                <a:cubicBezTo>
                  <a:pt x="395622" y="436883"/>
                  <a:pt x="404425" y="424829"/>
                  <a:pt x="413229" y="413426"/>
                </a:cubicBezTo>
                <a:cubicBezTo>
                  <a:pt x="417468" y="408214"/>
                  <a:pt x="424641" y="403653"/>
                  <a:pt x="425945" y="397789"/>
                </a:cubicBezTo>
                <a:cubicBezTo>
                  <a:pt x="429532" y="381499"/>
                  <a:pt x="440291" y="372703"/>
                  <a:pt x="452681" y="362929"/>
                </a:cubicBezTo>
                <a:cubicBezTo>
                  <a:pt x="462789" y="355110"/>
                  <a:pt x="468658" y="341427"/>
                  <a:pt x="477135" y="331002"/>
                </a:cubicBezTo>
                <a:cubicBezTo>
                  <a:pt x="498655" y="304939"/>
                  <a:pt x="521805" y="279853"/>
                  <a:pt x="542672" y="253464"/>
                </a:cubicBezTo>
                <a:cubicBezTo>
                  <a:pt x="556040" y="236197"/>
                  <a:pt x="562887" y="212415"/>
                  <a:pt x="578864" y="199057"/>
                </a:cubicBezTo>
                <a:cubicBezTo>
                  <a:pt x="611795" y="172017"/>
                  <a:pt x="622881" y="127058"/>
                  <a:pt x="661356" y="105556"/>
                </a:cubicBezTo>
                <a:cubicBezTo>
                  <a:pt x="662986" y="104578"/>
                  <a:pt x="663638" y="102298"/>
                  <a:pt x="664942" y="100669"/>
                </a:cubicBezTo>
                <a:cubicBezTo>
                  <a:pt x="677332" y="80796"/>
                  <a:pt x="689722" y="60597"/>
                  <a:pt x="702112" y="40724"/>
                </a:cubicBezTo>
                <a:cubicBezTo>
                  <a:pt x="730153" y="45936"/>
                  <a:pt x="753955" y="50172"/>
                  <a:pt x="783952" y="55710"/>
                </a:cubicBezTo>
                <a:cubicBezTo>
                  <a:pt x="678636" y="201012"/>
                  <a:pt x="571039" y="338169"/>
                  <a:pt x="460833" y="479236"/>
                </a:cubicBezTo>
                <a:cubicBezTo>
                  <a:pt x="500285" y="485100"/>
                  <a:pt x="531912" y="476955"/>
                  <a:pt x="562887" y="470114"/>
                </a:cubicBezTo>
                <a:cubicBezTo>
                  <a:pt x="598427" y="462295"/>
                  <a:pt x="633641" y="455127"/>
                  <a:pt x="669507" y="448286"/>
                </a:cubicBezTo>
                <a:cubicBezTo>
                  <a:pt x="671789" y="447960"/>
                  <a:pt x="675050" y="446005"/>
                  <a:pt x="676028" y="446657"/>
                </a:cubicBezTo>
                <a:cubicBezTo>
                  <a:pt x="702438" y="466856"/>
                  <a:pt x="734391" y="454476"/>
                  <a:pt x="763084" y="460992"/>
                </a:cubicBezTo>
                <a:cubicBezTo>
                  <a:pt x="763736" y="465553"/>
                  <a:pt x="765693" y="471417"/>
                  <a:pt x="764388" y="472068"/>
                </a:cubicBezTo>
                <a:cubicBezTo>
                  <a:pt x="744825" y="483471"/>
                  <a:pt x="736674" y="508231"/>
                  <a:pt x="710916" y="513444"/>
                </a:cubicBezTo>
                <a:cubicBezTo>
                  <a:pt x="647987" y="526475"/>
                  <a:pt x="585385" y="542113"/>
                  <a:pt x="522783" y="556774"/>
                </a:cubicBezTo>
                <a:cubicBezTo>
                  <a:pt x="515936" y="558403"/>
                  <a:pt x="509089" y="561009"/>
                  <a:pt x="502241" y="560683"/>
                </a:cubicBezTo>
                <a:cubicBezTo>
                  <a:pt x="464419" y="558077"/>
                  <a:pt x="432466" y="573715"/>
                  <a:pt x="397904" y="592285"/>
                </a:cubicBezTo>
                <a:cubicBezTo>
                  <a:pt x="428879" y="711524"/>
                  <a:pt x="483004" y="823921"/>
                  <a:pt x="518218" y="94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/>
        </p:nvSpPr>
        <p:spPr>
          <a:xfrm>
            <a:off x="2070152" y="283258"/>
            <a:ext cx="5003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5"/>
              </a:solidFill>
            </a:endParaRPr>
          </a:p>
        </p:txBody>
      </p:sp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 b="20590" l="0" r="0" t="20596"/>
          <a:stretch/>
        </p:blipFill>
        <p:spPr>
          <a:xfrm>
            <a:off x="0" y="2118549"/>
            <a:ext cx="9144002" cy="30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3425112" y="2176463"/>
            <a:ext cx="23223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a caption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for the photos.</a:t>
            </a:r>
            <a:endParaRPr sz="700">
              <a:solidFill>
                <a:schemeClr val="accent1"/>
              </a:solidFill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58955">
            <a:off x="415312" y="24407"/>
            <a:ext cx="3102736" cy="206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5044">
            <a:off x="-246182" y="3308611"/>
            <a:ext cx="3378892" cy="22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>
            <a:off x="514490" y="3017197"/>
            <a:ext cx="590014" cy="668264"/>
          </a:xfrm>
          <a:custGeom>
            <a:rect b="b" l="l" r="r" t="t"/>
            <a:pathLst>
              <a:path extrusionOk="0" h="1336527" w="1180027">
                <a:moveTo>
                  <a:pt x="917238" y="535065"/>
                </a:moveTo>
                <a:cubicBezTo>
                  <a:pt x="883654" y="568623"/>
                  <a:pt x="850517" y="602181"/>
                  <a:pt x="816933" y="635739"/>
                </a:cubicBezTo>
                <a:cubicBezTo>
                  <a:pt x="864399" y="726121"/>
                  <a:pt x="920372" y="818741"/>
                  <a:pt x="957091" y="921651"/>
                </a:cubicBezTo>
                <a:cubicBezTo>
                  <a:pt x="982615" y="993241"/>
                  <a:pt x="1026051" y="1057672"/>
                  <a:pt x="1060083" y="1126130"/>
                </a:cubicBezTo>
                <a:cubicBezTo>
                  <a:pt x="1068143" y="1142238"/>
                  <a:pt x="1073516" y="1160583"/>
                  <a:pt x="1077546" y="1178480"/>
                </a:cubicBezTo>
                <a:cubicBezTo>
                  <a:pt x="1087845" y="1225909"/>
                  <a:pt x="1080233" y="1242017"/>
                  <a:pt x="1036797" y="1262151"/>
                </a:cubicBezTo>
                <a:cubicBezTo>
                  <a:pt x="987988" y="1284523"/>
                  <a:pt x="938732" y="1307790"/>
                  <a:pt x="888131" y="1325687"/>
                </a:cubicBezTo>
                <a:cubicBezTo>
                  <a:pt x="828576" y="1347164"/>
                  <a:pt x="801708" y="1338216"/>
                  <a:pt x="769020" y="1285418"/>
                </a:cubicBezTo>
                <a:cubicBezTo>
                  <a:pt x="711255" y="1192351"/>
                  <a:pt x="656177" y="1097494"/>
                  <a:pt x="600651" y="1003085"/>
                </a:cubicBezTo>
                <a:cubicBezTo>
                  <a:pt x="581396" y="970422"/>
                  <a:pt x="562141" y="937312"/>
                  <a:pt x="543334" y="904649"/>
                </a:cubicBezTo>
                <a:cubicBezTo>
                  <a:pt x="473479" y="973107"/>
                  <a:pt x="403624" y="1041117"/>
                  <a:pt x="333769" y="1109575"/>
                </a:cubicBezTo>
                <a:cubicBezTo>
                  <a:pt x="304215" y="1138211"/>
                  <a:pt x="274213" y="1166400"/>
                  <a:pt x="244659" y="1194588"/>
                </a:cubicBezTo>
                <a:cubicBezTo>
                  <a:pt x="210627" y="1227251"/>
                  <a:pt x="198984" y="1231726"/>
                  <a:pt x="157340" y="1209801"/>
                </a:cubicBezTo>
                <a:cubicBezTo>
                  <a:pt x="130472" y="1195483"/>
                  <a:pt x="101814" y="1177586"/>
                  <a:pt x="85694" y="1153424"/>
                </a:cubicBezTo>
                <a:cubicBezTo>
                  <a:pt x="53453" y="1105548"/>
                  <a:pt x="27033" y="1053645"/>
                  <a:pt x="2405" y="1001295"/>
                </a:cubicBezTo>
                <a:cubicBezTo>
                  <a:pt x="-3416" y="988320"/>
                  <a:pt x="1957" y="962816"/>
                  <a:pt x="11808" y="951182"/>
                </a:cubicBezTo>
                <a:cubicBezTo>
                  <a:pt x="70021" y="881829"/>
                  <a:pt x="130472" y="814266"/>
                  <a:pt x="190924" y="747151"/>
                </a:cubicBezTo>
                <a:cubicBezTo>
                  <a:pt x="244211" y="688089"/>
                  <a:pt x="298393" y="629027"/>
                  <a:pt x="352576" y="570860"/>
                </a:cubicBezTo>
                <a:cubicBezTo>
                  <a:pt x="299737" y="478688"/>
                  <a:pt x="247345" y="385621"/>
                  <a:pt x="194954" y="292554"/>
                </a:cubicBezTo>
                <a:cubicBezTo>
                  <a:pt x="174804" y="256759"/>
                  <a:pt x="155549" y="220517"/>
                  <a:pt x="135398" y="184722"/>
                </a:cubicBezTo>
                <a:cubicBezTo>
                  <a:pt x="112561" y="143558"/>
                  <a:pt x="111218" y="131029"/>
                  <a:pt x="143011" y="96577"/>
                </a:cubicBezTo>
                <a:cubicBezTo>
                  <a:pt x="163609" y="74652"/>
                  <a:pt x="188685" y="51385"/>
                  <a:pt x="216000" y="41542"/>
                </a:cubicBezTo>
                <a:cubicBezTo>
                  <a:pt x="270630" y="22302"/>
                  <a:pt x="327947" y="10221"/>
                  <a:pt x="384817" y="378"/>
                </a:cubicBezTo>
                <a:cubicBezTo>
                  <a:pt x="398698" y="-2307"/>
                  <a:pt x="421983" y="9774"/>
                  <a:pt x="430939" y="22302"/>
                </a:cubicBezTo>
                <a:cubicBezTo>
                  <a:pt x="483330" y="96129"/>
                  <a:pt x="533035" y="172194"/>
                  <a:pt x="582292" y="247811"/>
                </a:cubicBezTo>
                <a:cubicBezTo>
                  <a:pt x="596173" y="268840"/>
                  <a:pt x="610055" y="290317"/>
                  <a:pt x="623488" y="311794"/>
                </a:cubicBezTo>
                <a:cubicBezTo>
                  <a:pt x="661998" y="276894"/>
                  <a:pt x="702299" y="242889"/>
                  <a:pt x="746182" y="212910"/>
                </a:cubicBezTo>
                <a:cubicBezTo>
                  <a:pt x="808873" y="169956"/>
                  <a:pt x="860369" y="111342"/>
                  <a:pt x="917238" y="60782"/>
                </a:cubicBezTo>
                <a:cubicBezTo>
                  <a:pt x="931119" y="48701"/>
                  <a:pt x="947240" y="38857"/>
                  <a:pt x="963360" y="30356"/>
                </a:cubicBezTo>
                <a:cubicBezTo>
                  <a:pt x="1006348" y="8431"/>
                  <a:pt x="1024259" y="11564"/>
                  <a:pt x="1054709" y="48253"/>
                </a:cubicBezTo>
                <a:cubicBezTo>
                  <a:pt x="1089189" y="89865"/>
                  <a:pt x="1124116" y="131029"/>
                  <a:pt x="1154566" y="175326"/>
                </a:cubicBezTo>
                <a:cubicBezTo>
                  <a:pt x="1190389" y="227228"/>
                  <a:pt x="1189046" y="255417"/>
                  <a:pt x="1146506" y="300608"/>
                </a:cubicBezTo>
                <a:cubicBezTo>
                  <a:pt x="1071725" y="379357"/>
                  <a:pt x="994258" y="457211"/>
                  <a:pt x="917238" y="535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1"/>
          <p:cNvPicPr preferRelativeResize="0"/>
          <p:nvPr/>
        </p:nvPicPr>
        <p:blipFill rotWithShape="1">
          <a:blip r:embed="rId5">
            <a:alphaModFix/>
          </a:blip>
          <a:srcRect b="9413" l="0" r="0" t="21314"/>
          <a:stretch/>
        </p:blipFill>
        <p:spPr>
          <a:xfrm rot="-319799">
            <a:off x="6686445" y="2788791"/>
            <a:ext cx="2176958" cy="268079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/>
          <p:nvPr/>
        </p:nvSpPr>
        <p:spPr>
          <a:xfrm rot="-137437">
            <a:off x="6277177" y="2599333"/>
            <a:ext cx="1442926" cy="456640"/>
          </a:xfrm>
          <a:custGeom>
            <a:rect b="b" l="l" r="r" t="t"/>
            <a:pathLst>
              <a:path extrusionOk="0" h="912357" w="2883547">
                <a:moveTo>
                  <a:pt x="1162895" y="616821"/>
                </a:moveTo>
                <a:cubicBezTo>
                  <a:pt x="1178086" y="605628"/>
                  <a:pt x="1193876" y="607827"/>
                  <a:pt x="1208467" y="606627"/>
                </a:cubicBezTo>
                <a:cubicBezTo>
                  <a:pt x="1225657" y="605028"/>
                  <a:pt x="1242646" y="605228"/>
                  <a:pt x="1259836" y="600631"/>
                </a:cubicBezTo>
                <a:cubicBezTo>
                  <a:pt x="1276226" y="596234"/>
                  <a:pt x="1293815" y="597633"/>
                  <a:pt x="1311004" y="595834"/>
                </a:cubicBezTo>
                <a:cubicBezTo>
                  <a:pt x="1318999" y="595034"/>
                  <a:pt x="1327394" y="594435"/>
                  <a:pt x="1334190" y="590837"/>
                </a:cubicBezTo>
                <a:cubicBezTo>
                  <a:pt x="1342585" y="586640"/>
                  <a:pt x="1350780" y="585840"/>
                  <a:pt x="1359574" y="586240"/>
                </a:cubicBezTo>
                <a:cubicBezTo>
                  <a:pt x="1364172" y="586440"/>
                  <a:pt x="1369968" y="587239"/>
                  <a:pt x="1373366" y="585041"/>
                </a:cubicBezTo>
                <a:cubicBezTo>
                  <a:pt x="1386358" y="576046"/>
                  <a:pt x="1400949" y="578245"/>
                  <a:pt x="1415140" y="578045"/>
                </a:cubicBezTo>
                <a:cubicBezTo>
                  <a:pt x="1419338" y="578045"/>
                  <a:pt x="1423935" y="578445"/>
                  <a:pt x="1427533" y="576646"/>
                </a:cubicBezTo>
                <a:cubicBezTo>
                  <a:pt x="1444522" y="568851"/>
                  <a:pt x="1462511" y="570050"/>
                  <a:pt x="1480500" y="568851"/>
                </a:cubicBezTo>
                <a:cubicBezTo>
                  <a:pt x="1496490" y="567851"/>
                  <a:pt x="1512081" y="563054"/>
                  <a:pt x="1527871" y="560456"/>
                </a:cubicBezTo>
                <a:cubicBezTo>
                  <a:pt x="1539264" y="558657"/>
                  <a:pt x="1551257" y="551861"/>
                  <a:pt x="1561650" y="564253"/>
                </a:cubicBezTo>
                <a:cubicBezTo>
                  <a:pt x="1563249" y="566252"/>
                  <a:pt x="1572044" y="565652"/>
                  <a:pt x="1573243" y="563654"/>
                </a:cubicBezTo>
                <a:cubicBezTo>
                  <a:pt x="1584036" y="546264"/>
                  <a:pt x="1601626" y="553860"/>
                  <a:pt x="1616017" y="551861"/>
                </a:cubicBezTo>
                <a:cubicBezTo>
                  <a:pt x="1627410" y="550262"/>
                  <a:pt x="1640002" y="543466"/>
                  <a:pt x="1651595" y="552461"/>
                </a:cubicBezTo>
                <a:cubicBezTo>
                  <a:pt x="1660589" y="542667"/>
                  <a:pt x="1669984" y="544665"/>
                  <a:pt x="1679578" y="551461"/>
                </a:cubicBezTo>
                <a:cubicBezTo>
                  <a:pt x="1680577" y="552061"/>
                  <a:pt x="1682376" y="551661"/>
                  <a:pt x="1683775" y="551461"/>
                </a:cubicBezTo>
                <a:cubicBezTo>
                  <a:pt x="1710759" y="545465"/>
                  <a:pt x="1738741" y="549263"/>
                  <a:pt x="1765725" y="543666"/>
                </a:cubicBezTo>
                <a:cubicBezTo>
                  <a:pt x="1773520" y="542067"/>
                  <a:pt x="1778117" y="554060"/>
                  <a:pt x="1787112" y="545265"/>
                </a:cubicBezTo>
                <a:cubicBezTo>
                  <a:pt x="1791909" y="540468"/>
                  <a:pt x="1801103" y="541667"/>
                  <a:pt x="1808898" y="545465"/>
                </a:cubicBezTo>
                <a:cubicBezTo>
                  <a:pt x="1812296" y="547264"/>
                  <a:pt x="1817893" y="544465"/>
                  <a:pt x="1822690" y="544266"/>
                </a:cubicBezTo>
                <a:cubicBezTo>
                  <a:pt x="1825888" y="544066"/>
                  <a:pt x="1830085" y="542866"/>
                  <a:pt x="1832084" y="544465"/>
                </a:cubicBezTo>
                <a:cubicBezTo>
                  <a:pt x="1839679" y="550462"/>
                  <a:pt x="1845076" y="547664"/>
                  <a:pt x="1852871" y="543866"/>
                </a:cubicBezTo>
                <a:cubicBezTo>
                  <a:pt x="1860267" y="540268"/>
                  <a:pt x="1870660" y="539069"/>
                  <a:pt x="1878456" y="541267"/>
                </a:cubicBezTo>
                <a:cubicBezTo>
                  <a:pt x="1893247" y="545265"/>
                  <a:pt x="1907238" y="540268"/>
                  <a:pt x="1921429" y="540668"/>
                </a:cubicBezTo>
                <a:cubicBezTo>
                  <a:pt x="1935820" y="541068"/>
                  <a:pt x="1950411" y="538469"/>
                  <a:pt x="1964803" y="538269"/>
                </a:cubicBezTo>
                <a:cubicBezTo>
                  <a:pt x="1972198" y="538069"/>
                  <a:pt x="1979993" y="541667"/>
                  <a:pt x="1986989" y="540468"/>
                </a:cubicBezTo>
                <a:cubicBezTo>
                  <a:pt x="1994984" y="539069"/>
                  <a:pt x="2002180" y="538469"/>
                  <a:pt x="2010574" y="539269"/>
                </a:cubicBezTo>
                <a:cubicBezTo>
                  <a:pt x="2022767" y="540468"/>
                  <a:pt x="2035359" y="536271"/>
                  <a:pt x="2047951" y="535271"/>
                </a:cubicBezTo>
                <a:cubicBezTo>
                  <a:pt x="2066140" y="533872"/>
                  <a:pt x="2085329" y="539069"/>
                  <a:pt x="2102918" y="529874"/>
                </a:cubicBezTo>
                <a:cubicBezTo>
                  <a:pt x="2104317" y="529275"/>
                  <a:pt x="2107115" y="530074"/>
                  <a:pt x="2108514" y="531074"/>
                </a:cubicBezTo>
                <a:cubicBezTo>
                  <a:pt x="2117309" y="537870"/>
                  <a:pt x="2125704" y="533272"/>
                  <a:pt x="2133899" y="530274"/>
                </a:cubicBezTo>
                <a:cubicBezTo>
                  <a:pt x="2148889" y="524678"/>
                  <a:pt x="2163680" y="522879"/>
                  <a:pt x="2180270" y="523678"/>
                </a:cubicBezTo>
                <a:cubicBezTo>
                  <a:pt x="2204056" y="524878"/>
                  <a:pt x="2229240" y="524278"/>
                  <a:pt x="2251626" y="517482"/>
                </a:cubicBezTo>
                <a:cubicBezTo>
                  <a:pt x="2279409" y="509087"/>
                  <a:pt x="2306393" y="504490"/>
                  <a:pt x="2334975" y="507288"/>
                </a:cubicBezTo>
                <a:cubicBezTo>
                  <a:pt x="2339173" y="507688"/>
                  <a:pt x="2343770" y="504090"/>
                  <a:pt x="2348367" y="503491"/>
                </a:cubicBezTo>
                <a:cubicBezTo>
                  <a:pt x="2360559" y="501492"/>
                  <a:pt x="2372752" y="498494"/>
                  <a:pt x="2382146" y="511486"/>
                </a:cubicBezTo>
                <a:cubicBezTo>
                  <a:pt x="2387543" y="519081"/>
                  <a:pt x="2395338" y="525077"/>
                  <a:pt x="2402733" y="532273"/>
                </a:cubicBezTo>
                <a:cubicBezTo>
                  <a:pt x="2391940" y="541667"/>
                  <a:pt x="2381147" y="538869"/>
                  <a:pt x="2370953" y="539269"/>
                </a:cubicBezTo>
                <a:cubicBezTo>
                  <a:pt x="2340172" y="540868"/>
                  <a:pt x="2309391" y="540268"/>
                  <a:pt x="2278810" y="543266"/>
                </a:cubicBezTo>
                <a:cubicBezTo>
                  <a:pt x="2245630" y="546664"/>
                  <a:pt x="2212650" y="553460"/>
                  <a:pt x="2179471" y="558057"/>
                </a:cubicBezTo>
                <a:cubicBezTo>
                  <a:pt x="2160083" y="560656"/>
                  <a:pt x="2140695" y="562454"/>
                  <a:pt x="2121106" y="564053"/>
                </a:cubicBezTo>
                <a:cubicBezTo>
                  <a:pt x="2082930" y="567052"/>
                  <a:pt x="2044554" y="569650"/>
                  <a:pt x="2006377" y="572049"/>
                </a:cubicBezTo>
                <a:cubicBezTo>
                  <a:pt x="1979793" y="573648"/>
                  <a:pt x="1953410" y="575846"/>
                  <a:pt x="1926826" y="576046"/>
                </a:cubicBezTo>
                <a:cubicBezTo>
                  <a:pt x="1901242" y="576246"/>
                  <a:pt x="1875657" y="573648"/>
                  <a:pt x="1850073" y="573448"/>
                </a:cubicBezTo>
                <a:cubicBezTo>
                  <a:pt x="1830685" y="573248"/>
                  <a:pt x="1811097" y="574247"/>
                  <a:pt x="1791709" y="576246"/>
                </a:cubicBezTo>
                <a:cubicBezTo>
                  <a:pt x="1786112" y="576846"/>
                  <a:pt x="1781715" y="578045"/>
                  <a:pt x="1776518" y="574647"/>
                </a:cubicBezTo>
                <a:cubicBezTo>
                  <a:pt x="1773320" y="572648"/>
                  <a:pt x="1768323" y="572848"/>
                  <a:pt x="1764126" y="573248"/>
                </a:cubicBezTo>
                <a:cubicBezTo>
                  <a:pt x="1728748" y="576046"/>
                  <a:pt x="1693569" y="579444"/>
                  <a:pt x="1658191" y="582042"/>
                </a:cubicBezTo>
                <a:cubicBezTo>
                  <a:pt x="1633806" y="583841"/>
                  <a:pt x="1609221" y="582842"/>
                  <a:pt x="1585236" y="586839"/>
                </a:cubicBezTo>
                <a:cubicBezTo>
                  <a:pt x="1544861" y="593835"/>
                  <a:pt x="1503686" y="591836"/>
                  <a:pt x="1463311" y="602230"/>
                </a:cubicBezTo>
                <a:cubicBezTo>
                  <a:pt x="1442523" y="607627"/>
                  <a:pt x="1419737" y="608026"/>
                  <a:pt x="1397751" y="611025"/>
                </a:cubicBezTo>
                <a:cubicBezTo>
                  <a:pt x="1365571" y="615622"/>
                  <a:pt x="1332991" y="617221"/>
                  <a:pt x="1300810" y="621818"/>
                </a:cubicBezTo>
                <a:cubicBezTo>
                  <a:pt x="1261834" y="627415"/>
                  <a:pt x="1222858" y="624216"/>
                  <a:pt x="1183882" y="623417"/>
                </a:cubicBezTo>
                <a:cubicBezTo>
                  <a:pt x="1177486" y="623217"/>
                  <a:pt x="1171090" y="619419"/>
                  <a:pt x="1162895" y="616821"/>
                </a:cubicBezTo>
                <a:close/>
                <a:moveTo>
                  <a:pt x="978009" y="204075"/>
                </a:moveTo>
                <a:cubicBezTo>
                  <a:pt x="944429" y="239453"/>
                  <a:pt x="923442" y="282227"/>
                  <a:pt x="905653" y="326999"/>
                </a:cubicBezTo>
                <a:cubicBezTo>
                  <a:pt x="888464" y="370372"/>
                  <a:pt x="884266" y="416344"/>
                  <a:pt x="880269" y="462116"/>
                </a:cubicBezTo>
                <a:cubicBezTo>
                  <a:pt x="876871" y="500892"/>
                  <a:pt x="877471" y="539868"/>
                  <a:pt x="881468" y="578645"/>
                </a:cubicBezTo>
                <a:cubicBezTo>
                  <a:pt x="883067" y="593835"/>
                  <a:pt x="885066" y="609426"/>
                  <a:pt x="890063" y="623817"/>
                </a:cubicBezTo>
                <a:cubicBezTo>
                  <a:pt x="900656" y="654598"/>
                  <a:pt x="912449" y="685179"/>
                  <a:pt x="925441" y="714961"/>
                </a:cubicBezTo>
                <a:cubicBezTo>
                  <a:pt x="932637" y="731351"/>
                  <a:pt x="941631" y="747341"/>
                  <a:pt x="952225" y="761932"/>
                </a:cubicBezTo>
                <a:cubicBezTo>
                  <a:pt x="967415" y="782719"/>
                  <a:pt x="983206" y="803506"/>
                  <a:pt x="1001394" y="821695"/>
                </a:cubicBezTo>
                <a:cubicBezTo>
                  <a:pt x="1020383" y="840684"/>
                  <a:pt x="1030776" y="839484"/>
                  <a:pt x="1045367" y="814899"/>
                </a:cubicBezTo>
                <a:cubicBezTo>
                  <a:pt x="1043968" y="812301"/>
                  <a:pt x="1042569" y="809103"/>
                  <a:pt x="1040570" y="806305"/>
                </a:cubicBezTo>
                <a:cubicBezTo>
                  <a:pt x="1037772" y="802307"/>
                  <a:pt x="1034574" y="798709"/>
                  <a:pt x="1031176" y="795111"/>
                </a:cubicBezTo>
                <a:cubicBezTo>
                  <a:pt x="1002194" y="763331"/>
                  <a:pt x="972012" y="731950"/>
                  <a:pt x="958021" y="690176"/>
                </a:cubicBezTo>
                <a:cubicBezTo>
                  <a:pt x="949626" y="665191"/>
                  <a:pt x="940832" y="639607"/>
                  <a:pt x="938633" y="613623"/>
                </a:cubicBezTo>
                <a:cubicBezTo>
                  <a:pt x="935235" y="573648"/>
                  <a:pt x="936834" y="533472"/>
                  <a:pt x="936834" y="493297"/>
                </a:cubicBezTo>
                <a:cubicBezTo>
                  <a:pt x="936834" y="473709"/>
                  <a:pt x="936035" y="453921"/>
                  <a:pt x="939033" y="434733"/>
                </a:cubicBezTo>
                <a:cubicBezTo>
                  <a:pt x="944429" y="400554"/>
                  <a:pt x="951625" y="366375"/>
                  <a:pt x="959620" y="332596"/>
                </a:cubicBezTo>
                <a:cubicBezTo>
                  <a:pt x="968215" y="296618"/>
                  <a:pt x="983006" y="263238"/>
                  <a:pt x="1006391" y="234056"/>
                </a:cubicBezTo>
                <a:cubicBezTo>
                  <a:pt x="1016185" y="221864"/>
                  <a:pt x="1025579" y="209271"/>
                  <a:pt x="1032775" y="195480"/>
                </a:cubicBezTo>
                <a:cubicBezTo>
                  <a:pt x="1023181" y="188684"/>
                  <a:pt x="1015586" y="183287"/>
                  <a:pt x="1008190" y="178091"/>
                </a:cubicBezTo>
                <a:cubicBezTo>
                  <a:pt x="996597" y="187885"/>
                  <a:pt x="986404" y="195080"/>
                  <a:pt x="978009" y="204075"/>
                </a:cubicBezTo>
                <a:close/>
                <a:moveTo>
                  <a:pt x="132528" y="382165"/>
                </a:moveTo>
                <a:cubicBezTo>
                  <a:pt x="126932" y="393158"/>
                  <a:pt x="125932" y="407350"/>
                  <a:pt x="111541" y="412746"/>
                </a:cubicBezTo>
                <a:cubicBezTo>
                  <a:pt x="109542" y="413546"/>
                  <a:pt x="108743" y="417344"/>
                  <a:pt x="107344" y="419742"/>
                </a:cubicBezTo>
                <a:cubicBezTo>
                  <a:pt x="96550" y="438930"/>
                  <a:pt x="85557" y="458119"/>
                  <a:pt x="74964" y="477307"/>
                </a:cubicBezTo>
                <a:cubicBezTo>
                  <a:pt x="54776" y="513684"/>
                  <a:pt x="44382" y="554060"/>
                  <a:pt x="29192" y="592636"/>
                </a:cubicBezTo>
                <a:cubicBezTo>
                  <a:pt x="20597" y="614423"/>
                  <a:pt x="17199" y="637808"/>
                  <a:pt x="4807" y="658395"/>
                </a:cubicBezTo>
                <a:cubicBezTo>
                  <a:pt x="209" y="665991"/>
                  <a:pt x="209" y="677184"/>
                  <a:pt x="10" y="686578"/>
                </a:cubicBezTo>
                <a:cubicBezTo>
                  <a:pt x="-390" y="698971"/>
                  <a:pt x="11802" y="702368"/>
                  <a:pt x="19198" y="708565"/>
                </a:cubicBezTo>
                <a:cubicBezTo>
                  <a:pt x="26593" y="714761"/>
                  <a:pt x="30391" y="704367"/>
                  <a:pt x="36387" y="702568"/>
                </a:cubicBezTo>
                <a:cubicBezTo>
                  <a:pt x="48180" y="698771"/>
                  <a:pt x="50379" y="687578"/>
                  <a:pt x="54376" y="678583"/>
                </a:cubicBezTo>
                <a:cubicBezTo>
                  <a:pt x="58973" y="667790"/>
                  <a:pt x="60572" y="655997"/>
                  <a:pt x="64370" y="644804"/>
                </a:cubicBezTo>
                <a:cubicBezTo>
                  <a:pt x="73365" y="617820"/>
                  <a:pt x="83159" y="591037"/>
                  <a:pt x="91553" y="563854"/>
                </a:cubicBezTo>
                <a:cubicBezTo>
                  <a:pt x="97150" y="545665"/>
                  <a:pt x="100748" y="541467"/>
                  <a:pt x="119536" y="538469"/>
                </a:cubicBezTo>
                <a:cubicBezTo>
                  <a:pt x="143721" y="534871"/>
                  <a:pt x="167707" y="530674"/>
                  <a:pt x="191892" y="527276"/>
                </a:cubicBezTo>
                <a:cubicBezTo>
                  <a:pt x="197288" y="526477"/>
                  <a:pt x="202885" y="527076"/>
                  <a:pt x="209481" y="527076"/>
                </a:cubicBezTo>
                <a:cubicBezTo>
                  <a:pt x="213079" y="538069"/>
                  <a:pt x="216277" y="548663"/>
                  <a:pt x="219875" y="559256"/>
                </a:cubicBezTo>
                <a:cubicBezTo>
                  <a:pt x="225071" y="574247"/>
                  <a:pt x="229868" y="589638"/>
                  <a:pt x="236464" y="604029"/>
                </a:cubicBezTo>
                <a:cubicBezTo>
                  <a:pt x="243260" y="619419"/>
                  <a:pt x="251055" y="621818"/>
                  <a:pt x="266646" y="616221"/>
                </a:cubicBezTo>
                <a:cubicBezTo>
                  <a:pt x="278039" y="612224"/>
                  <a:pt x="280038" y="607827"/>
                  <a:pt x="275241" y="590837"/>
                </a:cubicBezTo>
                <a:cubicBezTo>
                  <a:pt x="269444" y="570450"/>
                  <a:pt x="263248" y="550062"/>
                  <a:pt x="256252" y="530074"/>
                </a:cubicBezTo>
                <a:cubicBezTo>
                  <a:pt x="253054" y="521280"/>
                  <a:pt x="254853" y="516882"/>
                  <a:pt x="263448" y="514284"/>
                </a:cubicBezTo>
                <a:cubicBezTo>
                  <a:pt x="271043" y="512085"/>
                  <a:pt x="278439" y="509887"/>
                  <a:pt x="285834" y="507688"/>
                </a:cubicBezTo>
                <a:cubicBezTo>
                  <a:pt x="279438" y="501892"/>
                  <a:pt x="273841" y="499493"/>
                  <a:pt x="268045" y="497894"/>
                </a:cubicBezTo>
                <a:cubicBezTo>
                  <a:pt x="252255" y="493897"/>
                  <a:pt x="243660" y="485502"/>
                  <a:pt x="241661" y="467713"/>
                </a:cubicBezTo>
                <a:cubicBezTo>
                  <a:pt x="238463" y="438131"/>
                  <a:pt x="232267" y="408749"/>
                  <a:pt x="226670" y="379367"/>
                </a:cubicBezTo>
                <a:cubicBezTo>
                  <a:pt x="223073" y="360778"/>
                  <a:pt x="218875" y="342190"/>
                  <a:pt x="195090" y="338592"/>
                </a:cubicBezTo>
                <a:cubicBezTo>
                  <a:pt x="190093" y="337792"/>
                  <a:pt x="185496" y="333395"/>
                  <a:pt x="178900" y="329597"/>
                </a:cubicBezTo>
                <a:cubicBezTo>
                  <a:pt x="157513" y="343189"/>
                  <a:pt x="143322" y="361178"/>
                  <a:pt x="132528" y="382165"/>
                </a:cubicBezTo>
                <a:close/>
                <a:moveTo>
                  <a:pt x="204284" y="490099"/>
                </a:moveTo>
                <a:cubicBezTo>
                  <a:pt x="204084" y="503491"/>
                  <a:pt x="200287" y="511086"/>
                  <a:pt x="186895" y="513684"/>
                </a:cubicBezTo>
                <a:cubicBezTo>
                  <a:pt x="161710" y="518282"/>
                  <a:pt x="136326" y="522279"/>
                  <a:pt x="108343" y="527076"/>
                </a:cubicBezTo>
                <a:cubicBezTo>
                  <a:pt x="122734" y="476107"/>
                  <a:pt x="150717" y="434533"/>
                  <a:pt x="182298" y="394158"/>
                </a:cubicBezTo>
                <a:cubicBezTo>
                  <a:pt x="190293" y="426538"/>
                  <a:pt x="204884" y="456520"/>
                  <a:pt x="204284" y="490099"/>
                </a:cubicBezTo>
                <a:close/>
                <a:moveTo>
                  <a:pt x="2480286" y="120326"/>
                </a:moveTo>
                <a:cubicBezTo>
                  <a:pt x="2490280" y="127722"/>
                  <a:pt x="2501473" y="134118"/>
                  <a:pt x="2510268" y="142912"/>
                </a:cubicBezTo>
                <a:cubicBezTo>
                  <a:pt x="2529256" y="161501"/>
                  <a:pt x="2539250" y="185086"/>
                  <a:pt x="2546245" y="210471"/>
                </a:cubicBezTo>
                <a:cubicBezTo>
                  <a:pt x="2555440" y="243051"/>
                  <a:pt x="2555440" y="276630"/>
                  <a:pt x="2558838" y="309810"/>
                </a:cubicBezTo>
                <a:cubicBezTo>
                  <a:pt x="2560037" y="320803"/>
                  <a:pt x="2563235" y="332196"/>
                  <a:pt x="2561836" y="342789"/>
                </a:cubicBezTo>
                <a:cubicBezTo>
                  <a:pt x="2557838" y="371572"/>
                  <a:pt x="2553441" y="400554"/>
                  <a:pt x="2546445" y="428737"/>
                </a:cubicBezTo>
                <a:cubicBezTo>
                  <a:pt x="2539050" y="458918"/>
                  <a:pt x="2528456" y="488300"/>
                  <a:pt x="2519262" y="518082"/>
                </a:cubicBezTo>
                <a:cubicBezTo>
                  <a:pt x="2518263" y="521480"/>
                  <a:pt x="2516464" y="524478"/>
                  <a:pt x="2514865" y="527476"/>
                </a:cubicBezTo>
                <a:cubicBezTo>
                  <a:pt x="2497076" y="558857"/>
                  <a:pt x="2480486" y="590837"/>
                  <a:pt x="2461298" y="621418"/>
                </a:cubicBezTo>
                <a:cubicBezTo>
                  <a:pt x="2447706" y="643205"/>
                  <a:pt x="2431916" y="663792"/>
                  <a:pt x="2415526" y="683380"/>
                </a:cubicBezTo>
                <a:cubicBezTo>
                  <a:pt x="2401135" y="700570"/>
                  <a:pt x="2384545" y="716160"/>
                  <a:pt x="2368555" y="732150"/>
                </a:cubicBezTo>
                <a:cubicBezTo>
                  <a:pt x="2358761" y="741744"/>
                  <a:pt x="2348367" y="750739"/>
                  <a:pt x="2338173" y="759733"/>
                </a:cubicBezTo>
                <a:cubicBezTo>
                  <a:pt x="2332377" y="764930"/>
                  <a:pt x="2327979" y="772525"/>
                  <a:pt x="2333376" y="777922"/>
                </a:cubicBezTo>
                <a:cubicBezTo>
                  <a:pt x="2338373" y="782919"/>
                  <a:pt x="2347967" y="785917"/>
                  <a:pt x="2355163" y="785517"/>
                </a:cubicBezTo>
                <a:cubicBezTo>
                  <a:pt x="2362159" y="785118"/>
                  <a:pt x="2369354" y="779721"/>
                  <a:pt x="2375151" y="775124"/>
                </a:cubicBezTo>
                <a:cubicBezTo>
                  <a:pt x="2388742" y="764330"/>
                  <a:pt x="2402534" y="753537"/>
                  <a:pt x="2414726" y="741345"/>
                </a:cubicBezTo>
                <a:cubicBezTo>
                  <a:pt x="2433914" y="722156"/>
                  <a:pt x="2452503" y="702368"/>
                  <a:pt x="2469892" y="681581"/>
                </a:cubicBezTo>
                <a:cubicBezTo>
                  <a:pt x="2481885" y="667190"/>
                  <a:pt x="2489880" y="649601"/>
                  <a:pt x="2502073" y="635610"/>
                </a:cubicBezTo>
                <a:cubicBezTo>
                  <a:pt x="2524858" y="609226"/>
                  <a:pt x="2538650" y="578045"/>
                  <a:pt x="2552242" y="546864"/>
                </a:cubicBezTo>
                <a:cubicBezTo>
                  <a:pt x="2561836" y="524678"/>
                  <a:pt x="2569431" y="501892"/>
                  <a:pt x="2577027" y="479106"/>
                </a:cubicBezTo>
                <a:cubicBezTo>
                  <a:pt x="2582223" y="463315"/>
                  <a:pt x="2587020" y="447125"/>
                  <a:pt x="2590218" y="430735"/>
                </a:cubicBezTo>
                <a:cubicBezTo>
                  <a:pt x="2594216" y="410348"/>
                  <a:pt x="2597414" y="389761"/>
                  <a:pt x="2598613" y="368973"/>
                </a:cubicBezTo>
                <a:cubicBezTo>
                  <a:pt x="2599613" y="349785"/>
                  <a:pt x="2597414" y="330397"/>
                  <a:pt x="2597014" y="311009"/>
                </a:cubicBezTo>
                <a:cubicBezTo>
                  <a:pt x="2596415" y="271833"/>
                  <a:pt x="2589019" y="233656"/>
                  <a:pt x="2576627" y="196879"/>
                </a:cubicBezTo>
                <a:cubicBezTo>
                  <a:pt x="2559038" y="144911"/>
                  <a:pt x="2518862" y="115929"/>
                  <a:pt x="2470492" y="92943"/>
                </a:cubicBezTo>
                <a:cubicBezTo>
                  <a:pt x="2466295" y="105935"/>
                  <a:pt x="2471491" y="113730"/>
                  <a:pt x="2480286" y="120326"/>
                </a:cubicBezTo>
                <a:close/>
                <a:moveTo>
                  <a:pt x="2749720" y="401353"/>
                </a:moveTo>
                <a:cubicBezTo>
                  <a:pt x="2750320" y="366175"/>
                  <a:pt x="2756916" y="330797"/>
                  <a:pt x="2748721" y="294819"/>
                </a:cubicBezTo>
                <a:cubicBezTo>
                  <a:pt x="2740526" y="291821"/>
                  <a:pt x="2733131" y="289222"/>
                  <a:pt x="2722737" y="285425"/>
                </a:cubicBezTo>
                <a:cubicBezTo>
                  <a:pt x="2720338" y="308810"/>
                  <a:pt x="2717740" y="329398"/>
                  <a:pt x="2715941" y="350185"/>
                </a:cubicBezTo>
                <a:cubicBezTo>
                  <a:pt x="2712343" y="388961"/>
                  <a:pt x="2709345" y="427937"/>
                  <a:pt x="2705747" y="466913"/>
                </a:cubicBezTo>
                <a:cubicBezTo>
                  <a:pt x="2705348" y="471710"/>
                  <a:pt x="2703149" y="476107"/>
                  <a:pt x="2702349" y="480905"/>
                </a:cubicBezTo>
                <a:cubicBezTo>
                  <a:pt x="2696553" y="508887"/>
                  <a:pt x="2690756" y="536870"/>
                  <a:pt x="2685360" y="564853"/>
                </a:cubicBezTo>
                <a:cubicBezTo>
                  <a:pt x="2682761" y="578645"/>
                  <a:pt x="2689757" y="589038"/>
                  <a:pt x="2699951" y="597233"/>
                </a:cubicBezTo>
                <a:cubicBezTo>
                  <a:pt x="2702949" y="599632"/>
                  <a:pt x="2707746" y="601630"/>
                  <a:pt x="2711344" y="601231"/>
                </a:cubicBezTo>
                <a:cubicBezTo>
                  <a:pt x="2721138" y="599831"/>
                  <a:pt x="2733131" y="586240"/>
                  <a:pt x="2734130" y="575247"/>
                </a:cubicBezTo>
                <a:cubicBezTo>
                  <a:pt x="2737128" y="537670"/>
                  <a:pt x="2752519" y="507088"/>
                  <a:pt x="2783699" y="485502"/>
                </a:cubicBezTo>
                <a:cubicBezTo>
                  <a:pt x="2800089" y="474109"/>
                  <a:pt x="2816879" y="463315"/>
                  <a:pt x="2839066" y="463315"/>
                </a:cubicBezTo>
                <a:cubicBezTo>
                  <a:pt x="2839865" y="471111"/>
                  <a:pt x="2840265" y="476707"/>
                  <a:pt x="2841064" y="482104"/>
                </a:cubicBezTo>
                <a:cubicBezTo>
                  <a:pt x="2845661" y="514684"/>
                  <a:pt x="2834468" y="545665"/>
                  <a:pt x="2831670" y="577645"/>
                </a:cubicBezTo>
                <a:cubicBezTo>
                  <a:pt x="2829471" y="603429"/>
                  <a:pt x="2828672" y="603829"/>
                  <a:pt x="2851058" y="616421"/>
                </a:cubicBezTo>
                <a:cubicBezTo>
                  <a:pt x="2857654" y="613623"/>
                  <a:pt x="2863850" y="611025"/>
                  <a:pt x="2870446" y="608226"/>
                </a:cubicBezTo>
                <a:cubicBezTo>
                  <a:pt x="2871845" y="602430"/>
                  <a:pt x="2873045" y="596234"/>
                  <a:pt x="2874844" y="590237"/>
                </a:cubicBezTo>
                <a:cubicBezTo>
                  <a:pt x="2886236" y="552660"/>
                  <a:pt x="2885437" y="514484"/>
                  <a:pt x="2878241" y="476507"/>
                </a:cubicBezTo>
                <a:cubicBezTo>
                  <a:pt x="2876243" y="466513"/>
                  <a:pt x="2870046" y="453521"/>
                  <a:pt x="2861852" y="449124"/>
                </a:cubicBezTo>
                <a:cubicBezTo>
                  <a:pt x="2846661" y="441129"/>
                  <a:pt x="2830071" y="426538"/>
                  <a:pt x="2810683" y="442528"/>
                </a:cubicBezTo>
                <a:cubicBezTo>
                  <a:pt x="2808884" y="443927"/>
                  <a:pt x="2804087" y="444327"/>
                  <a:pt x="2802688" y="443128"/>
                </a:cubicBezTo>
                <a:cubicBezTo>
                  <a:pt x="2794893" y="435732"/>
                  <a:pt x="2790495" y="442528"/>
                  <a:pt x="2784699" y="446126"/>
                </a:cubicBezTo>
                <a:cubicBezTo>
                  <a:pt x="2774305" y="452522"/>
                  <a:pt x="2764711" y="461916"/>
                  <a:pt x="2746922" y="458318"/>
                </a:cubicBezTo>
                <a:cubicBezTo>
                  <a:pt x="2747721" y="438730"/>
                  <a:pt x="2749321" y="420142"/>
                  <a:pt x="2749720" y="401353"/>
                </a:cubicBezTo>
                <a:close/>
                <a:moveTo>
                  <a:pt x="1235051" y="92343"/>
                </a:moveTo>
                <a:cubicBezTo>
                  <a:pt x="1234651" y="95741"/>
                  <a:pt x="1234651" y="99339"/>
                  <a:pt x="1234851" y="102737"/>
                </a:cubicBezTo>
                <a:cubicBezTo>
                  <a:pt x="1239448" y="187885"/>
                  <a:pt x="1237050" y="272832"/>
                  <a:pt x="1221060" y="356781"/>
                </a:cubicBezTo>
                <a:cubicBezTo>
                  <a:pt x="1217262" y="376369"/>
                  <a:pt x="1225057" y="390360"/>
                  <a:pt x="1237050" y="403952"/>
                </a:cubicBezTo>
                <a:cubicBezTo>
                  <a:pt x="1243446" y="411147"/>
                  <a:pt x="1250042" y="412946"/>
                  <a:pt x="1260835" y="410948"/>
                </a:cubicBezTo>
                <a:cubicBezTo>
                  <a:pt x="1288618" y="405551"/>
                  <a:pt x="1313403" y="393558"/>
                  <a:pt x="1338987" y="382565"/>
                </a:cubicBezTo>
                <a:cubicBezTo>
                  <a:pt x="1356576" y="374970"/>
                  <a:pt x="1372766" y="365775"/>
                  <a:pt x="1387157" y="353783"/>
                </a:cubicBezTo>
                <a:cubicBezTo>
                  <a:pt x="1413941" y="331596"/>
                  <a:pt x="1421137" y="296618"/>
                  <a:pt x="1387557" y="270034"/>
                </a:cubicBezTo>
                <a:cubicBezTo>
                  <a:pt x="1379562" y="263638"/>
                  <a:pt x="1369968" y="258841"/>
                  <a:pt x="1360774" y="254044"/>
                </a:cubicBezTo>
                <a:cubicBezTo>
                  <a:pt x="1335189" y="240252"/>
                  <a:pt x="1309405" y="240053"/>
                  <a:pt x="1283821" y="253844"/>
                </a:cubicBezTo>
                <a:cubicBezTo>
                  <a:pt x="1281023" y="255443"/>
                  <a:pt x="1278224" y="257042"/>
                  <a:pt x="1273028" y="259840"/>
                </a:cubicBezTo>
                <a:cubicBezTo>
                  <a:pt x="1270829" y="204874"/>
                  <a:pt x="1274027" y="152306"/>
                  <a:pt x="1264033" y="99939"/>
                </a:cubicBezTo>
                <a:cubicBezTo>
                  <a:pt x="1255638" y="95741"/>
                  <a:pt x="1247643" y="91544"/>
                  <a:pt x="1238649" y="86947"/>
                </a:cubicBezTo>
                <a:cubicBezTo>
                  <a:pt x="1236450" y="89945"/>
                  <a:pt x="1235251" y="91144"/>
                  <a:pt x="1235051" y="92343"/>
                </a:cubicBezTo>
                <a:close/>
                <a:moveTo>
                  <a:pt x="1311004" y="282426"/>
                </a:moveTo>
                <a:cubicBezTo>
                  <a:pt x="1331192" y="265437"/>
                  <a:pt x="1347782" y="264038"/>
                  <a:pt x="1365571" y="278429"/>
                </a:cubicBezTo>
                <a:cubicBezTo>
                  <a:pt x="1380761" y="290821"/>
                  <a:pt x="1380961" y="308610"/>
                  <a:pt x="1365771" y="321403"/>
                </a:cubicBezTo>
                <a:cubicBezTo>
                  <a:pt x="1355177" y="330197"/>
                  <a:pt x="1345583" y="342590"/>
                  <a:pt x="1333390" y="346187"/>
                </a:cubicBezTo>
                <a:cubicBezTo>
                  <a:pt x="1316401" y="351184"/>
                  <a:pt x="1301210" y="359379"/>
                  <a:pt x="1284820" y="365376"/>
                </a:cubicBezTo>
                <a:cubicBezTo>
                  <a:pt x="1279424" y="367374"/>
                  <a:pt x="1273028" y="366775"/>
                  <a:pt x="1264633" y="367374"/>
                </a:cubicBezTo>
                <a:cubicBezTo>
                  <a:pt x="1277625" y="335794"/>
                  <a:pt x="1285020" y="304413"/>
                  <a:pt x="1311004" y="282426"/>
                </a:cubicBezTo>
                <a:close/>
                <a:moveTo>
                  <a:pt x="2160083" y="331996"/>
                </a:moveTo>
                <a:cubicBezTo>
                  <a:pt x="2181869" y="322602"/>
                  <a:pt x="2192663" y="305412"/>
                  <a:pt x="2192463" y="280628"/>
                </a:cubicBezTo>
                <a:cubicBezTo>
                  <a:pt x="2192263" y="256442"/>
                  <a:pt x="2178272" y="243850"/>
                  <a:pt x="2158683" y="234856"/>
                </a:cubicBezTo>
                <a:cubicBezTo>
                  <a:pt x="2147490" y="229659"/>
                  <a:pt x="2136097" y="225062"/>
                  <a:pt x="2123505" y="219865"/>
                </a:cubicBezTo>
                <a:cubicBezTo>
                  <a:pt x="2125504" y="212270"/>
                  <a:pt x="2127703" y="205874"/>
                  <a:pt x="2128902" y="199278"/>
                </a:cubicBezTo>
                <a:cubicBezTo>
                  <a:pt x="2133899" y="169896"/>
                  <a:pt x="2138296" y="140514"/>
                  <a:pt x="2143293" y="111132"/>
                </a:cubicBezTo>
                <a:cubicBezTo>
                  <a:pt x="2146891" y="89145"/>
                  <a:pt x="2151088" y="67359"/>
                  <a:pt x="2154686" y="45372"/>
                </a:cubicBezTo>
                <a:cubicBezTo>
                  <a:pt x="2159083" y="17389"/>
                  <a:pt x="2156685" y="12992"/>
                  <a:pt x="2130301" y="0"/>
                </a:cubicBezTo>
                <a:cubicBezTo>
                  <a:pt x="2128702" y="2798"/>
                  <a:pt x="2126103" y="5597"/>
                  <a:pt x="2125304" y="8795"/>
                </a:cubicBezTo>
                <a:cubicBezTo>
                  <a:pt x="2115710" y="54367"/>
                  <a:pt x="2106915" y="100138"/>
                  <a:pt x="2096522" y="145710"/>
                </a:cubicBezTo>
                <a:cubicBezTo>
                  <a:pt x="2087727" y="184287"/>
                  <a:pt x="2077333" y="222263"/>
                  <a:pt x="2067739" y="260640"/>
                </a:cubicBezTo>
                <a:cubicBezTo>
                  <a:pt x="2064341" y="274032"/>
                  <a:pt x="2060943" y="287423"/>
                  <a:pt x="2058145" y="301015"/>
                </a:cubicBezTo>
                <a:cubicBezTo>
                  <a:pt x="2055547" y="313607"/>
                  <a:pt x="2053748" y="326399"/>
                  <a:pt x="2051149" y="341590"/>
                </a:cubicBezTo>
                <a:cubicBezTo>
                  <a:pt x="2059345" y="351584"/>
                  <a:pt x="2058145" y="371772"/>
                  <a:pt x="2076334" y="378767"/>
                </a:cubicBezTo>
                <a:cubicBezTo>
                  <a:pt x="2088726" y="373171"/>
                  <a:pt x="2103318" y="369573"/>
                  <a:pt x="2101519" y="352783"/>
                </a:cubicBezTo>
                <a:cubicBezTo>
                  <a:pt x="2122306" y="345588"/>
                  <a:pt x="2141694" y="339991"/>
                  <a:pt x="2160083" y="331996"/>
                </a:cubicBezTo>
                <a:close/>
                <a:moveTo>
                  <a:pt x="2157684" y="296018"/>
                </a:moveTo>
                <a:cubicBezTo>
                  <a:pt x="2149289" y="305412"/>
                  <a:pt x="2137497" y="312208"/>
                  <a:pt x="2126303" y="318804"/>
                </a:cubicBezTo>
                <a:cubicBezTo>
                  <a:pt x="2122506" y="321003"/>
                  <a:pt x="2116110" y="318404"/>
                  <a:pt x="2108914" y="318005"/>
                </a:cubicBezTo>
                <a:cubicBezTo>
                  <a:pt x="2111113" y="303014"/>
                  <a:pt x="2112312" y="289822"/>
                  <a:pt x="2114910" y="276830"/>
                </a:cubicBezTo>
                <a:cubicBezTo>
                  <a:pt x="2120307" y="248247"/>
                  <a:pt x="2121106" y="247848"/>
                  <a:pt x="2149489" y="247048"/>
                </a:cubicBezTo>
                <a:cubicBezTo>
                  <a:pt x="2164080" y="263438"/>
                  <a:pt x="2168677" y="283826"/>
                  <a:pt x="2157684" y="296018"/>
                </a:cubicBezTo>
                <a:close/>
                <a:moveTo>
                  <a:pt x="1711358" y="872264"/>
                </a:moveTo>
                <a:cubicBezTo>
                  <a:pt x="1730147" y="847080"/>
                  <a:pt x="1749135" y="822095"/>
                  <a:pt x="1767923" y="796910"/>
                </a:cubicBezTo>
                <a:cubicBezTo>
                  <a:pt x="1785113" y="773925"/>
                  <a:pt x="1800903" y="750139"/>
                  <a:pt x="1809298" y="722356"/>
                </a:cubicBezTo>
                <a:cubicBezTo>
                  <a:pt x="1816094" y="699970"/>
                  <a:pt x="1805500" y="681981"/>
                  <a:pt x="1783314" y="675785"/>
                </a:cubicBezTo>
                <a:cubicBezTo>
                  <a:pt x="1766125" y="670988"/>
                  <a:pt x="1749335" y="671188"/>
                  <a:pt x="1731546" y="673186"/>
                </a:cubicBezTo>
                <a:cubicBezTo>
                  <a:pt x="1705962" y="676185"/>
                  <a:pt x="1685974" y="689376"/>
                  <a:pt x="1665187" y="701369"/>
                </a:cubicBezTo>
                <a:cubicBezTo>
                  <a:pt x="1656392" y="706366"/>
                  <a:pt x="1651995" y="715161"/>
                  <a:pt x="1655592" y="725754"/>
                </a:cubicBezTo>
                <a:cubicBezTo>
                  <a:pt x="1657991" y="726154"/>
                  <a:pt x="1659590" y="727153"/>
                  <a:pt x="1660589" y="726554"/>
                </a:cubicBezTo>
                <a:cubicBezTo>
                  <a:pt x="1665387" y="723755"/>
                  <a:pt x="1670783" y="721357"/>
                  <a:pt x="1674581" y="717559"/>
                </a:cubicBezTo>
                <a:cubicBezTo>
                  <a:pt x="1698966" y="693974"/>
                  <a:pt x="1729547" y="686378"/>
                  <a:pt x="1761927" y="682980"/>
                </a:cubicBezTo>
                <a:cubicBezTo>
                  <a:pt x="1779916" y="681181"/>
                  <a:pt x="1785113" y="686178"/>
                  <a:pt x="1783914" y="704167"/>
                </a:cubicBezTo>
                <a:cubicBezTo>
                  <a:pt x="1783514" y="710164"/>
                  <a:pt x="1782714" y="717159"/>
                  <a:pt x="1779317" y="721956"/>
                </a:cubicBezTo>
                <a:cubicBezTo>
                  <a:pt x="1761527" y="748340"/>
                  <a:pt x="1742939" y="774324"/>
                  <a:pt x="1724750" y="800508"/>
                </a:cubicBezTo>
                <a:cubicBezTo>
                  <a:pt x="1719353" y="808303"/>
                  <a:pt x="1712158" y="816099"/>
                  <a:pt x="1709759" y="824893"/>
                </a:cubicBezTo>
                <a:cubicBezTo>
                  <a:pt x="1706561" y="836086"/>
                  <a:pt x="1692370" y="832489"/>
                  <a:pt x="1689971" y="843082"/>
                </a:cubicBezTo>
                <a:cubicBezTo>
                  <a:pt x="1689172" y="846480"/>
                  <a:pt x="1687973" y="849878"/>
                  <a:pt x="1686174" y="852876"/>
                </a:cubicBezTo>
                <a:cubicBezTo>
                  <a:pt x="1684375" y="855674"/>
                  <a:pt x="1682176" y="858872"/>
                  <a:pt x="1679378" y="860271"/>
                </a:cubicBezTo>
                <a:cubicBezTo>
                  <a:pt x="1665586" y="866668"/>
                  <a:pt x="1671783" y="883857"/>
                  <a:pt x="1662188" y="892652"/>
                </a:cubicBezTo>
                <a:cubicBezTo>
                  <a:pt x="1661589" y="893251"/>
                  <a:pt x="1666786" y="902446"/>
                  <a:pt x="1670983" y="905044"/>
                </a:cubicBezTo>
                <a:cubicBezTo>
                  <a:pt x="1681976" y="911440"/>
                  <a:pt x="1693969" y="914038"/>
                  <a:pt x="1707161" y="911240"/>
                </a:cubicBezTo>
                <a:cubicBezTo>
                  <a:pt x="1740340" y="904444"/>
                  <a:pt x="1773720" y="898248"/>
                  <a:pt x="1807299" y="892652"/>
                </a:cubicBezTo>
                <a:cubicBezTo>
                  <a:pt x="1816694" y="891053"/>
                  <a:pt x="1826687" y="891252"/>
                  <a:pt x="1836082" y="893051"/>
                </a:cubicBezTo>
                <a:cubicBezTo>
                  <a:pt x="1857269" y="897049"/>
                  <a:pt x="1867862" y="891452"/>
                  <a:pt x="1877056" y="867867"/>
                </a:cubicBezTo>
                <a:cubicBezTo>
                  <a:pt x="1869461" y="863470"/>
                  <a:pt x="1862665" y="865068"/>
                  <a:pt x="1856069" y="870065"/>
                </a:cubicBezTo>
                <a:cubicBezTo>
                  <a:pt x="1852871" y="872464"/>
                  <a:pt x="1849274" y="876062"/>
                  <a:pt x="1845676" y="876462"/>
                </a:cubicBezTo>
                <a:cubicBezTo>
                  <a:pt x="1826887" y="877861"/>
                  <a:pt x="1808099" y="878660"/>
                  <a:pt x="1789310" y="879260"/>
                </a:cubicBezTo>
                <a:cubicBezTo>
                  <a:pt x="1768923" y="880059"/>
                  <a:pt x="1748535" y="880259"/>
                  <a:pt x="1728348" y="881259"/>
                </a:cubicBezTo>
                <a:cubicBezTo>
                  <a:pt x="1721152" y="881658"/>
                  <a:pt x="1713957" y="883657"/>
                  <a:pt x="1704562" y="885456"/>
                </a:cubicBezTo>
                <a:cubicBezTo>
                  <a:pt x="1707561" y="879460"/>
                  <a:pt x="1708960" y="875462"/>
                  <a:pt x="1711358" y="872264"/>
                </a:cubicBezTo>
                <a:close/>
                <a:moveTo>
                  <a:pt x="1847275" y="269834"/>
                </a:moveTo>
                <a:cubicBezTo>
                  <a:pt x="1825288" y="267636"/>
                  <a:pt x="1824289" y="266037"/>
                  <a:pt x="1824289" y="243051"/>
                </a:cubicBezTo>
                <a:cubicBezTo>
                  <a:pt x="1824289" y="224462"/>
                  <a:pt x="1823489" y="205674"/>
                  <a:pt x="1821291" y="187285"/>
                </a:cubicBezTo>
                <a:cubicBezTo>
                  <a:pt x="1819292" y="169296"/>
                  <a:pt x="1815894" y="167497"/>
                  <a:pt x="1794507" y="165898"/>
                </a:cubicBezTo>
                <a:cubicBezTo>
                  <a:pt x="1791309" y="201476"/>
                  <a:pt x="1788111" y="237254"/>
                  <a:pt x="1785113" y="271034"/>
                </a:cubicBezTo>
                <a:cubicBezTo>
                  <a:pt x="1768123" y="277030"/>
                  <a:pt x="1754732" y="281627"/>
                  <a:pt x="1741340" y="286424"/>
                </a:cubicBezTo>
                <a:cubicBezTo>
                  <a:pt x="1742339" y="299816"/>
                  <a:pt x="1748136" y="303014"/>
                  <a:pt x="1758329" y="301015"/>
                </a:cubicBezTo>
                <a:cubicBezTo>
                  <a:pt x="1765125" y="299616"/>
                  <a:pt x="1771921" y="299016"/>
                  <a:pt x="1780716" y="297617"/>
                </a:cubicBezTo>
                <a:cubicBezTo>
                  <a:pt x="1779117" y="311808"/>
                  <a:pt x="1777917" y="322802"/>
                  <a:pt x="1776318" y="333795"/>
                </a:cubicBezTo>
                <a:cubicBezTo>
                  <a:pt x="1774719" y="345388"/>
                  <a:pt x="1779716" y="353783"/>
                  <a:pt x="1787112" y="361978"/>
                </a:cubicBezTo>
                <a:cubicBezTo>
                  <a:pt x="1793308" y="368773"/>
                  <a:pt x="1799704" y="366175"/>
                  <a:pt x="1806300" y="364576"/>
                </a:cubicBezTo>
                <a:cubicBezTo>
                  <a:pt x="1813296" y="362777"/>
                  <a:pt x="1816494" y="358180"/>
                  <a:pt x="1816893" y="350984"/>
                </a:cubicBezTo>
                <a:cubicBezTo>
                  <a:pt x="1817893" y="336393"/>
                  <a:pt x="1819292" y="321802"/>
                  <a:pt x="1820491" y="307411"/>
                </a:cubicBezTo>
                <a:cubicBezTo>
                  <a:pt x="1821890" y="290621"/>
                  <a:pt x="1823489" y="289822"/>
                  <a:pt x="1840679" y="288823"/>
                </a:cubicBezTo>
                <a:cubicBezTo>
                  <a:pt x="1854670" y="288023"/>
                  <a:pt x="1869261" y="290222"/>
                  <a:pt x="1885651" y="283626"/>
                </a:cubicBezTo>
                <a:cubicBezTo>
                  <a:pt x="1872659" y="274232"/>
                  <a:pt x="1860267" y="271034"/>
                  <a:pt x="1847275" y="269834"/>
                </a:cubicBezTo>
                <a:close/>
                <a:moveTo>
                  <a:pt x="2333976" y="276230"/>
                </a:moveTo>
                <a:cubicBezTo>
                  <a:pt x="2329578" y="285425"/>
                  <a:pt x="2327979" y="295618"/>
                  <a:pt x="2321983" y="300815"/>
                </a:cubicBezTo>
                <a:cubicBezTo>
                  <a:pt x="2297998" y="321602"/>
                  <a:pt x="2272813" y="340791"/>
                  <a:pt x="2248229" y="360379"/>
                </a:cubicBezTo>
                <a:cubicBezTo>
                  <a:pt x="2259621" y="383564"/>
                  <a:pt x="2277610" y="390560"/>
                  <a:pt x="2300596" y="388361"/>
                </a:cubicBezTo>
                <a:cubicBezTo>
                  <a:pt x="2322183" y="386163"/>
                  <a:pt x="2343770" y="385163"/>
                  <a:pt x="2365357" y="382765"/>
                </a:cubicBezTo>
                <a:cubicBezTo>
                  <a:pt x="2376749" y="381366"/>
                  <a:pt x="2387743" y="377768"/>
                  <a:pt x="2400935" y="374770"/>
                </a:cubicBezTo>
                <a:cubicBezTo>
                  <a:pt x="2382946" y="360978"/>
                  <a:pt x="2376949" y="359779"/>
                  <a:pt x="2360959" y="360778"/>
                </a:cubicBezTo>
                <a:cubicBezTo>
                  <a:pt x="2342371" y="361778"/>
                  <a:pt x="2323582" y="360978"/>
                  <a:pt x="2301796" y="360978"/>
                </a:cubicBezTo>
                <a:cubicBezTo>
                  <a:pt x="2306393" y="355781"/>
                  <a:pt x="2308591" y="353183"/>
                  <a:pt x="2310790" y="350585"/>
                </a:cubicBezTo>
                <a:cubicBezTo>
                  <a:pt x="2323982" y="335594"/>
                  <a:pt x="2337973" y="321003"/>
                  <a:pt x="2350366" y="305212"/>
                </a:cubicBezTo>
                <a:cubicBezTo>
                  <a:pt x="2361559" y="290821"/>
                  <a:pt x="2357961" y="277829"/>
                  <a:pt x="2341771" y="269235"/>
                </a:cubicBezTo>
                <a:cubicBezTo>
                  <a:pt x="2319385" y="257442"/>
                  <a:pt x="2295999" y="259041"/>
                  <a:pt x="2272813" y="266037"/>
                </a:cubicBezTo>
                <a:cubicBezTo>
                  <a:pt x="2263219" y="269035"/>
                  <a:pt x="2253025" y="272832"/>
                  <a:pt x="2247029" y="283626"/>
                </a:cubicBezTo>
                <a:cubicBezTo>
                  <a:pt x="2250227" y="287623"/>
                  <a:pt x="2253225" y="291221"/>
                  <a:pt x="2257223" y="296218"/>
                </a:cubicBezTo>
                <a:cubicBezTo>
                  <a:pt x="2280808" y="280228"/>
                  <a:pt x="2304194" y="270834"/>
                  <a:pt x="2333976" y="276230"/>
                </a:cubicBezTo>
                <a:close/>
                <a:moveTo>
                  <a:pt x="1558252" y="298017"/>
                </a:moveTo>
                <a:cubicBezTo>
                  <a:pt x="1548059" y="293020"/>
                  <a:pt x="1537665" y="287823"/>
                  <a:pt x="1526272" y="282426"/>
                </a:cubicBezTo>
                <a:cubicBezTo>
                  <a:pt x="1518477" y="304213"/>
                  <a:pt x="1489694" y="309210"/>
                  <a:pt x="1486896" y="334594"/>
                </a:cubicBezTo>
                <a:cubicBezTo>
                  <a:pt x="1501487" y="350984"/>
                  <a:pt x="1509482" y="328798"/>
                  <a:pt x="1520875" y="328798"/>
                </a:cubicBezTo>
                <a:cubicBezTo>
                  <a:pt x="1521475" y="330397"/>
                  <a:pt x="1522474" y="331596"/>
                  <a:pt x="1522274" y="332796"/>
                </a:cubicBezTo>
                <a:cubicBezTo>
                  <a:pt x="1519476" y="356181"/>
                  <a:pt x="1516678" y="379567"/>
                  <a:pt x="1513480" y="402753"/>
                </a:cubicBezTo>
                <a:cubicBezTo>
                  <a:pt x="1511081" y="420941"/>
                  <a:pt x="1513680" y="437931"/>
                  <a:pt x="1526472" y="451922"/>
                </a:cubicBezTo>
                <a:cubicBezTo>
                  <a:pt x="1528870" y="454521"/>
                  <a:pt x="1533867" y="456520"/>
                  <a:pt x="1537065" y="455720"/>
                </a:cubicBezTo>
                <a:cubicBezTo>
                  <a:pt x="1543062" y="454521"/>
                  <a:pt x="1548458" y="451123"/>
                  <a:pt x="1554854" y="448325"/>
                </a:cubicBezTo>
                <a:cubicBezTo>
                  <a:pt x="1562850" y="425139"/>
                  <a:pt x="1565248" y="324001"/>
                  <a:pt x="1558252" y="298017"/>
                </a:cubicBezTo>
                <a:close/>
                <a:moveTo>
                  <a:pt x="480514" y="463915"/>
                </a:moveTo>
                <a:cubicBezTo>
                  <a:pt x="485511" y="469711"/>
                  <a:pt x="493706" y="474908"/>
                  <a:pt x="501102" y="475908"/>
                </a:cubicBezTo>
                <a:cubicBezTo>
                  <a:pt x="516492" y="477906"/>
                  <a:pt x="532482" y="477707"/>
                  <a:pt x="547873" y="476507"/>
                </a:cubicBezTo>
                <a:cubicBezTo>
                  <a:pt x="558067" y="475708"/>
                  <a:pt x="567861" y="471310"/>
                  <a:pt x="581053" y="467513"/>
                </a:cubicBezTo>
                <a:cubicBezTo>
                  <a:pt x="565462" y="458718"/>
                  <a:pt x="554269" y="450323"/>
                  <a:pt x="541877" y="446526"/>
                </a:cubicBezTo>
                <a:cubicBezTo>
                  <a:pt x="531283" y="443128"/>
                  <a:pt x="517891" y="441529"/>
                  <a:pt x="508097" y="445526"/>
                </a:cubicBezTo>
                <a:cubicBezTo>
                  <a:pt x="497504" y="449924"/>
                  <a:pt x="489309" y="448125"/>
                  <a:pt x="476917" y="443527"/>
                </a:cubicBezTo>
                <a:cubicBezTo>
                  <a:pt x="478316" y="451922"/>
                  <a:pt x="477116" y="460117"/>
                  <a:pt x="480514" y="463915"/>
                </a:cubicBezTo>
                <a:close/>
                <a:moveTo>
                  <a:pt x="496505" y="553860"/>
                </a:moveTo>
                <a:cubicBezTo>
                  <a:pt x="521289" y="552660"/>
                  <a:pt x="546274" y="549862"/>
                  <a:pt x="571059" y="547264"/>
                </a:cubicBezTo>
                <a:cubicBezTo>
                  <a:pt x="574257" y="546864"/>
                  <a:pt x="577255" y="543666"/>
                  <a:pt x="584051" y="539668"/>
                </a:cubicBezTo>
                <a:cubicBezTo>
                  <a:pt x="547473" y="524078"/>
                  <a:pt x="514494" y="529075"/>
                  <a:pt x="480714" y="536071"/>
                </a:cubicBezTo>
                <a:cubicBezTo>
                  <a:pt x="481114" y="546664"/>
                  <a:pt x="485911" y="554459"/>
                  <a:pt x="496505" y="5538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18849">
            <a:off x="5877613" y="-292216"/>
            <a:ext cx="3949148" cy="222139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/>
          <p:nvPr/>
        </p:nvSpPr>
        <p:spPr>
          <a:xfrm rot="-4883061">
            <a:off x="5184630" y="-790588"/>
            <a:ext cx="705036" cy="1817852"/>
          </a:xfrm>
          <a:custGeom>
            <a:rect b="b" l="l" r="r" t="t"/>
            <a:pathLst>
              <a:path extrusionOk="0" h="3630987" w="1408242">
                <a:moveTo>
                  <a:pt x="1401924" y="3561630"/>
                </a:moveTo>
                <a:cubicBezTo>
                  <a:pt x="1385070" y="3581284"/>
                  <a:pt x="1376369" y="3593386"/>
                  <a:pt x="1365767" y="3603438"/>
                </a:cubicBezTo>
                <a:cubicBezTo>
                  <a:pt x="1327859" y="3639495"/>
                  <a:pt x="1313206" y="3639595"/>
                  <a:pt x="1272249" y="3607039"/>
                </a:cubicBezTo>
                <a:cubicBezTo>
                  <a:pt x="1196334" y="3546627"/>
                  <a:pt x="1111817" y="3494267"/>
                  <a:pt x="1046305" y="3424154"/>
                </a:cubicBezTo>
                <a:cubicBezTo>
                  <a:pt x="964889" y="3337086"/>
                  <a:pt x="862869" y="3275525"/>
                  <a:pt x="782303" y="3188208"/>
                </a:cubicBezTo>
                <a:cubicBezTo>
                  <a:pt x="720141" y="3120595"/>
                  <a:pt x="645127" y="3064284"/>
                  <a:pt x="580514" y="2998521"/>
                </a:cubicBezTo>
                <a:cubicBezTo>
                  <a:pt x="524783" y="2940868"/>
                  <a:pt x="471989" y="2880447"/>
                  <a:pt x="422333" y="2817486"/>
                </a:cubicBezTo>
                <a:cubicBezTo>
                  <a:pt x="337317" y="2711915"/>
                  <a:pt x="254251" y="2604644"/>
                  <a:pt x="191388" y="2483921"/>
                </a:cubicBezTo>
                <a:cubicBezTo>
                  <a:pt x="161528" y="2425469"/>
                  <a:pt x="135029" y="2365360"/>
                  <a:pt x="112023" y="2303886"/>
                </a:cubicBezTo>
                <a:cubicBezTo>
                  <a:pt x="94570" y="2258327"/>
                  <a:pt x="68865" y="2215069"/>
                  <a:pt x="52411" y="2167159"/>
                </a:cubicBezTo>
                <a:cubicBezTo>
                  <a:pt x="24106" y="2084593"/>
                  <a:pt x="901" y="2001977"/>
                  <a:pt x="1" y="1914160"/>
                </a:cubicBezTo>
                <a:cubicBezTo>
                  <a:pt x="-299" y="1883904"/>
                  <a:pt x="51561" y="1807089"/>
                  <a:pt x="83217" y="1794787"/>
                </a:cubicBezTo>
                <a:cubicBezTo>
                  <a:pt x="96770" y="1789536"/>
                  <a:pt x="115774" y="1791536"/>
                  <a:pt x="124976" y="1782635"/>
                </a:cubicBezTo>
                <a:cubicBezTo>
                  <a:pt x="210792" y="1699869"/>
                  <a:pt x="303110" y="1737626"/>
                  <a:pt x="394578" y="1766381"/>
                </a:cubicBezTo>
                <a:cubicBezTo>
                  <a:pt x="523953" y="1806789"/>
                  <a:pt x="635925" y="1883554"/>
                  <a:pt x="756398" y="1942666"/>
                </a:cubicBezTo>
                <a:cubicBezTo>
                  <a:pt x="788705" y="1958519"/>
                  <a:pt x="819711" y="1977122"/>
                  <a:pt x="857968" y="1987975"/>
                </a:cubicBezTo>
                <a:cubicBezTo>
                  <a:pt x="828312" y="1952618"/>
                  <a:pt x="797056" y="1918461"/>
                  <a:pt x="769251" y="1881704"/>
                </a:cubicBezTo>
                <a:cubicBezTo>
                  <a:pt x="700387" y="1790836"/>
                  <a:pt x="638875" y="1693617"/>
                  <a:pt x="563561" y="1608551"/>
                </a:cubicBezTo>
                <a:cubicBezTo>
                  <a:pt x="486046" y="1521084"/>
                  <a:pt x="436536" y="1418514"/>
                  <a:pt x="385876" y="1317044"/>
                </a:cubicBezTo>
                <a:cubicBezTo>
                  <a:pt x="353220" y="1251732"/>
                  <a:pt x="328565" y="1175967"/>
                  <a:pt x="369323" y="1108154"/>
                </a:cubicBezTo>
                <a:cubicBezTo>
                  <a:pt x="417732" y="1094401"/>
                  <a:pt x="458690" y="1076047"/>
                  <a:pt x="500849" y="1072797"/>
                </a:cubicBezTo>
                <a:cubicBezTo>
                  <a:pt x="537706" y="1069996"/>
                  <a:pt x="577614" y="1079348"/>
                  <a:pt x="613120" y="1091901"/>
                </a:cubicBezTo>
                <a:cubicBezTo>
                  <a:pt x="670932" y="1112354"/>
                  <a:pt x="726242" y="1139760"/>
                  <a:pt x="799407" y="1171516"/>
                </a:cubicBezTo>
                <a:cubicBezTo>
                  <a:pt x="770151" y="1126957"/>
                  <a:pt x="750147" y="1095201"/>
                  <a:pt x="728593" y="1064845"/>
                </a:cubicBezTo>
                <a:cubicBezTo>
                  <a:pt x="710339" y="1038940"/>
                  <a:pt x="689135" y="1014836"/>
                  <a:pt x="671132" y="989031"/>
                </a:cubicBezTo>
                <a:cubicBezTo>
                  <a:pt x="578780" y="855305"/>
                  <a:pt x="486763" y="721345"/>
                  <a:pt x="395078" y="587153"/>
                </a:cubicBezTo>
                <a:cubicBezTo>
                  <a:pt x="314412" y="469380"/>
                  <a:pt x="252750" y="341505"/>
                  <a:pt x="200840" y="209129"/>
                </a:cubicBezTo>
                <a:cubicBezTo>
                  <a:pt x="185837" y="170872"/>
                  <a:pt x="180236" y="128363"/>
                  <a:pt x="174185" y="87205"/>
                </a:cubicBezTo>
                <a:cubicBezTo>
                  <a:pt x="168234" y="47198"/>
                  <a:pt x="193139" y="16292"/>
                  <a:pt x="233197" y="7990"/>
                </a:cubicBezTo>
                <a:cubicBezTo>
                  <a:pt x="341518" y="-14564"/>
                  <a:pt x="479194" y="11641"/>
                  <a:pt x="573613" y="73853"/>
                </a:cubicBezTo>
                <a:cubicBezTo>
                  <a:pt x="659129" y="130014"/>
                  <a:pt x="744696" y="186475"/>
                  <a:pt x="829112" y="244336"/>
                </a:cubicBezTo>
                <a:cubicBezTo>
                  <a:pt x="869120" y="271791"/>
                  <a:pt x="906978" y="302547"/>
                  <a:pt x="945235" y="332453"/>
                </a:cubicBezTo>
                <a:cubicBezTo>
                  <a:pt x="1084712" y="441424"/>
                  <a:pt x="1206186" y="568449"/>
                  <a:pt x="1315757" y="706926"/>
                </a:cubicBezTo>
                <a:cubicBezTo>
                  <a:pt x="1347413" y="746934"/>
                  <a:pt x="1374668" y="790642"/>
                  <a:pt x="1402024" y="833900"/>
                </a:cubicBezTo>
                <a:cubicBezTo>
                  <a:pt x="1415926" y="855805"/>
                  <a:pt x="1404474" y="924268"/>
                  <a:pt x="1387771" y="937471"/>
                </a:cubicBezTo>
                <a:cubicBezTo>
                  <a:pt x="1357215" y="961625"/>
                  <a:pt x="1298504" y="959125"/>
                  <a:pt x="1268248" y="926168"/>
                </a:cubicBezTo>
                <a:cubicBezTo>
                  <a:pt x="1212087" y="865157"/>
                  <a:pt x="1159527" y="800444"/>
                  <a:pt x="1105216" y="737382"/>
                </a:cubicBezTo>
                <a:cubicBezTo>
                  <a:pt x="1049405" y="672369"/>
                  <a:pt x="992444" y="608407"/>
                  <a:pt x="937884" y="542344"/>
                </a:cubicBezTo>
                <a:cubicBezTo>
                  <a:pt x="842365" y="426921"/>
                  <a:pt x="735094" y="323451"/>
                  <a:pt x="620922" y="227283"/>
                </a:cubicBezTo>
                <a:cubicBezTo>
                  <a:pt x="534755" y="154418"/>
                  <a:pt x="435086" y="106309"/>
                  <a:pt x="327565" y="74153"/>
                </a:cubicBezTo>
                <a:cubicBezTo>
                  <a:pt x="305261" y="105409"/>
                  <a:pt x="300560" y="129164"/>
                  <a:pt x="312562" y="161270"/>
                </a:cubicBezTo>
                <a:cubicBezTo>
                  <a:pt x="356221" y="276142"/>
                  <a:pt x="410431" y="385063"/>
                  <a:pt x="481995" y="485083"/>
                </a:cubicBezTo>
                <a:cubicBezTo>
                  <a:pt x="545707" y="574200"/>
                  <a:pt x="603419" y="667968"/>
                  <a:pt x="671482" y="753535"/>
                </a:cubicBezTo>
                <a:cubicBezTo>
                  <a:pt x="757849" y="862056"/>
                  <a:pt x="852067" y="964376"/>
                  <a:pt x="942785" y="1069496"/>
                </a:cubicBezTo>
                <a:cubicBezTo>
                  <a:pt x="985693" y="1119206"/>
                  <a:pt x="1028901" y="1168715"/>
                  <a:pt x="1070859" y="1219225"/>
                </a:cubicBezTo>
                <a:cubicBezTo>
                  <a:pt x="1098665" y="1252782"/>
                  <a:pt x="1125870" y="1287189"/>
                  <a:pt x="1150875" y="1322595"/>
                </a:cubicBezTo>
                <a:cubicBezTo>
                  <a:pt x="1206186" y="1399610"/>
                  <a:pt x="1263047" y="1475725"/>
                  <a:pt x="1313206" y="1556041"/>
                </a:cubicBezTo>
                <a:cubicBezTo>
                  <a:pt x="1330260" y="1583296"/>
                  <a:pt x="1333210" y="1621753"/>
                  <a:pt x="1334411" y="1655410"/>
                </a:cubicBezTo>
                <a:cubicBezTo>
                  <a:pt x="1334961" y="1671013"/>
                  <a:pt x="1319008" y="1691417"/>
                  <a:pt x="1304905" y="1702469"/>
                </a:cubicBezTo>
                <a:cubicBezTo>
                  <a:pt x="1258646" y="1738776"/>
                  <a:pt x="1188582" y="1735776"/>
                  <a:pt x="1143424" y="1693667"/>
                </a:cubicBezTo>
                <a:cubicBezTo>
                  <a:pt x="1046805" y="1603650"/>
                  <a:pt x="955187" y="1507881"/>
                  <a:pt x="856318" y="1420414"/>
                </a:cubicBezTo>
                <a:cubicBezTo>
                  <a:pt x="747246" y="1323996"/>
                  <a:pt x="634875" y="1230377"/>
                  <a:pt x="492647" y="1160364"/>
                </a:cubicBezTo>
                <a:cubicBezTo>
                  <a:pt x="503732" y="1223147"/>
                  <a:pt x="524856" y="1283734"/>
                  <a:pt x="555209" y="1339799"/>
                </a:cubicBezTo>
                <a:cubicBezTo>
                  <a:pt x="617771" y="1459822"/>
                  <a:pt x="700988" y="1565242"/>
                  <a:pt x="789205" y="1666112"/>
                </a:cubicBezTo>
                <a:cubicBezTo>
                  <a:pt x="891925" y="1783485"/>
                  <a:pt x="1005647" y="1891456"/>
                  <a:pt x="1105866" y="2010829"/>
                </a:cubicBezTo>
                <a:cubicBezTo>
                  <a:pt x="1171579" y="2089244"/>
                  <a:pt x="1244943" y="2159608"/>
                  <a:pt x="1312606" y="2235873"/>
                </a:cubicBezTo>
                <a:cubicBezTo>
                  <a:pt x="1351514" y="2279581"/>
                  <a:pt x="1365417" y="2334342"/>
                  <a:pt x="1376419" y="2389803"/>
                </a:cubicBezTo>
                <a:cubicBezTo>
                  <a:pt x="1382170" y="2418808"/>
                  <a:pt x="1365317" y="2437162"/>
                  <a:pt x="1341662" y="2448064"/>
                </a:cubicBezTo>
                <a:cubicBezTo>
                  <a:pt x="1293103" y="2470468"/>
                  <a:pt x="1243343" y="2477420"/>
                  <a:pt x="1194183" y="2449514"/>
                </a:cubicBezTo>
                <a:cubicBezTo>
                  <a:pt x="1179211" y="2440968"/>
                  <a:pt x="1165152" y="2430914"/>
                  <a:pt x="1152225" y="2419508"/>
                </a:cubicBezTo>
                <a:cubicBezTo>
                  <a:pt x="997695" y="2283182"/>
                  <a:pt x="832163" y="2160958"/>
                  <a:pt x="661480" y="2046386"/>
                </a:cubicBezTo>
                <a:cubicBezTo>
                  <a:pt x="545457" y="1967971"/>
                  <a:pt x="420083" y="1906159"/>
                  <a:pt x="289308" y="1856249"/>
                </a:cubicBezTo>
                <a:cubicBezTo>
                  <a:pt x="262452" y="1845997"/>
                  <a:pt x="232246" y="1843146"/>
                  <a:pt x="203241" y="1840146"/>
                </a:cubicBezTo>
                <a:cubicBezTo>
                  <a:pt x="159882" y="1835645"/>
                  <a:pt x="139178" y="1855149"/>
                  <a:pt x="142429" y="1898207"/>
                </a:cubicBezTo>
                <a:cubicBezTo>
                  <a:pt x="150981" y="2011929"/>
                  <a:pt x="185887" y="2119650"/>
                  <a:pt x="232697" y="2221770"/>
                </a:cubicBezTo>
                <a:cubicBezTo>
                  <a:pt x="276255" y="2316788"/>
                  <a:pt x="331916" y="2406306"/>
                  <a:pt x="384126" y="2497173"/>
                </a:cubicBezTo>
                <a:cubicBezTo>
                  <a:pt x="457940" y="2625548"/>
                  <a:pt x="553009" y="2738470"/>
                  <a:pt x="656379" y="2842791"/>
                </a:cubicBezTo>
                <a:cubicBezTo>
                  <a:pt x="783654" y="2971216"/>
                  <a:pt x="917880" y="3092839"/>
                  <a:pt x="1051456" y="3215013"/>
                </a:cubicBezTo>
                <a:cubicBezTo>
                  <a:pt x="1142723" y="3298579"/>
                  <a:pt x="1239292" y="3376344"/>
                  <a:pt x="1330110" y="3460411"/>
                </a:cubicBezTo>
                <a:cubicBezTo>
                  <a:pt x="1358915" y="3487166"/>
                  <a:pt x="1377019" y="3525673"/>
                  <a:pt x="1401924" y="35616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EB25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2"/>
          <p:cNvGrpSpPr/>
          <p:nvPr/>
        </p:nvGrpSpPr>
        <p:grpSpPr>
          <a:xfrm>
            <a:off x="1829433" y="1238336"/>
            <a:ext cx="5485163" cy="2643981"/>
            <a:chOff x="0" y="-9525"/>
            <a:chExt cx="14627100" cy="7050617"/>
          </a:xfrm>
        </p:grpSpPr>
        <p:sp>
          <p:nvSpPr>
            <p:cNvPr id="243" name="Google Shape;243;p22"/>
            <p:cNvSpPr txBox="1"/>
            <p:nvPr/>
          </p:nvSpPr>
          <p:spPr>
            <a:xfrm>
              <a:off x="0" y="6466592"/>
              <a:ext cx="14627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0" y="-9525"/>
              <a:ext cx="14627100" cy="54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an original statement or inspiring quote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245" name="Google Shape;245;p22"/>
          <p:cNvSpPr/>
          <p:nvPr/>
        </p:nvSpPr>
        <p:spPr>
          <a:xfrm rot="412610">
            <a:off x="590565" y="-81897"/>
            <a:ext cx="1134640" cy="1345683"/>
          </a:xfrm>
          <a:custGeom>
            <a:rect b="b" l="l" r="r" t="t"/>
            <a:pathLst>
              <a:path extrusionOk="0" h="2687004" w="2264276">
                <a:moveTo>
                  <a:pt x="841487" y="753337"/>
                </a:moveTo>
                <a:cubicBezTo>
                  <a:pt x="934586" y="835474"/>
                  <a:pt x="1096319" y="859233"/>
                  <a:pt x="1213202" y="812394"/>
                </a:cubicBezTo>
                <a:cubicBezTo>
                  <a:pt x="1306301" y="775059"/>
                  <a:pt x="1376975" y="715323"/>
                  <a:pt x="1448328" y="649478"/>
                </a:cubicBezTo>
                <a:cubicBezTo>
                  <a:pt x="1538029" y="566662"/>
                  <a:pt x="1581520" y="466196"/>
                  <a:pt x="1591034" y="322965"/>
                </a:cubicBezTo>
                <a:cubicBezTo>
                  <a:pt x="1595111" y="280200"/>
                  <a:pt x="1557056" y="227252"/>
                  <a:pt x="1523758" y="174983"/>
                </a:cubicBezTo>
                <a:cubicBezTo>
                  <a:pt x="1480946" y="108459"/>
                  <a:pt x="1421825" y="58905"/>
                  <a:pt x="1338920" y="46007"/>
                </a:cubicBezTo>
                <a:cubicBezTo>
                  <a:pt x="1258733" y="33110"/>
                  <a:pt x="1178545" y="17497"/>
                  <a:pt x="1098358" y="3920"/>
                </a:cubicBezTo>
                <a:cubicBezTo>
                  <a:pt x="1001861" y="-12371"/>
                  <a:pt x="889056" y="21570"/>
                  <a:pt x="821100" y="115926"/>
                </a:cubicBezTo>
                <a:cubicBezTo>
                  <a:pt x="768095" y="190596"/>
                  <a:pt x="734118" y="267302"/>
                  <a:pt x="722565" y="354191"/>
                </a:cubicBezTo>
                <a:cubicBezTo>
                  <a:pt x="701499" y="504210"/>
                  <a:pt x="716449" y="642689"/>
                  <a:pt x="841487" y="753337"/>
                </a:cubicBezTo>
                <a:close/>
                <a:moveTo>
                  <a:pt x="944099" y="202814"/>
                </a:moveTo>
                <a:cubicBezTo>
                  <a:pt x="974000" y="148509"/>
                  <a:pt x="1017491" y="114568"/>
                  <a:pt x="1084767" y="105743"/>
                </a:cubicBezTo>
                <a:cubicBezTo>
                  <a:pt x="1179225" y="93525"/>
                  <a:pt x="1263489" y="127466"/>
                  <a:pt x="1351152" y="147830"/>
                </a:cubicBezTo>
                <a:cubicBezTo>
                  <a:pt x="1404157" y="160049"/>
                  <a:pt x="1417748" y="218427"/>
                  <a:pt x="1438135" y="261872"/>
                </a:cubicBezTo>
                <a:cubicBezTo>
                  <a:pt x="1476189" y="342651"/>
                  <a:pt x="1455123" y="437007"/>
                  <a:pt x="1391925" y="504889"/>
                </a:cubicBezTo>
                <a:cubicBezTo>
                  <a:pt x="1374256" y="523217"/>
                  <a:pt x="1349113" y="546976"/>
                  <a:pt x="1349793" y="567340"/>
                </a:cubicBezTo>
                <a:cubicBezTo>
                  <a:pt x="1351831" y="617573"/>
                  <a:pt x="1294749" y="616215"/>
                  <a:pt x="1284556" y="652872"/>
                </a:cubicBezTo>
                <a:cubicBezTo>
                  <a:pt x="1283876" y="655587"/>
                  <a:pt x="1268926" y="654229"/>
                  <a:pt x="1260092" y="655587"/>
                </a:cubicBezTo>
                <a:cubicBezTo>
                  <a:pt x="1245821" y="657623"/>
                  <a:pt x="1223396" y="654908"/>
                  <a:pt x="1219318" y="662375"/>
                </a:cubicBezTo>
                <a:cubicBezTo>
                  <a:pt x="1183302" y="726184"/>
                  <a:pt x="1113308" y="715323"/>
                  <a:pt x="1060303" y="728899"/>
                </a:cubicBezTo>
                <a:cubicBezTo>
                  <a:pt x="1003221" y="743833"/>
                  <a:pt x="951575" y="705820"/>
                  <a:pt x="916238" y="655587"/>
                </a:cubicBezTo>
                <a:cubicBezTo>
                  <a:pt x="884978" y="611464"/>
                  <a:pt x="868669" y="563268"/>
                  <a:pt x="876824" y="516429"/>
                </a:cubicBezTo>
                <a:cubicBezTo>
                  <a:pt x="870708" y="401030"/>
                  <a:pt x="892454" y="297849"/>
                  <a:pt x="944099" y="202814"/>
                </a:cubicBezTo>
                <a:close/>
                <a:moveTo>
                  <a:pt x="1427262" y="2009152"/>
                </a:moveTo>
                <a:cubicBezTo>
                  <a:pt x="1381052" y="1922942"/>
                  <a:pt x="1285235" y="1854382"/>
                  <a:pt x="1169711" y="1858455"/>
                </a:cubicBezTo>
                <a:cubicBezTo>
                  <a:pt x="1077972" y="1861849"/>
                  <a:pt x="996425" y="1881534"/>
                  <a:pt x="920315" y="1925658"/>
                </a:cubicBezTo>
                <a:cubicBezTo>
                  <a:pt x="789161" y="2001007"/>
                  <a:pt x="687908" y="2096720"/>
                  <a:pt x="676356" y="2263031"/>
                </a:cubicBezTo>
                <a:cubicBezTo>
                  <a:pt x="668201" y="2386576"/>
                  <a:pt x="747709" y="2529128"/>
                  <a:pt x="856437" y="2593616"/>
                </a:cubicBezTo>
                <a:cubicBezTo>
                  <a:pt x="942740" y="2644527"/>
                  <a:pt x="1033121" y="2664213"/>
                  <a:pt x="1128938" y="2680505"/>
                </a:cubicBezTo>
                <a:cubicBezTo>
                  <a:pt x="1249219" y="2700869"/>
                  <a:pt x="1355229" y="2673716"/>
                  <a:pt x="1474830" y="2594295"/>
                </a:cubicBezTo>
                <a:cubicBezTo>
                  <a:pt x="1511526" y="2571215"/>
                  <a:pt x="1529874" y="2508763"/>
                  <a:pt x="1550940" y="2451064"/>
                </a:cubicBezTo>
                <a:cubicBezTo>
                  <a:pt x="1577443" y="2376394"/>
                  <a:pt x="1580841" y="2299687"/>
                  <a:pt x="1540747" y="2225696"/>
                </a:cubicBezTo>
                <a:cubicBezTo>
                  <a:pt x="1502012" y="2153741"/>
                  <a:pt x="1465317" y="2081107"/>
                  <a:pt x="1427262" y="2009152"/>
                </a:cubicBezTo>
                <a:close/>
                <a:moveTo>
                  <a:pt x="1429980" y="2434772"/>
                </a:moveTo>
                <a:cubicBezTo>
                  <a:pt x="1389207" y="2514194"/>
                  <a:pt x="1301544" y="2554923"/>
                  <a:pt x="1208446" y="2546098"/>
                </a:cubicBezTo>
                <a:cubicBezTo>
                  <a:pt x="1183302" y="2543383"/>
                  <a:pt x="1148645" y="2537953"/>
                  <a:pt x="1133015" y="2550850"/>
                </a:cubicBezTo>
                <a:cubicBezTo>
                  <a:pt x="1094281" y="2582755"/>
                  <a:pt x="1060983" y="2537274"/>
                  <a:pt x="1025646" y="2551529"/>
                </a:cubicBezTo>
                <a:cubicBezTo>
                  <a:pt x="1022928" y="2552887"/>
                  <a:pt x="1014773" y="2539989"/>
                  <a:pt x="1008657" y="2533880"/>
                </a:cubicBezTo>
                <a:cubicBezTo>
                  <a:pt x="998464" y="2523698"/>
                  <a:pt x="986911" y="2504012"/>
                  <a:pt x="978757" y="2505369"/>
                </a:cubicBezTo>
                <a:cubicBezTo>
                  <a:pt x="906045" y="2516230"/>
                  <a:pt x="872746" y="2453779"/>
                  <a:pt x="828576" y="2420517"/>
                </a:cubicBezTo>
                <a:cubicBezTo>
                  <a:pt x="781686" y="2384540"/>
                  <a:pt x="780327" y="2320730"/>
                  <a:pt x="798675" y="2261673"/>
                </a:cubicBezTo>
                <a:cubicBezTo>
                  <a:pt x="814984" y="2210083"/>
                  <a:pt x="842846" y="2167996"/>
                  <a:pt x="884978" y="2145595"/>
                </a:cubicBezTo>
                <a:cubicBezTo>
                  <a:pt x="974000" y="2070925"/>
                  <a:pt x="1069137" y="2024765"/>
                  <a:pt x="1175827" y="2007795"/>
                </a:cubicBezTo>
                <a:cubicBezTo>
                  <a:pt x="1236987" y="1998291"/>
                  <a:pt x="1290671" y="2011868"/>
                  <a:pt x="1338920" y="2059385"/>
                </a:cubicBezTo>
                <a:cubicBezTo>
                  <a:pt x="1406195" y="2126588"/>
                  <a:pt x="1430659" y="2214156"/>
                  <a:pt x="1468035" y="2295614"/>
                </a:cubicBezTo>
                <a:cubicBezTo>
                  <a:pt x="1489780" y="2345168"/>
                  <a:pt x="1451726" y="2392006"/>
                  <a:pt x="1429980" y="2434772"/>
                </a:cubicBezTo>
                <a:close/>
                <a:moveTo>
                  <a:pt x="2106135" y="1094104"/>
                </a:moveTo>
                <a:cubicBezTo>
                  <a:pt x="1839750" y="1095462"/>
                  <a:pt x="1573365" y="1093425"/>
                  <a:pt x="1306301" y="1093425"/>
                </a:cubicBezTo>
                <a:cubicBezTo>
                  <a:pt x="1190777" y="1093425"/>
                  <a:pt x="1074574" y="1092068"/>
                  <a:pt x="959050" y="1098856"/>
                </a:cubicBezTo>
                <a:cubicBezTo>
                  <a:pt x="764018" y="1109717"/>
                  <a:pt x="568986" y="1126687"/>
                  <a:pt x="373955" y="1141622"/>
                </a:cubicBezTo>
                <a:cubicBezTo>
                  <a:pt x="373955" y="1138906"/>
                  <a:pt x="373275" y="1136870"/>
                  <a:pt x="373275" y="1134154"/>
                </a:cubicBezTo>
                <a:cubicBezTo>
                  <a:pt x="331822" y="1134154"/>
                  <a:pt x="289690" y="1132118"/>
                  <a:pt x="248237" y="1134833"/>
                </a:cubicBezTo>
                <a:cubicBezTo>
                  <a:pt x="197950" y="1138227"/>
                  <a:pt x="146984" y="1144337"/>
                  <a:pt x="97377" y="1151804"/>
                </a:cubicBezTo>
                <a:cubicBezTo>
                  <a:pt x="60681" y="1157913"/>
                  <a:pt x="46410" y="1182351"/>
                  <a:pt x="42333" y="1219686"/>
                </a:cubicBezTo>
                <a:cubicBezTo>
                  <a:pt x="32819" y="1312005"/>
                  <a:pt x="17869" y="1403646"/>
                  <a:pt x="6317" y="1495286"/>
                </a:cubicBezTo>
                <a:cubicBezTo>
                  <a:pt x="2239" y="1529906"/>
                  <a:pt x="-1838" y="1565884"/>
                  <a:pt x="880" y="1600503"/>
                </a:cubicBezTo>
                <a:cubicBezTo>
                  <a:pt x="4957" y="1666349"/>
                  <a:pt x="19908" y="1686034"/>
                  <a:pt x="88542" y="1689429"/>
                </a:cubicBezTo>
                <a:cubicBezTo>
                  <a:pt x="238044" y="1696896"/>
                  <a:pt x="388225" y="1703684"/>
                  <a:pt x="538406" y="1701647"/>
                </a:cubicBezTo>
                <a:cubicBezTo>
                  <a:pt x="785764" y="1698253"/>
                  <a:pt x="1032441" y="1686034"/>
                  <a:pt x="1279799" y="1679246"/>
                </a:cubicBezTo>
                <a:cubicBezTo>
                  <a:pt x="1453085" y="1674495"/>
                  <a:pt x="1625691" y="1673816"/>
                  <a:pt x="1798977" y="1669743"/>
                </a:cubicBezTo>
                <a:cubicBezTo>
                  <a:pt x="1882562" y="1667706"/>
                  <a:pt x="1966827" y="1667706"/>
                  <a:pt x="2049052" y="1656166"/>
                </a:cubicBezTo>
                <a:cubicBezTo>
                  <a:pt x="2117687" y="1646663"/>
                  <a:pt x="2199234" y="1629692"/>
                  <a:pt x="2219620" y="1552986"/>
                </a:cubicBezTo>
                <a:cubicBezTo>
                  <a:pt x="2246123" y="1454557"/>
                  <a:pt x="2258355" y="1350698"/>
                  <a:pt x="2263791" y="1248875"/>
                </a:cubicBezTo>
                <a:cubicBezTo>
                  <a:pt x="2269907" y="1135512"/>
                  <a:pt x="2218261" y="1093425"/>
                  <a:pt x="2106135" y="1094104"/>
                </a:cubicBezTo>
                <a:close/>
                <a:moveTo>
                  <a:pt x="2104776" y="1473564"/>
                </a:moveTo>
                <a:cubicBezTo>
                  <a:pt x="1436775" y="1537373"/>
                  <a:pt x="766736" y="1541446"/>
                  <a:pt x="85824" y="1536694"/>
                </a:cubicBezTo>
                <a:cubicBezTo>
                  <a:pt x="96018" y="1469491"/>
                  <a:pt x="106890" y="1410434"/>
                  <a:pt x="112327" y="1350698"/>
                </a:cubicBezTo>
                <a:cubicBezTo>
                  <a:pt x="117763" y="1299786"/>
                  <a:pt x="144945" y="1288246"/>
                  <a:pt x="191155" y="1290283"/>
                </a:cubicBezTo>
                <a:cubicBezTo>
                  <a:pt x="316193" y="1296392"/>
                  <a:pt x="441230" y="1304538"/>
                  <a:pt x="565589" y="1302502"/>
                </a:cubicBezTo>
                <a:cubicBezTo>
                  <a:pt x="722565" y="1299786"/>
                  <a:pt x="879542" y="1284852"/>
                  <a:pt x="1037198" y="1278743"/>
                </a:cubicBezTo>
                <a:cubicBezTo>
                  <a:pt x="1235628" y="1270597"/>
                  <a:pt x="1434737" y="1265845"/>
                  <a:pt x="1633846" y="1260415"/>
                </a:cubicBezTo>
                <a:cubicBezTo>
                  <a:pt x="1788104" y="1256342"/>
                  <a:pt x="1942363" y="1254984"/>
                  <a:pt x="2095942" y="1252948"/>
                </a:cubicBezTo>
                <a:cubicBezTo>
                  <a:pt x="2108174" y="1252948"/>
                  <a:pt x="2120406" y="1255663"/>
                  <a:pt x="2131958" y="1256342"/>
                </a:cubicBezTo>
                <a:cubicBezTo>
                  <a:pt x="2146908" y="1341873"/>
                  <a:pt x="2140792" y="1391427"/>
                  <a:pt x="2104776" y="1473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-72037" y="3606977"/>
            <a:ext cx="1962958" cy="1136209"/>
          </a:xfrm>
          <a:custGeom>
            <a:rect b="b" l="l" r="r" t="t"/>
            <a:pathLst>
              <a:path extrusionOk="0" h="2272418" w="3925916">
                <a:moveTo>
                  <a:pt x="2441369" y="2000160"/>
                </a:moveTo>
                <a:cubicBezTo>
                  <a:pt x="2500424" y="1994192"/>
                  <a:pt x="2553825" y="1988537"/>
                  <a:pt x="2607540" y="1983197"/>
                </a:cubicBezTo>
                <a:cubicBezTo>
                  <a:pt x="2612566" y="1982569"/>
                  <a:pt x="2617592" y="1983511"/>
                  <a:pt x="2622618" y="1983511"/>
                </a:cubicBezTo>
                <a:cubicBezTo>
                  <a:pt x="2650261" y="1982569"/>
                  <a:pt x="2679474" y="1986338"/>
                  <a:pt x="2705547" y="1979742"/>
                </a:cubicBezTo>
                <a:cubicBezTo>
                  <a:pt x="2737587" y="1971575"/>
                  <a:pt x="2768057" y="1980056"/>
                  <a:pt x="2798841" y="1978171"/>
                </a:cubicBezTo>
                <a:cubicBezTo>
                  <a:pt x="2817689" y="1976915"/>
                  <a:pt x="2836222" y="1972831"/>
                  <a:pt x="2855070" y="1970318"/>
                </a:cubicBezTo>
                <a:cubicBezTo>
                  <a:pt x="2862609" y="1969376"/>
                  <a:pt x="2870147" y="1968119"/>
                  <a:pt x="2877372" y="1967805"/>
                </a:cubicBezTo>
                <a:cubicBezTo>
                  <a:pt x="2913811" y="1967177"/>
                  <a:pt x="2950563" y="1970318"/>
                  <a:pt x="2986059" y="1965606"/>
                </a:cubicBezTo>
                <a:cubicBezTo>
                  <a:pt x="3012445" y="1962151"/>
                  <a:pt x="3036947" y="1959010"/>
                  <a:pt x="3063962" y="1963093"/>
                </a:cubicBezTo>
                <a:cubicBezTo>
                  <a:pt x="3087835" y="1966549"/>
                  <a:pt x="3113593" y="1957125"/>
                  <a:pt x="3138409" y="1954612"/>
                </a:cubicBezTo>
                <a:cubicBezTo>
                  <a:pt x="3150346" y="1953355"/>
                  <a:pt x="3160712" y="1951157"/>
                  <a:pt x="3174219" y="1960894"/>
                </a:cubicBezTo>
                <a:cubicBezTo>
                  <a:pt x="3185213" y="1969062"/>
                  <a:pt x="3207202" y="1966863"/>
                  <a:pt x="3222594" y="1962779"/>
                </a:cubicBezTo>
                <a:cubicBezTo>
                  <a:pt x="3249295" y="1955554"/>
                  <a:pt x="3274110" y="1949272"/>
                  <a:pt x="3301125" y="1962151"/>
                </a:cubicBezTo>
                <a:cubicBezTo>
                  <a:pt x="3308664" y="1965606"/>
                  <a:pt x="3320915" y="1967177"/>
                  <a:pt x="3327197" y="1963093"/>
                </a:cubicBezTo>
                <a:cubicBezTo>
                  <a:pt x="3346987" y="1951157"/>
                  <a:pt x="3368348" y="1953670"/>
                  <a:pt x="3389394" y="1952099"/>
                </a:cubicBezTo>
                <a:cubicBezTo>
                  <a:pt x="3412639" y="1950214"/>
                  <a:pt x="3435884" y="1950528"/>
                  <a:pt x="3459129" y="1949900"/>
                </a:cubicBezTo>
                <a:cubicBezTo>
                  <a:pt x="3497138" y="1948644"/>
                  <a:pt x="3499651" y="1944874"/>
                  <a:pt x="3503421" y="1907808"/>
                </a:cubicBezTo>
                <a:cubicBezTo>
                  <a:pt x="3513158" y="1806660"/>
                  <a:pt x="3504677" y="1705512"/>
                  <a:pt x="3504677" y="1604678"/>
                </a:cubicBezTo>
                <a:cubicBezTo>
                  <a:pt x="3504677" y="1512326"/>
                  <a:pt x="3504049" y="1419660"/>
                  <a:pt x="3502792" y="1327307"/>
                </a:cubicBezTo>
                <a:cubicBezTo>
                  <a:pt x="3501222" y="1224903"/>
                  <a:pt x="3502164" y="1121870"/>
                  <a:pt x="3495254" y="1019780"/>
                </a:cubicBezTo>
                <a:cubicBezTo>
                  <a:pt x="3487715" y="905125"/>
                  <a:pt x="3494311" y="791412"/>
                  <a:pt x="3496196" y="677072"/>
                </a:cubicBezTo>
                <a:cubicBezTo>
                  <a:pt x="3497452" y="586290"/>
                  <a:pt x="3494311" y="495508"/>
                  <a:pt x="3493683" y="404726"/>
                </a:cubicBezTo>
                <a:cubicBezTo>
                  <a:pt x="3493369" y="353210"/>
                  <a:pt x="3495568" y="302008"/>
                  <a:pt x="3495254" y="250492"/>
                </a:cubicBezTo>
                <a:cubicBezTo>
                  <a:pt x="3494939" y="220650"/>
                  <a:pt x="3491170" y="191122"/>
                  <a:pt x="3490227" y="161281"/>
                </a:cubicBezTo>
                <a:cubicBezTo>
                  <a:pt x="3489599" y="146517"/>
                  <a:pt x="3482060" y="139292"/>
                  <a:pt x="3469495" y="137407"/>
                </a:cubicBezTo>
                <a:cubicBezTo>
                  <a:pt x="3456616" y="135208"/>
                  <a:pt x="3443737" y="134580"/>
                  <a:pt x="3430544" y="134894"/>
                </a:cubicBezTo>
                <a:cubicBezTo>
                  <a:pt x="3409812" y="135208"/>
                  <a:pt x="3389080" y="138664"/>
                  <a:pt x="3368348" y="137721"/>
                </a:cubicBezTo>
                <a:cubicBezTo>
                  <a:pt x="3313376" y="134894"/>
                  <a:pt x="3260603" y="148088"/>
                  <a:pt x="3207202" y="155941"/>
                </a:cubicBezTo>
                <a:cubicBezTo>
                  <a:pt x="3161026" y="162537"/>
                  <a:pt x="3113907" y="161281"/>
                  <a:pt x="3067417" y="163794"/>
                </a:cubicBezTo>
                <a:cubicBezTo>
                  <a:pt x="3041659" y="165364"/>
                  <a:pt x="3015901" y="168191"/>
                  <a:pt x="2990143" y="170390"/>
                </a:cubicBezTo>
                <a:cubicBezTo>
                  <a:pt x="2975065" y="171647"/>
                  <a:pt x="2971609" y="182013"/>
                  <a:pt x="2970039" y="194578"/>
                </a:cubicBezTo>
                <a:cubicBezTo>
                  <a:pt x="2965327" y="233215"/>
                  <a:pt x="2958102" y="271852"/>
                  <a:pt x="2955903" y="310489"/>
                </a:cubicBezTo>
                <a:cubicBezTo>
                  <a:pt x="2951191" y="387136"/>
                  <a:pt x="2948678" y="463782"/>
                  <a:pt x="2946479" y="540428"/>
                </a:cubicBezTo>
                <a:cubicBezTo>
                  <a:pt x="2943652" y="633408"/>
                  <a:pt x="2943652" y="726703"/>
                  <a:pt x="2939569" y="819684"/>
                </a:cubicBezTo>
                <a:cubicBezTo>
                  <a:pt x="2932030" y="980515"/>
                  <a:pt x="2924177" y="1141032"/>
                  <a:pt x="2923234" y="1302177"/>
                </a:cubicBezTo>
                <a:cubicBezTo>
                  <a:pt x="2922606" y="1395472"/>
                  <a:pt x="2912554" y="1488767"/>
                  <a:pt x="2909099" y="1582375"/>
                </a:cubicBezTo>
                <a:cubicBezTo>
                  <a:pt x="2906586" y="1644886"/>
                  <a:pt x="2909413" y="1707711"/>
                  <a:pt x="2907842" y="1770221"/>
                </a:cubicBezTo>
                <a:cubicBezTo>
                  <a:pt x="2906586" y="1818282"/>
                  <a:pt x="2902502" y="1866343"/>
                  <a:pt x="2899361" y="1914404"/>
                </a:cubicBezTo>
                <a:cubicBezTo>
                  <a:pt x="2899047" y="1919430"/>
                  <a:pt x="2899361" y="1926027"/>
                  <a:pt x="2896534" y="1929482"/>
                </a:cubicBezTo>
                <a:cubicBezTo>
                  <a:pt x="2890880" y="1937335"/>
                  <a:pt x="2883969" y="1947701"/>
                  <a:pt x="2876116" y="1949586"/>
                </a:cubicBezTo>
                <a:cubicBezTo>
                  <a:pt x="2862294" y="1952727"/>
                  <a:pt x="2860095" y="1939220"/>
                  <a:pt x="2859467" y="1928854"/>
                </a:cubicBezTo>
                <a:cubicBezTo>
                  <a:pt x="2857268" y="1903096"/>
                  <a:pt x="2856012" y="1877023"/>
                  <a:pt x="2854755" y="1851265"/>
                </a:cubicBezTo>
                <a:cubicBezTo>
                  <a:pt x="2852242" y="1796608"/>
                  <a:pt x="2849101" y="1742264"/>
                  <a:pt x="2848159" y="1687607"/>
                </a:cubicBezTo>
                <a:cubicBezTo>
                  <a:pt x="2846902" y="1617243"/>
                  <a:pt x="2845646" y="1546880"/>
                  <a:pt x="2847845" y="1476516"/>
                </a:cubicBezTo>
                <a:cubicBezTo>
                  <a:pt x="2850986" y="1376939"/>
                  <a:pt x="2857897" y="1277362"/>
                  <a:pt x="2862294" y="1177784"/>
                </a:cubicBezTo>
                <a:cubicBezTo>
                  <a:pt x="2866378" y="1082919"/>
                  <a:pt x="2869205" y="988054"/>
                  <a:pt x="2872975" y="893188"/>
                </a:cubicBezTo>
                <a:cubicBezTo>
                  <a:pt x="2877372" y="788271"/>
                  <a:pt x="2882712" y="683354"/>
                  <a:pt x="2886168" y="578437"/>
                </a:cubicBezTo>
                <a:cubicBezTo>
                  <a:pt x="2887110" y="548909"/>
                  <a:pt x="2882398" y="519381"/>
                  <a:pt x="2882712" y="489854"/>
                </a:cubicBezTo>
                <a:cubicBezTo>
                  <a:pt x="2883027" y="449646"/>
                  <a:pt x="2884597" y="409438"/>
                  <a:pt x="2888367" y="369545"/>
                </a:cubicBezTo>
                <a:cubicBezTo>
                  <a:pt x="2894649" y="304835"/>
                  <a:pt x="2902502" y="240440"/>
                  <a:pt x="2910983" y="176045"/>
                </a:cubicBezTo>
                <a:cubicBezTo>
                  <a:pt x="2913182" y="158454"/>
                  <a:pt x="2923234" y="145575"/>
                  <a:pt x="2942710" y="140863"/>
                </a:cubicBezTo>
                <a:cubicBezTo>
                  <a:pt x="2967526" y="134894"/>
                  <a:pt x="2991085" y="124842"/>
                  <a:pt x="3018414" y="128926"/>
                </a:cubicBezTo>
                <a:cubicBezTo>
                  <a:pt x="3035377" y="131439"/>
                  <a:pt x="3054852" y="125785"/>
                  <a:pt x="3071815" y="120131"/>
                </a:cubicBezTo>
                <a:cubicBezTo>
                  <a:pt x="3114850" y="105681"/>
                  <a:pt x="3158199" y="97514"/>
                  <a:pt x="3203747" y="106309"/>
                </a:cubicBezTo>
                <a:cubicBezTo>
                  <a:pt x="3208773" y="107251"/>
                  <a:pt x="3216626" y="107566"/>
                  <a:pt x="3218825" y="105053"/>
                </a:cubicBezTo>
                <a:cubicBezTo>
                  <a:pt x="3237986" y="80865"/>
                  <a:pt x="3266571" y="93744"/>
                  <a:pt x="3289817" y="87776"/>
                </a:cubicBezTo>
                <a:cubicBezTo>
                  <a:pt x="3313376" y="81807"/>
                  <a:pt x="3339448" y="87148"/>
                  <a:pt x="3364578" y="87148"/>
                </a:cubicBezTo>
                <a:cubicBezTo>
                  <a:pt x="3390964" y="87462"/>
                  <a:pt x="3418607" y="78666"/>
                  <a:pt x="3442795" y="96571"/>
                </a:cubicBezTo>
                <a:cubicBezTo>
                  <a:pt x="3444051" y="97514"/>
                  <a:pt x="3448135" y="94372"/>
                  <a:pt x="3450334" y="95315"/>
                </a:cubicBezTo>
                <a:cubicBezTo>
                  <a:pt x="3466982" y="102225"/>
                  <a:pt x="3482689" y="76781"/>
                  <a:pt x="3502164" y="97200"/>
                </a:cubicBezTo>
                <a:cubicBezTo>
                  <a:pt x="3514415" y="110079"/>
                  <a:pt x="3537032" y="112906"/>
                  <a:pt x="3556193" y="120759"/>
                </a:cubicBezTo>
                <a:cubicBezTo>
                  <a:pt x="3570329" y="156569"/>
                  <a:pt x="3565617" y="194578"/>
                  <a:pt x="3565931" y="231958"/>
                </a:cubicBezTo>
                <a:cubicBezTo>
                  <a:pt x="3566559" y="291328"/>
                  <a:pt x="3567188" y="350697"/>
                  <a:pt x="3567188" y="410067"/>
                </a:cubicBezTo>
                <a:cubicBezTo>
                  <a:pt x="3567188" y="514041"/>
                  <a:pt x="3567502" y="618330"/>
                  <a:pt x="3566245" y="722305"/>
                </a:cubicBezTo>
                <a:cubicBezTo>
                  <a:pt x="3565303" y="793611"/>
                  <a:pt x="3559963" y="864917"/>
                  <a:pt x="3559649" y="936223"/>
                </a:cubicBezTo>
                <a:cubicBezTo>
                  <a:pt x="3559649" y="998420"/>
                  <a:pt x="3564675" y="1060616"/>
                  <a:pt x="3566874" y="1123127"/>
                </a:cubicBezTo>
                <a:cubicBezTo>
                  <a:pt x="3568444" y="1169931"/>
                  <a:pt x="3568758" y="1216736"/>
                  <a:pt x="3569701" y="1263226"/>
                </a:cubicBezTo>
                <a:cubicBezTo>
                  <a:pt x="3570957" y="1321653"/>
                  <a:pt x="3572528" y="1380080"/>
                  <a:pt x="3573156" y="1438821"/>
                </a:cubicBezTo>
                <a:cubicBezTo>
                  <a:pt x="3573784" y="1529289"/>
                  <a:pt x="3573156" y="1620070"/>
                  <a:pt x="3574413" y="1710538"/>
                </a:cubicBezTo>
                <a:cubicBezTo>
                  <a:pt x="3575355" y="1785299"/>
                  <a:pt x="3578182" y="1860375"/>
                  <a:pt x="3580381" y="1933251"/>
                </a:cubicBezTo>
                <a:cubicBezTo>
                  <a:pt x="3606767" y="1936707"/>
                  <a:pt x="3630641" y="1939848"/>
                  <a:pt x="3654514" y="1942361"/>
                </a:cubicBezTo>
                <a:cubicBezTo>
                  <a:pt x="3659540" y="1942989"/>
                  <a:pt x="3665194" y="1942675"/>
                  <a:pt x="3669592" y="1940791"/>
                </a:cubicBezTo>
                <a:cubicBezTo>
                  <a:pt x="3680272" y="1936079"/>
                  <a:pt x="3689068" y="1930424"/>
                  <a:pt x="3699748" y="1943303"/>
                </a:cubicBezTo>
                <a:cubicBezTo>
                  <a:pt x="3704146" y="1948644"/>
                  <a:pt x="3718281" y="1950528"/>
                  <a:pt x="3725506" y="1948015"/>
                </a:cubicBezTo>
                <a:cubicBezTo>
                  <a:pt x="3765085" y="1933251"/>
                  <a:pt x="3806864" y="1938277"/>
                  <a:pt x="3847386" y="1933251"/>
                </a:cubicBezTo>
                <a:cubicBezTo>
                  <a:pt x="3863092" y="1931367"/>
                  <a:pt x="3873458" y="1931367"/>
                  <a:pt x="3884767" y="1944560"/>
                </a:cubicBezTo>
                <a:cubicBezTo>
                  <a:pt x="3895133" y="1956811"/>
                  <a:pt x="3910525" y="1964978"/>
                  <a:pt x="3925917" y="1976915"/>
                </a:cubicBezTo>
                <a:cubicBezTo>
                  <a:pt x="3909268" y="1994820"/>
                  <a:pt x="3889793" y="1991050"/>
                  <a:pt x="3871259" y="1989794"/>
                </a:cubicBezTo>
                <a:cubicBezTo>
                  <a:pt x="3799011" y="1983825"/>
                  <a:pt x="3726763" y="1981627"/>
                  <a:pt x="3654200" y="1988851"/>
                </a:cubicBezTo>
                <a:cubicBezTo>
                  <a:pt x="3640064" y="1990422"/>
                  <a:pt x="3625615" y="1988223"/>
                  <a:pt x="3611165" y="1989165"/>
                </a:cubicBezTo>
                <a:cubicBezTo>
                  <a:pt x="3539859" y="1994192"/>
                  <a:pt x="3468553" y="1999531"/>
                  <a:pt x="3397247" y="2004558"/>
                </a:cubicBezTo>
                <a:cubicBezTo>
                  <a:pt x="3325627" y="2009898"/>
                  <a:pt x="3254321" y="2006442"/>
                  <a:pt x="3182700" y="2006442"/>
                </a:cubicBezTo>
                <a:cubicBezTo>
                  <a:pt x="3099458" y="2006442"/>
                  <a:pt x="3015901" y="2012096"/>
                  <a:pt x="2932658" y="2015238"/>
                </a:cubicBezTo>
                <a:cubicBezTo>
                  <a:pt x="2861352" y="2017751"/>
                  <a:pt x="2789732" y="2019321"/>
                  <a:pt x="2718426" y="2022463"/>
                </a:cubicBezTo>
                <a:cubicBezTo>
                  <a:pt x="2658742" y="2024976"/>
                  <a:pt x="2598745" y="2029687"/>
                  <a:pt x="2539061" y="2032829"/>
                </a:cubicBezTo>
                <a:cubicBezTo>
                  <a:pt x="2510476" y="2034399"/>
                  <a:pt x="2480948" y="2030630"/>
                  <a:pt x="2453305" y="2036284"/>
                </a:cubicBezTo>
                <a:cubicBezTo>
                  <a:pt x="2405559" y="2046022"/>
                  <a:pt x="2358126" y="2036598"/>
                  <a:pt x="2310379" y="2041310"/>
                </a:cubicBezTo>
                <a:cubicBezTo>
                  <a:pt x="2262004" y="2046336"/>
                  <a:pt x="2212373" y="2041624"/>
                  <a:pt x="2163369" y="2040368"/>
                </a:cubicBezTo>
                <a:cubicBezTo>
                  <a:pt x="2116879" y="2039425"/>
                  <a:pt x="2070075" y="2037855"/>
                  <a:pt x="2023584" y="2035656"/>
                </a:cubicBezTo>
                <a:cubicBezTo>
                  <a:pt x="1926206" y="2030944"/>
                  <a:pt x="1828828" y="2026232"/>
                  <a:pt x="1731449" y="2020264"/>
                </a:cubicBezTo>
                <a:cubicBezTo>
                  <a:pt x="1646008" y="2014924"/>
                  <a:pt x="1560566" y="2006128"/>
                  <a:pt x="1474810" y="2001730"/>
                </a:cubicBezTo>
                <a:cubicBezTo>
                  <a:pt x="1392196" y="1997333"/>
                  <a:pt x="1309581" y="1997333"/>
                  <a:pt x="1226967" y="1993877"/>
                </a:cubicBezTo>
                <a:cubicBezTo>
                  <a:pt x="1175136" y="1991678"/>
                  <a:pt x="1123306" y="1986024"/>
                  <a:pt x="1071476" y="1983825"/>
                </a:cubicBezTo>
                <a:cubicBezTo>
                  <a:pt x="1006452" y="1980998"/>
                  <a:pt x="941428" y="1978799"/>
                  <a:pt x="876719" y="1979742"/>
                </a:cubicBezTo>
                <a:cubicBezTo>
                  <a:pt x="830229" y="1980370"/>
                  <a:pt x="784053" y="1987281"/>
                  <a:pt x="737876" y="1989480"/>
                </a:cubicBezTo>
                <a:cubicBezTo>
                  <a:pt x="669397" y="1992935"/>
                  <a:pt x="600604" y="1994506"/>
                  <a:pt x="532125" y="1997647"/>
                </a:cubicBezTo>
                <a:cubicBezTo>
                  <a:pt x="519875" y="1998275"/>
                  <a:pt x="507624" y="2001416"/>
                  <a:pt x="490347" y="2004243"/>
                </a:cubicBezTo>
                <a:cubicBezTo>
                  <a:pt x="495373" y="2065812"/>
                  <a:pt x="499771" y="2123610"/>
                  <a:pt x="505425" y="2181723"/>
                </a:cubicBezTo>
                <a:cubicBezTo>
                  <a:pt x="508880" y="2219732"/>
                  <a:pt x="505739" y="2241093"/>
                  <a:pt x="489405" y="2270934"/>
                </a:cubicBezTo>
                <a:cubicBezTo>
                  <a:pt x="449197" y="2274390"/>
                  <a:pt x="448568" y="2274704"/>
                  <a:pt x="436318" y="2238580"/>
                </a:cubicBezTo>
                <a:cubicBezTo>
                  <a:pt x="430978" y="2222873"/>
                  <a:pt x="427208" y="2205911"/>
                  <a:pt x="426580" y="2189262"/>
                </a:cubicBezTo>
                <a:cubicBezTo>
                  <a:pt x="425009" y="2145599"/>
                  <a:pt x="423753" y="2102250"/>
                  <a:pt x="413701" y="2059529"/>
                </a:cubicBezTo>
                <a:cubicBezTo>
                  <a:pt x="409931" y="2043195"/>
                  <a:pt x="409617" y="2026232"/>
                  <a:pt x="407418" y="2008013"/>
                </a:cubicBezTo>
                <a:cubicBezTo>
                  <a:pt x="396738" y="2005186"/>
                  <a:pt x="387000" y="2000788"/>
                  <a:pt x="377262" y="2000160"/>
                </a:cubicBezTo>
                <a:cubicBezTo>
                  <a:pt x="321977" y="1997019"/>
                  <a:pt x="266691" y="1993249"/>
                  <a:pt x="211091" y="1992307"/>
                </a:cubicBezTo>
                <a:cubicBezTo>
                  <a:pt x="169627" y="1991678"/>
                  <a:pt x="128477" y="1994820"/>
                  <a:pt x="87012" y="1995762"/>
                </a:cubicBezTo>
                <a:cubicBezTo>
                  <a:pt x="58113" y="1996390"/>
                  <a:pt x="30784" y="1990736"/>
                  <a:pt x="0" y="1969376"/>
                </a:cubicBezTo>
                <a:cubicBezTo>
                  <a:pt x="20418" y="1964350"/>
                  <a:pt x="36124" y="1956497"/>
                  <a:pt x="50888" y="1958067"/>
                </a:cubicBezTo>
                <a:cubicBezTo>
                  <a:pt x="76018" y="1960580"/>
                  <a:pt x="98321" y="1947701"/>
                  <a:pt x="124707" y="1953355"/>
                </a:cubicBezTo>
                <a:cubicBezTo>
                  <a:pt x="146382" y="1958067"/>
                  <a:pt x="171197" y="1944560"/>
                  <a:pt x="195071" y="1943618"/>
                </a:cubicBezTo>
                <a:cubicBezTo>
                  <a:pt x="220201" y="1942675"/>
                  <a:pt x="245331" y="1947701"/>
                  <a:pt x="270460" y="1948958"/>
                </a:cubicBezTo>
                <a:cubicBezTo>
                  <a:pt x="299046" y="1950528"/>
                  <a:pt x="327317" y="1959010"/>
                  <a:pt x="356530" y="1952413"/>
                </a:cubicBezTo>
                <a:cubicBezTo>
                  <a:pt x="366896" y="1950214"/>
                  <a:pt x="379147" y="1955240"/>
                  <a:pt x="391084" y="1957125"/>
                </a:cubicBezTo>
                <a:cubicBezTo>
                  <a:pt x="413073" y="1947701"/>
                  <a:pt x="409931" y="1927911"/>
                  <a:pt x="404591" y="1910949"/>
                </a:cubicBezTo>
                <a:cubicBezTo>
                  <a:pt x="392655" y="1871683"/>
                  <a:pt x="397366" y="1832418"/>
                  <a:pt x="398309" y="1792838"/>
                </a:cubicBezTo>
                <a:cubicBezTo>
                  <a:pt x="398309" y="1789069"/>
                  <a:pt x="400193" y="1784985"/>
                  <a:pt x="398937" y="1781530"/>
                </a:cubicBezTo>
                <a:cubicBezTo>
                  <a:pt x="378205" y="1723731"/>
                  <a:pt x="395796" y="1663105"/>
                  <a:pt x="386058" y="1604364"/>
                </a:cubicBezTo>
                <a:cubicBezTo>
                  <a:pt x="383231" y="1588030"/>
                  <a:pt x="381974" y="1571067"/>
                  <a:pt x="379775" y="1553790"/>
                </a:cubicBezTo>
                <a:cubicBezTo>
                  <a:pt x="359043" y="1548764"/>
                  <a:pt x="340824" y="1544052"/>
                  <a:pt x="321663" y="1554104"/>
                </a:cubicBezTo>
                <a:cubicBezTo>
                  <a:pt x="304386" y="1563214"/>
                  <a:pt x="289936" y="1558502"/>
                  <a:pt x="277057" y="1543110"/>
                </a:cubicBezTo>
                <a:cubicBezTo>
                  <a:pt x="305328" y="1512954"/>
                  <a:pt x="344279" y="1524263"/>
                  <a:pt x="377891" y="1511384"/>
                </a:cubicBezTo>
                <a:cubicBezTo>
                  <a:pt x="385430" y="1333276"/>
                  <a:pt x="354960" y="1156110"/>
                  <a:pt x="368153" y="974861"/>
                </a:cubicBezTo>
                <a:cubicBezTo>
                  <a:pt x="336426" y="972976"/>
                  <a:pt x="310982" y="971719"/>
                  <a:pt x="279570" y="969835"/>
                </a:cubicBezTo>
                <a:cubicBezTo>
                  <a:pt x="305642" y="944077"/>
                  <a:pt x="334542" y="951301"/>
                  <a:pt x="359672" y="946904"/>
                </a:cubicBezTo>
                <a:cubicBezTo>
                  <a:pt x="369724" y="915491"/>
                  <a:pt x="369409" y="689008"/>
                  <a:pt x="358729" y="641261"/>
                </a:cubicBezTo>
                <a:cubicBezTo>
                  <a:pt x="324804" y="636235"/>
                  <a:pt x="288994" y="630895"/>
                  <a:pt x="246273" y="624613"/>
                </a:cubicBezTo>
                <a:cubicBezTo>
                  <a:pt x="257267" y="616760"/>
                  <a:pt x="262607" y="609535"/>
                  <a:pt x="267947" y="609221"/>
                </a:cubicBezTo>
                <a:cubicBezTo>
                  <a:pt x="298103" y="607964"/>
                  <a:pt x="328573" y="608593"/>
                  <a:pt x="358101" y="608593"/>
                </a:cubicBezTo>
                <a:cubicBezTo>
                  <a:pt x="368153" y="549537"/>
                  <a:pt x="364383" y="221907"/>
                  <a:pt x="354017" y="197719"/>
                </a:cubicBezTo>
                <a:cubicBezTo>
                  <a:pt x="315694" y="201174"/>
                  <a:pt x="275801" y="210912"/>
                  <a:pt x="240619" y="183898"/>
                </a:cubicBezTo>
                <a:cubicBezTo>
                  <a:pt x="251927" y="155312"/>
                  <a:pt x="277057" y="142433"/>
                  <a:pt x="307527" y="148402"/>
                </a:cubicBezTo>
                <a:cubicBezTo>
                  <a:pt x="331400" y="153428"/>
                  <a:pt x="331400" y="153428"/>
                  <a:pt x="360300" y="138978"/>
                </a:cubicBezTo>
                <a:cubicBezTo>
                  <a:pt x="358729" y="106937"/>
                  <a:pt x="356530" y="73954"/>
                  <a:pt x="355274" y="40657"/>
                </a:cubicBezTo>
                <a:cubicBezTo>
                  <a:pt x="354646" y="24323"/>
                  <a:pt x="349305" y="4533"/>
                  <a:pt x="373807" y="449"/>
                </a:cubicBezTo>
                <a:cubicBezTo>
                  <a:pt x="389827" y="-2378"/>
                  <a:pt x="397052" y="7988"/>
                  <a:pt x="401136" y="35631"/>
                </a:cubicBezTo>
                <a:cubicBezTo>
                  <a:pt x="405848" y="68928"/>
                  <a:pt x="410560" y="101911"/>
                  <a:pt x="415900" y="139606"/>
                </a:cubicBezTo>
                <a:cubicBezTo>
                  <a:pt x="437574" y="143376"/>
                  <a:pt x="459563" y="147459"/>
                  <a:pt x="485321" y="152171"/>
                </a:cubicBezTo>
                <a:cubicBezTo>
                  <a:pt x="469615" y="176359"/>
                  <a:pt x="445113" y="181699"/>
                  <a:pt x="424381" y="194892"/>
                </a:cubicBezTo>
                <a:cubicBezTo>
                  <a:pt x="424381" y="228817"/>
                  <a:pt x="423125" y="263999"/>
                  <a:pt x="424695" y="298553"/>
                </a:cubicBezTo>
                <a:cubicBezTo>
                  <a:pt x="427836" y="374885"/>
                  <a:pt x="432862" y="450903"/>
                  <a:pt x="436632" y="527235"/>
                </a:cubicBezTo>
                <a:cubicBezTo>
                  <a:pt x="437888" y="550480"/>
                  <a:pt x="436946" y="574039"/>
                  <a:pt x="439459" y="596970"/>
                </a:cubicBezTo>
                <a:cubicBezTo>
                  <a:pt x="440401" y="605765"/>
                  <a:pt x="448254" y="613619"/>
                  <a:pt x="454851" y="624613"/>
                </a:cubicBezTo>
                <a:cubicBezTo>
                  <a:pt x="429721" y="642204"/>
                  <a:pt x="439773" y="671103"/>
                  <a:pt x="439773" y="696861"/>
                </a:cubicBezTo>
                <a:cubicBezTo>
                  <a:pt x="440087" y="776963"/>
                  <a:pt x="443228" y="857064"/>
                  <a:pt x="445113" y="939365"/>
                </a:cubicBezTo>
                <a:cubicBezTo>
                  <a:pt x="463018" y="942506"/>
                  <a:pt x="478096" y="945019"/>
                  <a:pt x="495373" y="948160"/>
                </a:cubicBezTo>
                <a:cubicBezTo>
                  <a:pt x="488776" y="971091"/>
                  <a:pt x="466788" y="966379"/>
                  <a:pt x="452024" y="973290"/>
                </a:cubicBezTo>
                <a:cubicBezTo>
                  <a:pt x="433176" y="1006901"/>
                  <a:pt x="445113" y="1043025"/>
                  <a:pt x="445741" y="1077893"/>
                </a:cubicBezTo>
                <a:cubicBezTo>
                  <a:pt x="447312" y="1165848"/>
                  <a:pt x="451396" y="1253802"/>
                  <a:pt x="454851" y="1341757"/>
                </a:cubicBezTo>
                <a:cubicBezTo>
                  <a:pt x="456736" y="1389190"/>
                  <a:pt x="459249" y="1436622"/>
                  <a:pt x="461448" y="1484055"/>
                </a:cubicBezTo>
                <a:cubicBezTo>
                  <a:pt x="462076" y="1498819"/>
                  <a:pt x="470243" y="1504159"/>
                  <a:pt x="484693" y="1502588"/>
                </a:cubicBezTo>
                <a:cubicBezTo>
                  <a:pt x="505739" y="1500075"/>
                  <a:pt x="527099" y="1499133"/>
                  <a:pt x="557255" y="1496620"/>
                </a:cubicBezTo>
                <a:cubicBezTo>
                  <a:pt x="541549" y="1516096"/>
                  <a:pt x="532125" y="1528032"/>
                  <a:pt x="522073" y="1540597"/>
                </a:cubicBezTo>
                <a:cubicBezTo>
                  <a:pt x="514849" y="1538398"/>
                  <a:pt x="509194" y="1535571"/>
                  <a:pt x="502912" y="1534943"/>
                </a:cubicBezTo>
                <a:cubicBezTo>
                  <a:pt x="469615" y="1531173"/>
                  <a:pt x="461133" y="1539655"/>
                  <a:pt x="463961" y="1573580"/>
                </a:cubicBezTo>
                <a:cubicBezTo>
                  <a:pt x="468044" y="1621327"/>
                  <a:pt x="473070" y="1669074"/>
                  <a:pt x="475897" y="1716820"/>
                </a:cubicBezTo>
                <a:cubicBezTo>
                  <a:pt x="479667" y="1784043"/>
                  <a:pt x="481866" y="1851579"/>
                  <a:pt x="484379" y="1918802"/>
                </a:cubicBezTo>
                <a:cubicBezTo>
                  <a:pt x="485635" y="1954612"/>
                  <a:pt x="496001" y="1965920"/>
                  <a:pt x="528984" y="1956811"/>
                </a:cubicBezTo>
                <a:cubicBezTo>
                  <a:pt x="552229" y="1950528"/>
                  <a:pt x="573590" y="1955240"/>
                  <a:pt x="595578" y="1954926"/>
                </a:cubicBezTo>
                <a:cubicBezTo>
                  <a:pt x="632959" y="1953984"/>
                  <a:pt x="670340" y="1948644"/>
                  <a:pt x="707406" y="1944246"/>
                </a:cubicBezTo>
                <a:cubicBezTo>
                  <a:pt x="724683" y="1942361"/>
                  <a:pt x="740703" y="1935450"/>
                  <a:pt x="758294" y="1947701"/>
                </a:cubicBezTo>
                <a:cubicBezTo>
                  <a:pt x="767718" y="1954298"/>
                  <a:pt x="783424" y="1939534"/>
                  <a:pt x="782482" y="1925084"/>
                </a:cubicBezTo>
                <a:cubicBezTo>
                  <a:pt x="778084" y="1867286"/>
                  <a:pt x="771802" y="1809801"/>
                  <a:pt x="767404" y="1752002"/>
                </a:cubicBezTo>
                <a:cubicBezTo>
                  <a:pt x="765833" y="1731898"/>
                  <a:pt x="769917" y="1711166"/>
                  <a:pt x="768660" y="1691062"/>
                </a:cubicBezTo>
                <a:cubicBezTo>
                  <a:pt x="765833" y="1644886"/>
                  <a:pt x="757666" y="1599024"/>
                  <a:pt x="766462" y="1552220"/>
                </a:cubicBezTo>
                <a:cubicBezTo>
                  <a:pt x="768346" y="1542796"/>
                  <a:pt x="762064" y="1532116"/>
                  <a:pt x="761750" y="1522064"/>
                </a:cubicBezTo>
                <a:cubicBezTo>
                  <a:pt x="761121" y="1506986"/>
                  <a:pt x="761750" y="1491908"/>
                  <a:pt x="762064" y="1476516"/>
                </a:cubicBezTo>
                <a:cubicBezTo>
                  <a:pt x="762378" y="1465207"/>
                  <a:pt x="763634" y="1453899"/>
                  <a:pt x="762378" y="1442591"/>
                </a:cubicBezTo>
                <a:cubicBezTo>
                  <a:pt x="760179" y="1419974"/>
                  <a:pt x="755153" y="1397357"/>
                  <a:pt x="754211" y="1374740"/>
                </a:cubicBezTo>
                <a:cubicBezTo>
                  <a:pt x="750127" y="1273906"/>
                  <a:pt x="746044" y="1173073"/>
                  <a:pt x="743845" y="1072239"/>
                </a:cubicBezTo>
                <a:cubicBezTo>
                  <a:pt x="742902" y="1037685"/>
                  <a:pt x="746986" y="1002818"/>
                  <a:pt x="748871" y="968578"/>
                </a:cubicBezTo>
                <a:cubicBezTo>
                  <a:pt x="752012" y="966693"/>
                  <a:pt x="754211" y="964809"/>
                  <a:pt x="756724" y="964495"/>
                </a:cubicBezTo>
                <a:cubicBezTo>
                  <a:pt x="822690" y="959783"/>
                  <a:pt x="888656" y="955071"/>
                  <a:pt x="954308" y="950359"/>
                </a:cubicBezTo>
                <a:cubicBezTo>
                  <a:pt x="956821" y="950045"/>
                  <a:pt x="959648" y="950359"/>
                  <a:pt x="962161" y="949417"/>
                </a:cubicBezTo>
                <a:cubicBezTo>
                  <a:pt x="1012735" y="928370"/>
                  <a:pt x="1066764" y="929313"/>
                  <a:pt x="1119851" y="923973"/>
                </a:cubicBezTo>
                <a:cubicBezTo>
                  <a:pt x="1137128" y="922402"/>
                  <a:pt x="1155033" y="924915"/>
                  <a:pt x="1172623" y="923973"/>
                </a:cubicBezTo>
                <a:cubicBezTo>
                  <a:pt x="1194612" y="923030"/>
                  <a:pt x="1216287" y="917690"/>
                  <a:pt x="1237961" y="918947"/>
                </a:cubicBezTo>
                <a:cubicBezTo>
                  <a:pt x="1272201" y="921145"/>
                  <a:pt x="1306440" y="928056"/>
                  <a:pt x="1340680" y="930883"/>
                </a:cubicBezTo>
                <a:cubicBezTo>
                  <a:pt x="1393138" y="934967"/>
                  <a:pt x="1408844" y="967950"/>
                  <a:pt x="1411986" y="1014440"/>
                </a:cubicBezTo>
                <a:cubicBezTo>
                  <a:pt x="1415441" y="1068784"/>
                  <a:pt x="1422352" y="1122813"/>
                  <a:pt x="1425179" y="1177470"/>
                </a:cubicBezTo>
                <a:cubicBezTo>
                  <a:pt x="1431461" y="1288984"/>
                  <a:pt x="1434917" y="1400498"/>
                  <a:pt x="1441827" y="1511698"/>
                </a:cubicBezTo>
                <a:cubicBezTo>
                  <a:pt x="1450309" y="1645200"/>
                  <a:pt x="1460989" y="1778703"/>
                  <a:pt x="1470727" y="1912205"/>
                </a:cubicBezTo>
                <a:cubicBezTo>
                  <a:pt x="1471041" y="1918488"/>
                  <a:pt x="1470413" y="1925084"/>
                  <a:pt x="1469470" y="1931681"/>
                </a:cubicBezTo>
                <a:cubicBezTo>
                  <a:pt x="1467271" y="1946130"/>
                  <a:pt x="1475125" y="1954926"/>
                  <a:pt x="1487375" y="1957753"/>
                </a:cubicBezTo>
                <a:cubicBezTo>
                  <a:pt x="1506223" y="1961837"/>
                  <a:pt x="1527269" y="1969062"/>
                  <a:pt x="1544860" y="1964978"/>
                </a:cubicBezTo>
                <a:cubicBezTo>
                  <a:pt x="1582555" y="1955554"/>
                  <a:pt x="1615852" y="1975344"/>
                  <a:pt x="1651662" y="1975030"/>
                </a:cubicBezTo>
                <a:cubicBezTo>
                  <a:pt x="1670823" y="1974716"/>
                  <a:pt x="1689985" y="1975658"/>
                  <a:pt x="1709147" y="1977543"/>
                </a:cubicBezTo>
                <a:cubicBezTo>
                  <a:pt x="1730507" y="1979742"/>
                  <a:pt x="1752182" y="1982569"/>
                  <a:pt x="1773228" y="1987281"/>
                </a:cubicBezTo>
                <a:cubicBezTo>
                  <a:pt x="1798986" y="1992621"/>
                  <a:pt x="1809980" y="1984768"/>
                  <a:pt x="1807467" y="1957753"/>
                </a:cubicBezTo>
                <a:cubicBezTo>
                  <a:pt x="1801499" y="1885191"/>
                  <a:pt x="1795531" y="1812942"/>
                  <a:pt x="1788306" y="1740694"/>
                </a:cubicBezTo>
                <a:cubicBezTo>
                  <a:pt x="1786421" y="1721532"/>
                  <a:pt x="1777311" y="1703313"/>
                  <a:pt x="1774798" y="1684152"/>
                </a:cubicBezTo>
                <a:cubicBezTo>
                  <a:pt x="1764432" y="1608448"/>
                  <a:pt x="1748412" y="1532430"/>
                  <a:pt x="1748098" y="1456726"/>
                </a:cubicBezTo>
                <a:cubicBezTo>
                  <a:pt x="1748098" y="1376625"/>
                  <a:pt x="1733962" y="1297466"/>
                  <a:pt x="1736475" y="1217992"/>
                </a:cubicBezTo>
                <a:cubicBezTo>
                  <a:pt x="1738674" y="1156110"/>
                  <a:pt x="1729565" y="1095170"/>
                  <a:pt x="1727052" y="1033602"/>
                </a:cubicBezTo>
                <a:cubicBezTo>
                  <a:pt x="1725481" y="995907"/>
                  <a:pt x="1728622" y="958212"/>
                  <a:pt x="1728622" y="920517"/>
                </a:cubicBezTo>
                <a:cubicBezTo>
                  <a:pt x="1728622" y="898529"/>
                  <a:pt x="1726737" y="876854"/>
                  <a:pt x="1725795" y="854865"/>
                </a:cubicBezTo>
                <a:cubicBezTo>
                  <a:pt x="1723282" y="790156"/>
                  <a:pt x="1728308" y="726075"/>
                  <a:pt x="1732078" y="661365"/>
                </a:cubicBezTo>
                <a:cubicBezTo>
                  <a:pt x="1735847" y="595714"/>
                  <a:pt x="1752810" y="534459"/>
                  <a:pt x="1767574" y="471949"/>
                </a:cubicBezTo>
                <a:cubicBezTo>
                  <a:pt x="1773542" y="447133"/>
                  <a:pt x="1775427" y="421375"/>
                  <a:pt x="1781709" y="396559"/>
                </a:cubicBezTo>
                <a:cubicBezTo>
                  <a:pt x="1784222" y="386821"/>
                  <a:pt x="1792389" y="376141"/>
                  <a:pt x="1800871" y="371429"/>
                </a:cubicBezTo>
                <a:cubicBezTo>
                  <a:pt x="1812807" y="364519"/>
                  <a:pt x="1827571" y="360435"/>
                  <a:pt x="1841393" y="359493"/>
                </a:cubicBezTo>
                <a:cubicBezTo>
                  <a:pt x="1867779" y="357294"/>
                  <a:pt x="1897621" y="365461"/>
                  <a:pt x="1919923" y="355723"/>
                </a:cubicBezTo>
                <a:cubicBezTo>
                  <a:pt x="1947566" y="343472"/>
                  <a:pt x="1973324" y="349127"/>
                  <a:pt x="1999711" y="347556"/>
                </a:cubicBezTo>
                <a:cubicBezTo>
                  <a:pt x="2010705" y="346928"/>
                  <a:pt x="2025783" y="348498"/>
                  <a:pt x="2032066" y="355095"/>
                </a:cubicBezTo>
                <a:cubicBezTo>
                  <a:pt x="2047458" y="371429"/>
                  <a:pt x="2059708" y="337818"/>
                  <a:pt x="2072588" y="355095"/>
                </a:cubicBezTo>
                <a:cubicBezTo>
                  <a:pt x="2113738" y="346299"/>
                  <a:pt x="2155516" y="352896"/>
                  <a:pt x="2196667" y="348812"/>
                </a:cubicBezTo>
                <a:cubicBezTo>
                  <a:pt x="2223995" y="345985"/>
                  <a:pt x="2252266" y="355095"/>
                  <a:pt x="2280223" y="358550"/>
                </a:cubicBezTo>
                <a:cubicBezTo>
                  <a:pt x="2289333" y="359493"/>
                  <a:pt x="2299071" y="362006"/>
                  <a:pt x="2307238" y="359493"/>
                </a:cubicBezTo>
                <a:cubicBezTo>
                  <a:pt x="2335823" y="350697"/>
                  <a:pt x="2360011" y="367974"/>
                  <a:pt x="2386397" y="371115"/>
                </a:cubicBezTo>
                <a:cubicBezTo>
                  <a:pt x="2400533" y="372686"/>
                  <a:pt x="2403046" y="385251"/>
                  <a:pt x="2404302" y="397816"/>
                </a:cubicBezTo>
                <a:cubicBezTo>
                  <a:pt x="2413098" y="499592"/>
                  <a:pt x="2423464" y="601368"/>
                  <a:pt x="2431003" y="703458"/>
                </a:cubicBezTo>
                <a:cubicBezTo>
                  <a:pt x="2436657" y="778219"/>
                  <a:pt x="2441997" y="853295"/>
                  <a:pt x="2441369" y="928370"/>
                </a:cubicBezTo>
                <a:cubicBezTo>
                  <a:pt x="2441055" y="1007215"/>
                  <a:pt x="2432887" y="1085746"/>
                  <a:pt x="2429432" y="1164591"/>
                </a:cubicBezTo>
                <a:cubicBezTo>
                  <a:pt x="2426919" y="1222704"/>
                  <a:pt x="2425348" y="1280817"/>
                  <a:pt x="2425034" y="1338930"/>
                </a:cubicBezTo>
                <a:cubicBezTo>
                  <a:pt x="2424720" y="1457040"/>
                  <a:pt x="2425977" y="1575151"/>
                  <a:pt x="2426605" y="1693575"/>
                </a:cubicBezTo>
                <a:cubicBezTo>
                  <a:pt x="2426919" y="1744463"/>
                  <a:pt x="2428175" y="1795037"/>
                  <a:pt x="2429118" y="1845925"/>
                </a:cubicBezTo>
                <a:cubicBezTo>
                  <a:pt x="2429746" y="1882363"/>
                  <a:pt x="2430060" y="1918802"/>
                  <a:pt x="2431945" y="1954926"/>
                </a:cubicBezTo>
                <a:cubicBezTo>
                  <a:pt x="2432887" y="1966234"/>
                  <a:pt x="2437285" y="1979742"/>
                  <a:pt x="2441369" y="2000160"/>
                </a:cubicBezTo>
                <a:close/>
                <a:moveTo>
                  <a:pt x="1825686" y="407868"/>
                </a:moveTo>
                <a:cubicBezTo>
                  <a:pt x="1815006" y="465352"/>
                  <a:pt x="1804954" y="517497"/>
                  <a:pt x="1795845" y="569955"/>
                </a:cubicBezTo>
                <a:cubicBezTo>
                  <a:pt x="1792075" y="591630"/>
                  <a:pt x="1787678" y="613619"/>
                  <a:pt x="1787363" y="635607"/>
                </a:cubicBezTo>
                <a:cubicBezTo>
                  <a:pt x="1785165" y="730787"/>
                  <a:pt x="1782966" y="826280"/>
                  <a:pt x="1783594" y="921460"/>
                </a:cubicBezTo>
                <a:cubicBezTo>
                  <a:pt x="1784222" y="1012870"/>
                  <a:pt x="1787678" y="1104280"/>
                  <a:pt x="1790819" y="1196004"/>
                </a:cubicBezTo>
                <a:cubicBezTo>
                  <a:pt x="1793960" y="1282388"/>
                  <a:pt x="1800556" y="1369086"/>
                  <a:pt x="1801185" y="1455470"/>
                </a:cubicBezTo>
                <a:cubicBezTo>
                  <a:pt x="1801813" y="1550963"/>
                  <a:pt x="1821289" y="1644258"/>
                  <a:pt x="1829456" y="1738495"/>
                </a:cubicBezTo>
                <a:cubicBezTo>
                  <a:pt x="1833539" y="1784671"/>
                  <a:pt x="1838251" y="1830847"/>
                  <a:pt x="1842335" y="1877023"/>
                </a:cubicBezTo>
                <a:cubicBezTo>
                  <a:pt x="1845476" y="1911891"/>
                  <a:pt x="1847989" y="1946759"/>
                  <a:pt x="1851131" y="1982569"/>
                </a:cubicBezTo>
                <a:cubicBezTo>
                  <a:pt x="1863695" y="1984454"/>
                  <a:pt x="1875318" y="1987281"/>
                  <a:pt x="1886626" y="1987909"/>
                </a:cubicBezTo>
                <a:cubicBezTo>
                  <a:pt x="1929033" y="1990422"/>
                  <a:pt x="1971440" y="1989480"/>
                  <a:pt x="2013532" y="1994820"/>
                </a:cubicBezTo>
                <a:cubicBezTo>
                  <a:pt x="2060337" y="2000788"/>
                  <a:pt x="2107455" y="1987909"/>
                  <a:pt x="2154260" y="2002359"/>
                </a:cubicBezTo>
                <a:cubicBezTo>
                  <a:pt x="2172165" y="2007699"/>
                  <a:pt x="2192897" y="2003615"/>
                  <a:pt x="2212373" y="2003615"/>
                </a:cubicBezTo>
                <a:cubicBezTo>
                  <a:pt x="2230278" y="2003301"/>
                  <a:pt x="2254465" y="2009583"/>
                  <a:pt x="2264517" y="2000474"/>
                </a:cubicBezTo>
                <a:cubicBezTo>
                  <a:pt x="2283993" y="1982569"/>
                  <a:pt x="2299385" y="2008327"/>
                  <a:pt x="2319175" y="1998275"/>
                </a:cubicBezTo>
                <a:cubicBezTo>
                  <a:pt x="2332054" y="1991678"/>
                  <a:pt x="2353414" y="1997019"/>
                  <a:pt x="2369749" y="1983511"/>
                </a:cubicBezTo>
                <a:cubicBezTo>
                  <a:pt x="2370691" y="1938277"/>
                  <a:pt x="2375089" y="1892729"/>
                  <a:pt x="2369749" y="1845611"/>
                </a:cubicBezTo>
                <a:cubicBezTo>
                  <a:pt x="2361895" y="1780588"/>
                  <a:pt x="2364723" y="1714307"/>
                  <a:pt x="2363466" y="1648341"/>
                </a:cubicBezTo>
                <a:cubicBezTo>
                  <a:pt x="2362524" y="1589915"/>
                  <a:pt x="2361581" y="1531802"/>
                  <a:pt x="2361895" y="1473375"/>
                </a:cubicBezTo>
                <a:cubicBezTo>
                  <a:pt x="2361895" y="1352437"/>
                  <a:pt x="2362838" y="1231500"/>
                  <a:pt x="2363466" y="1110562"/>
                </a:cubicBezTo>
                <a:cubicBezTo>
                  <a:pt x="2363466" y="1102709"/>
                  <a:pt x="2365037" y="1095170"/>
                  <a:pt x="2365979" y="1087317"/>
                </a:cubicBezTo>
                <a:cubicBezTo>
                  <a:pt x="2369435" y="1055276"/>
                  <a:pt x="2375403" y="1023550"/>
                  <a:pt x="2376345" y="991509"/>
                </a:cubicBezTo>
                <a:cubicBezTo>
                  <a:pt x="2377288" y="956641"/>
                  <a:pt x="2374146" y="921774"/>
                  <a:pt x="2371947" y="886906"/>
                </a:cubicBezTo>
                <a:cubicBezTo>
                  <a:pt x="2366293" y="793611"/>
                  <a:pt x="2361267" y="700631"/>
                  <a:pt x="2354671" y="607336"/>
                </a:cubicBezTo>
                <a:cubicBezTo>
                  <a:pt x="2349959" y="540428"/>
                  <a:pt x="2343362" y="473834"/>
                  <a:pt x="2337394" y="406925"/>
                </a:cubicBezTo>
                <a:cubicBezTo>
                  <a:pt x="2286820" y="389020"/>
                  <a:pt x="2235304" y="394989"/>
                  <a:pt x="2184416" y="394360"/>
                </a:cubicBezTo>
                <a:cubicBezTo>
                  <a:pt x="2118764" y="393104"/>
                  <a:pt x="2052798" y="393104"/>
                  <a:pt x="1987146" y="395617"/>
                </a:cubicBezTo>
                <a:cubicBezTo>
                  <a:pt x="1933745" y="396873"/>
                  <a:pt x="1881600" y="403156"/>
                  <a:pt x="1825686" y="407868"/>
                </a:cubicBezTo>
                <a:close/>
                <a:moveTo>
                  <a:pt x="1341622" y="958526"/>
                </a:moveTo>
                <a:cubicBezTo>
                  <a:pt x="1310210" y="958526"/>
                  <a:pt x="1282881" y="957898"/>
                  <a:pt x="1255866" y="958526"/>
                </a:cubicBezTo>
                <a:cubicBezTo>
                  <a:pt x="1197125" y="959783"/>
                  <a:pt x="1137442" y="955071"/>
                  <a:pt x="1080585" y="965437"/>
                </a:cubicBezTo>
                <a:cubicBezTo>
                  <a:pt x="1021216" y="976431"/>
                  <a:pt x="961846" y="966693"/>
                  <a:pt x="903105" y="976117"/>
                </a:cubicBezTo>
                <a:cubicBezTo>
                  <a:pt x="867609" y="981771"/>
                  <a:pt x="831485" y="983656"/>
                  <a:pt x="794733" y="987426"/>
                </a:cubicBezTo>
                <a:cubicBezTo>
                  <a:pt x="796932" y="1047423"/>
                  <a:pt x="798188" y="1105222"/>
                  <a:pt x="801329" y="1163021"/>
                </a:cubicBezTo>
                <a:cubicBezTo>
                  <a:pt x="805413" y="1240295"/>
                  <a:pt x="812324" y="1317569"/>
                  <a:pt x="815465" y="1394844"/>
                </a:cubicBezTo>
                <a:cubicBezTo>
                  <a:pt x="818606" y="1474945"/>
                  <a:pt x="818292" y="1555047"/>
                  <a:pt x="820805" y="1634834"/>
                </a:cubicBezTo>
                <a:cubicBezTo>
                  <a:pt x="822376" y="1684152"/>
                  <a:pt x="826459" y="1733469"/>
                  <a:pt x="829915" y="1782786"/>
                </a:cubicBezTo>
                <a:cubicBezTo>
                  <a:pt x="833056" y="1828020"/>
                  <a:pt x="835883" y="1873254"/>
                  <a:pt x="839967" y="1918174"/>
                </a:cubicBezTo>
                <a:cubicBezTo>
                  <a:pt x="840595" y="1925398"/>
                  <a:pt x="846249" y="1931995"/>
                  <a:pt x="848762" y="1937335"/>
                </a:cubicBezTo>
                <a:cubicBezTo>
                  <a:pt x="862583" y="1940162"/>
                  <a:pt x="874834" y="1944560"/>
                  <a:pt x="887085" y="1944874"/>
                </a:cubicBezTo>
                <a:cubicBezTo>
                  <a:pt x="904676" y="1944874"/>
                  <a:pt x="926036" y="1947387"/>
                  <a:pt x="938601" y="1938277"/>
                </a:cubicBezTo>
                <a:cubicBezTo>
                  <a:pt x="953993" y="1927283"/>
                  <a:pt x="967815" y="1928854"/>
                  <a:pt x="981950" y="1930424"/>
                </a:cubicBezTo>
                <a:cubicBezTo>
                  <a:pt x="1025614" y="1935136"/>
                  <a:pt x="1068649" y="1943618"/>
                  <a:pt x="1112312" y="1946445"/>
                </a:cubicBezTo>
                <a:cubicBezTo>
                  <a:pt x="1155347" y="1949586"/>
                  <a:pt x="1199010" y="1947073"/>
                  <a:pt x="1242045" y="1948644"/>
                </a:cubicBezTo>
                <a:cubicBezTo>
                  <a:pt x="1256809" y="1949272"/>
                  <a:pt x="1271258" y="1957125"/>
                  <a:pt x="1286022" y="1957753"/>
                </a:cubicBezTo>
                <a:cubicBezTo>
                  <a:pt x="1324973" y="1959010"/>
                  <a:pt x="1364239" y="1958067"/>
                  <a:pt x="1406017" y="1958067"/>
                </a:cubicBezTo>
                <a:cubicBezTo>
                  <a:pt x="1406960" y="1954298"/>
                  <a:pt x="1411043" y="1946759"/>
                  <a:pt x="1410729" y="1939534"/>
                </a:cubicBezTo>
                <a:cubicBezTo>
                  <a:pt x="1407902" y="1891473"/>
                  <a:pt x="1404761" y="1843726"/>
                  <a:pt x="1400677" y="1795665"/>
                </a:cubicBezTo>
                <a:cubicBezTo>
                  <a:pt x="1394081" y="1713993"/>
                  <a:pt x="1386856" y="1632635"/>
                  <a:pt x="1379945" y="1550963"/>
                </a:cubicBezTo>
                <a:cubicBezTo>
                  <a:pt x="1377746" y="1525205"/>
                  <a:pt x="1374605" y="1499447"/>
                  <a:pt x="1373348" y="1473689"/>
                </a:cubicBezTo>
                <a:cubicBezTo>
                  <a:pt x="1370835" y="1407723"/>
                  <a:pt x="1369579" y="1341443"/>
                  <a:pt x="1367066" y="1275477"/>
                </a:cubicBezTo>
                <a:cubicBezTo>
                  <a:pt x="1364867" y="1218306"/>
                  <a:pt x="1362668" y="1161136"/>
                  <a:pt x="1358271" y="1104280"/>
                </a:cubicBezTo>
                <a:cubicBezTo>
                  <a:pt x="1354815" y="1057475"/>
                  <a:pt x="1347904" y="1010042"/>
                  <a:pt x="1341622" y="958526"/>
                </a:cubicBezTo>
                <a:close/>
                <a:moveTo>
                  <a:pt x="3505619" y="2149368"/>
                </a:moveTo>
                <a:cubicBezTo>
                  <a:pt x="3491484" y="2139631"/>
                  <a:pt x="3474521" y="2132092"/>
                  <a:pt x="3464155" y="2119527"/>
                </a:cubicBezTo>
                <a:cubicBezTo>
                  <a:pt x="3447193" y="2098795"/>
                  <a:pt x="3429288" y="2100679"/>
                  <a:pt x="3408870" y="2109475"/>
                </a:cubicBezTo>
                <a:cubicBezTo>
                  <a:pt x="3404158" y="2111360"/>
                  <a:pt x="3399446" y="2117642"/>
                  <a:pt x="3395676" y="2116700"/>
                </a:cubicBezTo>
                <a:cubicBezTo>
                  <a:pt x="3359552" y="2109475"/>
                  <a:pt x="3326255" y="2119841"/>
                  <a:pt x="3291073" y="2126438"/>
                </a:cubicBezTo>
                <a:cubicBezTo>
                  <a:pt x="3238300" y="2136804"/>
                  <a:pt x="3183957" y="2139002"/>
                  <a:pt x="3130556" y="2145599"/>
                </a:cubicBezTo>
                <a:cubicBezTo>
                  <a:pt x="3113593" y="2147798"/>
                  <a:pt x="3096631" y="2156593"/>
                  <a:pt x="3079982" y="2156279"/>
                </a:cubicBezTo>
                <a:cubicBezTo>
                  <a:pt x="3058308" y="2155651"/>
                  <a:pt x="3037575" y="2161619"/>
                  <a:pt x="3015273" y="2159420"/>
                </a:cubicBezTo>
                <a:cubicBezTo>
                  <a:pt x="2992027" y="2156908"/>
                  <a:pt x="2967840" y="2165389"/>
                  <a:pt x="2943966" y="2168216"/>
                </a:cubicBezTo>
                <a:cubicBezTo>
                  <a:pt x="2936428" y="2169158"/>
                  <a:pt x="2928575" y="2166960"/>
                  <a:pt x="2921035" y="2167902"/>
                </a:cubicBezTo>
                <a:cubicBezTo>
                  <a:pt x="2904073" y="2170101"/>
                  <a:pt x="2887110" y="2172928"/>
                  <a:pt x="2868263" y="2176069"/>
                </a:cubicBezTo>
                <a:cubicBezTo>
                  <a:pt x="2885854" y="2206225"/>
                  <a:pt x="2885854" y="2207481"/>
                  <a:pt x="2908471" y="2207796"/>
                </a:cubicBezTo>
                <a:cubicBezTo>
                  <a:pt x="2948678" y="2208738"/>
                  <a:pt x="2988886" y="2209680"/>
                  <a:pt x="3028780" y="2207167"/>
                </a:cubicBezTo>
                <a:cubicBezTo>
                  <a:pt x="3102599" y="2202455"/>
                  <a:pt x="3176418" y="2195231"/>
                  <a:pt x="3250551" y="2188948"/>
                </a:cubicBezTo>
                <a:cubicBezTo>
                  <a:pt x="3282592" y="2186435"/>
                  <a:pt x="3312747" y="2177326"/>
                  <a:pt x="3346673" y="2180467"/>
                </a:cubicBezTo>
                <a:cubicBezTo>
                  <a:pt x="3377771" y="2183608"/>
                  <a:pt x="3410440" y="2171671"/>
                  <a:pt x="3442481" y="2166960"/>
                </a:cubicBezTo>
                <a:cubicBezTo>
                  <a:pt x="3462585" y="2163818"/>
                  <a:pt x="3483003" y="2161933"/>
                  <a:pt x="3503107" y="2159420"/>
                </a:cubicBezTo>
                <a:cubicBezTo>
                  <a:pt x="3503421" y="2156279"/>
                  <a:pt x="3504677" y="2152824"/>
                  <a:pt x="3505619" y="2149368"/>
                </a:cubicBezTo>
                <a:close/>
                <a:moveTo>
                  <a:pt x="1794274" y="2224130"/>
                </a:moveTo>
                <a:cubicBezTo>
                  <a:pt x="1798672" y="2225386"/>
                  <a:pt x="1802755" y="2227899"/>
                  <a:pt x="1807153" y="2228214"/>
                </a:cubicBezTo>
                <a:cubicBezTo>
                  <a:pt x="1858984" y="2229470"/>
                  <a:pt x="1911756" y="2236381"/>
                  <a:pt x="1962958" y="2230098"/>
                </a:cubicBezTo>
                <a:cubicBezTo>
                  <a:pt x="2030181" y="2221931"/>
                  <a:pt x="2096775" y="2231041"/>
                  <a:pt x="2163684" y="2228842"/>
                </a:cubicBezTo>
                <a:cubicBezTo>
                  <a:pt x="2209860" y="2227271"/>
                  <a:pt x="2256664" y="2234496"/>
                  <a:pt x="2302840" y="2226015"/>
                </a:cubicBezTo>
                <a:cubicBezTo>
                  <a:pt x="2311322" y="2224444"/>
                  <a:pt x="2321373" y="2225700"/>
                  <a:pt x="2329227" y="2229470"/>
                </a:cubicBezTo>
                <a:cubicBezTo>
                  <a:pt x="2357498" y="2243292"/>
                  <a:pt x="2375403" y="2223188"/>
                  <a:pt x="2397391" y="2210623"/>
                </a:cubicBezTo>
                <a:cubicBezTo>
                  <a:pt x="2365351" y="2204654"/>
                  <a:pt x="2339593" y="2175441"/>
                  <a:pt x="2303783" y="2189262"/>
                </a:cubicBezTo>
                <a:cubicBezTo>
                  <a:pt x="2263575" y="2169472"/>
                  <a:pt x="2220854" y="2180781"/>
                  <a:pt x="2179390" y="2180153"/>
                </a:cubicBezTo>
                <a:cubicBezTo>
                  <a:pt x="2173107" y="2180153"/>
                  <a:pt x="2165882" y="2186435"/>
                  <a:pt x="2160856" y="2184550"/>
                </a:cubicBezTo>
                <a:cubicBezTo>
                  <a:pt x="2112795" y="2166017"/>
                  <a:pt x="2064735" y="2188634"/>
                  <a:pt x="2016359" y="2185493"/>
                </a:cubicBezTo>
                <a:cubicBezTo>
                  <a:pt x="1967356" y="2182351"/>
                  <a:pt x="1917096" y="2193346"/>
                  <a:pt x="1867779" y="2199942"/>
                </a:cubicBezTo>
                <a:cubicBezTo>
                  <a:pt x="1842963" y="2203398"/>
                  <a:pt x="1818776" y="2211565"/>
                  <a:pt x="1794274" y="2217847"/>
                </a:cubicBezTo>
                <a:cubicBezTo>
                  <a:pt x="1793960" y="2220046"/>
                  <a:pt x="1794274" y="2222245"/>
                  <a:pt x="1794274" y="2224130"/>
                </a:cubicBezTo>
                <a:close/>
                <a:moveTo>
                  <a:pt x="1338167" y="2169472"/>
                </a:moveTo>
                <a:cubicBezTo>
                  <a:pt x="1300158" y="2163818"/>
                  <a:pt x="1262149" y="2153766"/>
                  <a:pt x="1224140" y="2154080"/>
                </a:cubicBezTo>
                <a:cubicBezTo>
                  <a:pt x="1194298" y="2154080"/>
                  <a:pt x="1166655" y="2157536"/>
                  <a:pt x="1137756" y="2143400"/>
                </a:cubicBezTo>
                <a:cubicBezTo>
                  <a:pt x="1123620" y="2136490"/>
                  <a:pt x="1102888" y="2142144"/>
                  <a:pt x="1085297" y="2142772"/>
                </a:cubicBezTo>
                <a:cubicBezTo>
                  <a:pt x="1071162" y="2143400"/>
                  <a:pt x="1057026" y="2146541"/>
                  <a:pt x="1042890" y="2146227"/>
                </a:cubicBezTo>
                <a:cubicBezTo>
                  <a:pt x="1004253" y="2145913"/>
                  <a:pt x="965616" y="2137118"/>
                  <a:pt x="927293" y="2152196"/>
                </a:cubicBezTo>
                <a:cubicBezTo>
                  <a:pt x="919754" y="2155337"/>
                  <a:pt x="909388" y="2151567"/>
                  <a:pt x="900592" y="2151881"/>
                </a:cubicBezTo>
                <a:cubicBezTo>
                  <a:pt x="888342" y="2152196"/>
                  <a:pt x="876091" y="2153138"/>
                  <a:pt x="862898" y="2153766"/>
                </a:cubicBezTo>
                <a:cubicBezTo>
                  <a:pt x="872635" y="2185493"/>
                  <a:pt x="881117" y="2191461"/>
                  <a:pt x="911273" y="2188948"/>
                </a:cubicBezTo>
                <a:cubicBezTo>
                  <a:pt x="958391" y="2184864"/>
                  <a:pt x="1006138" y="2190205"/>
                  <a:pt x="1052942" y="2178896"/>
                </a:cubicBezTo>
                <a:cubicBezTo>
                  <a:pt x="1061424" y="2176697"/>
                  <a:pt x="1071162" y="2177954"/>
                  <a:pt x="1080271" y="2179210"/>
                </a:cubicBezTo>
                <a:cubicBezTo>
                  <a:pt x="1121421" y="2183922"/>
                  <a:pt x="1162886" y="2187063"/>
                  <a:pt x="1203722" y="2194288"/>
                </a:cubicBezTo>
                <a:cubicBezTo>
                  <a:pt x="1249898" y="2202455"/>
                  <a:pt x="1293247" y="2191461"/>
                  <a:pt x="1336596" y="2181095"/>
                </a:cubicBezTo>
                <a:cubicBezTo>
                  <a:pt x="1337538" y="2177011"/>
                  <a:pt x="1337852" y="2173242"/>
                  <a:pt x="1338167" y="21694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7977961" y="370685"/>
            <a:ext cx="1303127" cy="1902706"/>
          </a:xfrm>
          <a:custGeom>
            <a:rect b="b" l="l" r="r" t="t"/>
            <a:pathLst>
              <a:path extrusionOk="0" h="3805411" w="2606254">
                <a:moveTo>
                  <a:pt x="2505566" y="3249973"/>
                </a:moveTo>
                <a:cubicBezTo>
                  <a:pt x="2503100" y="3383138"/>
                  <a:pt x="2503100" y="3383138"/>
                  <a:pt x="2436517" y="3420128"/>
                </a:cubicBezTo>
                <a:cubicBezTo>
                  <a:pt x="2435285" y="3424444"/>
                  <a:pt x="2432819" y="3429376"/>
                  <a:pt x="2432819" y="3433692"/>
                </a:cubicBezTo>
                <a:cubicBezTo>
                  <a:pt x="2444532" y="3522468"/>
                  <a:pt x="2439600" y="3532949"/>
                  <a:pt x="2361304" y="3545896"/>
                </a:cubicBezTo>
                <a:cubicBezTo>
                  <a:pt x="2218891" y="3569323"/>
                  <a:pt x="2076477" y="3590901"/>
                  <a:pt x="1933448" y="3609396"/>
                </a:cubicBezTo>
                <a:cubicBezTo>
                  <a:pt x="1801515" y="3626042"/>
                  <a:pt x="1668966" y="3635289"/>
                  <a:pt x="1537034" y="3652552"/>
                </a:cubicBezTo>
                <a:cubicBezTo>
                  <a:pt x="1394621" y="3671663"/>
                  <a:pt x="1252208" y="3698173"/>
                  <a:pt x="1109795" y="3718518"/>
                </a:cubicBezTo>
                <a:cubicBezTo>
                  <a:pt x="969231" y="3738863"/>
                  <a:pt x="828668" y="3756125"/>
                  <a:pt x="688104" y="3774003"/>
                </a:cubicBezTo>
                <a:cubicBezTo>
                  <a:pt x="612274" y="3783867"/>
                  <a:pt x="537060" y="3795581"/>
                  <a:pt x="461229" y="3803596"/>
                </a:cubicBezTo>
                <a:cubicBezTo>
                  <a:pt x="361972" y="3813460"/>
                  <a:pt x="334229" y="3785101"/>
                  <a:pt x="323748" y="3669814"/>
                </a:cubicBezTo>
                <a:cubicBezTo>
                  <a:pt x="313268" y="3555760"/>
                  <a:pt x="304020" y="3441090"/>
                  <a:pt x="294156" y="3320871"/>
                </a:cubicBezTo>
                <a:cubicBezTo>
                  <a:pt x="284292" y="3313473"/>
                  <a:pt x="268879" y="3304225"/>
                  <a:pt x="255933" y="3291895"/>
                </a:cubicBezTo>
                <a:cubicBezTo>
                  <a:pt x="178253" y="3217914"/>
                  <a:pt x="172088" y="3098928"/>
                  <a:pt x="248535" y="3023715"/>
                </a:cubicBezTo>
                <a:cubicBezTo>
                  <a:pt x="287991" y="2984875"/>
                  <a:pt x="294773" y="2944185"/>
                  <a:pt x="289841" y="2892399"/>
                </a:cubicBezTo>
                <a:cubicBezTo>
                  <a:pt x="283059" y="2820267"/>
                  <a:pt x="278127" y="2748136"/>
                  <a:pt x="271962" y="2671689"/>
                </a:cubicBezTo>
                <a:cubicBezTo>
                  <a:pt x="250384" y="2667374"/>
                  <a:pt x="231272" y="2664291"/>
                  <a:pt x="212777" y="2658743"/>
                </a:cubicBezTo>
                <a:cubicBezTo>
                  <a:pt x="157908" y="2642097"/>
                  <a:pt x="109204" y="2613738"/>
                  <a:pt x="91942" y="2545305"/>
                </a:cubicBezTo>
                <a:cubicBezTo>
                  <a:pt x="75913" y="2481189"/>
                  <a:pt x="98107" y="2426319"/>
                  <a:pt x="136947" y="2381931"/>
                </a:cubicBezTo>
                <a:cubicBezTo>
                  <a:pt x="164073" y="2350489"/>
                  <a:pt x="196132" y="2325212"/>
                  <a:pt x="228190" y="2295620"/>
                </a:cubicBezTo>
                <a:cubicBezTo>
                  <a:pt x="220175" y="2196979"/>
                  <a:pt x="210928" y="2093406"/>
                  <a:pt x="203530" y="1990449"/>
                </a:cubicBezTo>
                <a:cubicBezTo>
                  <a:pt x="201064" y="1959624"/>
                  <a:pt x="186884" y="1942362"/>
                  <a:pt x="165306" y="1925716"/>
                </a:cubicBezTo>
                <a:cubicBezTo>
                  <a:pt x="70981" y="1850502"/>
                  <a:pt x="65432" y="1751244"/>
                  <a:pt x="153593" y="1666167"/>
                </a:cubicBezTo>
                <a:cubicBezTo>
                  <a:pt x="177636" y="1643356"/>
                  <a:pt x="185651" y="1622395"/>
                  <a:pt x="181952" y="1590336"/>
                </a:cubicBezTo>
                <a:cubicBezTo>
                  <a:pt x="175787" y="1533618"/>
                  <a:pt x="170855" y="1476282"/>
                  <a:pt x="165306" y="1419564"/>
                </a:cubicBezTo>
                <a:cubicBezTo>
                  <a:pt x="161607" y="1381957"/>
                  <a:pt x="146194" y="1357913"/>
                  <a:pt x="112903" y="1343117"/>
                </a:cubicBezTo>
                <a:cubicBezTo>
                  <a:pt x="58650" y="1319073"/>
                  <a:pt x="28442" y="1266054"/>
                  <a:pt x="8713" y="1205019"/>
                </a:cubicBezTo>
                <a:cubicBezTo>
                  <a:pt x="-6083" y="1159398"/>
                  <a:pt x="-3617" y="1116242"/>
                  <a:pt x="28442" y="1079869"/>
                </a:cubicBezTo>
                <a:cubicBezTo>
                  <a:pt x="45704" y="1060757"/>
                  <a:pt x="58034" y="1034247"/>
                  <a:pt x="77762" y="1020684"/>
                </a:cubicBezTo>
                <a:cubicBezTo>
                  <a:pt x="128932" y="986159"/>
                  <a:pt x="153593" y="940538"/>
                  <a:pt x="136330" y="870256"/>
                </a:cubicBezTo>
                <a:cubicBezTo>
                  <a:pt x="54335" y="811072"/>
                  <a:pt x="-11631" y="667425"/>
                  <a:pt x="88243" y="541042"/>
                </a:cubicBezTo>
                <a:cubicBezTo>
                  <a:pt x="114136" y="508367"/>
                  <a:pt x="118452" y="468910"/>
                  <a:pt x="117219" y="428837"/>
                </a:cubicBezTo>
                <a:cubicBezTo>
                  <a:pt x="115986" y="386298"/>
                  <a:pt x="131398" y="363488"/>
                  <a:pt x="160991" y="337594"/>
                </a:cubicBezTo>
                <a:cubicBezTo>
                  <a:pt x="228190" y="279643"/>
                  <a:pt x="290457" y="213676"/>
                  <a:pt x="352724" y="147710"/>
                </a:cubicBezTo>
                <a:cubicBezTo>
                  <a:pt x="380467" y="118118"/>
                  <a:pt x="393414" y="113802"/>
                  <a:pt x="426089" y="137230"/>
                </a:cubicBezTo>
                <a:cubicBezTo>
                  <a:pt x="439652" y="146477"/>
                  <a:pt x="456297" y="158807"/>
                  <a:pt x="470477" y="157574"/>
                </a:cubicBezTo>
                <a:cubicBezTo>
                  <a:pt x="620288" y="144628"/>
                  <a:pt x="770716" y="130448"/>
                  <a:pt x="920527" y="115035"/>
                </a:cubicBezTo>
                <a:cubicBezTo>
                  <a:pt x="1066023" y="100239"/>
                  <a:pt x="1211518" y="81744"/>
                  <a:pt x="1357014" y="68181"/>
                </a:cubicBezTo>
                <a:cubicBezTo>
                  <a:pt x="1476000" y="57084"/>
                  <a:pt x="1595602" y="46603"/>
                  <a:pt x="1715204" y="42288"/>
                </a:cubicBezTo>
                <a:cubicBezTo>
                  <a:pt x="1902623" y="35506"/>
                  <a:pt x="2089424" y="31190"/>
                  <a:pt x="2275609" y="6530"/>
                </a:cubicBezTo>
                <a:cubicBezTo>
                  <a:pt x="2316299" y="982"/>
                  <a:pt x="2358221" y="-868"/>
                  <a:pt x="2399527" y="365"/>
                </a:cubicBezTo>
                <a:cubicBezTo>
                  <a:pt x="2460561" y="1598"/>
                  <a:pt x="2487071" y="24409"/>
                  <a:pt x="2499401" y="95307"/>
                </a:cubicBezTo>
                <a:cubicBezTo>
                  <a:pt x="2512348" y="168671"/>
                  <a:pt x="2520362" y="243269"/>
                  <a:pt x="2525295" y="317866"/>
                </a:cubicBezTo>
                <a:cubicBezTo>
                  <a:pt x="2532076" y="415274"/>
                  <a:pt x="2532693" y="512682"/>
                  <a:pt x="2538241" y="610090"/>
                </a:cubicBezTo>
                <a:cubicBezTo>
                  <a:pt x="2540707" y="650163"/>
                  <a:pt x="2550571" y="689003"/>
                  <a:pt x="2552421" y="729076"/>
                </a:cubicBezTo>
                <a:cubicBezTo>
                  <a:pt x="2565984" y="981227"/>
                  <a:pt x="2579547" y="1233995"/>
                  <a:pt x="2590028" y="1486147"/>
                </a:cubicBezTo>
                <a:cubicBezTo>
                  <a:pt x="2597426" y="1668633"/>
                  <a:pt x="2600508" y="1851119"/>
                  <a:pt x="2603591" y="2033605"/>
                </a:cubicBezTo>
                <a:cubicBezTo>
                  <a:pt x="2605441" y="2173552"/>
                  <a:pt x="2608523" y="2314115"/>
                  <a:pt x="2603591" y="2454062"/>
                </a:cubicBezTo>
                <a:cubicBezTo>
                  <a:pt x="2596193" y="2679087"/>
                  <a:pt x="2583863" y="2904112"/>
                  <a:pt x="2573382" y="3128521"/>
                </a:cubicBezTo>
                <a:cubicBezTo>
                  <a:pt x="2572766" y="3135919"/>
                  <a:pt x="2572766" y="3143317"/>
                  <a:pt x="2572766" y="3150715"/>
                </a:cubicBezTo>
                <a:cubicBezTo>
                  <a:pt x="2573382" y="3214215"/>
                  <a:pt x="2573382" y="3214215"/>
                  <a:pt x="2525295" y="3238875"/>
                </a:cubicBezTo>
                <a:cubicBezTo>
                  <a:pt x="2519746" y="3240725"/>
                  <a:pt x="2514197" y="3244424"/>
                  <a:pt x="2505566" y="3249973"/>
                </a:cubicBezTo>
                <a:close/>
                <a:moveTo>
                  <a:pt x="524113" y="1717337"/>
                </a:moveTo>
                <a:cubicBezTo>
                  <a:pt x="520414" y="1725968"/>
                  <a:pt x="516099" y="1730283"/>
                  <a:pt x="516715" y="1734599"/>
                </a:cubicBezTo>
                <a:cubicBezTo>
                  <a:pt x="528429" y="1909070"/>
                  <a:pt x="539526" y="2084158"/>
                  <a:pt x="553089" y="2258630"/>
                </a:cubicBezTo>
                <a:cubicBezTo>
                  <a:pt x="554322" y="2275275"/>
                  <a:pt x="567269" y="2295004"/>
                  <a:pt x="579599" y="2304868"/>
                </a:cubicBezTo>
                <a:cubicBezTo>
                  <a:pt x="598711" y="2320280"/>
                  <a:pt x="623987" y="2326445"/>
                  <a:pt x="643716" y="2341242"/>
                </a:cubicBezTo>
                <a:cubicBezTo>
                  <a:pt x="665293" y="2357271"/>
                  <a:pt x="688104" y="2375149"/>
                  <a:pt x="702284" y="2398577"/>
                </a:cubicBezTo>
                <a:cubicBezTo>
                  <a:pt x="710915" y="2412756"/>
                  <a:pt x="704750" y="2439883"/>
                  <a:pt x="704750" y="2460844"/>
                </a:cubicBezTo>
                <a:cubicBezTo>
                  <a:pt x="688721" y="2460844"/>
                  <a:pt x="670225" y="2465776"/>
                  <a:pt x="656662" y="2458994"/>
                </a:cubicBezTo>
                <a:cubicBezTo>
                  <a:pt x="627070" y="2444815"/>
                  <a:pt x="601793" y="2418305"/>
                  <a:pt x="558638" y="2425703"/>
                </a:cubicBezTo>
                <a:cubicBezTo>
                  <a:pt x="567269" y="2610039"/>
                  <a:pt x="576516" y="2793757"/>
                  <a:pt x="585147" y="2977477"/>
                </a:cubicBezTo>
                <a:cubicBezTo>
                  <a:pt x="609191" y="2985491"/>
                  <a:pt x="626453" y="2988574"/>
                  <a:pt x="641866" y="2996588"/>
                </a:cubicBezTo>
                <a:cubicBezTo>
                  <a:pt x="679473" y="3016316"/>
                  <a:pt x="717080" y="3036661"/>
                  <a:pt x="752221" y="3060705"/>
                </a:cubicBezTo>
                <a:cubicBezTo>
                  <a:pt x="775032" y="3076118"/>
                  <a:pt x="783046" y="3103861"/>
                  <a:pt x="770716" y="3132836"/>
                </a:cubicBezTo>
                <a:cubicBezTo>
                  <a:pt x="759002" y="3159962"/>
                  <a:pt x="738658" y="3151331"/>
                  <a:pt x="719546" y="3145166"/>
                </a:cubicBezTo>
                <a:cubicBezTo>
                  <a:pt x="680089" y="3132836"/>
                  <a:pt x="640633" y="3121123"/>
                  <a:pt x="597478" y="3108176"/>
                </a:cubicBezTo>
                <a:cubicBezTo>
                  <a:pt x="593162" y="3225312"/>
                  <a:pt x="596861" y="3335667"/>
                  <a:pt x="612890" y="3444172"/>
                </a:cubicBezTo>
                <a:cubicBezTo>
                  <a:pt x="723861" y="3452187"/>
                  <a:pt x="2456246" y="3161812"/>
                  <a:pt x="2516663" y="3123589"/>
                </a:cubicBezTo>
                <a:cubicBezTo>
                  <a:pt x="2516663" y="3112492"/>
                  <a:pt x="2517280" y="3099545"/>
                  <a:pt x="2516663" y="3087215"/>
                </a:cubicBezTo>
                <a:cubicBezTo>
                  <a:pt x="2510498" y="2921991"/>
                  <a:pt x="2500018" y="2756767"/>
                  <a:pt x="2498168" y="2591543"/>
                </a:cubicBezTo>
                <a:cubicBezTo>
                  <a:pt x="2496319" y="2409057"/>
                  <a:pt x="2503100" y="2225955"/>
                  <a:pt x="2503100" y="2042852"/>
                </a:cubicBezTo>
                <a:cubicBezTo>
                  <a:pt x="2503100" y="1842488"/>
                  <a:pt x="2501867" y="1642123"/>
                  <a:pt x="2495702" y="1442375"/>
                </a:cubicBezTo>
                <a:cubicBezTo>
                  <a:pt x="2489537" y="1239544"/>
                  <a:pt x="2478440" y="1037330"/>
                  <a:pt x="2466110" y="834499"/>
                </a:cubicBezTo>
                <a:cubicBezTo>
                  <a:pt x="2454396" y="647081"/>
                  <a:pt x="2438984" y="460279"/>
                  <a:pt x="2423571" y="273478"/>
                </a:cubicBezTo>
                <a:cubicBezTo>
                  <a:pt x="2419255" y="221691"/>
                  <a:pt x="2409391" y="170521"/>
                  <a:pt x="2402610" y="120584"/>
                </a:cubicBezTo>
                <a:cubicBezTo>
                  <a:pt x="2392129" y="118118"/>
                  <a:pt x="2385347" y="115652"/>
                  <a:pt x="2379182" y="115652"/>
                </a:cubicBezTo>
                <a:cubicBezTo>
                  <a:pt x="2205327" y="126749"/>
                  <a:pt x="2031473" y="137846"/>
                  <a:pt x="1857618" y="149560"/>
                </a:cubicBezTo>
                <a:cubicBezTo>
                  <a:pt x="1725685" y="158807"/>
                  <a:pt x="1594369" y="165589"/>
                  <a:pt x="1463053" y="179152"/>
                </a:cubicBezTo>
                <a:cubicBezTo>
                  <a:pt x="1337286" y="192715"/>
                  <a:pt x="1212751" y="215526"/>
                  <a:pt x="1086984" y="230939"/>
                </a:cubicBezTo>
                <a:cubicBezTo>
                  <a:pt x="972314" y="245118"/>
                  <a:pt x="856410" y="254366"/>
                  <a:pt x="741124" y="264847"/>
                </a:cubicBezTo>
                <a:cubicBezTo>
                  <a:pt x="646182" y="273478"/>
                  <a:pt x="550623" y="281492"/>
                  <a:pt x="449516" y="290123"/>
                </a:cubicBezTo>
                <a:cubicBezTo>
                  <a:pt x="447050" y="327730"/>
                  <a:pt x="443967" y="369653"/>
                  <a:pt x="441501" y="407876"/>
                </a:cubicBezTo>
                <a:cubicBezTo>
                  <a:pt x="595628" y="522546"/>
                  <a:pt x="595628" y="522546"/>
                  <a:pt x="562953" y="594678"/>
                </a:cubicBezTo>
                <a:cubicBezTo>
                  <a:pt x="524113" y="579265"/>
                  <a:pt x="485273" y="563852"/>
                  <a:pt x="440268" y="546590"/>
                </a:cubicBezTo>
                <a:cubicBezTo>
                  <a:pt x="445817" y="671125"/>
                  <a:pt x="453215" y="782712"/>
                  <a:pt x="455064" y="894300"/>
                </a:cubicBezTo>
                <a:cubicBezTo>
                  <a:pt x="455681" y="942388"/>
                  <a:pt x="469244" y="971363"/>
                  <a:pt x="507468" y="994174"/>
                </a:cubicBezTo>
                <a:cubicBezTo>
                  <a:pt x="541375" y="1014519"/>
                  <a:pt x="570968" y="1045961"/>
                  <a:pt x="599327" y="1075553"/>
                </a:cubicBezTo>
                <a:cubicBezTo>
                  <a:pt x="616589" y="1093432"/>
                  <a:pt x="621521" y="1121791"/>
                  <a:pt x="604876" y="1143369"/>
                </a:cubicBezTo>
                <a:cubicBezTo>
                  <a:pt x="586997" y="1166179"/>
                  <a:pt x="570351" y="1145218"/>
                  <a:pt x="553706" y="1133505"/>
                </a:cubicBezTo>
                <a:cubicBezTo>
                  <a:pt x="529045" y="1116242"/>
                  <a:pt x="508084" y="1084801"/>
                  <a:pt x="469861" y="1099597"/>
                </a:cubicBezTo>
                <a:cubicBezTo>
                  <a:pt x="469861" y="1125490"/>
                  <a:pt x="468011" y="1150150"/>
                  <a:pt x="469861" y="1174811"/>
                </a:cubicBezTo>
                <a:cubicBezTo>
                  <a:pt x="477259" y="1276534"/>
                  <a:pt x="489589" y="1378258"/>
                  <a:pt x="493288" y="1479982"/>
                </a:cubicBezTo>
                <a:cubicBezTo>
                  <a:pt x="495754" y="1554579"/>
                  <a:pt x="499453" y="1621162"/>
                  <a:pt x="578982" y="1638424"/>
                </a:cubicBezTo>
                <a:cubicBezTo>
                  <a:pt x="588846" y="1640273"/>
                  <a:pt x="597478" y="1651370"/>
                  <a:pt x="605492" y="1659385"/>
                </a:cubicBezTo>
                <a:cubicBezTo>
                  <a:pt x="628303" y="1681579"/>
                  <a:pt x="634468" y="1707473"/>
                  <a:pt x="614123" y="1742613"/>
                </a:cubicBezTo>
                <a:cubicBezTo>
                  <a:pt x="584531" y="1733982"/>
                  <a:pt x="553706" y="1725351"/>
                  <a:pt x="524113" y="1717337"/>
                </a:cubicBezTo>
                <a:close/>
                <a:moveTo>
                  <a:pt x="296622" y="1722269"/>
                </a:moveTo>
                <a:cubicBezTo>
                  <a:pt x="307103" y="1915235"/>
                  <a:pt x="317583" y="2095872"/>
                  <a:pt x="327447" y="2275275"/>
                </a:cubicBezTo>
                <a:cubicBezTo>
                  <a:pt x="353341" y="2273426"/>
                  <a:pt x="373069" y="2274042"/>
                  <a:pt x="392797" y="2270960"/>
                </a:cubicBezTo>
                <a:cubicBezTo>
                  <a:pt x="411292" y="2267877"/>
                  <a:pt x="429788" y="2261712"/>
                  <a:pt x="453215" y="2255547"/>
                </a:cubicBezTo>
                <a:cubicBezTo>
                  <a:pt x="440268" y="2072444"/>
                  <a:pt x="427322" y="1894891"/>
                  <a:pt x="413758" y="1709939"/>
                </a:cubicBezTo>
                <a:cubicBezTo>
                  <a:pt x="370603" y="1714254"/>
                  <a:pt x="336695" y="1717953"/>
                  <a:pt x="296622" y="1722269"/>
                </a:cubicBezTo>
                <a:close/>
                <a:moveTo>
                  <a:pt x="397729" y="1579239"/>
                </a:moveTo>
                <a:cubicBezTo>
                  <a:pt x="382933" y="1405384"/>
                  <a:pt x="368137" y="1237078"/>
                  <a:pt x="353957" y="1072470"/>
                </a:cubicBezTo>
                <a:cubicBezTo>
                  <a:pt x="315117" y="1072470"/>
                  <a:pt x="286142" y="1072470"/>
                  <a:pt x="253467" y="1072470"/>
                </a:cubicBezTo>
                <a:cubicBezTo>
                  <a:pt x="270729" y="1249408"/>
                  <a:pt x="261481" y="1421413"/>
                  <a:pt x="289224" y="1593419"/>
                </a:cubicBezTo>
                <a:cubicBezTo>
                  <a:pt x="328681" y="1587870"/>
                  <a:pt x="360739" y="1584171"/>
                  <a:pt x="397729" y="1579239"/>
                </a:cubicBezTo>
                <a:close/>
                <a:moveTo>
                  <a:pt x="351491" y="2407208"/>
                </a:moveTo>
                <a:cubicBezTo>
                  <a:pt x="371219" y="2591543"/>
                  <a:pt x="389715" y="2766015"/>
                  <a:pt x="408210" y="2946035"/>
                </a:cubicBezTo>
                <a:cubicBezTo>
                  <a:pt x="434103" y="2943569"/>
                  <a:pt x="456914" y="2941719"/>
                  <a:pt x="482807" y="2939253"/>
                </a:cubicBezTo>
                <a:cubicBezTo>
                  <a:pt x="471094" y="2758617"/>
                  <a:pt x="459996" y="2585378"/>
                  <a:pt x="448899" y="2407824"/>
                </a:cubicBezTo>
                <a:cubicBezTo>
                  <a:pt x="418691" y="2407208"/>
                  <a:pt x="389715" y="2407208"/>
                  <a:pt x="351491" y="2407208"/>
                </a:cubicBezTo>
                <a:close/>
                <a:moveTo>
                  <a:pt x="411292" y="3077351"/>
                </a:moveTo>
                <a:cubicBezTo>
                  <a:pt x="397113" y="3153181"/>
                  <a:pt x="409443" y="3524318"/>
                  <a:pt x="426705" y="3576721"/>
                </a:cubicBezTo>
                <a:cubicBezTo>
                  <a:pt x="455681" y="3546512"/>
                  <a:pt x="485890" y="3517536"/>
                  <a:pt x="512400" y="3485478"/>
                </a:cubicBezTo>
                <a:cubicBezTo>
                  <a:pt x="521031" y="3474998"/>
                  <a:pt x="527196" y="3454036"/>
                  <a:pt x="525346" y="3439240"/>
                </a:cubicBezTo>
                <a:cubicBezTo>
                  <a:pt x="514866" y="3323337"/>
                  <a:pt x="501919" y="3207434"/>
                  <a:pt x="488972" y="3083516"/>
                </a:cubicBezTo>
                <a:cubicBezTo>
                  <a:pt x="463696" y="3081666"/>
                  <a:pt x="437186" y="3079200"/>
                  <a:pt x="411292" y="3077351"/>
                </a:cubicBezTo>
                <a:close/>
                <a:moveTo>
                  <a:pt x="345943" y="938688"/>
                </a:moveTo>
                <a:cubicBezTo>
                  <a:pt x="339778" y="804907"/>
                  <a:pt x="334229" y="681605"/>
                  <a:pt x="328064" y="550906"/>
                </a:cubicBezTo>
                <a:cubicBezTo>
                  <a:pt x="308336" y="556454"/>
                  <a:pt x="290457" y="562619"/>
                  <a:pt x="271962" y="565702"/>
                </a:cubicBezTo>
                <a:cubicBezTo>
                  <a:pt x="238054" y="571250"/>
                  <a:pt x="229423" y="597144"/>
                  <a:pt x="231272" y="630435"/>
                </a:cubicBezTo>
                <a:cubicBezTo>
                  <a:pt x="236204" y="717363"/>
                  <a:pt x="242370" y="804290"/>
                  <a:pt x="248535" y="891217"/>
                </a:cubicBezTo>
                <a:cubicBezTo>
                  <a:pt x="250384" y="919577"/>
                  <a:pt x="262098" y="938688"/>
                  <a:pt x="289224" y="938688"/>
                </a:cubicBezTo>
                <a:cubicBezTo>
                  <a:pt x="306486" y="938688"/>
                  <a:pt x="323132" y="938688"/>
                  <a:pt x="345943" y="938688"/>
                </a:cubicBezTo>
                <a:close/>
                <a:moveTo>
                  <a:pt x="2085109" y="3347381"/>
                </a:moveTo>
                <a:cubicBezTo>
                  <a:pt x="2203478" y="3356628"/>
                  <a:pt x="2320614" y="3339366"/>
                  <a:pt x="2435901" y="3301759"/>
                </a:cubicBezTo>
                <a:cubicBezTo>
                  <a:pt x="2445765" y="3298677"/>
                  <a:pt x="2453163" y="3285113"/>
                  <a:pt x="2473508" y="3264769"/>
                </a:cubicBezTo>
                <a:cubicBezTo>
                  <a:pt x="2331095" y="3275249"/>
                  <a:pt x="2211492" y="3327652"/>
                  <a:pt x="2085109" y="3347381"/>
                </a:cubicBezTo>
                <a:close/>
                <a:moveTo>
                  <a:pt x="452598" y="3683377"/>
                </a:moveTo>
                <a:cubicBezTo>
                  <a:pt x="490205" y="3680294"/>
                  <a:pt x="514866" y="3677828"/>
                  <a:pt x="539526" y="3675979"/>
                </a:cubicBezTo>
                <a:cubicBezTo>
                  <a:pt x="536443" y="3598299"/>
                  <a:pt x="536443" y="3598299"/>
                  <a:pt x="598711" y="3592750"/>
                </a:cubicBezTo>
                <a:cubicBezTo>
                  <a:pt x="613507" y="3591517"/>
                  <a:pt x="628919" y="3592134"/>
                  <a:pt x="644332" y="3589668"/>
                </a:cubicBezTo>
                <a:cubicBezTo>
                  <a:pt x="681322" y="3582886"/>
                  <a:pt x="718313" y="3575488"/>
                  <a:pt x="755920" y="3568090"/>
                </a:cubicBezTo>
                <a:cubicBezTo>
                  <a:pt x="755303" y="3562541"/>
                  <a:pt x="754687" y="3556993"/>
                  <a:pt x="753454" y="3551444"/>
                </a:cubicBezTo>
                <a:cubicBezTo>
                  <a:pt x="709065" y="3556376"/>
                  <a:pt x="664677" y="3566241"/>
                  <a:pt x="620905" y="3565008"/>
                </a:cubicBezTo>
                <a:cubicBezTo>
                  <a:pt x="545691" y="3562541"/>
                  <a:pt x="505618" y="3618027"/>
                  <a:pt x="452598" y="3683377"/>
                </a:cubicBezTo>
                <a:close/>
                <a:moveTo>
                  <a:pt x="1704724" y="3521236"/>
                </a:moveTo>
                <a:cubicBezTo>
                  <a:pt x="1826792" y="3504590"/>
                  <a:pt x="1948861" y="3487328"/>
                  <a:pt x="2070312" y="3470682"/>
                </a:cubicBezTo>
                <a:cubicBezTo>
                  <a:pt x="1943928" y="3446638"/>
                  <a:pt x="1823093" y="3480546"/>
                  <a:pt x="1704724" y="3521236"/>
                </a:cubicBezTo>
                <a:close/>
                <a:moveTo>
                  <a:pt x="142495" y="1097131"/>
                </a:moveTo>
                <a:cubicBezTo>
                  <a:pt x="85160" y="1130422"/>
                  <a:pt x="69748" y="1145835"/>
                  <a:pt x="76529" y="1175427"/>
                </a:cubicBezTo>
                <a:cubicBezTo>
                  <a:pt x="86393" y="1218583"/>
                  <a:pt x="109821" y="1251874"/>
                  <a:pt x="152976" y="1276534"/>
                </a:cubicBezTo>
                <a:cubicBezTo>
                  <a:pt x="149277" y="1213651"/>
                  <a:pt x="146194" y="1158781"/>
                  <a:pt x="142495" y="1097131"/>
                </a:cubicBezTo>
                <a:close/>
                <a:moveTo>
                  <a:pt x="242986" y="2457761"/>
                </a:moveTo>
                <a:cubicBezTo>
                  <a:pt x="199831" y="2466392"/>
                  <a:pt x="188117" y="2502150"/>
                  <a:pt x="174554" y="2544689"/>
                </a:cubicBezTo>
                <a:cubicBezTo>
                  <a:pt x="201680" y="2566267"/>
                  <a:pt x="227573" y="2586611"/>
                  <a:pt x="265797" y="2616820"/>
                </a:cubicBezTo>
                <a:cubicBezTo>
                  <a:pt x="256549" y="2552703"/>
                  <a:pt x="249768" y="2507082"/>
                  <a:pt x="242986" y="2457761"/>
                </a:cubicBezTo>
                <a:close/>
                <a:moveTo>
                  <a:pt x="1387839" y="3449104"/>
                </a:moveTo>
                <a:cubicBezTo>
                  <a:pt x="1388456" y="3454653"/>
                  <a:pt x="1389689" y="3459585"/>
                  <a:pt x="1390305" y="3465133"/>
                </a:cubicBezTo>
                <a:cubicBezTo>
                  <a:pt x="1492645" y="3478080"/>
                  <a:pt x="1586971" y="3431842"/>
                  <a:pt x="1686229" y="3418279"/>
                </a:cubicBezTo>
                <a:cubicBezTo>
                  <a:pt x="1685612" y="3412114"/>
                  <a:pt x="1684996" y="3405949"/>
                  <a:pt x="1683763" y="3400400"/>
                </a:cubicBezTo>
                <a:cubicBezTo>
                  <a:pt x="1585122" y="3416430"/>
                  <a:pt x="1486480" y="3433075"/>
                  <a:pt x="1387839" y="3449104"/>
                </a:cubicBezTo>
                <a:close/>
                <a:moveTo>
                  <a:pt x="324981" y="421439"/>
                </a:moveTo>
                <a:cubicBezTo>
                  <a:pt x="324981" y="386298"/>
                  <a:pt x="324981" y="357939"/>
                  <a:pt x="324981" y="320949"/>
                </a:cubicBezTo>
                <a:cubicBezTo>
                  <a:pt x="284292" y="351774"/>
                  <a:pt x="233122" y="357323"/>
                  <a:pt x="233122" y="435619"/>
                </a:cubicBezTo>
                <a:cubicBezTo>
                  <a:pt x="265180" y="430687"/>
                  <a:pt x="293540" y="426371"/>
                  <a:pt x="324981" y="421439"/>
                </a:cubicBezTo>
                <a:close/>
                <a:moveTo>
                  <a:pt x="1729384" y="462745"/>
                </a:moveTo>
                <a:cubicBezTo>
                  <a:pt x="1795350" y="471993"/>
                  <a:pt x="1887210" y="470143"/>
                  <a:pt x="1971055" y="498503"/>
                </a:cubicBezTo>
                <a:cubicBezTo>
                  <a:pt x="2149842" y="560153"/>
                  <a:pt x="2186832" y="753120"/>
                  <a:pt x="2060448" y="910329"/>
                </a:cubicBezTo>
                <a:cubicBezTo>
                  <a:pt x="2004346" y="979994"/>
                  <a:pt x="1937147" y="1021300"/>
                  <a:pt x="1858851" y="1039796"/>
                </a:cubicBezTo>
                <a:cubicBezTo>
                  <a:pt x="1777472" y="1059524"/>
                  <a:pt x="1696093" y="1075553"/>
                  <a:pt x="1614097" y="1091582"/>
                </a:cubicBezTo>
                <a:cubicBezTo>
                  <a:pt x="1558612" y="1102679"/>
                  <a:pt x="1502510" y="1109461"/>
                  <a:pt x="1447640" y="1123641"/>
                </a:cubicBezTo>
                <a:cubicBezTo>
                  <a:pt x="1338519" y="1151383"/>
                  <a:pt x="1234946" y="1116859"/>
                  <a:pt x="1131989" y="1087267"/>
                </a:cubicBezTo>
                <a:cubicBezTo>
                  <a:pt x="1055542" y="1065072"/>
                  <a:pt x="997590" y="1009587"/>
                  <a:pt x="965532" y="920810"/>
                </a:cubicBezTo>
                <a:cubicBezTo>
                  <a:pt x="929775" y="822785"/>
                  <a:pt x="955668" y="742639"/>
                  <a:pt x="1004989" y="661877"/>
                </a:cubicBezTo>
                <a:cubicBezTo>
                  <a:pt x="1073421" y="549673"/>
                  <a:pt x="1178227" y="523779"/>
                  <a:pt x="1283033" y="502202"/>
                </a:cubicBezTo>
                <a:cubicBezTo>
                  <a:pt x="1353315" y="487406"/>
                  <a:pt x="1426063" y="486789"/>
                  <a:pt x="1497578" y="480624"/>
                </a:cubicBezTo>
                <a:cubicBezTo>
                  <a:pt x="1567859" y="475692"/>
                  <a:pt x="1637525" y="470143"/>
                  <a:pt x="1729384" y="462745"/>
                </a:cubicBezTo>
                <a:close/>
                <a:moveTo>
                  <a:pt x="1366878" y="996024"/>
                </a:moveTo>
                <a:cubicBezTo>
                  <a:pt x="1367495" y="992325"/>
                  <a:pt x="1368111" y="988626"/>
                  <a:pt x="1368728" y="985543"/>
                </a:cubicBezTo>
                <a:cubicBezTo>
                  <a:pt x="1385990" y="984310"/>
                  <a:pt x="1403869" y="984926"/>
                  <a:pt x="1421131" y="981227"/>
                </a:cubicBezTo>
                <a:cubicBezTo>
                  <a:pt x="1527170" y="956567"/>
                  <a:pt x="1633826" y="933756"/>
                  <a:pt x="1739248" y="905397"/>
                </a:cubicBezTo>
                <a:cubicBezTo>
                  <a:pt x="1796583" y="889984"/>
                  <a:pt x="1852069" y="867174"/>
                  <a:pt x="1907555" y="846212"/>
                </a:cubicBezTo>
                <a:cubicBezTo>
                  <a:pt x="1962424" y="825251"/>
                  <a:pt x="2001264" y="783945"/>
                  <a:pt x="2021608" y="721062"/>
                </a:cubicBezTo>
                <a:cubicBezTo>
                  <a:pt x="2040104" y="664343"/>
                  <a:pt x="2027773" y="623037"/>
                  <a:pt x="1977836" y="610090"/>
                </a:cubicBezTo>
                <a:cubicBezTo>
                  <a:pt x="1922967" y="595911"/>
                  <a:pt x="1865632" y="583581"/>
                  <a:pt x="1810147" y="587280"/>
                </a:cubicBezTo>
                <a:cubicBezTo>
                  <a:pt x="1662185" y="597144"/>
                  <a:pt x="1514840" y="616872"/>
                  <a:pt x="1366878" y="631052"/>
                </a:cubicBezTo>
                <a:cubicBezTo>
                  <a:pt x="1273169" y="640299"/>
                  <a:pt x="1188091" y="672974"/>
                  <a:pt x="1114110" y="741406"/>
                </a:cubicBezTo>
                <a:cubicBezTo>
                  <a:pt x="1077120" y="775314"/>
                  <a:pt x="1055542" y="819086"/>
                  <a:pt x="1060474" y="870873"/>
                </a:cubicBezTo>
                <a:cubicBezTo>
                  <a:pt x="1064790" y="916494"/>
                  <a:pt x="1105479" y="931907"/>
                  <a:pt x="1138154" y="941771"/>
                </a:cubicBezTo>
                <a:cubicBezTo>
                  <a:pt x="1213984" y="963965"/>
                  <a:pt x="1291048" y="978761"/>
                  <a:pt x="1366878" y="996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"/>
          <p:cNvSpPr/>
          <p:nvPr/>
        </p:nvSpPr>
        <p:spPr>
          <a:xfrm rot="-5331254">
            <a:off x="7903078" y="4065831"/>
            <a:ext cx="695405" cy="1860734"/>
          </a:xfrm>
          <a:custGeom>
            <a:rect b="b" l="l" r="r" t="t"/>
            <a:pathLst>
              <a:path extrusionOk="0" h="3720723" w="1390532">
                <a:moveTo>
                  <a:pt x="373913" y="3720723"/>
                </a:moveTo>
                <a:cubicBezTo>
                  <a:pt x="315864" y="3657791"/>
                  <a:pt x="318221" y="3611095"/>
                  <a:pt x="380553" y="3542722"/>
                </a:cubicBezTo>
                <a:cubicBezTo>
                  <a:pt x="396013" y="3526303"/>
                  <a:pt x="410516" y="3509010"/>
                  <a:pt x="423993" y="3490928"/>
                </a:cubicBezTo>
                <a:cubicBezTo>
                  <a:pt x="474288" y="3420970"/>
                  <a:pt x="525953" y="3353068"/>
                  <a:pt x="586786" y="3290736"/>
                </a:cubicBezTo>
                <a:cubicBezTo>
                  <a:pt x="640079" y="3236029"/>
                  <a:pt x="679707" y="3167827"/>
                  <a:pt x="723875" y="3104595"/>
                </a:cubicBezTo>
                <a:cubicBezTo>
                  <a:pt x="767101" y="3042948"/>
                  <a:pt x="808827" y="2980358"/>
                  <a:pt x="850682" y="2917726"/>
                </a:cubicBezTo>
                <a:cubicBezTo>
                  <a:pt x="905132" y="2836329"/>
                  <a:pt x="958382" y="2753862"/>
                  <a:pt x="1013475" y="2672679"/>
                </a:cubicBezTo>
                <a:cubicBezTo>
                  <a:pt x="1103954" y="2539104"/>
                  <a:pt x="1173997" y="2394218"/>
                  <a:pt x="1234316" y="2245905"/>
                </a:cubicBezTo>
                <a:cubicBezTo>
                  <a:pt x="1272487" y="2152042"/>
                  <a:pt x="1299819" y="2050896"/>
                  <a:pt x="1304703" y="1948422"/>
                </a:cubicBezTo>
                <a:cubicBezTo>
                  <a:pt x="1306759" y="1905582"/>
                  <a:pt x="1308216" y="1855459"/>
                  <a:pt x="1278442" y="1816945"/>
                </a:cubicBezTo>
                <a:cubicBezTo>
                  <a:pt x="1197388" y="1816560"/>
                  <a:pt x="1137883" y="1865997"/>
                  <a:pt x="1075208" y="1901298"/>
                </a:cubicBezTo>
                <a:cubicBezTo>
                  <a:pt x="1047276" y="1917020"/>
                  <a:pt x="1035366" y="1963545"/>
                  <a:pt x="1019515" y="1997603"/>
                </a:cubicBezTo>
                <a:cubicBezTo>
                  <a:pt x="989313" y="2061863"/>
                  <a:pt x="963181" y="2128351"/>
                  <a:pt x="932036" y="2192269"/>
                </a:cubicBezTo>
                <a:cubicBezTo>
                  <a:pt x="898106" y="2261884"/>
                  <a:pt x="861649" y="2330343"/>
                  <a:pt x="823950" y="2397902"/>
                </a:cubicBezTo>
                <a:cubicBezTo>
                  <a:pt x="788007" y="2462505"/>
                  <a:pt x="755962" y="2531050"/>
                  <a:pt x="709866" y="2587856"/>
                </a:cubicBezTo>
                <a:cubicBezTo>
                  <a:pt x="635538" y="2679491"/>
                  <a:pt x="575434" y="2783165"/>
                  <a:pt x="484184" y="2861005"/>
                </a:cubicBezTo>
                <a:cubicBezTo>
                  <a:pt x="458480" y="2882854"/>
                  <a:pt x="436117" y="2902689"/>
                  <a:pt x="397432" y="2899990"/>
                </a:cubicBezTo>
                <a:cubicBezTo>
                  <a:pt x="355063" y="2897077"/>
                  <a:pt x="341740" y="2893821"/>
                  <a:pt x="333943" y="2852266"/>
                </a:cubicBezTo>
                <a:cubicBezTo>
                  <a:pt x="327988" y="2819707"/>
                  <a:pt x="327089" y="2786163"/>
                  <a:pt x="325375" y="2752962"/>
                </a:cubicBezTo>
                <a:cubicBezTo>
                  <a:pt x="316807" y="2599294"/>
                  <a:pt x="347652" y="2453080"/>
                  <a:pt x="426349" y="2321432"/>
                </a:cubicBezTo>
                <a:cubicBezTo>
                  <a:pt x="463235" y="2259785"/>
                  <a:pt x="516999" y="2206749"/>
                  <a:pt x="569436" y="2156369"/>
                </a:cubicBezTo>
                <a:cubicBezTo>
                  <a:pt x="635196" y="2093137"/>
                  <a:pt x="706310" y="2035216"/>
                  <a:pt x="777340" y="1977725"/>
                </a:cubicBezTo>
                <a:cubicBezTo>
                  <a:pt x="817095" y="1945509"/>
                  <a:pt x="861863" y="1919505"/>
                  <a:pt x="903333" y="1889303"/>
                </a:cubicBezTo>
                <a:cubicBezTo>
                  <a:pt x="945616" y="1858458"/>
                  <a:pt x="979588" y="1824528"/>
                  <a:pt x="1002208" y="1772006"/>
                </a:cubicBezTo>
                <a:cubicBezTo>
                  <a:pt x="1040764" y="1682299"/>
                  <a:pt x="1063341" y="1590021"/>
                  <a:pt x="1077136" y="1495001"/>
                </a:cubicBezTo>
                <a:cubicBezTo>
                  <a:pt x="1090245" y="1404822"/>
                  <a:pt x="1089474" y="1314515"/>
                  <a:pt x="1059014" y="1226778"/>
                </a:cubicBezTo>
                <a:cubicBezTo>
                  <a:pt x="1056024" y="1218927"/>
                  <a:pt x="1052234" y="1211405"/>
                  <a:pt x="1047704" y="1204330"/>
                </a:cubicBezTo>
                <a:cubicBezTo>
                  <a:pt x="1045605" y="1200902"/>
                  <a:pt x="1041664" y="1198675"/>
                  <a:pt x="1033696" y="1191478"/>
                </a:cubicBezTo>
                <a:cubicBezTo>
                  <a:pt x="1005464" y="1235175"/>
                  <a:pt x="979031" y="1278957"/>
                  <a:pt x="949772" y="1320770"/>
                </a:cubicBezTo>
                <a:cubicBezTo>
                  <a:pt x="858736" y="1450875"/>
                  <a:pt x="777340" y="1587664"/>
                  <a:pt x="672381" y="1708088"/>
                </a:cubicBezTo>
                <a:cubicBezTo>
                  <a:pt x="599553" y="1791670"/>
                  <a:pt x="533579" y="1881377"/>
                  <a:pt x="461693" y="1965858"/>
                </a:cubicBezTo>
                <a:cubicBezTo>
                  <a:pt x="382867" y="2058393"/>
                  <a:pt x="302198" y="2149257"/>
                  <a:pt x="201224" y="2219215"/>
                </a:cubicBezTo>
                <a:cubicBezTo>
                  <a:pt x="189143" y="2227569"/>
                  <a:pt x="177662" y="2237208"/>
                  <a:pt x="164553" y="2243420"/>
                </a:cubicBezTo>
                <a:cubicBezTo>
                  <a:pt x="89839" y="2278892"/>
                  <a:pt x="30848" y="2242221"/>
                  <a:pt x="12727" y="2160353"/>
                </a:cubicBezTo>
                <a:cubicBezTo>
                  <a:pt x="-8950" y="2063105"/>
                  <a:pt x="-768" y="1968514"/>
                  <a:pt x="20995" y="1874223"/>
                </a:cubicBezTo>
                <a:cubicBezTo>
                  <a:pt x="32920" y="1823547"/>
                  <a:pt x="49587" y="1774106"/>
                  <a:pt x="70775" y="1726552"/>
                </a:cubicBezTo>
                <a:cubicBezTo>
                  <a:pt x="97936" y="1665205"/>
                  <a:pt x="126125" y="1603130"/>
                  <a:pt x="163267" y="1547694"/>
                </a:cubicBezTo>
                <a:cubicBezTo>
                  <a:pt x="212619" y="1474052"/>
                  <a:pt x="272681" y="1407692"/>
                  <a:pt x="325204" y="1336064"/>
                </a:cubicBezTo>
                <a:cubicBezTo>
                  <a:pt x="386337" y="1252654"/>
                  <a:pt x="476687" y="1205444"/>
                  <a:pt x="556327" y="1145253"/>
                </a:cubicBezTo>
                <a:cubicBezTo>
                  <a:pt x="574662" y="1131373"/>
                  <a:pt x="604693" y="1133772"/>
                  <a:pt x="628341" y="1125675"/>
                </a:cubicBezTo>
                <a:cubicBezTo>
                  <a:pt x="645092" y="1119934"/>
                  <a:pt x="659957" y="1108839"/>
                  <a:pt x="676022" y="1100785"/>
                </a:cubicBezTo>
                <a:cubicBezTo>
                  <a:pt x="694615" y="1091489"/>
                  <a:pt x="713079" y="1076666"/>
                  <a:pt x="732443" y="1075081"/>
                </a:cubicBezTo>
                <a:cubicBezTo>
                  <a:pt x="810969" y="1068869"/>
                  <a:pt x="890224" y="1061543"/>
                  <a:pt x="968064" y="1091831"/>
                </a:cubicBezTo>
                <a:cubicBezTo>
                  <a:pt x="1029240" y="1009192"/>
                  <a:pt x="1072766" y="917086"/>
                  <a:pt x="1110637" y="822837"/>
                </a:cubicBezTo>
                <a:cubicBezTo>
                  <a:pt x="1153477" y="715951"/>
                  <a:pt x="1196617" y="608636"/>
                  <a:pt x="1229133" y="498237"/>
                </a:cubicBezTo>
                <a:cubicBezTo>
                  <a:pt x="1258221" y="399704"/>
                  <a:pt x="1273730" y="297187"/>
                  <a:pt x="1250039" y="192871"/>
                </a:cubicBezTo>
                <a:cubicBezTo>
                  <a:pt x="1235045" y="125955"/>
                  <a:pt x="1186550" y="87441"/>
                  <a:pt x="1115563" y="91597"/>
                </a:cubicBezTo>
                <a:cubicBezTo>
                  <a:pt x="1043720" y="95881"/>
                  <a:pt x="983787" y="129768"/>
                  <a:pt x="924324" y="165496"/>
                </a:cubicBezTo>
                <a:cubicBezTo>
                  <a:pt x="794861" y="243251"/>
                  <a:pt x="692687" y="350952"/>
                  <a:pt x="601095" y="468463"/>
                </a:cubicBezTo>
                <a:cubicBezTo>
                  <a:pt x="538334" y="549002"/>
                  <a:pt x="480071" y="633355"/>
                  <a:pt x="424464" y="718992"/>
                </a:cubicBezTo>
                <a:cubicBezTo>
                  <a:pt x="395376" y="763761"/>
                  <a:pt x="376398" y="815083"/>
                  <a:pt x="352321" y="864649"/>
                </a:cubicBezTo>
                <a:lnTo>
                  <a:pt x="287247" y="857624"/>
                </a:lnTo>
                <a:cubicBezTo>
                  <a:pt x="276109" y="823737"/>
                  <a:pt x="273667" y="797647"/>
                  <a:pt x="284934" y="760805"/>
                </a:cubicBezTo>
                <a:cubicBezTo>
                  <a:pt x="319506" y="647578"/>
                  <a:pt x="395547" y="560741"/>
                  <a:pt x="458094" y="466321"/>
                </a:cubicBezTo>
                <a:cubicBezTo>
                  <a:pt x="515079" y="380990"/>
                  <a:pt x="581028" y="302001"/>
                  <a:pt x="654817" y="230699"/>
                </a:cubicBezTo>
                <a:cubicBezTo>
                  <a:pt x="734756" y="153073"/>
                  <a:pt x="816753" y="72533"/>
                  <a:pt x="923125" y="31192"/>
                </a:cubicBezTo>
                <a:cubicBezTo>
                  <a:pt x="961681" y="16284"/>
                  <a:pt x="1001737" y="-1024"/>
                  <a:pt x="1047833" y="47"/>
                </a:cubicBezTo>
                <a:cubicBezTo>
                  <a:pt x="1125459" y="1889"/>
                  <a:pt x="1144652" y="519"/>
                  <a:pt x="1190705" y="22024"/>
                </a:cubicBezTo>
                <a:cubicBezTo>
                  <a:pt x="1199873" y="26308"/>
                  <a:pt x="1212125" y="29264"/>
                  <a:pt x="1216966" y="36676"/>
                </a:cubicBezTo>
                <a:cubicBezTo>
                  <a:pt x="1256079" y="95881"/>
                  <a:pt x="1311001" y="147418"/>
                  <a:pt x="1326380" y="218661"/>
                </a:cubicBezTo>
                <a:cubicBezTo>
                  <a:pt x="1344073" y="300872"/>
                  <a:pt x="1349385" y="384196"/>
                  <a:pt x="1330364" y="468891"/>
                </a:cubicBezTo>
                <a:cubicBezTo>
                  <a:pt x="1290566" y="646293"/>
                  <a:pt x="1223264" y="813284"/>
                  <a:pt x="1146494" y="976848"/>
                </a:cubicBezTo>
                <a:cubicBezTo>
                  <a:pt x="1119333" y="1034811"/>
                  <a:pt x="1084633" y="1089261"/>
                  <a:pt x="1052245" y="1147609"/>
                </a:cubicBezTo>
                <a:cubicBezTo>
                  <a:pt x="1064669" y="1162646"/>
                  <a:pt x="1075722" y="1177597"/>
                  <a:pt x="1088446" y="1191135"/>
                </a:cubicBezTo>
                <a:cubicBezTo>
                  <a:pt x="1140196" y="1245971"/>
                  <a:pt x="1158189" y="1313530"/>
                  <a:pt x="1164101" y="1386187"/>
                </a:cubicBezTo>
                <a:cubicBezTo>
                  <a:pt x="1173730" y="1497659"/>
                  <a:pt x="1159325" y="1609900"/>
                  <a:pt x="1121861" y="1715328"/>
                </a:cubicBezTo>
                <a:cubicBezTo>
                  <a:pt x="1118815" y="1725368"/>
                  <a:pt x="1116524" y="1735621"/>
                  <a:pt x="1115007" y="1746002"/>
                </a:cubicBezTo>
                <a:cubicBezTo>
                  <a:pt x="1114707" y="1747587"/>
                  <a:pt x="1116592" y="1749601"/>
                  <a:pt x="1119676" y="1756112"/>
                </a:cubicBezTo>
                <a:cubicBezTo>
                  <a:pt x="1128115" y="1753356"/>
                  <a:pt x="1136359" y="1750036"/>
                  <a:pt x="1144352" y="1746173"/>
                </a:cubicBezTo>
                <a:cubicBezTo>
                  <a:pt x="1196189" y="1716999"/>
                  <a:pt x="1262934" y="1731008"/>
                  <a:pt x="1310958" y="1766737"/>
                </a:cubicBezTo>
                <a:cubicBezTo>
                  <a:pt x="1387299" y="1823500"/>
                  <a:pt x="1398437" y="1897357"/>
                  <a:pt x="1386399" y="1982909"/>
                </a:cubicBezTo>
                <a:cubicBezTo>
                  <a:pt x="1379802" y="2030033"/>
                  <a:pt x="1382330" y="2078614"/>
                  <a:pt x="1371834" y="2124538"/>
                </a:cubicBezTo>
                <a:cubicBezTo>
                  <a:pt x="1355169" y="2197795"/>
                  <a:pt x="1333020" y="2269981"/>
                  <a:pt x="1309715" y="2341481"/>
                </a:cubicBezTo>
                <a:cubicBezTo>
                  <a:pt x="1270602" y="2461434"/>
                  <a:pt x="1220522" y="2576032"/>
                  <a:pt x="1151206" y="2682447"/>
                </a:cubicBezTo>
                <a:cubicBezTo>
                  <a:pt x="1102754" y="2756818"/>
                  <a:pt x="1062870" y="2836672"/>
                  <a:pt x="1015446" y="2911857"/>
                </a:cubicBezTo>
                <a:cubicBezTo>
                  <a:pt x="976375" y="2973804"/>
                  <a:pt x="933192" y="3033266"/>
                  <a:pt x="889581" y="3092128"/>
                </a:cubicBezTo>
                <a:cubicBezTo>
                  <a:pt x="822408" y="3182650"/>
                  <a:pt x="772242" y="3284567"/>
                  <a:pt x="693244" y="3367334"/>
                </a:cubicBezTo>
                <a:cubicBezTo>
                  <a:pt x="658244" y="3403920"/>
                  <a:pt x="637081" y="3453572"/>
                  <a:pt x="608206" y="3496326"/>
                </a:cubicBezTo>
                <a:cubicBezTo>
                  <a:pt x="588328" y="3525843"/>
                  <a:pt x="566009" y="3553689"/>
                  <a:pt x="544717" y="3582007"/>
                </a:cubicBezTo>
                <a:cubicBezTo>
                  <a:pt x="513615" y="3623562"/>
                  <a:pt x="482427" y="3665074"/>
                  <a:pt x="449526" y="3708985"/>
                </a:cubicBezTo>
                <a:close/>
                <a:moveTo>
                  <a:pt x="933150" y="1147010"/>
                </a:moveTo>
                <a:cubicBezTo>
                  <a:pt x="902048" y="1147010"/>
                  <a:pt x="882769" y="1144139"/>
                  <a:pt x="864605" y="1147524"/>
                </a:cubicBezTo>
                <a:cubicBezTo>
                  <a:pt x="788264" y="1161875"/>
                  <a:pt x="712951" y="1180082"/>
                  <a:pt x="644621" y="1219195"/>
                </a:cubicBezTo>
                <a:cubicBezTo>
                  <a:pt x="437102" y="1338034"/>
                  <a:pt x="288618" y="1510766"/>
                  <a:pt x="185245" y="1724282"/>
                </a:cubicBezTo>
                <a:cubicBezTo>
                  <a:pt x="166909" y="1762110"/>
                  <a:pt x="152129" y="1801651"/>
                  <a:pt x="135207" y="1839951"/>
                </a:cubicBezTo>
                <a:cubicBezTo>
                  <a:pt x="93052" y="1936470"/>
                  <a:pt x="81271" y="2036544"/>
                  <a:pt x="94809" y="2148229"/>
                </a:cubicBezTo>
                <a:cubicBezTo>
                  <a:pt x="113744" y="2141289"/>
                  <a:pt x="130623" y="2139018"/>
                  <a:pt x="142319" y="2130022"/>
                </a:cubicBezTo>
                <a:cubicBezTo>
                  <a:pt x="168810" y="2109660"/>
                  <a:pt x="193834" y="2087457"/>
                  <a:pt x="217203" y="2063577"/>
                </a:cubicBezTo>
                <a:cubicBezTo>
                  <a:pt x="266384" y="2013368"/>
                  <a:pt x="315436" y="1962859"/>
                  <a:pt x="361961" y="1910209"/>
                </a:cubicBezTo>
                <a:cubicBezTo>
                  <a:pt x="432733" y="1830269"/>
                  <a:pt x="499778" y="1746987"/>
                  <a:pt x="571364" y="1667819"/>
                </a:cubicBezTo>
                <a:cubicBezTo>
                  <a:pt x="615832" y="1618595"/>
                  <a:pt x="659315" y="1569629"/>
                  <a:pt x="689731" y="1510081"/>
                </a:cubicBezTo>
                <a:cubicBezTo>
                  <a:pt x="698110" y="1493089"/>
                  <a:pt x="709242" y="1477600"/>
                  <a:pt x="722675" y="1464242"/>
                </a:cubicBezTo>
                <a:cubicBezTo>
                  <a:pt x="801416" y="1389057"/>
                  <a:pt x="843314" y="1288811"/>
                  <a:pt x="903461" y="1200988"/>
                </a:cubicBezTo>
                <a:cubicBezTo>
                  <a:pt x="912586" y="1187708"/>
                  <a:pt x="919184" y="1172671"/>
                  <a:pt x="933150" y="1147010"/>
                </a:cubicBezTo>
                <a:close/>
                <a:moveTo>
                  <a:pt x="435346" y="2710465"/>
                </a:moveTo>
                <a:cubicBezTo>
                  <a:pt x="490610" y="2654772"/>
                  <a:pt x="549729" y="2613474"/>
                  <a:pt x="581517" y="2556882"/>
                </a:cubicBezTo>
                <a:cubicBezTo>
                  <a:pt x="605036" y="2515027"/>
                  <a:pt x="633525" y="2477756"/>
                  <a:pt x="658629" y="2437658"/>
                </a:cubicBezTo>
                <a:cubicBezTo>
                  <a:pt x="712908" y="2350692"/>
                  <a:pt x="766844" y="2263512"/>
                  <a:pt x="818081" y="2174790"/>
                </a:cubicBezTo>
                <a:cubicBezTo>
                  <a:pt x="841214" y="2134777"/>
                  <a:pt x="857579" y="2090909"/>
                  <a:pt x="877029" y="2048797"/>
                </a:cubicBezTo>
                <a:cubicBezTo>
                  <a:pt x="854815" y="2053367"/>
                  <a:pt x="834157" y="2063593"/>
                  <a:pt x="817052" y="2078485"/>
                </a:cubicBezTo>
                <a:cubicBezTo>
                  <a:pt x="780895" y="2109930"/>
                  <a:pt x="747437" y="2144502"/>
                  <a:pt x="710680" y="2175176"/>
                </a:cubicBezTo>
                <a:cubicBezTo>
                  <a:pt x="629284" y="2243120"/>
                  <a:pt x="559454" y="2319933"/>
                  <a:pt x="509074" y="2414010"/>
                </a:cubicBezTo>
                <a:cubicBezTo>
                  <a:pt x="461007" y="2503418"/>
                  <a:pt x="433204" y="2597152"/>
                  <a:pt x="435346" y="2710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3"/>
          <p:cNvGrpSpPr/>
          <p:nvPr/>
        </p:nvGrpSpPr>
        <p:grpSpPr>
          <a:xfrm>
            <a:off x="709000" y="472550"/>
            <a:ext cx="7543800" cy="1154834"/>
            <a:chOff x="-12" y="-9541"/>
            <a:chExt cx="20116800" cy="3079558"/>
          </a:xfrm>
        </p:grpSpPr>
        <p:sp>
          <p:nvSpPr>
            <p:cNvPr id="254" name="Google Shape;254;p23"/>
            <p:cNvSpPr txBox="1"/>
            <p:nvPr/>
          </p:nvSpPr>
          <p:spPr>
            <a:xfrm>
              <a:off x="-12" y="-9541"/>
              <a:ext cx="20116800" cy="20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Team Members Page</a:t>
              </a:r>
              <a:endParaRPr sz="400">
                <a:solidFill>
                  <a:schemeClr val="accent1"/>
                </a:solidFill>
              </a:endParaRPr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1170138" y="2495517"/>
              <a:ext cx="17776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56" name="Google Shape;256;p23"/>
          <p:cNvSpPr/>
          <p:nvPr/>
        </p:nvSpPr>
        <p:spPr>
          <a:xfrm>
            <a:off x="2577207" y="514435"/>
            <a:ext cx="1741362" cy="711970"/>
          </a:xfrm>
          <a:custGeom>
            <a:rect b="b" l="l" r="r" t="t"/>
            <a:pathLst>
              <a:path extrusionOk="0" h="1423940" w="3482724">
                <a:moveTo>
                  <a:pt x="3152646" y="100771"/>
                </a:moveTo>
                <a:cubicBezTo>
                  <a:pt x="3123720" y="123069"/>
                  <a:pt x="3089370" y="114933"/>
                  <a:pt x="3056827" y="113125"/>
                </a:cubicBezTo>
                <a:cubicBezTo>
                  <a:pt x="2973965" y="108605"/>
                  <a:pt x="2891705" y="94142"/>
                  <a:pt x="2808240" y="98059"/>
                </a:cubicBezTo>
                <a:cubicBezTo>
                  <a:pt x="2752195" y="100771"/>
                  <a:pt x="2696150" y="100470"/>
                  <a:pt x="2639804" y="107400"/>
                </a:cubicBezTo>
                <a:cubicBezTo>
                  <a:pt x="2682591" y="124575"/>
                  <a:pt x="2725981" y="141148"/>
                  <a:pt x="2768466" y="159227"/>
                </a:cubicBezTo>
                <a:cubicBezTo>
                  <a:pt x="2791367" y="168869"/>
                  <a:pt x="2812760" y="181826"/>
                  <a:pt x="2835359" y="192372"/>
                </a:cubicBezTo>
                <a:cubicBezTo>
                  <a:pt x="2866696" y="206835"/>
                  <a:pt x="2893212" y="230338"/>
                  <a:pt x="2930877" y="233351"/>
                </a:cubicBezTo>
                <a:cubicBezTo>
                  <a:pt x="2949860" y="234858"/>
                  <a:pt x="2971554" y="247212"/>
                  <a:pt x="2984812" y="261373"/>
                </a:cubicBezTo>
                <a:cubicBezTo>
                  <a:pt x="3004097" y="281562"/>
                  <a:pt x="3026394" y="290601"/>
                  <a:pt x="3051102" y="299942"/>
                </a:cubicBezTo>
                <a:cubicBezTo>
                  <a:pt x="3067976" y="306270"/>
                  <a:pt x="3082138" y="319528"/>
                  <a:pt x="3098409" y="328567"/>
                </a:cubicBezTo>
                <a:cubicBezTo>
                  <a:pt x="3136676" y="350262"/>
                  <a:pt x="3175848" y="370149"/>
                  <a:pt x="3213211" y="393049"/>
                </a:cubicBezTo>
                <a:cubicBezTo>
                  <a:pt x="3241233" y="410526"/>
                  <a:pt x="3268051" y="430413"/>
                  <a:pt x="3293663" y="451505"/>
                </a:cubicBezTo>
                <a:cubicBezTo>
                  <a:pt x="3339764" y="489471"/>
                  <a:pt x="3383757" y="529847"/>
                  <a:pt x="3417203" y="579866"/>
                </a:cubicBezTo>
                <a:cubicBezTo>
                  <a:pt x="3421723" y="586495"/>
                  <a:pt x="3431967" y="592220"/>
                  <a:pt x="3431967" y="597945"/>
                </a:cubicBezTo>
                <a:cubicBezTo>
                  <a:pt x="3431063" y="632295"/>
                  <a:pt x="3456675" y="657305"/>
                  <a:pt x="3463003" y="688642"/>
                </a:cubicBezTo>
                <a:cubicBezTo>
                  <a:pt x="3469331" y="721485"/>
                  <a:pt x="3479877" y="754028"/>
                  <a:pt x="3481986" y="787173"/>
                </a:cubicBezTo>
                <a:cubicBezTo>
                  <a:pt x="3486205" y="850148"/>
                  <a:pt x="3473248" y="905289"/>
                  <a:pt x="3419915" y="950788"/>
                </a:cubicBezTo>
                <a:cubicBezTo>
                  <a:pt x="3362966" y="998999"/>
                  <a:pt x="3298484" y="1027925"/>
                  <a:pt x="3229784" y="1051127"/>
                </a:cubicBezTo>
                <a:cubicBezTo>
                  <a:pt x="3170424" y="1071014"/>
                  <a:pt x="3111064" y="1091503"/>
                  <a:pt x="3050198" y="1106871"/>
                </a:cubicBezTo>
                <a:cubicBezTo>
                  <a:pt x="2984210" y="1123443"/>
                  <a:pt x="2917317" y="1136400"/>
                  <a:pt x="2849521" y="1145439"/>
                </a:cubicBezTo>
                <a:cubicBezTo>
                  <a:pt x="2798900" y="1152068"/>
                  <a:pt x="2750086" y="1170147"/>
                  <a:pt x="2699766" y="1180091"/>
                </a:cubicBezTo>
                <a:cubicBezTo>
                  <a:pt x="2602139" y="1199676"/>
                  <a:pt x="2504211" y="1217153"/>
                  <a:pt x="2406283" y="1235232"/>
                </a:cubicBezTo>
                <a:cubicBezTo>
                  <a:pt x="2358976" y="1243970"/>
                  <a:pt x="2311368" y="1252106"/>
                  <a:pt x="2263760" y="1259639"/>
                </a:cubicBezTo>
                <a:cubicBezTo>
                  <a:pt x="2210125" y="1268075"/>
                  <a:pt x="2156189" y="1275006"/>
                  <a:pt x="2102253" y="1283443"/>
                </a:cubicBezTo>
                <a:cubicBezTo>
                  <a:pt x="2027828" y="1295194"/>
                  <a:pt x="1953704" y="1309356"/>
                  <a:pt x="1878977" y="1319601"/>
                </a:cubicBezTo>
                <a:cubicBezTo>
                  <a:pt x="1789787" y="1331653"/>
                  <a:pt x="1700296" y="1340693"/>
                  <a:pt x="1611106" y="1351239"/>
                </a:cubicBezTo>
                <a:cubicBezTo>
                  <a:pt x="1536078" y="1359977"/>
                  <a:pt x="1461050" y="1370523"/>
                  <a:pt x="1385720" y="1377152"/>
                </a:cubicBezTo>
                <a:cubicBezTo>
                  <a:pt x="1328470" y="1382275"/>
                  <a:pt x="1270617" y="1382877"/>
                  <a:pt x="1213066" y="1386192"/>
                </a:cubicBezTo>
                <a:cubicBezTo>
                  <a:pt x="1163649" y="1388904"/>
                  <a:pt x="1114233" y="1392821"/>
                  <a:pt x="1064817" y="1396437"/>
                </a:cubicBezTo>
                <a:cubicBezTo>
                  <a:pt x="999130" y="1401258"/>
                  <a:pt x="933744" y="1406682"/>
                  <a:pt x="868057" y="1410900"/>
                </a:cubicBezTo>
                <a:cubicBezTo>
                  <a:pt x="786400" y="1416022"/>
                  <a:pt x="705044" y="1422953"/>
                  <a:pt x="623387" y="1423857"/>
                </a:cubicBezTo>
                <a:cubicBezTo>
                  <a:pt x="533293" y="1424761"/>
                  <a:pt x="443802" y="1418433"/>
                  <a:pt x="354913" y="1400956"/>
                </a:cubicBezTo>
                <a:cubicBezTo>
                  <a:pt x="288322" y="1387699"/>
                  <a:pt x="222635" y="1370825"/>
                  <a:pt x="162974" y="1338885"/>
                </a:cubicBezTo>
                <a:cubicBezTo>
                  <a:pt x="27683" y="1265966"/>
                  <a:pt x="-29869" y="1155684"/>
                  <a:pt x="15027" y="1005327"/>
                </a:cubicBezTo>
                <a:cubicBezTo>
                  <a:pt x="56006" y="867926"/>
                  <a:pt x="146703" y="773312"/>
                  <a:pt x="263011" y="697983"/>
                </a:cubicBezTo>
                <a:cubicBezTo>
                  <a:pt x="314235" y="664838"/>
                  <a:pt x="364555" y="630488"/>
                  <a:pt x="417286" y="600356"/>
                </a:cubicBezTo>
                <a:cubicBezTo>
                  <a:pt x="489602" y="558774"/>
                  <a:pt x="562822" y="518096"/>
                  <a:pt x="637850" y="481637"/>
                </a:cubicBezTo>
                <a:cubicBezTo>
                  <a:pt x="720110" y="441863"/>
                  <a:pt x="803575" y="404499"/>
                  <a:pt x="888848" y="371354"/>
                </a:cubicBezTo>
                <a:cubicBezTo>
                  <a:pt x="968998" y="340017"/>
                  <a:pt x="1052162" y="315309"/>
                  <a:pt x="1133819" y="287588"/>
                </a:cubicBezTo>
                <a:cubicBezTo>
                  <a:pt x="1180523" y="271618"/>
                  <a:pt x="1226323" y="254142"/>
                  <a:pt x="1273329" y="239377"/>
                </a:cubicBezTo>
                <a:cubicBezTo>
                  <a:pt x="1323649" y="223407"/>
                  <a:pt x="1374873" y="209246"/>
                  <a:pt x="1425494" y="194180"/>
                </a:cubicBezTo>
                <a:cubicBezTo>
                  <a:pt x="1459543" y="184236"/>
                  <a:pt x="1493291" y="173087"/>
                  <a:pt x="1527340" y="164048"/>
                </a:cubicBezTo>
                <a:cubicBezTo>
                  <a:pt x="1586097" y="147475"/>
                  <a:pt x="1645155" y="131204"/>
                  <a:pt x="1704514" y="117344"/>
                </a:cubicBezTo>
                <a:cubicBezTo>
                  <a:pt x="1759354" y="104688"/>
                  <a:pt x="1814495" y="94745"/>
                  <a:pt x="1869938" y="84801"/>
                </a:cubicBezTo>
                <a:cubicBezTo>
                  <a:pt x="1945568" y="70941"/>
                  <a:pt x="2021199" y="58888"/>
                  <a:pt x="2096528" y="44124"/>
                </a:cubicBezTo>
                <a:cubicBezTo>
                  <a:pt x="2108581" y="41713"/>
                  <a:pt x="2120333" y="29962"/>
                  <a:pt x="2129372" y="20018"/>
                </a:cubicBezTo>
                <a:cubicBezTo>
                  <a:pt x="2144438" y="3446"/>
                  <a:pt x="2156491" y="-5293"/>
                  <a:pt x="2182705" y="3446"/>
                </a:cubicBezTo>
                <a:cubicBezTo>
                  <a:pt x="2245982" y="24237"/>
                  <a:pt x="2312573" y="31167"/>
                  <a:pt x="2378863" y="31769"/>
                </a:cubicBezTo>
                <a:cubicBezTo>
                  <a:pt x="2424663" y="32071"/>
                  <a:pt x="2470463" y="25442"/>
                  <a:pt x="2516264" y="22429"/>
                </a:cubicBezTo>
                <a:cubicBezTo>
                  <a:pt x="2575322" y="18512"/>
                  <a:pt x="2634380" y="-1677"/>
                  <a:pt x="2693740" y="20319"/>
                </a:cubicBezTo>
                <a:cubicBezTo>
                  <a:pt x="2785340" y="1035"/>
                  <a:pt x="2876037" y="22429"/>
                  <a:pt x="2966733" y="29660"/>
                </a:cubicBezTo>
                <a:cubicBezTo>
                  <a:pt x="3020368" y="33879"/>
                  <a:pt x="3072797" y="52862"/>
                  <a:pt x="3125829" y="64914"/>
                </a:cubicBezTo>
                <a:cubicBezTo>
                  <a:pt x="3144812" y="68832"/>
                  <a:pt x="3153851" y="79378"/>
                  <a:pt x="3152646" y="100771"/>
                </a:cubicBezTo>
                <a:close/>
                <a:moveTo>
                  <a:pt x="294650" y="1322011"/>
                </a:moveTo>
                <a:cubicBezTo>
                  <a:pt x="357023" y="1327435"/>
                  <a:pt x="408548" y="1325928"/>
                  <a:pt x="457361" y="1337378"/>
                </a:cubicBezTo>
                <a:cubicBezTo>
                  <a:pt x="513708" y="1350636"/>
                  <a:pt x="571561" y="1347021"/>
                  <a:pt x="624291" y="1339186"/>
                </a:cubicBezTo>
                <a:cubicBezTo>
                  <a:pt x="680637" y="1331051"/>
                  <a:pt x="736683" y="1338885"/>
                  <a:pt x="792125" y="1328038"/>
                </a:cubicBezTo>
                <a:cubicBezTo>
                  <a:pt x="818942" y="1322915"/>
                  <a:pt x="846362" y="1320505"/>
                  <a:pt x="873481" y="1319299"/>
                </a:cubicBezTo>
                <a:cubicBezTo>
                  <a:pt x="913857" y="1317491"/>
                  <a:pt x="954234" y="1319601"/>
                  <a:pt x="994610" y="1317190"/>
                </a:cubicBezTo>
                <a:cubicBezTo>
                  <a:pt x="1073254" y="1312369"/>
                  <a:pt x="1151898" y="1305439"/>
                  <a:pt x="1230542" y="1300316"/>
                </a:cubicBezTo>
                <a:cubicBezTo>
                  <a:pt x="1251935" y="1298810"/>
                  <a:pt x="1275740" y="1307849"/>
                  <a:pt x="1294421" y="1300618"/>
                </a:cubicBezTo>
                <a:cubicBezTo>
                  <a:pt x="1361012" y="1275608"/>
                  <a:pt x="1430918" y="1291880"/>
                  <a:pt x="1498714" y="1280128"/>
                </a:cubicBezTo>
                <a:cubicBezTo>
                  <a:pt x="1549637" y="1271390"/>
                  <a:pt x="1603573" y="1278923"/>
                  <a:pt x="1651784" y="1252407"/>
                </a:cubicBezTo>
                <a:cubicBezTo>
                  <a:pt x="1658413" y="1248791"/>
                  <a:pt x="1667452" y="1248791"/>
                  <a:pt x="1675287" y="1249394"/>
                </a:cubicBezTo>
                <a:cubicBezTo>
                  <a:pt x="1697584" y="1250599"/>
                  <a:pt x="1720183" y="1256324"/>
                  <a:pt x="1741878" y="1253612"/>
                </a:cubicBezTo>
                <a:cubicBezTo>
                  <a:pt x="1762669" y="1250900"/>
                  <a:pt x="1781652" y="1237341"/>
                  <a:pt x="1802443" y="1233123"/>
                </a:cubicBezTo>
                <a:cubicBezTo>
                  <a:pt x="1843120" y="1224686"/>
                  <a:pt x="1884401" y="1219563"/>
                  <a:pt x="1925380" y="1212934"/>
                </a:cubicBezTo>
                <a:cubicBezTo>
                  <a:pt x="1946773" y="1209620"/>
                  <a:pt x="1968167" y="1205100"/>
                  <a:pt x="1989561" y="1202991"/>
                </a:cubicBezTo>
                <a:cubicBezTo>
                  <a:pt x="2016679" y="1200279"/>
                  <a:pt x="2044099" y="1202087"/>
                  <a:pt x="2070916" y="1197567"/>
                </a:cubicBezTo>
                <a:cubicBezTo>
                  <a:pt x="2151971" y="1184008"/>
                  <a:pt x="2233025" y="1168641"/>
                  <a:pt x="2313778" y="1153273"/>
                </a:cubicBezTo>
                <a:cubicBezTo>
                  <a:pt x="2399654" y="1137002"/>
                  <a:pt x="2485228" y="1119827"/>
                  <a:pt x="2571103" y="1103556"/>
                </a:cubicBezTo>
                <a:cubicBezTo>
                  <a:pt x="2639201" y="1090901"/>
                  <a:pt x="2707600" y="1080053"/>
                  <a:pt x="2775397" y="1066494"/>
                </a:cubicBezTo>
                <a:cubicBezTo>
                  <a:pt x="2821800" y="1057153"/>
                  <a:pt x="2867600" y="1045402"/>
                  <a:pt x="2913400" y="1033650"/>
                </a:cubicBezTo>
                <a:cubicBezTo>
                  <a:pt x="2942327" y="1026117"/>
                  <a:pt x="2970349" y="1012257"/>
                  <a:pt x="2999577" y="1009244"/>
                </a:cubicBezTo>
                <a:cubicBezTo>
                  <a:pt x="3064059" y="1002313"/>
                  <a:pt x="3125528" y="985138"/>
                  <a:pt x="3185188" y="961334"/>
                </a:cubicBezTo>
                <a:cubicBezTo>
                  <a:pt x="3246055" y="936927"/>
                  <a:pt x="3306017" y="909809"/>
                  <a:pt x="3365376" y="881786"/>
                </a:cubicBezTo>
                <a:cubicBezTo>
                  <a:pt x="3397918" y="866419"/>
                  <a:pt x="3420216" y="834178"/>
                  <a:pt x="3421723" y="801937"/>
                </a:cubicBezTo>
                <a:cubicBezTo>
                  <a:pt x="3424435" y="739564"/>
                  <a:pt x="3394303" y="683519"/>
                  <a:pt x="3361158" y="632898"/>
                </a:cubicBezTo>
                <a:cubicBezTo>
                  <a:pt x="3341873" y="603369"/>
                  <a:pt x="3310235" y="581071"/>
                  <a:pt x="3281610" y="558774"/>
                </a:cubicBezTo>
                <a:cubicBezTo>
                  <a:pt x="3226167" y="515384"/>
                  <a:pt x="3172533" y="469584"/>
                  <a:pt x="3108352" y="437644"/>
                </a:cubicBezTo>
                <a:cubicBezTo>
                  <a:pt x="3030914" y="399076"/>
                  <a:pt x="2958296" y="349961"/>
                  <a:pt x="2879050" y="314707"/>
                </a:cubicBezTo>
                <a:cubicBezTo>
                  <a:pt x="2703683" y="236665"/>
                  <a:pt x="2518674" y="188455"/>
                  <a:pt x="2331255" y="149585"/>
                </a:cubicBezTo>
                <a:cubicBezTo>
                  <a:pt x="2292083" y="141449"/>
                  <a:pt x="2252008" y="129698"/>
                  <a:pt x="2212837" y="130903"/>
                </a:cubicBezTo>
                <a:cubicBezTo>
                  <a:pt x="2145342" y="133012"/>
                  <a:pt x="2077847" y="141449"/>
                  <a:pt x="2011256" y="151995"/>
                </a:cubicBezTo>
                <a:cubicBezTo>
                  <a:pt x="1943158" y="162843"/>
                  <a:pt x="1875361" y="177005"/>
                  <a:pt x="1808167" y="193878"/>
                </a:cubicBezTo>
                <a:cubicBezTo>
                  <a:pt x="1665042" y="230036"/>
                  <a:pt x="1519505" y="257758"/>
                  <a:pt x="1379995" y="308379"/>
                </a:cubicBezTo>
                <a:cubicBezTo>
                  <a:pt x="1302858" y="336402"/>
                  <a:pt x="1224214" y="359302"/>
                  <a:pt x="1146474" y="386119"/>
                </a:cubicBezTo>
                <a:cubicBezTo>
                  <a:pt x="1053669" y="418059"/>
                  <a:pt x="961164" y="450300"/>
                  <a:pt x="869262" y="484348"/>
                </a:cubicBezTo>
                <a:cubicBezTo>
                  <a:pt x="769827" y="521109"/>
                  <a:pt x="672803" y="563294"/>
                  <a:pt x="580299" y="615120"/>
                </a:cubicBezTo>
                <a:cubicBezTo>
                  <a:pt x="513105" y="652785"/>
                  <a:pt x="448020" y="694065"/>
                  <a:pt x="381429" y="732333"/>
                </a:cubicBezTo>
                <a:cubicBezTo>
                  <a:pt x="290130" y="784762"/>
                  <a:pt x="208172" y="848340"/>
                  <a:pt x="140074" y="928491"/>
                </a:cubicBezTo>
                <a:cubicBezTo>
                  <a:pt x="87343" y="990562"/>
                  <a:pt x="62033" y="1064084"/>
                  <a:pt x="59321" y="1145138"/>
                </a:cubicBezTo>
                <a:cubicBezTo>
                  <a:pt x="59020" y="1158697"/>
                  <a:pt x="63841" y="1173462"/>
                  <a:pt x="70168" y="1185514"/>
                </a:cubicBezTo>
                <a:cubicBezTo>
                  <a:pt x="79208" y="1202388"/>
                  <a:pt x="90357" y="1218659"/>
                  <a:pt x="103615" y="1232520"/>
                </a:cubicBezTo>
                <a:cubicBezTo>
                  <a:pt x="137663" y="1268377"/>
                  <a:pt x="176232" y="1299714"/>
                  <a:pt x="228963" y="1299714"/>
                </a:cubicBezTo>
                <a:cubicBezTo>
                  <a:pt x="258190" y="1299714"/>
                  <a:pt x="282597" y="1305439"/>
                  <a:pt x="294650" y="1322011"/>
                </a:cubicBezTo>
                <a:close/>
              </a:path>
            </a:pathLst>
          </a:custGeom>
          <a:solidFill>
            <a:srgbClr val="4EB25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23"/>
          <p:cNvGrpSpPr/>
          <p:nvPr/>
        </p:nvGrpSpPr>
        <p:grpSpPr>
          <a:xfrm>
            <a:off x="709004" y="2388632"/>
            <a:ext cx="1664482" cy="2206577"/>
            <a:chOff x="0" y="0"/>
            <a:chExt cx="4438619" cy="5884206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444702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 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5432706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260" name="Google Shape;260;p23"/>
            <p:cNvPicPr preferRelativeResize="0"/>
            <p:nvPr/>
          </p:nvPicPr>
          <p:blipFill rotWithShape="1">
            <a:blip r:embed="rId3">
              <a:alphaModFix/>
            </a:blip>
            <a:srcRect b="58346" l="25732" r="23662" t="11544"/>
            <a:stretch/>
          </p:blipFill>
          <p:spPr>
            <a:xfrm>
              <a:off x="0" y="0"/>
              <a:ext cx="4438619" cy="3961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23"/>
          <p:cNvGrpSpPr/>
          <p:nvPr/>
        </p:nvGrpSpPr>
        <p:grpSpPr>
          <a:xfrm>
            <a:off x="2816427" y="2388632"/>
            <a:ext cx="1664481" cy="2206577"/>
            <a:chOff x="0" y="0"/>
            <a:chExt cx="4438617" cy="5884206"/>
          </a:xfrm>
        </p:grpSpPr>
        <p:sp>
          <p:nvSpPr>
            <p:cNvPr id="262" name="Google Shape;262;p23"/>
            <p:cNvSpPr txBox="1"/>
            <p:nvPr/>
          </p:nvSpPr>
          <p:spPr>
            <a:xfrm>
              <a:off x="0" y="444702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 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0" y="5432706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264" name="Google Shape;264;p23"/>
            <p:cNvPicPr preferRelativeResize="0"/>
            <p:nvPr/>
          </p:nvPicPr>
          <p:blipFill rotWithShape="1">
            <a:blip r:embed="rId4">
              <a:alphaModFix/>
            </a:blip>
            <a:srcRect b="48756" l="16518" r="50239" t="6742"/>
            <a:stretch/>
          </p:blipFill>
          <p:spPr>
            <a:xfrm>
              <a:off x="0" y="0"/>
              <a:ext cx="4438617" cy="3961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" name="Google Shape;265;p23"/>
          <p:cNvGrpSpPr/>
          <p:nvPr/>
        </p:nvGrpSpPr>
        <p:grpSpPr>
          <a:xfrm>
            <a:off x="4890798" y="2388632"/>
            <a:ext cx="1664481" cy="2206577"/>
            <a:chOff x="0" y="0"/>
            <a:chExt cx="4438617" cy="5884206"/>
          </a:xfrm>
        </p:grpSpPr>
        <p:sp>
          <p:nvSpPr>
            <p:cNvPr id="266" name="Google Shape;266;p23"/>
            <p:cNvSpPr txBox="1"/>
            <p:nvPr/>
          </p:nvSpPr>
          <p:spPr>
            <a:xfrm>
              <a:off x="0" y="444702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 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23"/>
            <p:cNvSpPr txBox="1"/>
            <p:nvPr/>
          </p:nvSpPr>
          <p:spPr>
            <a:xfrm>
              <a:off x="0" y="5432706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268" name="Google Shape;268;p23"/>
            <p:cNvPicPr preferRelativeResize="0"/>
            <p:nvPr/>
          </p:nvPicPr>
          <p:blipFill rotWithShape="1">
            <a:blip r:embed="rId5">
              <a:alphaModFix/>
            </a:blip>
            <a:srcRect b="0" l="25211" r="0" t="0"/>
            <a:stretch/>
          </p:blipFill>
          <p:spPr>
            <a:xfrm>
              <a:off x="0" y="0"/>
              <a:ext cx="4438617" cy="3961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23"/>
          <p:cNvGrpSpPr/>
          <p:nvPr/>
        </p:nvGrpSpPr>
        <p:grpSpPr>
          <a:xfrm>
            <a:off x="6965168" y="2388632"/>
            <a:ext cx="1664482" cy="2206577"/>
            <a:chOff x="0" y="0"/>
            <a:chExt cx="4438619" cy="5884206"/>
          </a:xfrm>
        </p:grpSpPr>
        <p:sp>
          <p:nvSpPr>
            <p:cNvPr id="270" name="Google Shape;270;p23"/>
            <p:cNvSpPr txBox="1"/>
            <p:nvPr/>
          </p:nvSpPr>
          <p:spPr>
            <a:xfrm>
              <a:off x="0" y="444702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 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0" y="5432706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pic>
          <p:nvPicPr>
            <p:cNvPr id="272" name="Google Shape;272;p23"/>
            <p:cNvPicPr preferRelativeResize="0"/>
            <p:nvPr/>
          </p:nvPicPr>
          <p:blipFill rotWithShape="1">
            <a:blip r:embed="rId6">
              <a:alphaModFix/>
            </a:blip>
            <a:srcRect b="61484" l="28389" r="22022" t="9010"/>
            <a:stretch/>
          </p:blipFill>
          <p:spPr>
            <a:xfrm>
              <a:off x="0" y="0"/>
              <a:ext cx="4438619" cy="39614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/>
          <p:nvPr/>
        </p:nvSpPr>
        <p:spPr>
          <a:xfrm>
            <a:off x="-447650" y="3053849"/>
            <a:ext cx="2362995" cy="1799694"/>
          </a:xfrm>
          <a:custGeom>
            <a:rect b="b" l="l" r="r" t="t"/>
            <a:pathLst>
              <a:path extrusionOk="0" h="3599388" w="4725989">
                <a:moveTo>
                  <a:pt x="3973505" y="270629"/>
                </a:moveTo>
                <a:cubicBezTo>
                  <a:pt x="4027812" y="280940"/>
                  <a:pt x="4077994" y="294001"/>
                  <a:pt x="4128176" y="298813"/>
                </a:cubicBezTo>
                <a:cubicBezTo>
                  <a:pt x="4176984" y="303625"/>
                  <a:pt x="4205168" y="327685"/>
                  <a:pt x="4218917" y="371680"/>
                </a:cubicBezTo>
                <a:cubicBezTo>
                  <a:pt x="4232665" y="415676"/>
                  <a:pt x="4242977" y="461046"/>
                  <a:pt x="4254663" y="506416"/>
                </a:cubicBezTo>
                <a:cubicBezTo>
                  <a:pt x="4323406" y="769013"/>
                  <a:pt x="4393523" y="1031610"/>
                  <a:pt x="4459516" y="1294894"/>
                </a:cubicBezTo>
                <a:cubicBezTo>
                  <a:pt x="4482201" y="1384947"/>
                  <a:pt x="4498012" y="1477062"/>
                  <a:pt x="4512448" y="1569177"/>
                </a:cubicBezTo>
                <a:cubicBezTo>
                  <a:pt x="4545444" y="1779529"/>
                  <a:pt x="4572254" y="1991256"/>
                  <a:pt x="4607313" y="2200921"/>
                </a:cubicBezTo>
                <a:cubicBezTo>
                  <a:pt x="4640997" y="2403025"/>
                  <a:pt x="4680867" y="2604441"/>
                  <a:pt x="4722113" y="2805169"/>
                </a:cubicBezTo>
                <a:cubicBezTo>
                  <a:pt x="4731736" y="2851227"/>
                  <a:pt x="4724175" y="2887660"/>
                  <a:pt x="4691179" y="2917907"/>
                </a:cubicBezTo>
                <a:cubicBezTo>
                  <a:pt x="4678117" y="2929593"/>
                  <a:pt x="4658869" y="2941280"/>
                  <a:pt x="4641684" y="2941280"/>
                </a:cubicBezTo>
                <a:cubicBezTo>
                  <a:pt x="4548881" y="2941280"/>
                  <a:pt x="4456766" y="2937155"/>
                  <a:pt x="4363963" y="2935780"/>
                </a:cubicBezTo>
                <a:cubicBezTo>
                  <a:pt x="4300721" y="2935093"/>
                  <a:pt x="4237477" y="2938530"/>
                  <a:pt x="4174234" y="2937842"/>
                </a:cubicBezTo>
                <a:cubicBezTo>
                  <a:pt x="4049810" y="2936467"/>
                  <a:pt x="3925386" y="2930281"/>
                  <a:pt x="3800962" y="2930968"/>
                </a:cubicBezTo>
                <a:cubicBezTo>
                  <a:pt x="3668976" y="2931656"/>
                  <a:pt x="3537677" y="2936467"/>
                  <a:pt x="3405691" y="2939905"/>
                </a:cubicBezTo>
                <a:cubicBezTo>
                  <a:pt x="3358946" y="2941280"/>
                  <a:pt x="3312201" y="2940592"/>
                  <a:pt x="3266831" y="2946779"/>
                </a:cubicBezTo>
                <a:cubicBezTo>
                  <a:pt x="3180216" y="2958465"/>
                  <a:pt x="3094287" y="2973589"/>
                  <a:pt x="3008359" y="2989399"/>
                </a:cubicBezTo>
                <a:cubicBezTo>
                  <a:pt x="2940991" y="3001773"/>
                  <a:pt x="2875686" y="3021021"/>
                  <a:pt x="2808318" y="3032020"/>
                </a:cubicBezTo>
                <a:cubicBezTo>
                  <a:pt x="2732701" y="3045081"/>
                  <a:pt x="2716203" y="3032707"/>
                  <a:pt x="2681144" y="2959153"/>
                </a:cubicBezTo>
                <a:cubicBezTo>
                  <a:pt x="2673583" y="2944029"/>
                  <a:pt x="2657772" y="2933030"/>
                  <a:pt x="2635087" y="2926844"/>
                </a:cubicBezTo>
                <a:cubicBezTo>
                  <a:pt x="2639211" y="2937155"/>
                  <a:pt x="2644023" y="2947466"/>
                  <a:pt x="2646773" y="2958465"/>
                </a:cubicBezTo>
                <a:cubicBezTo>
                  <a:pt x="2659834" y="3005898"/>
                  <a:pt x="2647460" y="3029957"/>
                  <a:pt x="2600028" y="3037519"/>
                </a:cubicBezTo>
                <a:cubicBezTo>
                  <a:pt x="2378677" y="3070516"/>
                  <a:pt x="2171074" y="3153007"/>
                  <a:pt x="1956597" y="3211438"/>
                </a:cubicBezTo>
                <a:cubicBezTo>
                  <a:pt x="1777179" y="3260245"/>
                  <a:pt x="1596386" y="3303553"/>
                  <a:pt x="1416967" y="3350986"/>
                </a:cubicBezTo>
                <a:cubicBezTo>
                  <a:pt x="1370222" y="3363359"/>
                  <a:pt x="1324852" y="3382607"/>
                  <a:pt x="1278795" y="3399793"/>
                </a:cubicBezTo>
                <a:cubicBezTo>
                  <a:pt x="1155745" y="3446538"/>
                  <a:pt x="1032696" y="3495345"/>
                  <a:pt x="908959" y="3541402"/>
                </a:cubicBezTo>
                <a:cubicBezTo>
                  <a:pt x="854653" y="3562025"/>
                  <a:pt x="798971" y="3579899"/>
                  <a:pt x="742602" y="3596397"/>
                </a:cubicBezTo>
                <a:cubicBezTo>
                  <a:pt x="706856" y="3606708"/>
                  <a:pt x="677984" y="3589522"/>
                  <a:pt x="664236" y="3557901"/>
                </a:cubicBezTo>
                <a:cubicBezTo>
                  <a:pt x="644988" y="3513218"/>
                  <a:pt x="630552" y="3466473"/>
                  <a:pt x="615428" y="3420416"/>
                </a:cubicBezTo>
                <a:cubicBezTo>
                  <a:pt x="567996" y="3273994"/>
                  <a:pt x="517814" y="3128260"/>
                  <a:pt x="473818" y="2981150"/>
                </a:cubicBezTo>
                <a:cubicBezTo>
                  <a:pt x="401639" y="2742613"/>
                  <a:pt x="330146" y="2503389"/>
                  <a:pt x="264154" y="2262790"/>
                </a:cubicBezTo>
                <a:cubicBezTo>
                  <a:pt x="170664" y="1920452"/>
                  <a:pt x="76486" y="1578801"/>
                  <a:pt x="9806" y="1230276"/>
                </a:cubicBezTo>
                <a:cubicBezTo>
                  <a:pt x="-12879" y="1111351"/>
                  <a:pt x="-2568" y="1092791"/>
                  <a:pt x="109483" y="1048795"/>
                </a:cubicBezTo>
                <a:cubicBezTo>
                  <a:pt x="127356" y="1041921"/>
                  <a:pt x="146604" y="1035734"/>
                  <a:pt x="165164" y="1030922"/>
                </a:cubicBezTo>
                <a:cubicBezTo>
                  <a:pt x="195411" y="1023360"/>
                  <a:pt x="219471" y="1009612"/>
                  <a:pt x="226345" y="975928"/>
                </a:cubicBezTo>
                <a:cubicBezTo>
                  <a:pt x="228407" y="966304"/>
                  <a:pt x="231157" y="955305"/>
                  <a:pt x="238031" y="949118"/>
                </a:cubicBezTo>
                <a:cubicBezTo>
                  <a:pt x="268278" y="920934"/>
                  <a:pt x="315710" y="900311"/>
                  <a:pt x="326709" y="866627"/>
                </a:cubicBezTo>
                <a:cubicBezTo>
                  <a:pt x="340458" y="824007"/>
                  <a:pt x="366580" y="795822"/>
                  <a:pt x="391327" y="764888"/>
                </a:cubicBezTo>
                <a:cubicBezTo>
                  <a:pt x="492379" y="641152"/>
                  <a:pt x="623677" y="566910"/>
                  <a:pt x="778348" y="533913"/>
                </a:cubicBezTo>
                <a:cubicBezTo>
                  <a:pt x="851903" y="518790"/>
                  <a:pt x="926832" y="508478"/>
                  <a:pt x="1000387" y="493355"/>
                </a:cubicBezTo>
                <a:cubicBezTo>
                  <a:pt x="1030634" y="487168"/>
                  <a:pt x="1059506" y="469982"/>
                  <a:pt x="1089752" y="463108"/>
                </a:cubicBezTo>
                <a:cubicBezTo>
                  <a:pt x="1137185" y="452109"/>
                  <a:pt x="1185992" y="445922"/>
                  <a:pt x="1233424" y="436986"/>
                </a:cubicBezTo>
                <a:cubicBezTo>
                  <a:pt x="1283607" y="427362"/>
                  <a:pt x="1333789" y="415676"/>
                  <a:pt x="1383971" y="407427"/>
                </a:cubicBezTo>
                <a:cubicBezTo>
                  <a:pt x="1557202" y="379930"/>
                  <a:pt x="1729746" y="341434"/>
                  <a:pt x="1906415" y="378555"/>
                </a:cubicBezTo>
                <a:cubicBezTo>
                  <a:pt x="1920163" y="381304"/>
                  <a:pt x="1940099" y="373743"/>
                  <a:pt x="1951785" y="364806"/>
                </a:cubicBezTo>
                <a:cubicBezTo>
                  <a:pt x="2110580" y="243819"/>
                  <a:pt x="2289311" y="162703"/>
                  <a:pt x="2478353" y="100147"/>
                </a:cubicBezTo>
                <a:cubicBezTo>
                  <a:pt x="2608964" y="56839"/>
                  <a:pt x="2741638" y="26593"/>
                  <a:pt x="2877748" y="9407"/>
                </a:cubicBezTo>
                <a:cubicBezTo>
                  <a:pt x="2981549" y="-3654"/>
                  <a:pt x="3086038" y="470"/>
                  <a:pt x="3191214" y="1158"/>
                </a:cubicBezTo>
                <a:cubicBezTo>
                  <a:pt x="3343823" y="2533"/>
                  <a:pt x="3484058" y="50652"/>
                  <a:pt x="3629105" y="83649"/>
                </a:cubicBezTo>
                <a:cubicBezTo>
                  <a:pt x="3656602" y="89836"/>
                  <a:pt x="3693036" y="100835"/>
                  <a:pt x="3706097" y="122145"/>
                </a:cubicBezTo>
                <a:cubicBezTo>
                  <a:pt x="3738405" y="173014"/>
                  <a:pt x="3787900" y="168202"/>
                  <a:pt x="3834645" y="175764"/>
                </a:cubicBezTo>
                <a:cubicBezTo>
                  <a:pt x="3842207" y="177139"/>
                  <a:pt x="3849081" y="177139"/>
                  <a:pt x="3856643" y="177139"/>
                </a:cubicBezTo>
                <a:cubicBezTo>
                  <a:pt x="3921261" y="178514"/>
                  <a:pt x="3973505" y="192950"/>
                  <a:pt x="3973505" y="270629"/>
                </a:cubicBezTo>
                <a:close/>
                <a:moveTo>
                  <a:pt x="2010216" y="456921"/>
                </a:moveTo>
                <a:cubicBezTo>
                  <a:pt x="2029464" y="540100"/>
                  <a:pt x="2046650" y="621216"/>
                  <a:pt x="2066585" y="701645"/>
                </a:cubicBezTo>
                <a:cubicBezTo>
                  <a:pt x="2096832" y="822632"/>
                  <a:pt x="2131891" y="942244"/>
                  <a:pt x="2160075" y="1063919"/>
                </a:cubicBezTo>
                <a:cubicBezTo>
                  <a:pt x="2205445" y="1258460"/>
                  <a:pt x="2247378" y="1454377"/>
                  <a:pt x="2291374" y="1649606"/>
                </a:cubicBezTo>
                <a:cubicBezTo>
                  <a:pt x="2325057" y="1797402"/>
                  <a:pt x="2360804" y="1944512"/>
                  <a:pt x="2395862" y="2091621"/>
                </a:cubicBezTo>
                <a:cubicBezTo>
                  <a:pt x="2399987" y="2108119"/>
                  <a:pt x="2405486" y="2124617"/>
                  <a:pt x="2410298" y="2140428"/>
                </a:cubicBezTo>
                <a:cubicBezTo>
                  <a:pt x="2451544" y="2273101"/>
                  <a:pt x="2492102" y="2405775"/>
                  <a:pt x="2535410" y="2537760"/>
                </a:cubicBezTo>
                <a:cubicBezTo>
                  <a:pt x="2562219" y="2620251"/>
                  <a:pt x="2593154" y="2701368"/>
                  <a:pt x="2622713" y="2784546"/>
                </a:cubicBezTo>
                <a:cubicBezTo>
                  <a:pt x="2794569" y="2671121"/>
                  <a:pt x="2981549" y="2612690"/>
                  <a:pt x="3174029" y="2576256"/>
                </a:cubicBezTo>
                <a:cubicBezTo>
                  <a:pt x="3357572" y="2541885"/>
                  <a:pt x="3543864" y="2519887"/>
                  <a:pt x="3729469" y="2500639"/>
                </a:cubicBezTo>
                <a:cubicBezTo>
                  <a:pt x="3858018" y="2487578"/>
                  <a:pt x="3987942" y="2491703"/>
                  <a:pt x="4113053" y="2531573"/>
                </a:cubicBezTo>
                <a:cubicBezTo>
                  <a:pt x="4130238" y="2537073"/>
                  <a:pt x="4148799" y="2539823"/>
                  <a:pt x="4173547" y="2545322"/>
                </a:cubicBezTo>
                <a:cubicBezTo>
                  <a:pt x="4162548" y="2497890"/>
                  <a:pt x="4153611" y="2460769"/>
                  <a:pt x="4145362" y="2422960"/>
                </a:cubicBezTo>
                <a:cubicBezTo>
                  <a:pt x="4124052" y="2319846"/>
                  <a:pt x="4106866" y="2216732"/>
                  <a:pt x="4082806" y="2114306"/>
                </a:cubicBezTo>
                <a:cubicBezTo>
                  <a:pt x="4047060" y="1962385"/>
                  <a:pt x="4007189" y="1811838"/>
                  <a:pt x="3969381" y="1659917"/>
                </a:cubicBezTo>
                <a:cubicBezTo>
                  <a:pt x="3946008" y="1565052"/>
                  <a:pt x="3923323" y="1470187"/>
                  <a:pt x="3899951" y="1375323"/>
                </a:cubicBezTo>
                <a:cubicBezTo>
                  <a:pt x="3880016" y="1292144"/>
                  <a:pt x="3858018" y="1209653"/>
                  <a:pt x="3840832" y="1125787"/>
                </a:cubicBezTo>
                <a:cubicBezTo>
                  <a:pt x="3812648" y="988989"/>
                  <a:pt x="3787900" y="852191"/>
                  <a:pt x="3761778" y="714706"/>
                </a:cubicBezTo>
                <a:cubicBezTo>
                  <a:pt x="3733594" y="563472"/>
                  <a:pt x="3704034" y="412239"/>
                  <a:pt x="3677912" y="260317"/>
                </a:cubicBezTo>
                <a:cubicBezTo>
                  <a:pt x="3665538" y="190887"/>
                  <a:pt x="3668288" y="190200"/>
                  <a:pt x="3601608" y="175764"/>
                </a:cubicBezTo>
                <a:cubicBezTo>
                  <a:pt x="3585110" y="172327"/>
                  <a:pt x="3567924" y="168890"/>
                  <a:pt x="3550738" y="166827"/>
                </a:cubicBezTo>
                <a:cubicBezTo>
                  <a:pt x="3470309" y="158578"/>
                  <a:pt x="3389881" y="153079"/>
                  <a:pt x="3309452" y="143455"/>
                </a:cubicBezTo>
                <a:cubicBezTo>
                  <a:pt x="3113535" y="120082"/>
                  <a:pt x="2919681" y="121457"/>
                  <a:pt x="2725827" y="163390"/>
                </a:cubicBezTo>
                <a:cubicBezTo>
                  <a:pt x="2474916" y="218384"/>
                  <a:pt x="2237067" y="309125"/>
                  <a:pt x="2010216" y="456921"/>
                </a:cubicBezTo>
                <a:close/>
                <a:moveTo>
                  <a:pt x="2494852" y="2790046"/>
                </a:moveTo>
                <a:cubicBezTo>
                  <a:pt x="2481790" y="2761861"/>
                  <a:pt x="2468729" y="2738489"/>
                  <a:pt x="2461168" y="2713054"/>
                </a:cubicBezTo>
                <a:cubicBezTo>
                  <a:pt x="2410298" y="2552884"/>
                  <a:pt x="2359429" y="2392714"/>
                  <a:pt x="2310621" y="2231856"/>
                </a:cubicBezTo>
                <a:cubicBezTo>
                  <a:pt x="2285187" y="2147990"/>
                  <a:pt x="2259064" y="2063436"/>
                  <a:pt x="2240504" y="1977508"/>
                </a:cubicBezTo>
                <a:cubicBezTo>
                  <a:pt x="2182073" y="1705975"/>
                  <a:pt x="2127079" y="1433067"/>
                  <a:pt x="2070022" y="1160846"/>
                </a:cubicBezTo>
                <a:cubicBezTo>
                  <a:pt x="2035651" y="995863"/>
                  <a:pt x="1999905" y="831569"/>
                  <a:pt x="1964159" y="666586"/>
                </a:cubicBezTo>
                <a:cubicBezTo>
                  <a:pt x="1951785" y="609530"/>
                  <a:pt x="1936662" y="553161"/>
                  <a:pt x="1923600" y="500229"/>
                </a:cubicBezTo>
                <a:cubicBezTo>
                  <a:pt x="1825986" y="458984"/>
                  <a:pt x="1729059" y="466545"/>
                  <a:pt x="1636256" y="483044"/>
                </a:cubicBezTo>
                <a:cubicBezTo>
                  <a:pt x="1445839" y="516040"/>
                  <a:pt x="1257484" y="557973"/>
                  <a:pt x="1067755" y="596469"/>
                </a:cubicBezTo>
                <a:cubicBezTo>
                  <a:pt x="1058131" y="598531"/>
                  <a:pt x="1049882" y="604031"/>
                  <a:pt x="1040945" y="607468"/>
                </a:cubicBezTo>
                <a:cubicBezTo>
                  <a:pt x="995575" y="624653"/>
                  <a:pt x="950892" y="643901"/>
                  <a:pt x="904835" y="658337"/>
                </a:cubicBezTo>
                <a:cubicBezTo>
                  <a:pt x="823031" y="683085"/>
                  <a:pt x="735728" y="694771"/>
                  <a:pt x="659424" y="731204"/>
                </a:cubicBezTo>
                <a:cubicBezTo>
                  <a:pt x="572808" y="772450"/>
                  <a:pt x="496504" y="835693"/>
                  <a:pt x="414700" y="890000"/>
                </a:cubicBezTo>
                <a:cubicBezTo>
                  <a:pt x="439447" y="960805"/>
                  <a:pt x="462820" y="1021986"/>
                  <a:pt x="483442" y="1084541"/>
                </a:cubicBezTo>
                <a:cubicBezTo>
                  <a:pt x="558372" y="1312079"/>
                  <a:pt x="631239" y="1540992"/>
                  <a:pt x="707543" y="1768530"/>
                </a:cubicBezTo>
                <a:cubicBezTo>
                  <a:pt x="737103" y="1856521"/>
                  <a:pt x="775599" y="1941762"/>
                  <a:pt x="806533" y="2029065"/>
                </a:cubicBezTo>
                <a:cubicBezTo>
                  <a:pt x="858090" y="2172050"/>
                  <a:pt x="907584" y="2315034"/>
                  <a:pt x="957079" y="2458706"/>
                </a:cubicBezTo>
                <a:cubicBezTo>
                  <a:pt x="1000387" y="2585880"/>
                  <a:pt x="1041633" y="2713741"/>
                  <a:pt x="1084253" y="2840915"/>
                </a:cubicBezTo>
                <a:cubicBezTo>
                  <a:pt x="1107625" y="2911720"/>
                  <a:pt x="1132373" y="2982525"/>
                  <a:pt x="1157808" y="3056767"/>
                </a:cubicBezTo>
                <a:cubicBezTo>
                  <a:pt x="1224488" y="3023771"/>
                  <a:pt x="1285669" y="2996274"/>
                  <a:pt x="1344788" y="2963964"/>
                </a:cubicBezTo>
                <a:cubicBezTo>
                  <a:pt x="1507020" y="2874599"/>
                  <a:pt x="1687813" y="2849852"/>
                  <a:pt x="1865169" y="2820292"/>
                </a:cubicBezTo>
                <a:cubicBezTo>
                  <a:pt x="2072085" y="2785921"/>
                  <a:pt x="2281062" y="2783171"/>
                  <a:pt x="2494852" y="2790046"/>
                </a:cubicBezTo>
                <a:close/>
                <a:moveTo>
                  <a:pt x="3998253" y="344183"/>
                </a:moveTo>
                <a:cubicBezTo>
                  <a:pt x="4001002" y="369618"/>
                  <a:pt x="4001002" y="388866"/>
                  <a:pt x="4004440" y="406739"/>
                </a:cubicBezTo>
                <a:cubicBezTo>
                  <a:pt x="4050497" y="614342"/>
                  <a:pt x="4098617" y="821945"/>
                  <a:pt x="4143300" y="1030235"/>
                </a:cubicBezTo>
                <a:cubicBezTo>
                  <a:pt x="4192794" y="1257085"/>
                  <a:pt x="4241602" y="1484623"/>
                  <a:pt x="4287659" y="1712849"/>
                </a:cubicBezTo>
                <a:cubicBezTo>
                  <a:pt x="4326155" y="1906703"/>
                  <a:pt x="4366026" y="2101245"/>
                  <a:pt x="4393523" y="2297161"/>
                </a:cubicBezTo>
                <a:cubicBezTo>
                  <a:pt x="4414146" y="2440833"/>
                  <a:pt x="4457454" y="2585880"/>
                  <a:pt x="4405209" y="2733677"/>
                </a:cubicBezTo>
                <a:cubicBezTo>
                  <a:pt x="4390086" y="2775610"/>
                  <a:pt x="4384586" y="2786609"/>
                  <a:pt x="4340591" y="2780422"/>
                </a:cubicBezTo>
                <a:cubicBezTo>
                  <a:pt x="4248476" y="2768048"/>
                  <a:pt x="4157048" y="2754300"/>
                  <a:pt x="4064246" y="2745363"/>
                </a:cubicBezTo>
                <a:cubicBezTo>
                  <a:pt x="3991379" y="2738489"/>
                  <a:pt x="3917136" y="2732989"/>
                  <a:pt x="3844269" y="2738489"/>
                </a:cubicBezTo>
                <a:cubicBezTo>
                  <a:pt x="3620169" y="2757049"/>
                  <a:pt x="3396067" y="2779734"/>
                  <a:pt x="3172654" y="2804482"/>
                </a:cubicBezTo>
                <a:cubicBezTo>
                  <a:pt x="3103911" y="2812043"/>
                  <a:pt x="3035856" y="2831979"/>
                  <a:pt x="2967801" y="2846415"/>
                </a:cubicBezTo>
                <a:cubicBezTo>
                  <a:pt x="2979487" y="2856726"/>
                  <a:pt x="2989111" y="2856726"/>
                  <a:pt x="2998048" y="2854664"/>
                </a:cubicBezTo>
                <a:cubicBezTo>
                  <a:pt x="3104599" y="2831291"/>
                  <a:pt x="3212525" y="2817543"/>
                  <a:pt x="3321138" y="2814106"/>
                </a:cubicBezTo>
                <a:cubicBezTo>
                  <a:pt x="3472372" y="2809294"/>
                  <a:pt x="3623606" y="2810669"/>
                  <a:pt x="3774152" y="2813418"/>
                </a:cubicBezTo>
                <a:cubicBezTo>
                  <a:pt x="3891014" y="2815481"/>
                  <a:pt x="4008564" y="2824417"/>
                  <a:pt x="4125427" y="2828542"/>
                </a:cubicBezTo>
                <a:cubicBezTo>
                  <a:pt x="4205855" y="2831291"/>
                  <a:pt x="4286284" y="2832666"/>
                  <a:pt x="4366713" y="2832666"/>
                </a:cubicBezTo>
                <a:cubicBezTo>
                  <a:pt x="4437518" y="2832666"/>
                  <a:pt x="4508323" y="2829916"/>
                  <a:pt x="4579128" y="2827854"/>
                </a:cubicBezTo>
                <a:cubicBezTo>
                  <a:pt x="4592877" y="2827167"/>
                  <a:pt x="4605938" y="2824417"/>
                  <a:pt x="4618999" y="2822355"/>
                </a:cubicBezTo>
                <a:cubicBezTo>
                  <a:pt x="4620374" y="2810669"/>
                  <a:pt x="4623811" y="2802419"/>
                  <a:pt x="4621748" y="2796233"/>
                </a:cubicBezTo>
                <a:cubicBezTo>
                  <a:pt x="4557130" y="2559758"/>
                  <a:pt x="4544757" y="2314347"/>
                  <a:pt x="4504199" y="2073748"/>
                </a:cubicBezTo>
                <a:cubicBezTo>
                  <a:pt x="4469827" y="1868895"/>
                  <a:pt x="4449892" y="1661292"/>
                  <a:pt x="4407959" y="1457814"/>
                </a:cubicBezTo>
                <a:cubicBezTo>
                  <a:pt x="4359152" y="1221339"/>
                  <a:pt x="4294534" y="987614"/>
                  <a:pt x="4232665" y="753202"/>
                </a:cubicBezTo>
                <a:cubicBezTo>
                  <a:pt x="4198981" y="626028"/>
                  <a:pt x="4157735" y="500917"/>
                  <a:pt x="4119240" y="373743"/>
                </a:cubicBezTo>
                <a:cubicBezTo>
                  <a:pt x="4079369" y="364119"/>
                  <a:pt x="4042248" y="355182"/>
                  <a:pt x="3998253" y="344183"/>
                </a:cubicBezTo>
                <a:close/>
                <a:moveTo>
                  <a:pt x="1175681" y="3180504"/>
                </a:moveTo>
                <a:cubicBezTo>
                  <a:pt x="1135810" y="3142695"/>
                  <a:pt x="1094564" y="3113824"/>
                  <a:pt x="1067067" y="3075328"/>
                </a:cubicBezTo>
                <a:cubicBezTo>
                  <a:pt x="1017573" y="3005898"/>
                  <a:pt x="985951" y="2929593"/>
                  <a:pt x="968765" y="2842978"/>
                </a:cubicBezTo>
                <a:cubicBezTo>
                  <a:pt x="946080" y="2726115"/>
                  <a:pt x="902085" y="2613377"/>
                  <a:pt x="864964" y="2499265"/>
                </a:cubicBezTo>
                <a:cubicBezTo>
                  <a:pt x="774911" y="2224981"/>
                  <a:pt x="682109" y="1951386"/>
                  <a:pt x="591368" y="1677790"/>
                </a:cubicBezTo>
                <a:cubicBezTo>
                  <a:pt x="521251" y="1466063"/>
                  <a:pt x="453196" y="1254336"/>
                  <a:pt x="383766" y="1042608"/>
                </a:cubicBezTo>
                <a:cubicBezTo>
                  <a:pt x="375517" y="1017861"/>
                  <a:pt x="366580" y="993114"/>
                  <a:pt x="354894" y="958055"/>
                </a:cubicBezTo>
                <a:cubicBezTo>
                  <a:pt x="319148" y="990364"/>
                  <a:pt x="291651" y="1015111"/>
                  <a:pt x="266216" y="1037796"/>
                </a:cubicBezTo>
                <a:cubicBezTo>
                  <a:pt x="284776" y="1109289"/>
                  <a:pt x="300587" y="1173219"/>
                  <a:pt x="317773" y="1237150"/>
                </a:cubicBezTo>
                <a:cubicBezTo>
                  <a:pt x="392015" y="1516245"/>
                  <a:pt x="466257" y="1795340"/>
                  <a:pt x="541186" y="2073748"/>
                </a:cubicBezTo>
                <a:cubicBezTo>
                  <a:pt x="561809" y="2151427"/>
                  <a:pt x="582432" y="2229793"/>
                  <a:pt x="607179" y="2306785"/>
                </a:cubicBezTo>
                <a:cubicBezTo>
                  <a:pt x="652549" y="2449082"/>
                  <a:pt x="702044" y="2590005"/>
                  <a:pt x="748789" y="2731615"/>
                </a:cubicBezTo>
                <a:cubicBezTo>
                  <a:pt x="804471" y="2901409"/>
                  <a:pt x="851216" y="3074640"/>
                  <a:pt x="930957" y="3234811"/>
                </a:cubicBezTo>
                <a:cubicBezTo>
                  <a:pt x="941956" y="3257496"/>
                  <a:pt x="955704" y="3278806"/>
                  <a:pt x="967391" y="3299429"/>
                </a:cubicBezTo>
                <a:cubicBezTo>
                  <a:pt x="1042320" y="3256808"/>
                  <a:pt x="1106938" y="3219687"/>
                  <a:pt x="1175681" y="3180504"/>
                </a:cubicBezTo>
                <a:close/>
                <a:moveTo>
                  <a:pt x="903460" y="3413541"/>
                </a:moveTo>
                <a:cubicBezTo>
                  <a:pt x="895898" y="3397730"/>
                  <a:pt x="891086" y="3386732"/>
                  <a:pt x="886274" y="3375733"/>
                </a:cubicBezTo>
                <a:cubicBezTo>
                  <a:pt x="832655" y="3254746"/>
                  <a:pt x="776286" y="3135821"/>
                  <a:pt x="742602" y="3007272"/>
                </a:cubicBezTo>
                <a:cubicBezTo>
                  <a:pt x="709606" y="2879411"/>
                  <a:pt x="668360" y="2753612"/>
                  <a:pt x="627115" y="2627813"/>
                </a:cubicBezTo>
                <a:cubicBezTo>
                  <a:pt x="568683" y="2448395"/>
                  <a:pt x="506128" y="2271039"/>
                  <a:pt x="448384" y="2091621"/>
                </a:cubicBezTo>
                <a:cubicBezTo>
                  <a:pt x="428448" y="2029065"/>
                  <a:pt x="418824" y="1963072"/>
                  <a:pt x="403014" y="1899141"/>
                </a:cubicBezTo>
                <a:cubicBezTo>
                  <a:pt x="342520" y="1659230"/>
                  <a:pt x="281339" y="1420005"/>
                  <a:pt x="220158" y="1180781"/>
                </a:cubicBezTo>
                <a:cubicBezTo>
                  <a:pt x="216034" y="1164970"/>
                  <a:pt x="208472" y="1150534"/>
                  <a:pt x="201598" y="1134036"/>
                </a:cubicBezTo>
                <a:cubicBezTo>
                  <a:pt x="153478" y="1149847"/>
                  <a:pt x="110170" y="1164970"/>
                  <a:pt x="62738" y="1180781"/>
                </a:cubicBezTo>
                <a:cubicBezTo>
                  <a:pt x="68924" y="1204841"/>
                  <a:pt x="73736" y="1228214"/>
                  <a:pt x="79923" y="1251586"/>
                </a:cubicBezTo>
                <a:cubicBezTo>
                  <a:pt x="152103" y="1508683"/>
                  <a:pt x="225658" y="1765093"/>
                  <a:pt x="295775" y="2022191"/>
                </a:cubicBezTo>
                <a:cubicBezTo>
                  <a:pt x="335646" y="2168613"/>
                  <a:pt x="367955" y="2316409"/>
                  <a:pt x="409200" y="2462143"/>
                </a:cubicBezTo>
                <a:cubicBezTo>
                  <a:pt x="475881" y="2694494"/>
                  <a:pt x="544623" y="2926844"/>
                  <a:pt x="616803" y="3158506"/>
                </a:cubicBezTo>
                <a:cubicBezTo>
                  <a:pt x="649112" y="3262995"/>
                  <a:pt x="691045" y="3364734"/>
                  <a:pt x="732291" y="3475410"/>
                </a:cubicBezTo>
                <a:cubicBezTo>
                  <a:pt x="790722" y="3454099"/>
                  <a:pt x="842966" y="3435539"/>
                  <a:pt x="903460" y="3413541"/>
                </a:cubicBezTo>
                <a:close/>
                <a:moveTo>
                  <a:pt x="4361214" y="2697243"/>
                </a:moveTo>
                <a:cubicBezTo>
                  <a:pt x="4355027" y="2624376"/>
                  <a:pt x="4354340" y="2565945"/>
                  <a:pt x="4345403" y="2508201"/>
                </a:cubicBezTo>
                <a:cubicBezTo>
                  <a:pt x="4321343" y="2353530"/>
                  <a:pt x="4294534" y="2200234"/>
                  <a:pt x="4267724" y="2046251"/>
                </a:cubicBezTo>
                <a:cubicBezTo>
                  <a:pt x="4251913" y="1954823"/>
                  <a:pt x="4237477" y="1862708"/>
                  <a:pt x="4218229" y="1771968"/>
                </a:cubicBezTo>
                <a:cubicBezTo>
                  <a:pt x="4182483" y="1609735"/>
                  <a:pt x="4139175" y="1448877"/>
                  <a:pt x="4106866" y="1285957"/>
                </a:cubicBezTo>
                <a:cubicBezTo>
                  <a:pt x="4051184" y="1010299"/>
                  <a:pt x="4002377" y="732579"/>
                  <a:pt x="3948070" y="456921"/>
                </a:cubicBezTo>
                <a:cubicBezTo>
                  <a:pt x="3935010" y="390928"/>
                  <a:pt x="3913012" y="326310"/>
                  <a:pt x="3894451" y="258255"/>
                </a:cubicBezTo>
                <a:cubicBezTo>
                  <a:pt x="3849081" y="258255"/>
                  <a:pt x="3811273" y="258255"/>
                  <a:pt x="3765215" y="258255"/>
                </a:cubicBezTo>
                <a:cubicBezTo>
                  <a:pt x="3783776" y="355182"/>
                  <a:pt x="3798212" y="446610"/>
                  <a:pt x="3818834" y="537350"/>
                </a:cubicBezTo>
                <a:cubicBezTo>
                  <a:pt x="3884140" y="826069"/>
                  <a:pt x="3951508" y="1114101"/>
                  <a:pt x="4018876" y="1402132"/>
                </a:cubicBezTo>
                <a:cubicBezTo>
                  <a:pt x="4069745" y="1618672"/>
                  <a:pt x="4124052" y="1834523"/>
                  <a:pt x="4174921" y="2051063"/>
                </a:cubicBezTo>
                <a:cubicBezTo>
                  <a:pt x="4209980" y="2200921"/>
                  <a:pt x="4237477" y="2352155"/>
                  <a:pt x="4274598" y="2501327"/>
                </a:cubicBezTo>
                <a:cubicBezTo>
                  <a:pt x="4290409" y="2565257"/>
                  <a:pt x="4257412" y="2596879"/>
                  <a:pt x="4216855" y="2629188"/>
                </a:cubicBezTo>
                <a:cubicBezTo>
                  <a:pt x="4207230" y="2636750"/>
                  <a:pt x="4192107" y="2636062"/>
                  <a:pt x="4179733" y="2639499"/>
                </a:cubicBezTo>
                <a:cubicBezTo>
                  <a:pt x="4179733" y="2642937"/>
                  <a:pt x="4179733" y="2645686"/>
                  <a:pt x="4179733" y="2649123"/>
                </a:cubicBezTo>
                <a:cubicBezTo>
                  <a:pt x="4234727" y="2663559"/>
                  <a:pt x="4290409" y="2677995"/>
                  <a:pt x="4361214" y="2697243"/>
                </a:cubicBezTo>
                <a:close/>
                <a:moveTo>
                  <a:pt x="2225381" y="2997649"/>
                </a:moveTo>
                <a:cubicBezTo>
                  <a:pt x="2034276" y="3031332"/>
                  <a:pt x="1845921" y="3068453"/>
                  <a:pt x="1669253" y="3149570"/>
                </a:cubicBezTo>
                <a:cubicBezTo>
                  <a:pt x="1856920" y="3104887"/>
                  <a:pt x="2046650" y="3067766"/>
                  <a:pt x="2225381" y="2997649"/>
                </a:cubicBezTo>
                <a:close/>
                <a:moveTo>
                  <a:pt x="1761368" y="2990774"/>
                </a:moveTo>
                <a:cubicBezTo>
                  <a:pt x="1759306" y="2986650"/>
                  <a:pt x="1756556" y="2982525"/>
                  <a:pt x="1754494" y="2977713"/>
                </a:cubicBezTo>
                <a:cubicBezTo>
                  <a:pt x="1738683" y="2983900"/>
                  <a:pt x="1722185" y="2990087"/>
                  <a:pt x="1706374" y="2996961"/>
                </a:cubicBezTo>
                <a:cubicBezTo>
                  <a:pt x="1707749" y="2999711"/>
                  <a:pt x="1708436" y="3003148"/>
                  <a:pt x="1709811" y="3005898"/>
                </a:cubicBezTo>
                <a:cubicBezTo>
                  <a:pt x="1726309" y="3000398"/>
                  <a:pt x="1744182" y="2995586"/>
                  <a:pt x="1761368" y="2990774"/>
                </a:cubicBezTo>
                <a:close/>
                <a:moveTo>
                  <a:pt x="2443982" y="645276"/>
                </a:moveTo>
                <a:cubicBezTo>
                  <a:pt x="2425422" y="549036"/>
                  <a:pt x="2444670" y="476169"/>
                  <a:pt x="2517537" y="420488"/>
                </a:cubicBezTo>
                <a:cubicBezTo>
                  <a:pt x="2547096" y="397803"/>
                  <a:pt x="2575280" y="399178"/>
                  <a:pt x="2605527" y="417738"/>
                </a:cubicBezTo>
                <a:cubicBezTo>
                  <a:pt x="2681144" y="462421"/>
                  <a:pt x="2696955" y="555911"/>
                  <a:pt x="2640586" y="635652"/>
                </a:cubicBezTo>
                <a:cubicBezTo>
                  <a:pt x="2625463" y="657650"/>
                  <a:pt x="2607590" y="677585"/>
                  <a:pt x="2587654" y="702332"/>
                </a:cubicBezTo>
                <a:cubicBezTo>
                  <a:pt x="2657084" y="753202"/>
                  <a:pt x="2698330" y="696146"/>
                  <a:pt x="2750574" y="674148"/>
                </a:cubicBezTo>
                <a:cubicBezTo>
                  <a:pt x="2747137" y="649401"/>
                  <a:pt x="2743012" y="628778"/>
                  <a:pt x="2740950" y="607468"/>
                </a:cubicBezTo>
                <a:cubicBezTo>
                  <a:pt x="2736138" y="546287"/>
                  <a:pt x="2771884" y="482356"/>
                  <a:pt x="2826191" y="456921"/>
                </a:cubicBezTo>
                <a:cubicBezTo>
                  <a:pt x="2869499" y="436299"/>
                  <a:pt x="2907995" y="450734"/>
                  <a:pt x="2942366" y="477544"/>
                </a:cubicBezTo>
                <a:cubicBezTo>
                  <a:pt x="2978800" y="505729"/>
                  <a:pt x="2990486" y="546974"/>
                  <a:pt x="2975363" y="588907"/>
                </a:cubicBezTo>
                <a:cubicBezTo>
                  <a:pt x="2968488" y="606780"/>
                  <a:pt x="2958177" y="623278"/>
                  <a:pt x="2945803" y="648026"/>
                </a:cubicBezTo>
                <a:cubicBezTo>
                  <a:pt x="2969863" y="645964"/>
                  <a:pt x="2989111" y="647338"/>
                  <a:pt x="3005609" y="641839"/>
                </a:cubicBezTo>
                <a:cubicBezTo>
                  <a:pt x="3081914" y="615717"/>
                  <a:pt x="3158905" y="592344"/>
                  <a:pt x="3221461" y="537350"/>
                </a:cubicBezTo>
                <a:cubicBezTo>
                  <a:pt x="3244834" y="516727"/>
                  <a:pt x="3274393" y="502291"/>
                  <a:pt x="3302578" y="487168"/>
                </a:cubicBezTo>
                <a:cubicBezTo>
                  <a:pt x="3330762" y="471357"/>
                  <a:pt x="3361009" y="469295"/>
                  <a:pt x="3381632" y="498167"/>
                </a:cubicBezTo>
                <a:cubicBezTo>
                  <a:pt x="3402254" y="527726"/>
                  <a:pt x="3380257" y="546974"/>
                  <a:pt x="3360321" y="566222"/>
                </a:cubicBezTo>
                <a:cubicBezTo>
                  <a:pt x="3330762" y="595094"/>
                  <a:pt x="3305327" y="628778"/>
                  <a:pt x="3273706" y="655587"/>
                </a:cubicBezTo>
                <a:cubicBezTo>
                  <a:pt x="3182278" y="735329"/>
                  <a:pt x="3072977" y="775887"/>
                  <a:pt x="2954052" y="789636"/>
                </a:cubicBezTo>
                <a:cubicBezTo>
                  <a:pt x="2923806" y="793073"/>
                  <a:pt x="2892184" y="777949"/>
                  <a:pt x="2860562" y="774512"/>
                </a:cubicBezTo>
                <a:cubicBezTo>
                  <a:pt x="2840627" y="772450"/>
                  <a:pt x="2814505" y="769013"/>
                  <a:pt x="2799381" y="779324"/>
                </a:cubicBezTo>
                <a:cubicBezTo>
                  <a:pt x="2687331" y="854941"/>
                  <a:pt x="2612401" y="849442"/>
                  <a:pt x="2502413" y="755264"/>
                </a:cubicBezTo>
                <a:cubicBezTo>
                  <a:pt x="2347742" y="799947"/>
                  <a:pt x="2287936" y="778637"/>
                  <a:pt x="2288624" y="673461"/>
                </a:cubicBezTo>
                <a:cubicBezTo>
                  <a:pt x="2314059" y="673461"/>
                  <a:pt x="2340181" y="676898"/>
                  <a:pt x="2364928" y="672773"/>
                </a:cubicBezTo>
                <a:cubicBezTo>
                  <a:pt x="2391050" y="667274"/>
                  <a:pt x="2415798" y="654900"/>
                  <a:pt x="2443982" y="645276"/>
                </a:cubicBezTo>
                <a:close/>
                <a:moveTo>
                  <a:pt x="2532660" y="595781"/>
                </a:moveTo>
                <a:cubicBezTo>
                  <a:pt x="2569781" y="575159"/>
                  <a:pt x="2582842" y="550411"/>
                  <a:pt x="2579405" y="508478"/>
                </a:cubicBezTo>
                <a:cubicBezTo>
                  <a:pt x="2535410" y="524977"/>
                  <a:pt x="2521661" y="549724"/>
                  <a:pt x="2532660" y="595781"/>
                </a:cubicBezTo>
                <a:close/>
                <a:moveTo>
                  <a:pt x="2940304" y="1395258"/>
                </a:moveTo>
                <a:cubicBezTo>
                  <a:pt x="2981549" y="1377385"/>
                  <a:pt x="3024170" y="1360887"/>
                  <a:pt x="3064041" y="1340264"/>
                </a:cubicBezTo>
                <a:cubicBezTo>
                  <a:pt x="3100474" y="1321016"/>
                  <a:pt x="3134845" y="1297643"/>
                  <a:pt x="3170592" y="1276333"/>
                </a:cubicBezTo>
                <a:cubicBezTo>
                  <a:pt x="3220086" y="1246087"/>
                  <a:pt x="3272331" y="1231651"/>
                  <a:pt x="3330762" y="1248149"/>
                </a:cubicBezTo>
                <a:cubicBezTo>
                  <a:pt x="3398130" y="1266709"/>
                  <a:pt x="3466185" y="1272896"/>
                  <a:pt x="3530803" y="1239212"/>
                </a:cubicBezTo>
                <a:cubicBezTo>
                  <a:pt x="3555550" y="1226151"/>
                  <a:pt x="3574798" y="1232338"/>
                  <a:pt x="3586484" y="1254336"/>
                </a:cubicBezTo>
                <a:cubicBezTo>
                  <a:pt x="3598858" y="1277021"/>
                  <a:pt x="3589922" y="1296269"/>
                  <a:pt x="3567237" y="1309330"/>
                </a:cubicBezTo>
                <a:cubicBezTo>
                  <a:pt x="3505368" y="1347138"/>
                  <a:pt x="3440063" y="1373948"/>
                  <a:pt x="3365821" y="1356762"/>
                </a:cubicBezTo>
                <a:cubicBezTo>
                  <a:pt x="3268893" y="1334765"/>
                  <a:pt x="3189152" y="1366386"/>
                  <a:pt x="3116972" y="1430317"/>
                </a:cubicBezTo>
                <a:cubicBezTo>
                  <a:pt x="3044105" y="1494935"/>
                  <a:pt x="2957489" y="1523119"/>
                  <a:pt x="2860562" y="1515558"/>
                </a:cubicBezTo>
                <a:cubicBezTo>
                  <a:pt x="2833753" y="1513495"/>
                  <a:pt x="2815880" y="1521057"/>
                  <a:pt x="2793882" y="1535493"/>
                </a:cubicBezTo>
                <a:cubicBezTo>
                  <a:pt x="2738888" y="1571239"/>
                  <a:pt x="2680457" y="1601486"/>
                  <a:pt x="2623400" y="1633107"/>
                </a:cubicBezTo>
                <a:cubicBezTo>
                  <a:pt x="2615151" y="1637919"/>
                  <a:pt x="2605527" y="1641357"/>
                  <a:pt x="2595903" y="1642732"/>
                </a:cubicBezTo>
                <a:cubicBezTo>
                  <a:pt x="2568406" y="1646169"/>
                  <a:pt x="2543659" y="1635857"/>
                  <a:pt x="2540909" y="1607673"/>
                </a:cubicBezTo>
                <a:cubicBezTo>
                  <a:pt x="2539534" y="1593924"/>
                  <a:pt x="2556033" y="1573989"/>
                  <a:pt x="2569781" y="1565052"/>
                </a:cubicBezTo>
                <a:cubicBezTo>
                  <a:pt x="2628212" y="1526556"/>
                  <a:pt x="2688018" y="1490810"/>
                  <a:pt x="2747825" y="1453689"/>
                </a:cubicBezTo>
                <a:cubicBezTo>
                  <a:pt x="2735451" y="1420005"/>
                  <a:pt x="2726514" y="1394571"/>
                  <a:pt x="2716203" y="1370511"/>
                </a:cubicBezTo>
                <a:cubicBezTo>
                  <a:pt x="2683894" y="1296269"/>
                  <a:pt x="2713453" y="1189718"/>
                  <a:pt x="2782883" y="1131974"/>
                </a:cubicBezTo>
                <a:cubicBezTo>
                  <a:pt x="2836502" y="1087979"/>
                  <a:pt x="2929305" y="1117538"/>
                  <a:pt x="2947866" y="1189718"/>
                </a:cubicBezTo>
                <a:cubicBezTo>
                  <a:pt x="2957489" y="1228214"/>
                  <a:pt x="2951303" y="1271521"/>
                  <a:pt x="2947866" y="1312079"/>
                </a:cubicBezTo>
                <a:cubicBezTo>
                  <a:pt x="2945803" y="1335452"/>
                  <a:pt x="2934805" y="1358137"/>
                  <a:pt x="2928618" y="1381510"/>
                </a:cubicBezTo>
                <a:cubicBezTo>
                  <a:pt x="2932742" y="1385634"/>
                  <a:pt x="2936867" y="1390446"/>
                  <a:pt x="2940304" y="1395258"/>
                </a:cubicBezTo>
                <a:close/>
                <a:moveTo>
                  <a:pt x="2818629" y="1367761"/>
                </a:moveTo>
                <a:cubicBezTo>
                  <a:pt x="2846126" y="1321016"/>
                  <a:pt x="2866749" y="1286645"/>
                  <a:pt x="2863312" y="1237150"/>
                </a:cubicBezTo>
                <a:cubicBezTo>
                  <a:pt x="2812443" y="1285270"/>
                  <a:pt x="2811068" y="1288707"/>
                  <a:pt x="2818629" y="1367761"/>
                </a:cubicBezTo>
                <a:close/>
                <a:moveTo>
                  <a:pt x="3319763" y="2024940"/>
                </a:moveTo>
                <a:cubicBezTo>
                  <a:pt x="3222836" y="2046938"/>
                  <a:pt x="3124534" y="2068936"/>
                  <a:pt x="3031731" y="2103995"/>
                </a:cubicBezTo>
                <a:cubicBezTo>
                  <a:pt x="2949928" y="2134929"/>
                  <a:pt x="2867437" y="2161051"/>
                  <a:pt x="2781508" y="2176174"/>
                </a:cubicBezTo>
                <a:cubicBezTo>
                  <a:pt x="2747825" y="2182361"/>
                  <a:pt x="2736826" y="2207108"/>
                  <a:pt x="2756074" y="2235293"/>
                </a:cubicBezTo>
                <a:cubicBezTo>
                  <a:pt x="2776696" y="2264852"/>
                  <a:pt x="2806943" y="2276538"/>
                  <a:pt x="2842689" y="2282725"/>
                </a:cubicBezTo>
                <a:cubicBezTo>
                  <a:pt x="2949928" y="2301973"/>
                  <a:pt x="3044793" y="2262790"/>
                  <a:pt x="3141032" y="2229106"/>
                </a:cubicBezTo>
                <a:cubicBezTo>
                  <a:pt x="3259270" y="2187860"/>
                  <a:pt x="3380257" y="2160363"/>
                  <a:pt x="3506056" y="2158301"/>
                </a:cubicBezTo>
                <a:cubicBezTo>
                  <a:pt x="3577548" y="2156926"/>
                  <a:pt x="3646291" y="2141803"/>
                  <a:pt x="3708159" y="2102620"/>
                </a:cubicBezTo>
                <a:cubicBezTo>
                  <a:pt x="3748030" y="2077185"/>
                  <a:pt x="3761091" y="2050375"/>
                  <a:pt x="3746655" y="2019441"/>
                </a:cubicBezTo>
                <a:cubicBezTo>
                  <a:pt x="3732906" y="1989882"/>
                  <a:pt x="3699910" y="1980258"/>
                  <a:pt x="3657977" y="1995381"/>
                </a:cubicBezTo>
                <a:cubicBezTo>
                  <a:pt x="3592671" y="2018753"/>
                  <a:pt x="3526678" y="2033877"/>
                  <a:pt x="3443500" y="2016691"/>
                </a:cubicBezTo>
                <a:cubicBezTo>
                  <a:pt x="3411878" y="2018753"/>
                  <a:pt x="3364446" y="2015316"/>
                  <a:pt x="3319763" y="2024940"/>
                </a:cubicBezTo>
                <a:close/>
                <a:moveTo>
                  <a:pt x="1312479" y="953243"/>
                </a:moveTo>
                <a:cubicBezTo>
                  <a:pt x="1314541" y="911997"/>
                  <a:pt x="1297355" y="876251"/>
                  <a:pt x="1255422" y="859066"/>
                </a:cubicBezTo>
                <a:cubicBezTo>
                  <a:pt x="1215551" y="842567"/>
                  <a:pt x="1183242" y="861815"/>
                  <a:pt x="1155058" y="885875"/>
                </a:cubicBezTo>
                <a:cubicBezTo>
                  <a:pt x="1103501" y="930558"/>
                  <a:pt x="1077379" y="982802"/>
                  <a:pt x="1102814" y="1054982"/>
                </a:cubicBezTo>
                <a:cubicBezTo>
                  <a:pt x="1125499" y="1119600"/>
                  <a:pt x="1118624" y="1121662"/>
                  <a:pt x="1064318" y="1162908"/>
                </a:cubicBezTo>
                <a:cubicBezTo>
                  <a:pt x="1021697" y="1195905"/>
                  <a:pt x="979077" y="1217215"/>
                  <a:pt x="913771" y="1192467"/>
                </a:cubicBezTo>
                <a:cubicBezTo>
                  <a:pt x="919271" y="1221339"/>
                  <a:pt x="918583" y="1240587"/>
                  <a:pt x="926832" y="1255711"/>
                </a:cubicBezTo>
                <a:cubicBezTo>
                  <a:pt x="953642" y="1306580"/>
                  <a:pt x="1025822" y="1336139"/>
                  <a:pt x="1078066" y="1311392"/>
                </a:cubicBezTo>
                <a:cubicBezTo>
                  <a:pt x="1125499" y="1288707"/>
                  <a:pt x="1167432" y="1254336"/>
                  <a:pt x="1214864" y="1223402"/>
                </a:cubicBezTo>
                <a:cubicBezTo>
                  <a:pt x="1342038" y="1262585"/>
                  <a:pt x="1441027" y="1200716"/>
                  <a:pt x="1529018" y="1123725"/>
                </a:cubicBezTo>
                <a:cubicBezTo>
                  <a:pt x="1565451" y="1120975"/>
                  <a:pt x="1601198" y="1127162"/>
                  <a:pt x="1627320" y="1114101"/>
                </a:cubicBezTo>
                <a:cubicBezTo>
                  <a:pt x="1715310" y="1070793"/>
                  <a:pt x="1792989" y="1010299"/>
                  <a:pt x="1856920" y="935370"/>
                </a:cubicBezTo>
                <a:cubicBezTo>
                  <a:pt x="1874106" y="915435"/>
                  <a:pt x="1902978" y="887938"/>
                  <a:pt x="1871356" y="859066"/>
                </a:cubicBezTo>
                <a:cubicBezTo>
                  <a:pt x="1843172" y="833631"/>
                  <a:pt x="1822549" y="867315"/>
                  <a:pt x="1801926" y="879001"/>
                </a:cubicBezTo>
                <a:cubicBezTo>
                  <a:pt x="1758618" y="903061"/>
                  <a:pt x="1717373" y="931933"/>
                  <a:pt x="1663066" y="966304"/>
                </a:cubicBezTo>
                <a:cubicBezTo>
                  <a:pt x="1667878" y="929870"/>
                  <a:pt x="1672690" y="911310"/>
                  <a:pt x="1672690" y="892062"/>
                </a:cubicBezTo>
                <a:cubicBezTo>
                  <a:pt x="1672690" y="799260"/>
                  <a:pt x="1578512" y="740828"/>
                  <a:pt x="1496709" y="785511"/>
                </a:cubicBezTo>
                <a:cubicBezTo>
                  <a:pt x="1449276" y="811633"/>
                  <a:pt x="1430716" y="857691"/>
                  <a:pt x="1429341" y="908560"/>
                </a:cubicBezTo>
                <a:cubicBezTo>
                  <a:pt x="1427966" y="949118"/>
                  <a:pt x="1434840" y="990364"/>
                  <a:pt x="1438965" y="1039171"/>
                </a:cubicBezTo>
                <a:cubicBezTo>
                  <a:pt x="1394282" y="1063231"/>
                  <a:pt x="1346162" y="1089353"/>
                  <a:pt x="1290481" y="1119600"/>
                </a:cubicBezTo>
                <a:cubicBezTo>
                  <a:pt x="1298730" y="1052920"/>
                  <a:pt x="1309729" y="1003425"/>
                  <a:pt x="1312479" y="953243"/>
                </a:cubicBezTo>
                <a:close/>
                <a:moveTo>
                  <a:pt x="1592261" y="2365216"/>
                </a:moveTo>
                <a:cubicBezTo>
                  <a:pt x="1641756" y="2339782"/>
                  <a:pt x="1682314" y="2318471"/>
                  <a:pt x="1719435" y="2299224"/>
                </a:cubicBezTo>
                <a:cubicBezTo>
                  <a:pt x="1722185" y="2243542"/>
                  <a:pt x="1722185" y="2192672"/>
                  <a:pt x="1729059" y="2142490"/>
                </a:cubicBezTo>
                <a:cubicBezTo>
                  <a:pt x="1733871" y="2106057"/>
                  <a:pt x="1752431" y="2076497"/>
                  <a:pt x="1784053" y="2051063"/>
                </a:cubicBezTo>
                <a:cubicBezTo>
                  <a:pt x="1828736" y="2016004"/>
                  <a:pt x="1872044" y="2041439"/>
                  <a:pt x="1889229" y="2085434"/>
                </a:cubicBezTo>
                <a:cubicBezTo>
                  <a:pt x="1909164" y="2136991"/>
                  <a:pt x="1896791" y="2186486"/>
                  <a:pt x="1871356" y="2233231"/>
                </a:cubicBezTo>
                <a:cubicBezTo>
                  <a:pt x="1862420" y="2249729"/>
                  <a:pt x="1852108" y="2265540"/>
                  <a:pt x="1840422" y="2284100"/>
                </a:cubicBezTo>
                <a:cubicBezTo>
                  <a:pt x="1889229" y="2313660"/>
                  <a:pt x="1929100" y="2290974"/>
                  <a:pt x="1968283" y="2274476"/>
                </a:cubicBezTo>
                <a:cubicBezTo>
                  <a:pt x="1984094" y="2267602"/>
                  <a:pt x="1996468" y="2251791"/>
                  <a:pt x="2011591" y="2248354"/>
                </a:cubicBezTo>
                <a:cubicBezTo>
                  <a:pt x="2027402" y="2244917"/>
                  <a:pt x="2045962" y="2251791"/>
                  <a:pt x="2063148" y="2254541"/>
                </a:cubicBezTo>
                <a:cubicBezTo>
                  <a:pt x="2059711" y="2269664"/>
                  <a:pt x="2061773" y="2290974"/>
                  <a:pt x="2052837" y="2299911"/>
                </a:cubicBezTo>
                <a:cubicBezTo>
                  <a:pt x="2000592" y="2350093"/>
                  <a:pt x="1938724" y="2384464"/>
                  <a:pt x="1863107" y="2378278"/>
                </a:cubicBezTo>
                <a:cubicBezTo>
                  <a:pt x="1834235" y="2375528"/>
                  <a:pt x="1806051" y="2366591"/>
                  <a:pt x="1784053" y="2361092"/>
                </a:cubicBezTo>
                <a:cubicBezTo>
                  <a:pt x="1731121" y="2392026"/>
                  <a:pt x="1683001" y="2425710"/>
                  <a:pt x="1630069" y="2448395"/>
                </a:cubicBezTo>
                <a:cubicBezTo>
                  <a:pt x="1590886" y="2465581"/>
                  <a:pt x="1546203" y="2469018"/>
                  <a:pt x="1504270" y="2478642"/>
                </a:cubicBezTo>
                <a:cubicBezTo>
                  <a:pt x="1473336" y="2485516"/>
                  <a:pt x="1442402" y="2491015"/>
                  <a:pt x="1412155" y="2500639"/>
                </a:cubicBezTo>
                <a:cubicBezTo>
                  <a:pt x="1372285" y="2513013"/>
                  <a:pt x="1333789" y="2510263"/>
                  <a:pt x="1300105" y="2486203"/>
                </a:cubicBezTo>
                <a:cubicBezTo>
                  <a:pt x="1275358" y="2469018"/>
                  <a:pt x="1258859" y="2444958"/>
                  <a:pt x="1269858" y="2407837"/>
                </a:cubicBezTo>
                <a:cubicBezTo>
                  <a:pt x="1302167" y="2396838"/>
                  <a:pt x="1342038" y="2439458"/>
                  <a:pt x="1370910" y="2393401"/>
                </a:cubicBezTo>
                <a:cubicBezTo>
                  <a:pt x="1364035" y="2372778"/>
                  <a:pt x="1355099" y="2350093"/>
                  <a:pt x="1348912" y="2326721"/>
                </a:cubicBezTo>
                <a:cubicBezTo>
                  <a:pt x="1328289" y="2248354"/>
                  <a:pt x="1366785" y="2164488"/>
                  <a:pt x="1439652" y="2130117"/>
                </a:cubicBezTo>
                <a:cubicBezTo>
                  <a:pt x="1485710" y="2108119"/>
                  <a:pt x="1530393" y="2116368"/>
                  <a:pt x="1571638" y="2143865"/>
                </a:cubicBezTo>
                <a:cubicBezTo>
                  <a:pt x="1610822" y="2169300"/>
                  <a:pt x="1624570" y="2207796"/>
                  <a:pt x="1618383" y="2251791"/>
                </a:cubicBezTo>
                <a:cubicBezTo>
                  <a:pt x="1613571" y="2285475"/>
                  <a:pt x="1603260" y="2318471"/>
                  <a:pt x="1592261" y="2365216"/>
                </a:cubicBezTo>
                <a:close/>
                <a:moveTo>
                  <a:pt x="1437590" y="2350780"/>
                </a:moveTo>
                <a:cubicBezTo>
                  <a:pt x="1492584" y="2319159"/>
                  <a:pt x="1517332" y="2271039"/>
                  <a:pt x="1526955" y="2210546"/>
                </a:cubicBezTo>
                <a:cubicBezTo>
                  <a:pt x="1443089" y="2203671"/>
                  <a:pt x="1405281" y="2264852"/>
                  <a:pt x="1437590" y="2350780"/>
                </a:cubicBezTo>
                <a:close/>
                <a:moveTo>
                  <a:pt x="1154370" y="1851709"/>
                </a:moveTo>
                <a:cubicBezTo>
                  <a:pt x="1188742" y="1840023"/>
                  <a:pt x="1221738" y="1821462"/>
                  <a:pt x="1252672" y="1802214"/>
                </a:cubicBezTo>
                <a:cubicBezTo>
                  <a:pt x="1287044" y="1780904"/>
                  <a:pt x="1317290" y="1769905"/>
                  <a:pt x="1361286" y="1780217"/>
                </a:cubicBezTo>
                <a:cubicBezTo>
                  <a:pt x="1401844" y="1789841"/>
                  <a:pt x="1449276" y="1780904"/>
                  <a:pt x="1491209" y="1771280"/>
                </a:cubicBezTo>
                <a:cubicBezTo>
                  <a:pt x="1628007" y="1738971"/>
                  <a:pt x="1751744" y="1674353"/>
                  <a:pt x="1869981" y="1600111"/>
                </a:cubicBezTo>
                <a:cubicBezTo>
                  <a:pt x="1894041" y="1584988"/>
                  <a:pt x="1913289" y="1560240"/>
                  <a:pt x="1929100" y="1536180"/>
                </a:cubicBezTo>
                <a:cubicBezTo>
                  <a:pt x="1935974" y="1525182"/>
                  <a:pt x="1935287" y="1501122"/>
                  <a:pt x="1927038" y="1491498"/>
                </a:cubicBezTo>
                <a:cubicBezTo>
                  <a:pt x="1920163" y="1483249"/>
                  <a:pt x="1892666" y="1479811"/>
                  <a:pt x="1883730" y="1486686"/>
                </a:cubicBezTo>
                <a:cubicBezTo>
                  <a:pt x="1799864" y="1549929"/>
                  <a:pt x="1700187" y="1576739"/>
                  <a:pt x="1605322" y="1613172"/>
                </a:cubicBezTo>
                <a:cubicBezTo>
                  <a:pt x="1547578" y="1635170"/>
                  <a:pt x="1489147" y="1661292"/>
                  <a:pt x="1421779" y="1657855"/>
                </a:cubicBezTo>
                <a:cubicBezTo>
                  <a:pt x="1423842" y="1621421"/>
                  <a:pt x="1430028" y="1589800"/>
                  <a:pt x="1427279" y="1558865"/>
                </a:cubicBezTo>
                <a:cubicBezTo>
                  <a:pt x="1421779" y="1478437"/>
                  <a:pt x="1336538" y="1439941"/>
                  <a:pt x="1271233" y="1487373"/>
                </a:cubicBezTo>
                <a:cubicBezTo>
                  <a:pt x="1228613" y="1518307"/>
                  <a:pt x="1206615" y="1560240"/>
                  <a:pt x="1209365" y="1613172"/>
                </a:cubicBezTo>
                <a:cubicBezTo>
                  <a:pt x="1210739" y="1634482"/>
                  <a:pt x="1213489" y="1656480"/>
                  <a:pt x="1216239" y="1678478"/>
                </a:cubicBezTo>
                <a:cubicBezTo>
                  <a:pt x="1154370" y="1718348"/>
                  <a:pt x="1104876" y="1779529"/>
                  <a:pt x="1021010" y="1756844"/>
                </a:cubicBezTo>
                <a:cubicBezTo>
                  <a:pt x="1022385" y="1837273"/>
                  <a:pt x="1079441" y="1877831"/>
                  <a:pt x="1154370" y="18517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/>
          <p:nvPr/>
        </p:nvSpPr>
        <p:spPr>
          <a:xfrm rot="412610">
            <a:off x="6032052" y="-38093"/>
            <a:ext cx="1389574" cy="1255771"/>
          </a:xfrm>
          <a:custGeom>
            <a:rect b="b" l="l" r="r" t="t"/>
            <a:pathLst>
              <a:path extrusionOk="0" h="2506003" w="2773020">
                <a:moveTo>
                  <a:pt x="696557" y="66626"/>
                </a:moveTo>
                <a:cubicBezTo>
                  <a:pt x="675487" y="92728"/>
                  <a:pt x="656305" y="115055"/>
                  <a:pt x="639323" y="138641"/>
                </a:cubicBezTo>
                <a:cubicBezTo>
                  <a:pt x="628002" y="154364"/>
                  <a:pt x="619197" y="171975"/>
                  <a:pt x="609448" y="188956"/>
                </a:cubicBezTo>
                <a:cubicBezTo>
                  <a:pt x="599385" y="206567"/>
                  <a:pt x="588693" y="212542"/>
                  <a:pt x="575799" y="206567"/>
                </a:cubicBezTo>
                <a:cubicBezTo>
                  <a:pt x="561963" y="200277"/>
                  <a:pt x="555359" y="186440"/>
                  <a:pt x="565107" y="170402"/>
                </a:cubicBezTo>
                <a:cubicBezTo>
                  <a:pt x="582089" y="141785"/>
                  <a:pt x="589636" y="107822"/>
                  <a:pt x="616681" y="84551"/>
                </a:cubicBezTo>
                <a:cubicBezTo>
                  <a:pt x="625486" y="77004"/>
                  <a:pt x="630203" y="64740"/>
                  <a:pt x="638065" y="55620"/>
                </a:cubicBezTo>
                <a:cubicBezTo>
                  <a:pt x="651902" y="38638"/>
                  <a:pt x="666368" y="21657"/>
                  <a:pt x="681148" y="5619"/>
                </a:cubicBezTo>
                <a:cubicBezTo>
                  <a:pt x="690582" y="-4444"/>
                  <a:pt x="701903" y="1216"/>
                  <a:pt x="711652" y="5619"/>
                </a:cubicBezTo>
                <a:cubicBezTo>
                  <a:pt x="741841" y="19455"/>
                  <a:pt x="768571" y="37695"/>
                  <a:pt x="788069" y="65683"/>
                </a:cubicBezTo>
                <a:cubicBezTo>
                  <a:pt x="806937" y="92728"/>
                  <a:pt x="826120" y="119458"/>
                  <a:pt x="844674" y="146502"/>
                </a:cubicBezTo>
                <a:cubicBezTo>
                  <a:pt x="846246" y="149018"/>
                  <a:pt x="845932" y="152477"/>
                  <a:pt x="846560" y="155622"/>
                </a:cubicBezTo>
                <a:cubicBezTo>
                  <a:pt x="807566" y="170717"/>
                  <a:pt x="806622" y="171031"/>
                  <a:pt x="783980" y="137068"/>
                </a:cubicBezTo>
                <a:cubicBezTo>
                  <a:pt x="767628" y="112539"/>
                  <a:pt x="753162" y="86753"/>
                  <a:pt x="736495" y="62538"/>
                </a:cubicBezTo>
                <a:cubicBezTo>
                  <a:pt x="724860" y="44928"/>
                  <a:pt x="722973" y="45557"/>
                  <a:pt x="702217" y="59393"/>
                </a:cubicBezTo>
                <a:cubicBezTo>
                  <a:pt x="711023" y="64425"/>
                  <a:pt x="719199" y="69142"/>
                  <a:pt x="728948" y="74803"/>
                </a:cubicBezTo>
                <a:cubicBezTo>
                  <a:pt x="730520" y="97759"/>
                  <a:pt x="732721" y="121659"/>
                  <a:pt x="733350" y="145559"/>
                </a:cubicBezTo>
                <a:cubicBezTo>
                  <a:pt x="734608" y="208768"/>
                  <a:pt x="735237" y="271977"/>
                  <a:pt x="735866" y="335186"/>
                </a:cubicBezTo>
                <a:cubicBezTo>
                  <a:pt x="737124" y="465692"/>
                  <a:pt x="738382" y="596198"/>
                  <a:pt x="739325" y="726704"/>
                </a:cubicBezTo>
                <a:cubicBezTo>
                  <a:pt x="739640" y="788027"/>
                  <a:pt x="738067" y="849663"/>
                  <a:pt x="738382" y="910985"/>
                </a:cubicBezTo>
                <a:cubicBezTo>
                  <a:pt x="738696" y="971050"/>
                  <a:pt x="740583" y="1031114"/>
                  <a:pt x="741212" y="1091493"/>
                </a:cubicBezTo>
                <a:cubicBezTo>
                  <a:pt x="741527" y="1145897"/>
                  <a:pt x="739640" y="1200615"/>
                  <a:pt x="740269" y="1255019"/>
                </a:cubicBezTo>
                <a:cubicBezTo>
                  <a:pt x="740583" y="1292126"/>
                  <a:pt x="744042" y="1329549"/>
                  <a:pt x="745929" y="1366656"/>
                </a:cubicBezTo>
                <a:cubicBezTo>
                  <a:pt x="749388" y="1442130"/>
                  <a:pt x="751904" y="1517918"/>
                  <a:pt x="755678" y="1593391"/>
                </a:cubicBezTo>
                <a:cubicBezTo>
                  <a:pt x="758823" y="1656600"/>
                  <a:pt x="763225" y="1719495"/>
                  <a:pt x="766684" y="1782389"/>
                </a:cubicBezTo>
                <a:cubicBezTo>
                  <a:pt x="767942" y="1802201"/>
                  <a:pt x="767942" y="1822013"/>
                  <a:pt x="768886" y="1841825"/>
                </a:cubicBezTo>
                <a:cubicBezTo>
                  <a:pt x="771716" y="1897801"/>
                  <a:pt x="774232" y="1953777"/>
                  <a:pt x="777691" y="2009753"/>
                </a:cubicBezTo>
                <a:cubicBezTo>
                  <a:pt x="778634" y="2022646"/>
                  <a:pt x="782408" y="2035540"/>
                  <a:pt x="785867" y="2052521"/>
                </a:cubicBezTo>
                <a:cubicBezTo>
                  <a:pt x="824547" y="2053465"/>
                  <a:pt x="863542" y="2054408"/>
                  <a:pt x="902851" y="2055351"/>
                </a:cubicBezTo>
                <a:cubicBezTo>
                  <a:pt x="923606" y="2055666"/>
                  <a:pt x="944361" y="2056924"/>
                  <a:pt x="964802" y="2056295"/>
                </a:cubicBezTo>
                <a:cubicBezTo>
                  <a:pt x="1037445" y="2054094"/>
                  <a:pt x="1108831" y="2066358"/>
                  <a:pt x="1181159" y="2068874"/>
                </a:cubicBezTo>
                <a:cubicBezTo>
                  <a:pt x="1184304" y="2068874"/>
                  <a:pt x="1187763" y="2067930"/>
                  <a:pt x="1191223" y="2067616"/>
                </a:cubicBezTo>
                <a:cubicBezTo>
                  <a:pt x="1208519" y="2034596"/>
                  <a:pt x="1188392" y="1995287"/>
                  <a:pt x="1209148" y="1961639"/>
                </a:cubicBezTo>
                <a:cubicBezTo>
                  <a:pt x="1216695" y="1961010"/>
                  <a:pt x="1224242" y="1960381"/>
                  <a:pt x="1231789" y="1960066"/>
                </a:cubicBezTo>
                <a:cubicBezTo>
                  <a:pt x="1249714" y="1958808"/>
                  <a:pt x="1258520" y="1966356"/>
                  <a:pt x="1258520" y="1984910"/>
                </a:cubicBezTo>
                <a:cubicBezTo>
                  <a:pt x="1258520" y="1998117"/>
                  <a:pt x="1259778" y="2011325"/>
                  <a:pt x="1260407" y="2024533"/>
                </a:cubicBezTo>
                <a:cubicBezTo>
                  <a:pt x="1262293" y="2053779"/>
                  <a:pt x="1275187" y="2063528"/>
                  <a:pt x="1303804" y="2057238"/>
                </a:cubicBezTo>
                <a:cubicBezTo>
                  <a:pt x="1312295" y="2055351"/>
                  <a:pt x="1320785" y="2052836"/>
                  <a:pt x="1328333" y="2048748"/>
                </a:cubicBezTo>
                <a:cubicBezTo>
                  <a:pt x="1355377" y="2034911"/>
                  <a:pt x="1385567" y="2046861"/>
                  <a:pt x="1412926" y="2038055"/>
                </a:cubicBezTo>
                <a:cubicBezTo>
                  <a:pt x="1443430" y="2028307"/>
                  <a:pt x="1472676" y="2038999"/>
                  <a:pt x="1502550" y="2042458"/>
                </a:cubicBezTo>
                <a:cubicBezTo>
                  <a:pt x="1522991" y="2044974"/>
                  <a:pt x="1542803" y="2033967"/>
                  <a:pt x="1561986" y="2033024"/>
                </a:cubicBezTo>
                <a:cubicBezTo>
                  <a:pt x="1601609" y="2030508"/>
                  <a:pt x="1641862" y="2034911"/>
                  <a:pt x="1682114" y="2036798"/>
                </a:cubicBezTo>
                <a:cubicBezTo>
                  <a:pt x="1702241" y="2037741"/>
                  <a:pt x="1722052" y="2039628"/>
                  <a:pt x="1741550" y="2041200"/>
                </a:cubicBezTo>
                <a:cubicBezTo>
                  <a:pt x="1756330" y="2001891"/>
                  <a:pt x="1740606" y="1960695"/>
                  <a:pt x="1758531" y="1923273"/>
                </a:cubicBezTo>
                <a:cubicBezTo>
                  <a:pt x="1774569" y="1925474"/>
                  <a:pt x="1788406" y="1927361"/>
                  <a:pt x="1800671" y="1928934"/>
                </a:cubicBezTo>
                <a:cubicBezTo>
                  <a:pt x="1824885" y="1960695"/>
                  <a:pt x="1795639" y="2000948"/>
                  <a:pt x="1821111" y="2031452"/>
                </a:cubicBezTo>
                <a:cubicBezTo>
                  <a:pt x="1850043" y="2029879"/>
                  <a:pt x="1878031" y="2028307"/>
                  <a:pt x="1906019" y="2027049"/>
                </a:cubicBezTo>
                <a:cubicBezTo>
                  <a:pt x="1912308" y="2026734"/>
                  <a:pt x="1921114" y="2026420"/>
                  <a:pt x="1924887" y="2030194"/>
                </a:cubicBezTo>
                <a:cubicBezTo>
                  <a:pt x="1937466" y="2041829"/>
                  <a:pt x="1952875" y="2036169"/>
                  <a:pt x="1962309" y="2032080"/>
                </a:cubicBezTo>
                <a:cubicBezTo>
                  <a:pt x="2003191" y="2014470"/>
                  <a:pt x="2044387" y="2023590"/>
                  <a:pt x="2085583" y="2025791"/>
                </a:cubicBezTo>
                <a:cubicBezTo>
                  <a:pt x="2096589" y="2026420"/>
                  <a:pt x="2107596" y="2025791"/>
                  <a:pt x="2118603" y="2026105"/>
                </a:cubicBezTo>
                <a:cubicBezTo>
                  <a:pt x="2139987" y="2027049"/>
                  <a:pt x="2161371" y="2028307"/>
                  <a:pt x="2187786" y="2029565"/>
                </a:cubicBezTo>
                <a:cubicBezTo>
                  <a:pt x="2189359" y="2022961"/>
                  <a:pt x="2193447" y="2011954"/>
                  <a:pt x="2194391" y="2000633"/>
                </a:cubicBezTo>
                <a:cubicBezTo>
                  <a:pt x="2197535" y="1960695"/>
                  <a:pt x="2199422" y="1959123"/>
                  <a:pt x="2243763" y="1966985"/>
                </a:cubicBezTo>
                <a:cubicBezTo>
                  <a:pt x="2246907" y="1983966"/>
                  <a:pt x="2250367" y="2002206"/>
                  <a:pt x="2254455" y="2024848"/>
                </a:cubicBezTo>
                <a:cubicBezTo>
                  <a:pt x="2266090" y="2026734"/>
                  <a:pt x="2279613" y="2029250"/>
                  <a:pt x="2293135" y="2031452"/>
                </a:cubicBezTo>
                <a:cubicBezTo>
                  <a:pt x="2315463" y="2035225"/>
                  <a:pt x="2337790" y="2039313"/>
                  <a:pt x="2360117" y="2042458"/>
                </a:cubicBezTo>
                <a:cubicBezTo>
                  <a:pt x="2370810" y="2044030"/>
                  <a:pt x="2382445" y="2045603"/>
                  <a:pt x="2392823" y="2043401"/>
                </a:cubicBezTo>
                <a:cubicBezTo>
                  <a:pt x="2439365" y="2033967"/>
                  <a:pt x="2485907" y="2039942"/>
                  <a:pt x="2532449" y="2039628"/>
                </a:cubicBezTo>
                <a:cubicBezTo>
                  <a:pt x="2561066" y="2039313"/>
                  <a:pt x="2589997" y="2042458"/>
                  <a:pt x="2618614" y="2041829"/>
                </a:cubicBezTo>
                <a:cubicBezTo>
                  <a:pt x="2633080" y="2041515"/>
                  <a:pt x="2647546" y="2037112"/>
                  <a:pt x="2666728" y="2033967"/>
                </a:cubicBezTo>
                <a:cubicBezTo>
                  <a:pt x="2620186" y="1982394"/>
                  <a:pt x="2576475" y="1933965"/>
                  <a:pt x="2530562" y="1882706"/>
                </a:cubicBezTo>
                <a:cubicBezTo>
                  <a:pt x="2552575" y="1876102"/>
                  <a:pt x="2568613" y="1885536"/>
                  <a:pt x="2584651" y="1892769"/>
                </a:cubicBezTo>
                <a:cubicBezTo>
                  <a:pt x="2616727" y="1907235"/>
                  <a:pt x="2638426" y="1933965"/>
                  <a:pt x="2660753" y="1959123"/>
                </a:cubicBezTo>
                <a:cubicBezTo>
                  <a:pt x="2698490" y="2001262"/>
                  <a:pt x="2734026" y="2045603"/>
                  <a:pt x="2773020" y="2091516"/>
                </a:cubicBezTo>
                <a:cubicBezTo>
                  <a:pt x="2765158" y="2102522"/>
                  <a:pt x="2757925" y="2114472"/>
                  <a:pt x="2749120" y="2124850"/>
                </a:cubicBezTo>
                <a:cubicBezTo>
                  <a:pt x="2705409" y="2176109"/>
                  <a:pt x="2655093" y="2219506"/>
                  <a:pt x="2595972" y="2251582"/>
                </a:cubicBezTo>
                <a:cubicBezTo>
                  <a:pt x="2585909" y="2256928"/>
                  <a:pt x="2573959" y="2268564"/>
                  <a:pt x="2557292" y="2254727"/>
                </a:cubicBezTo>
                <a:cubicBezTo>
                  <a:pt x="2531191" y="2233028"/>
                  <a:pt x="2526788" y="2224852"/>
                  <a:pt x="2548487" y="2198751"/>
                </a:cubicBezTo>
                <a:cubicBezTo>
                  <a:pt x="2562009" y="2182398"/>
                  <a:pt x="2574588" y="2163216"/>
                  <a:pt x="2599431" y="2158184"/>
                </a:cubicBezTo>
                <a:cubicBezTo>
                  <a:pt x="2610123" y="2155983"/>
                  <a:pt x="2619557" y="2146234"/>
                  <a:pt x="2629306" y="2139316"/>
                </a:cubicBezTo>
                <a:cubicBezTo>
                  <a:pt x="2639684" y="2131768"/>
                  <a:pt x="2650690" y="2124535"/>
                  <a:pt x="2659496" y="2115416"/>
                </a:cubicBezTo>
                <a:cubicBezTo>
                  <a:pt x="2667357" y="2107554"/>
                  <a:pt x="2673332" y="2097491"/>
                  <a:pt x="2684653" y="2082082"/>
                </a:cubicBezTo>
                <a:cubicBezTo>
                  <a:pt x="2607608" y="2078308"/>
                  <a:pt x="2538424" y="2083025"/>
                  <a:pt x="2469554" y="2081453"/>
                </a:cubicBezTo>
                <a:cubicBezTo>
                  <a:pt x="2400999" y="2079566"/>
                  <a:pt x="2332130" y="2075478"/>
                  <a:pt x="2262002" y="2072333"/>
                </a:cubicBezTo>
                <a:cubicBezTo>
                  <a:pt x="2263575" y="2093717"/>
                  <a:pt x="2265461" y="2115416"/>
                  <a:pt x="2267034" y="2136486"/>
                </a:cubicBezTo>
                <a:cubicBezTo>
                  <a:pt x="2231498" y="2151580"/>
                  <a:pt x="2216718" y="2145605"/>
                  <a:pt x="2204768" y="2111328"/>
                </a:cubicBezTo>
                <a:cubicBezTo>
                  <a:pt x="2200051" y="2097805"/>
                  <a:pt x="2197535" y="2083968"/>
                  <a:pt x="2193133" y="2066043"/>
                </a:cubicBezTo>
                <a:cubicBezTo>
                  <a:pt x="2177095" y="2064786"/>
                  <a:pt x="2160113" y="2062899"/>
                  <a:pt x="2143131" y="2062584"/>
                </a:cubicBezTo>
                <a:cubicBezTo>
                  <a:pt x="2082753" y="2061955"/>
                  <a:pt x="2022374" y="2061641"/>
                  <a:pt x="1961995" y="2061641"/>
                </a:cubicBezTo>
                <a:cubicBezTo>
                  <a:pt x="1951303" y="2061641"/>
                  <a:pt x="1940611" y="2065100"/>
                  <a:pt x="1929604" y="2065729"/>
                </a:cubicBezTo>
                <a:cubicBezTo>
                  <a:pt x="1901302" y="2066987"/>
                  <a:pt x="1872999" y="2067930"/>
                  <a:pt x="1844697" y="2067930"/>
                </a:cubicBezTo>
                <a:cubicBezTo>
                  <a:pt x="1821426" y="2067930"/>
                  <a:pt x="1815765" y="2072333"/>
                  <a:pt x="1814822" y="2096233"/>
                </a:cubicBezTo>
                <a:cubicBezTo>
                  <a:pt x="1813879" y="2113529"/>
                  <a:pt x="1814507" y="2131139"/>
                  <a:pt x="1813250" y="2148435"/>
                </a:cubicBezTo>
                <a:cubicBezTo>
                  <a:pt x="1812621" y="2158184"/>
                  <a:pt x="1808847" y="2165102"/>
                  <a:pt x="1797526" y="2170763"/>
                </a:cubicBezTo>
                <a:cubicBezTo>
                  <a:pt x="1778029" y="2180512"/>
                  <a:pt x="1759475" y="2179883"/>
                  <a:pt x="1750984" y="2160071"/>
                </a:cubicBezTo>
                <a:cubicBezTo>
                  <a:pt x="1744380" y="2144662"/>
                  <a:pt x="1743437" y="2126422"/>
                  <a:pt x="1741550" y="2109441"/>
                </a:cubicBezTo>
                <a:cubicBezTo>
                  <a:pt x="1740606" y="2102208"/>
                  <a:pt x="1743437" y="2094346"/>
                  <a:pt x="1744695" y="2087113"/>
                </a:cubicBezTo>
                <a:cubicBezTo>
                  <a:pt x="1747210" y="2072647"/>
                  <a:pt x="1739034" y="2067301"/>
                  <a:pt x="1726455" y="2065729"/>
                </a:cubicBezTo>
                <a:cubicBezTo>
                  <a:pt x="1725512" y="2065729"/>
                  <a:pt x="1724254" y="2065729"/>
                  <a:pt x="1722996" y="2065729"/>
                </a:cubicBezTo>
                <a:cubicBezTo>
                  <a:pt x="1650667" y="2065729"/>
                  <a:pt x="1578338" y="2064471"/>
                  <a:pt x="1506010" y="2066358"/>
                </a:cubicBezTo>
                <a:cubicBezTo>
                  <a:pt x="1444688" y="2067930"/>
                  <a:pt x="1383365" y="2073276"/>
                  <a:pt x="1322043" y="2077993"/>
                </a:cubicBezTo>
                <a:cubicBezTo>
                  <a:pt x="1304747" y="2079251"/>
                  <a:pt x="1288080" y="2084597"/>
                  <a:pt x="1267325" y="2089000"/>
                </a:cubicBezTo>
                <a:cubicBezTo>
                  <a:pt x="1267325" y="2104409"/>
                  <a:pt x="1265753" y="2120762"/>
                  <a:pt x="1267639" y="2136800"/>
                </a:cubicBezTo>
                <a:cubicBezTo>
                  <a:pt x="1271728" y="2170449"/>
                  <a:pt x="1272357" y="2170449"/>
                  <a:pt x="1243111" y="2188373"/>
                </a:cubicBezTo>
                <a:cubicBezTo>
                  <a:pt x="1202229" y="2174537"/>
                  <a:pt x="1198141" y="2168247"/>
                  <a:pt x="1199399" y="2124850"/>
                </a:cubicBezTo>
                <a:cubicBezTo>
                  <a:pt x="1199399" y="2120447"/>
                  <a:pt x="1200028" y="2116045"/>
                  <a:pt x="1199084" y="2111956"/>
                </a:cubicBezTo>
                <a:cubicBezTo>
                  <a:pt x="1197826" y="2105667"/>
                  <a:pt x="1195311" y="2099378"/>
                  <a:pt x="1193424" y="2092774"/>
                </a:cubicBezTo>
                <a:cubicBezTo>
                  <a:pt x="1060402" y="2080824"/>
                  <a:pt x="928323" y="2069188"/>
                  <a:pt x="791213" y="2078308"/>
                </a:cubicBezTo>
                <a:cubicBezTo>
                  <a:pt x="790270" y="2096547"/>
                  <a:pt x="788069" y="2116045"/>
                  <a:pt x="789012" y="2134913"/>
                </a:cubicBezTo>
                <a:cubicBezTo>
                  <a:pt x="791528" y="2185229"/>
                  <a:pt x="794987" y="2235544"/>
                  <a:pt x="799075" y="2285860"/>
                </a:cubicBezTo>
                <a:cubicBezTo>
                  <a:pt x="800647" y="2305357"/>
                  <a:pt x="805365" y="2324855"/>
                  <a:pt x="807251" y="2344352"/>
                </a:cubicBezTo>
                <a:cubicBezTo>
                  <a:pt x="810711" y="2381145"/>
                  <a:pt x="813541" y="2417939"/>
                  <a:pt x="815428" y="2454732"/>
                </a:cubicBezTo>
                <a:cubicBezTo>
                  <a:pt x="817000" y="2482720"/>
                  <a:pt x="802534" y="2505047"/>
                  <a:pt x="784295" y="2505991"/>
                </a:cubicBezTo>
                <a:cubicBezTo>
                  <a:pt x="767628" y="2506620"/>
                  <a:pt x="752219" y="2483663"/>
                  <a:pt x="751590" y="2455675"/>
                </a:cubicBezTo>
                <a:cubicBezTo>
                  <a:pt x="750332" y="2403158"/>
                  <a:pt x="750646" y="2350327"/>
                  <a:pt x="748759" y="2297495"/>
                </a:cubicBezTo>
                <a:cubicBezTo>
                  <a:pt x="746558" y="2244979"/>
                  <a:pt x="742785" y="2192776"/>
                  <a:pt x="738696" y="2140259"/>
                </a:cubicBezTo>
                <a:cubicBezTo>
                  <a:pt x="737124" y="2120762"/>
                  <a:pt x="733036" y="2101265"/>
                  <a:pt x="729891" y="2077679"/>
                </a:cubicBezTo>
                <a:cubicBezTo>
                  <a:pt x="709450" y="2077679"/>
                  <a:pt x="688066" y="2077364"/>
                  <a:pt x="666682" y="2077679"/>
                </a:cubicBezTo>
                <a:cubicBezTo>
                  <a:pt x="603159" y="2078622"/>
                  <a:pt x="539321" y="2079251"/>
                  <a:pt x="475797" y="2080824"/>
                </a:cubicBezTo>
                <a:cubicBezTo>
                  <a:pt x="420136" y="2082396"/>
                  <a:pt x="364159" y="2083654"/>
                  <a:pt x="308498" y="2088371"/>
                </a:cubicBezTo>
                <a:cubicBezTo>
                  <a:pt x="222961" y="2095604"/>
                  <a:pt x="137739" y="2101579"/>
                  <a:pt x="51888" y="2094975"/>
                </a:cubicBezTo>
                <a:cubicBezTo>
                  <a:pt x="22642" y="2092774"/>
                  <a:pt x="17925" y="2090258"/>
                  <a:pt x="0" y="2072962"/>
                </a:cubicBezTo>
                <a:cubicBezTo>
                  <a:pt x="57234" y="2083339"/>
                  <a:pt x="113525" y="2081767"/>
                  <a:pt x="170444" y="2072962"/>
                </a:cubicBezTo>
                <a:cubicBezTo>
                  <a:pt x="190885" y="2069817"/>
                  <a:pt x="213527" y="2075792"/>
                  <a:pt x="232395" y="2069503"/>
                </a:cubicBezTo>
                <a:cubicBezTo>
                  <a:pt x="274535" y="2055666"/>
                  <a:pt x="319190" y="2071075"/>
                  <a:pt x="360071" y="2054094"/>
                </a:cubicBezTo>
                <a:cubicBezTo>
                  <a:pt x="361958" y="2053465"/>
                  <a:pt x="364474" y="2054408"/>
                  <a:pt x="366361" y="2054723"/>
                </a:cubicBezTo>
                <a:cubicBezTo>
                  <a:pt x="417934" y="2065415"/>
                  <a:pt x="470137" y="2057553"/>
                  <a:pt x="522339" y="2059440"/>
                </a:cubicBezTo>
                <a:cubicBezTo>
                  <a:pt x="553786" y="2060697"/>
                  <a:pt x="584919" y="2054094"/>
                  <a:pt x="616681" y="2055980"/>
                </a:cubicBezTo>
                <a:cubicBezTo>
                  <a:pt x="653474" y="2057867"/>
                  <a:pt x="690582" y="2056295"/>
                  <a:pt x="729577" y="2056295"/>
                </a:cubicBezTo>
                <a:cubicBezTo>
                  <a:pt x="729577" y="2041829"/>
                  <a:pt x="730206" y="2032080"/>
                  <a:pt x="729577" y="2022332"/>
                </a:cubicBezTo>
                <a:cubicBezTo>
                  <a:pt x="722029" y="1899687"/>
                  <a:pt x="714167" y="1777043"/>
                  <a:pt x="707249" y="1654399"/>
                </a:cubicBezTo>
                <a:cubicBezTo>
                  <a:pt x="705048" y="1614146"/>
                  <a:pt x="705991" y="1573894"/>
                  <a:pt x="704419" y="1533956"/>
                </a:cubicBezTo>
                <a:cubicBezTo>
                  <a:pt x="702532" y="1490559"/>
                  <a:pt x="698758" y="1447476"/>
                  <a:pt x="697186" y="1404079"/>
                </a:cubicBezTo>
                <a:cubicBezTo>
                  <a:pt x="694985" y="1354077"/>
                  <a:pt x="694041" y="1304391"/>
                  <a:pt x="692469" y="1254390"/>
                </a:cubicBezTo>
                <a:cubicBezTo>
                  <a:pt x="690897" y="1205017"/>
                  <a:pt x="689010" y="1155331"/>
                  <a:pt x="687752" y="1105959"/>
                </a:cubicBezTo>
                <a:cubicBezTo>
                  <a:pt x="687437" y="1089606"/>
                  <a:pt x="689324" y="1073253"/>
                  <a:pt x="689324" y="1056901"/>
                </a:cubicBezTo>
                <a:cubicBezTo>
                  <a:pt x="689324" y="988031"/>
                  <a:pt x="688695" y="919476"/>
                  <a:pt x="688695" y="850607"/>
                </a:cubicBezTo>
                <a:cubicBezTo>
                  <a:pt x="688695" y="796203"/>
                  <a:pt x="688066" y="741799"/>
                  <a:pt x="688695" y="687395"/>
                </a:cubicBezTo>
                <a:cubicBezTo>
                  <a:pt x="689010" y="655319"/>
                  <a:pt x="691840" y="622929"/>
                  <a:pt x="692154" y="590852"/>
                </a:cubicBezTo>
                <a:cubicBezTo>
                  <a:pt x="692469" y="543996"/>
                  <a:pt x="691211" y="497454"/>
                  <a:pt x="691525" y="450597"/>
                </a:cubicBezTo>
                <a:cubicBezTo>
                  <a:pt x="692154" y="364117"/>
                  <a:pt x="693412" y="277638"/>
                  <a:pt x="694670" y="190843"/>
                </a:cubicBezTo>
                <a:cubicBezTo>
                  <a:pt x="694985" y="165685"/>
                  <a:pt x="694985" y="140213"/>
                  <a:pt x="695928" y="115055"/>
                </a:cubicBezTo>
                <a:cubicBezTo>
                  <a:pt x="693727" y="100275"/>
                  <a:pt x="694985" y="86438"/>
                  <a:pt x="696557" y="66626"/>
                </a:cubicBezTo>
                <a:close/>
                <a:moveTo>
                  <a:pt x="1247828" y="653432"/>
                </a:moveTo>
                <a:cubicBezTo>
                  <a:pt x="1270155" y="655634"/>
                  <a:pt x="1291539" y="664753"/>
                  <a:pt x="1313552" y="668527"/>
                </a:cubicBezTo>
                <a:cubicBezTo>
                  <a:pt x="1328333" y="671043"/>
                  <a:pt x="1344371" y="666326"/>
                  <a:pt x="1358837" y="669785"/>
                </a:cubicBezTo>
                <a:cubicBezTo>
                  <a:pt x="1392171" y="677647"/>
                  <a:pt x="1425190" y="688024"/>
                  <a:pt x="1458210" y="698087"/>
                </a:cubicBezTo>
                <a:cubicBezTo>
                  <a:pt x="1480223" y="704691"/>
                  <a:pt x="1501607" y="712553"/>
                  <a:pt x="1523306" y="720415"/>
                </a:cubicBezTo>
                <a:cubicBezTo>
                  <a:pt x="1558212" y="733308"/>
                  <a:pt x="1593433" y="745258"/>
                  <a:pt x="1627711" y="759724"/>
                </a:cubicBezTo>
                <a:cubicBezTo>
                  <a:pt x="1664818" y="775762"/>
                  <a:pt x="1699096" y="796517"/>
                  <a:pt x="1734002" y="817273"/>
                </a:cubicBezTo>
                <a:cubicBezTo>
                  <a:pt x="1804444" y="859726"/>
                  <a:pt x="1855389" y="923564"/>
                  <a:pt x="1916397" y="976396"/>
                </a:cubicBezTo>
                <a:cubicBezTo>
                  <a:pt x="1938410" y="995579"/>
                  <a:pt x="1955391" y="1020422"/>
                  <a:pt x="1978033" y="1038661"/>
                </a:cubicBezTo>
                <a:cubicBezTo>
                  <a:pt x="2005707" y="1061303"/>
                  <a:pt x="2028978" y="1086461"/>
                  <a:pt x="2048161" y="1116651"/>
                </a:cubicBezTo>
                <a:cubicBezTo>
                  <a:pt x="2088728" y="1179860"/>
                  <a:pt x="2134955" y="1239924"/>
                  <a:pt x="2158541" y="1312882"/>
                </a:cubicBezTo>
                <a:cubicBezTo>
                  <a:pt x="2174264" y="1361939"/>
                  <a:pt x="2194705" y="1409739"/>
                  <a:pt x="2200365" y="1461313"/>
                </a:cubicBezTo>
                <a:cubicBezTo>
                  <a:pt x="2207913" y="1527666"/>
                  <a:pt x="2217347" y="1594020"/>
                  <a:pt x="2213259" y="1661003"/>
                </a:cubicBezTo>
                <a:cubicBezTo>
                  <a:pt x="2212001" y="1679557"/>
                  <a:pt x="2218919" y="1694651"/>
                  <a:pt x="2233700" y="1707545"/>
                </a:cubicBezTo>
                <a:cubicBezTo>
                  <a:pt x="2247222" y="1719180"/>
                  <a:pt x="2259486" y="1711947"/>
                  <a:pt x="2270178" y="1706916"/>
                </a:cubicBezTo>
                <a:cubicBezTo>
                  <a:pt x="2277097" y="1703771"/>
                  <a:pt x="2284644" y="1691507"/>
                  <a:pt x="2283701" y="1684274"/>
                </a:cubicBezTo>
                <a:cubicBezTo>
                  <a:pt x="2280242" y="1661317"/>
                  <a:pt x="2285273" y="1638361"/>
                  <a:pt x="2283386" y="1616033"/>
                </a:cubicBezTo>
                <a:cubicBezTo>
                  <a:pt x="2278355" y="1561629"/>
                  <a:pt x="2268606" y="1507855"/>
                  <a:pt x="2261688" y="1453765"/>
                </a:cubicBezTo>
                <a:cubicBezTo>
                  <a:pt x="2252253" y="1381122"/>
                  <a:pt x="2229297" y="1312567"/>
                  <a:pt x="2195963" y="1248100"/>
                </a:cubicBezTo>
                <a:cubicBezTo>
                  <a:pt x="2173635" y="1204388"/>
                  <a:pt x="2145962" y="1163507"/>
                  <a:pt x="2120489" y="1121368"/>
                </a:cubicBezTo>
                <a:cubicBezTo>
                  <a:pt x="2095332" y="1079857"/>
                  <a:pt x="2066085" y="1041806"/>
                  <a:pt x="2028978" y="1010044"/>
                </a:cubicBezTo>
                <a:cubicBezTo>
                  <a:pt x="1998474" y="983629"/>
                  <a:pt x="1968285" y="957527"/>
                  <a:pt x="1941240" y="927652"/>
                </a:cubicBezTo>
                <a:cubicBezTo>
                  <a:pt x="1897214" y="878909"/>
                  <a:pt x="1850357" y="832367"/>
                  <a:pt x="1793438" y="797775"/>
                </a:cubicBezTo>
                <a:cubicBezTo>
                  <a:pt x="1772054" y="784567"/>
                  <a:pt x="1750040" y="772617"/>
                  <a:pt x="1728342" y="759410"/>
                </a:cubicBezTo>
                <a:cubicBezTo>
                  <a:pt x="1653812" y="714755"/>
                  <a:pt x="1576452" y="677332"/>
                  <a:pt x="1490915" y="659407"/>
                </a:cubicBezTo>
                <a:cubicBezTo>
                  <a:pt x="1482424" y="657520"/>
                  <a:pt x="1473619" y="655634"/>
                  <a:pt x="1465757" y="651545"/>
                </a:cubicBezTo>
                <a:cubicBezTo>
                  <a:pt x="1410725" y="621985"/>
                  <a:pt x="1350975" y="611922"/>
                  <a:pt x="1289967" y="606261"/>
                </a:cubicBezTo>
                <a:cubicBezTo>
                  <a:pt x="1278646" y="605318"/>
                  <a:pt x="1266381" y="610350"/>
                  <a:pt x="1256004" y="607205"/>
                </a:cubicBezTo>
                <a:cubicBezTo>
                  <a:pt x="1228016" y="598714"/>
                  <a:pt x="1200657" y="610035"/>
                  <a:pt x="1172983" y="606576"/>
                </a:cubicBezTo>
                <a:cubicBezTo>
                  <a:pt x="1158517" y="605004"/>
                  <a:pt x="1153171" y="622929"/>
                  <a:pt x="1163234" y="635507"/>
                </a:cubicBezTo>
                <a:cubicBezTo>
                  <a:pt x="1168581" y="642111"/>
                  <a:pt x="1174870" y="648086"/>
                  <a:pt x="1182417" y="656263"/>
                </a:cubicBezTo>
                <a:cubicBezTo>
                  <a:pt x="1202544" y="655005"/>
                  <a:pt x="1225500" y="651231"/>
                  <a:pt x="1247828" y="653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7299953" y="3806198"/>
            <a:ext cx="2142220" cy="1239971"/>
          </a:xfrm>
          <a:custGeom>
            <a:rect b="b" l="l" r="r" t="t"/>
            <a:pathLst>
              <a:path extrusionOk="0" h="2479941" w="4284439">
                <a:moveTo>
                  <a:pt x="2664319" y="2182819"/>
                </a:moveTo>
                <a:cubicBezTo>
                  <a:pt x="2728768" y="2176306"/>
                  <a:pt x="2787045" y="2170135"/>
                  <a:pt x="2845666" y="2164307"/>
                </a:cubicBezTo>
                <a:cubicBezTo>
                  <a:pt x="2851151" y="2163622"/>
                  <a:pt x="2856636" y="2164650"/>
                  <a:pt x="2862121" y="2164650"/>
                </a:cubicBezTo>
                <a:cubicBezTo>
                  <a:pt x="2892288" y="2163622"/>
                  <a:pt x="2924169" y="2167735"/>
                  <a:pt x="2952623" y="2160536"/>
                </a:cubicBezTo>
                <a:cubicBezTo>
                  <a:pt x="2987589" y="2151623"/>
                  <a:pt x="3020842" y="2160879"/>
                  <a:pt x="3054437" y="2158822"/>
                </a:cubicBezTo>
                <a:cubicBezTo>
                  <a:pt x="3075006" y="2157451"/>
                  <a:pt x="3095232" y="2152994"/>
                  <a:pt x="3115800" y="2150252"/>
                </a:cubicBezTo>
                <a:cubicBezTo>
                  <a:pt x="3124028" y="2149223"/>
                  <a:pt x="3132255" y="2147852"/>
                  <a:pt x="3140140" y="2147509"/>
                </a:cubicBezTo>
                <a:cubicBezTo>
                  <a:pt x="3179906" y="2146824"/>
                  <a:pt x="3220015" y="2150252"/>
                  <a:pt x="3258752" y="2145110"/>
                </a:cubicBezTo>
                <a:cubicBezTo>
                  <a:pt x="3287548" y="2141339"/>
                  <a:pt x="3314287" y="2137911"/>
                  <a:pt x="3343769" y="2142367"/>
                </a:cubicBezTo>
                <a:cubicBezTo>
                  <a:pt x="3369822" y="2146138"/>
                  <a:pt x="3397933" y="2135854"/>
                  <a:pt x="3425015" y="2133111"/>
                </a:cubicBezTo>
                <a:cubicBezTo>
                  <a:pt x="3438042" y="2131740"/>
                  <a:pt x="3449354" y="2129341"/>
                  <a:pt x="3464095" y="2139968"/>
                </a:cubicBezTo>
                <a:cubicBezTo>
                  <a:pt x="3476093" y="2148881"/>
                  <a:pt x="3500090" y="2146481"/>
                  <a:pt x="3516888" y="2142025"/>
                </a:cubicBezTo>
                <a:cubicBezTo>
                  <a:pt x="3546027" y="2134140"/>
                  <a:pt x="3573109" y="2127284"/>
                  <a:pt x="3602590" y="2141339"/>
                </a:cubicBezTo>
                <a:cubicBezTo>
                  <a:pt x="3610818" y="2145110"/>
                  <a:pt x="3624188" y="2146824"/>
                  <a:pt x="3631044" y="2142367"/>
                </a:cubicBezTo>
                <a:cubicBezTo>
                  <a:pt x="3652641" y="2129341"/>
                  <a:pt x="3675952" y="2132083"/>
                  <a:pt x="3698920" y="2130369"/>
                </a:cubicBezTo>
                <a:cubicBezTo>
                  <a:pt x="3724288" y="2128312"/>
                  <a:pt x="3749656" y="2128655"/>
                  <a:pt x="3775024" y="2127969"/>
                </a:cubicBezTo>
                <a:cubicBezTo>
                  <a:pt x="3816504" y="2126598"/>
                  <a:pt x="3819246" y="2122484"/>
                  <a:pt x="3823360" y="2082033"/>
                </a:cubicBezTo>
                <a:cubicBezTo>
                  <a:pt x="3833987" y="1971648"/>
                  <a:pt x="3824731" y="1861263"/>
                  <a:pt x="3824731" y="1751221"/>
                </a:cubicBezTo>
                <a:cubicBezTo>
                  <a:pt x="3824731" y="1650435"/>
                  <a:pt x="3824046" y="1549306"/>
                  <a:pt x="3822674" y="1448520"/>
                </a:cubicBezTo>
                <a:cubicBezTo>
                  <a:pt x="3820960" y="1336764"/>
                  <a:pt x="3821989" y="1224322"/>
                  <a:pt x="3814447" y="1112909"/>
                </a:cubicBezTo>
                <a:cubicBezTo>
                  <a:pt x="3806220" y="987783"/>
                  <a:pt x="3813419" y="863686"/>
                  <a:pt x="3815475" y="738903"/>
                </a:cubicBezTo>
                <a:cubicBezTo>
                  <a:pt x="3816847" y="639831"/>
                  <a:pt x="3813419" y="540759"/>
                  <a:pt x="3812733" y="441687"/>
                </a:cubicBezTo>
                <a:cubicBezTo>
                  <a:pt x="3812390" y="385466"/>
                  <a:pt x="3814790" y="329588"/>
                  <a:pt x="3814447" y="273367"/>
                </a:cubicBezTo>
                <a:cubicBezTo>
                  <a:pt x="3814104" y="240800"/>
                  <a:pt x="3809990" y="208576"/>
                  <a:pt x="3808962" y="176009"/>
                </a:cubicBezTo>
                <a:cubicBezTo>
                  <a:pt x="3808276" y="159897"/>
                  <a:pt x="3800049" y="152013"/>
                  <a:pt x="3786336" y="149956"/>
                </a:cubicBezTo>
                <a:cubicBezTo>
                  <a:pt x="3772281" y="147556"/>
                  <a:pt x="3758226" y="146870"/>
                  <a:pt x="3743828" y="147213"/>
                </a:cubicBezTo>
                <a:cubicBezTo>
                  <a:pt x="3721203" y="147556"/>
                  <a:pt x="3698577" y="151327"/>
                  <a:pt x="3675952" y="150298"/>
                </a:cubicBezTo>
                <a:cubicBezTo>
                  <a:pt x="3615960" y="147213"/>
                  <a:pt x="3558368" y="161611"/>
                  <a:pt x="3500090" y="170181"/>
                </a:cubicBezTo>
                <a:cubicBezTo>
                  <a:pt x="3449697" y="177380"/>
                  <a:pt x="3398276" y="176009"/>
                  <a:pt x="3347540" y="178752"/>
                </a:cubicBezTo>
                <a:cubicBezTo>
                  <a:pt x="3319429" y="180466"/>
                  <a:pt x="3291319" y="183551"/>
                  <a:pt x="3263209" y="185951"/>
                </a:cubicBezTo>
                <a:cubicBezTo>
                  <a:pt x="3246754" y="187322"/>
                  <a:pt x="3242983" y="198635"/>
                  <a:pt x="3241269" y="212347"/>
                </a:cubicBezTo>
                <a:cubicBezTo>
                  <a:pt x="3236126" y="254513"/>
                  <a:pt x="3228242" y="296678"/>
                  <a:pt x="3225842" y="338844"/>
                </a:cubicBezTo>
                <a:cubicBezTo>
                  <a:pt x="3220700" y="422490"/>
                  <a:pt x="3217958" y="506135"/>
                  <a:pt x="3215558" y="589781"/>
                </a:cubicBezTo>
                <a:cubicBezTo>
                  <a:pt x="3212473" y="691253"/>
                  <a:pt x="3212473" y="793067"/>
                  <a:pt x="3208016" y="894539"/>
                </a:cubicBezTo>
                <a:cubicBezTo>
                  <a:pt x="3199789" y="1070058"/>
                  <a:pt x="3191218" y="1245233"/>
                  <a:pt x="3190190" y="1421095"/>
                </a:cubicBezTo>
                <a:cubicBezTo>
                  <a:pt x="3189504" y="1522910"/>
                  <a:pt x="3178534" y="1624724"/>
                  <a:pt x="3174764" y="1726881"/>
                </a:cubicBezTo>
                <a:cubicBezTo>
                  <a:pt x="3172021" y="1795101"/>
                  <a:pt x="3175106" y="1863663"/>
                  <a:pt x="3173392" y="1931882"/>
                </a:cubicBezTo>
                <a:cubicBezTo>
                  <a:pt x="3172021" y="1984332"/>
                  <a:pt x="3167564" y="2036782"/>
                  <a:pt x="3164136" y="2089232"/>
                </a:cubicBezTo>
                <a:cubicBezTo>
                  <a:pt x="3163794" y="2094717"/>
                  <a:pt x="3164136" y="2101916"/>
                  <a:pt x="3161051" y="2105687"/>
                </a:cubicBezTo>
                <a:cubicBezTo>
                  <a:pt x="3154881" y="2114257"/>
                  <a:pt x="3147339" y="2125569"/>
                  <a:pt x="3138769" y="2127626"/>
                </a:cubicBezTo>
                <a:cubicBezTo>
                  <a:pt x="3123685" y="2131055"/>
                  <a:pt x="3121285" y="2116314"/>
                  <a:pt x="3120600" y="2105001"/>
                </a:cubicBezTo>
                <a:cubicBezTo>
                  <a:pt x="3118200" y="2076891"/>
                  <a:pt x="3116829" y="2048437"/>
                  <a:pt x="3115457" y="2020327"/>
                </a:cubicBezTo>
                <a:cubicBezTo>
                  <a:pt x="3112715" y="1960678"/>
                  <a:pt x="3109287" y="1901372"/>
                  <a:pt x="3108258" y="1841723"/>
                </a:cubicBezTo>
                <a:cubicBezTo>
                  <a:pt x="3106887" y="1764934"/>
                  <a:pt x="3105516" y="1688144"/>
                  <a:pt x="3107916" y="1611355"/>
                </a:cubicBezTo>
                <a:cubicBezTo>
                  <a:pt x="3111344" y="1502684"/>
                  <a:pt x="3118886" y="1394013"/>
                  <a:pt x="3123685" y="1285342"/>
                </a:cubicBezTo>
                <a:cubicBezTo>
                  <a:pt x="3128141" y="1181814"/>
                  <a:pt x="3131227" y="1078285"/>
                  <a:pt x="3135340" y="974756"/>
                </a:cubicBezTo>
                <a:cubicBezTo>
                  <a:pt x="3140140" y="860258"/>
                  <a:pt x="3145967" y="745759"/>
                  <a:pt x="3149738" y="631261"/>
                </a:cubicBezTo>
                <a:cubicBezTo>
                  <a:pt x="3150767" y="599037"/>
                  <a:pt x="3145625" y="566813"/>
                  <a:pt x="3145967" y="534588"/>
                </a:cubicBezTo>
                <a:cubicBezTo>
                  <a:pt x="3146310" y="490709"/>
                  <a:pt x="3148024" y="446829"/>
                  <a:pt x="3152138" y="403292"/>
                </a:cubicBezTo>
                <a:cubicBezTo>
                  <a:pt x="3158994" y="332673"/>
                  <a:pt x="3167564" y="262397"/>
                  <a:pt x="3176820" y="192121"/>
                </a:cubicBezTo>
                <a:cubicBezTo>
                  <a:pt x="3179220" y="172924"/>
                  <a:pt x="3190190" y="158869"/>
                  <a:pt x="3211444" y="153727"/>
                </a:cubicBezTo>
                <a:cubicBezTo>
                  <a:pt x="3238526" y="147213"/>
                  <a:pt x="3264237" y="136243"/>
                  <a:pt x="3294061" y="140700"/>
                </a:cubicBezTo>
                <a:cubicBezTo>
                  <a:pt x="3312573" y="143442"/>
                  <a:pt x="3333827" y="137272"/>
                  <a:pt x="3352339" y="131101"/>
                </a:cubicBezTo>
                <a:cubicBezTo>
                  <a:pt x="3399304" y="115332"/>
                  <a:pt x="3446612" y="106419"/>
                  <a:pt x="3496319" y="116017"/>
                </a:cubicBezTo>
                <a:cubicBezTo>
                  <a:pt x="3501804" y="117046"/>
                  <a:pt x="3510374" y="117389"/>
                  <a:pt x="3512774" y="114646"/>
                </a:cubicBezTo>
                <a:cubicBezTo>
                  <a:pt x="3533686" y="88250"/>
                  <a:pt x="3564881" y="102305"/>
                  <a:pt x="3590249" y="95792"/>
                </a:cubicBezTo>
                <a:cubicBezTo>
                  <a:pt x="3615960" y="89278"/>
                  <a:pt x="3644413" y="95106"/>
                  <a:pt x="3671838" y="95106"/>
                </a:cubicBezTo>
                <a:cubicBezTo>
                  <a:pt x="3700634" y="95449"/>
                  <a:pt x="3730801" y="85850"/>
                  <a:pt x="3757198" y="105390"/>
                </a:cubicBezTo>
                <a:cubicBezTo>
                  <a:pt x="3758569" y="106419"/>
                  <a:pt x="3763026" y="102991"/>
                  <a:pt x="3765425" y="104019"/>
                </a:cubicBezTo>
                <a:cubicBezTo>
                  <a:pt x="3783594" y="111561"/>
                  <a:pt x="3800735" y="83793"/>
                  <a:pt x="3821989" y="106076"/>
                </a:cubicBezTo>
                <a:cubicBezTo>
                  <a:pt x="3835358" y="120131"/>
                  <a:pt x="3860041" y="123216"/>
                  <a:pt x="3880952" y="131787"/>
                </a:cubicBezTo>
                <a:cubicBezTo>
                  <a:pt x="3896378" y="170867"/>
                  <a:pt x="3891236" y="212347"/>
                  <a:pt x="3891579" y="253141"/>
                </a:cubicBezTo>
                <a:cubicBezTo>
                  <a:pt x="3892265" y="317933"/>
                  <a:pt x="3892950" y="382724"/>
                  <a:pt x="3892950" y="447515"/>
                </a:cubicBezTo>
                <a:cubicBezTo>
                  <a:pt x="3892950" y="560985"/>
                  <a:pt x="3893293" y="674798"/>
                  <a:pt x="3891922" y="788268"/>
                </a:cubicBezTo>
                <a:cubicBezTo>
                  <a:pt x="3890894" y="866086"/>
                  <a:pt x="3885066" y="943904"/>
                  <a:pt x="3884723" y="1021721"/>
                </a:cubicBezTo>
                <a:cubicBezTo>
                  <a:pt x="3884723" y="1089598"/>
                  <a:pt x="3890208" y="1157474"/>
                  <a:pt x="3892608" y="1225693"/>
                </a:cubicBezTo>
                <a:cubicBezTo>
                  <a:pt x="3894322" y="1276772"/>
                  <a:pt x="3894664" y="1327851"/>
                  <a:pt x="3895693" y="1378587"/>
                </a:cubicBezTo>
                <a:cubicBezTo>
                  <a:pt x="3897064" y="1442349"/>
                  <a:pt x="3898778" y="1506112"/>
                  <a:pt x="3899464" y="1570217"/>
                </a:cubicBezTo>
                <a:cubicBezTo>
                  <a:pt x="3900150" y="1668947"/>
                  <a:pt x="3899464" y="1768019"/>
                  <a:pt x="3900835" y="1866748"/>
                </a:cubicBezTo>
                <a:cubicBezTo>
                  <a:pt x="3901864" y="1948337"/>
                  <a:pt x="3904949" y="2030268"/>
                  <a:pt x="3907349" y="2109800"/>
                </a:cubicBezTo>
                <a:cubicBezTo>
                  <a:pt x="3936145" y="2113571"/>
                  <a:pt x="3962198" y="2116999"/>
                  <a:pt x="3988252" y="2119742"/>
                </a:cubicBezTo>
                <a:cubicBezTo>
                  <a:pt x="3993737" y="2120427"/>
                  <a:pt x="3999907" y="2120085"/>
                  <a:pt x="4004707" y="2118028"/>
                </a:cubicBezTo>
                <a:cubicBezTo>
                  <a:pt x="4016362" y="2112886"/>
                  <a:pt x="4025961" y="2106715"/>
                  <a:pt x="4037616" y="2120770"/>
                </a:cubicBezTo>
                <a:cubicBezTo>
                  <a:pt x="4042416" y="2126598"/>
                  <a:pt x="4057842" y="2128655"/>
                  <a:pt x="4065727" y="2125912"/>
                </a:cubicBezTo>
                <a:cubicBezTo>
                  <a:pt x="4108921" y="2109800"/>
                  <a:pt x="4154515" y="2115285"/>
                  <a:pt x="4198737" y="2109800"/>
                </a:cubicBezTo>
                <a:cubicBezTo>
                  <a:pt x="4215878" y="2107744"/>
                  <a:pt x="4227190" y="2107744"/>
                  <a:pt x="4239532" y="2122141"/>
                </a:cubicBezTo>
                <a:cubicBezTo>
                  <a:pt x="4250844" y="2135511"/>
                  <a:pt x="4267642" y="2144424"/>
                  <a:pt x="4284440" y="2157451"/>
                </a:cubicBezTo>
                <a:cubicBezTo>
                  <a:pt x="4266271" y="2176991"/>
                  <a:pt x="4245017" y="2172877"/>
                  <a:pt x="4224791" y="2171506"/>
                </a:cubicBezTo>
                <a:cubicBezTo>
                  <a:pt x="4145944" y="2164993"/>
                  <a:pt x="4067098" y="2162593"/>
                  <a:pt x="3987909" y="2170478"/>
                </a:cubicBezTo>
                <a:cubicBezTo>
                  <a:pt x="3972482" y="2172192"/>
                  <a:pt x="3956713" y="2169792"/>
                  <a:pt x="3940944" y="2170820"/>
                </a:cubicBezTo>
                <a:cubicBezTo>
                  <a:pt x="3863126" y="2176306"/>
                  <a:pt x="3785308" y="2182133"/>
                  <a:pt x="3707490" y="2187618"/>
                </a:cubicBezTo>
                <a:cubicBezTo>
                  <a:pt x="3629330" y="2193446"/>
                  <a:pt x="3551512" y="2189675"/>
                  <a:pt x="3473351" y="2189675"/>
                </a:cubicBezTo>
                <a:cubicBezTo>
                  <a:pt x="3382506" y="2189675"/>
                  <a:pt x="3291319" y="2195846"/>
                  <a:pt x="3200474" y="2199274"/>
                </a:cubicBezTo>
                <a:cubicBezTo>
                  <a:pt x="3122656" y="2202016"/>
                  <a:pt x="3044496" y="2203730"/>
                  <a:pt x="2966678" y="2207158"/>
                </a:cubicBezTo>
                <a:cubicBezTo>
                  <a:pt x="2901544" y="2209901"/>
                  <a:pt x="2836067" y="2215043"/>
                  <a:pt x="2770933" y="2218471"/>
                </a:cubicBezTo>
                <a:cubicBezTo>
                  <a:pt x="2739738" y="2220185"/>
                  <a:pt x="2707514" y="2216071"/>
                  <a:pt x="2677346" y="2222242"/>
                </a:cubicBezTo>
                <a:cubicBezTo>
                  <a:pt x="2625239" y="2232869"/>
                  <a:pt x="2573475" y="2222585"/>
                  <a:pt x="2521368" y="2227727"/>
                </a:cubicBezTo>
                <a:cubicBezTo>
                  <a:pt x="2468575" y="2233212"/>
                  <a:pt x="2414411" y="2228070"/>
                  <a:pt x="2360933" y="2226698"/>
                </a:cubicBezTo>
                <a:cubicBezTo>
                  <a:pt x="2310197" y="2225670"/>
                  <a:pt x="2259118" y="2223956"/>
                  <a:pt x="2208382" y="2221556"/>
                </a:cubicBezTo>
                <a:cubicBezTo>
                  <a:pt x="2102111" y="2216414"/>
                  <a:pt x="1995840" y="2211272"/>
                  <a:pt x="1889569" y="2204759"/>
                </a:cubicBezTo>
                <a:cubicBezTo>
                  <a:pt x="1796324" y="2198931"/>
                  <a:pt x="1703080" y="2189332"/>
                  <a:pt x="1609493" y="2184533"/>
                </a:cubicBezTo>
                <a:cubicBezTo>
                  <a:pt x="1519334" y="2179734"/>
                  <a:pt x="1429175" y="2179734"/>
                  <a:pt x="1339016" y="2175963"/>
                </a:cubicBezTo>
                <a:cubicBezTo>
                  <a:pt x="1282452" y="2173563"/>
                  <a:pt x="1225889" y="2167392"/>
                  <a:pt x="1169325" y="2164993"/>
                </a:cubicBezTo>
                <a:cubicBezTo>
                  <a:pt x="1098363" y="2161907"/>
                  <a:pt x="1027402" y="2159508"/>
                  <a:pt x="956783" y="2160536"/>
                </a:cubicBezTo>
                <a:cubicBezTo>
                  <a:pt x="906047" y="2161222"/>
                  <a:pt x="855654" y="2168764"/>
                  <a:pt x="805261" y="2171163"/>
                </a:cubicBezTo>
                <a:cubicBezTo>
                  <a:pt x="730528" y="2174934"/>
                  <a:pt x="655453" y="2176648"/>
                  <a:pt x="580720" y="2180076"/>
                </a:cubicBezTo>
                <a:cubicBezTo>
                  <a:pt x="567351" y="2180762"/>
                  <a:pt x="553981" y="2184190"/>
                  <a:pt x="535126" y="2187275"/>
                </a:cubicBezTo>
                <a:cubicBezTo>
                  <a:pt x="540611" y="2254466"/>
                  <a:pt x="545411" y="2317543"/>
                  <a:pt x="551581" y="2380963"/>
                </a:cubicBezTo>
                <a:cubicBezTo>
                  <a:pt x="555352" y="2422443"/>
                  <a:pt x="551924" y="2445754"/>
                  <a:pt x="534098" y="2478321"/>
                </a:cubicBezTo>
                <a:cubicBezTo>
                  <a:pt x="490218" y="2482092"/>
                  <a:pt x="489533" y="2482435"/>
                  <a:pt x="476163" y="2443012"/>
                </a:cubicBezTo>
                <a:cubicBezTo>
                  <a:pt x="470335" y="2425871"/>
                  <a:pt x="466222" y="2407359"/>
                  <a:pt x="465536" y="2389190"/>
                </a:cubicBezTo>
                <a:cubicBezTo>
                  <a:pt x="463822" y="2341540"/>
                  <a:pt x="462451" y="2294232"/>
                  <a:pt x="451481" y="2247610"/>
                </a:cubicBezTo>
                <a:cubicBezTo>
                  <a:pt x="447367" y="2229784"/>
                  <a:pt x="447024" y="2211272"/>
                  <a:pt x="444625" y="2191389"/>
                </a:cubicBezTo>
                <a:cubicBezTo>
                  <a:pt x="432969" y="2188304"/>
                  <a:pt x="422342" y="2183504"/>
                  <a:pt x="411715" y="2182819"/>
                </a:cubicBezTo>
                <a:cubicBezTo>
                  <a:pt x="351380" y="2179391"/>
                  <a:pt x="291046" y="2175277"/>
                  <a:pt x="230368" y="2174249"/>
                </a:cubicBezTo>
                <a:cubicBezTo>
                  <a:pt x="185117" y="2173563"/>
                  <a:pt x="140209" y="2176991"/>
                  <a:pt x="94958" y="2178020"/>
                </a:cubicBezTo>
                <a:cubicBezTo>
                  <a:pt x="63420" y="2178705"/>
                  <a:pt x="33595" y="2172534"/>
                  <a:pt x="0" y="2149223"/>
                </a:cubicBezTo>
                <a:cubicBezTo>
                  <a:pt x="22283" y="2143739"/>
                  <a:pt x="39423" y="2135168"/>
                  <a:pt x="55535" y="2136882"/>
                </a:cubicBezTo>
                <a:cubicBezTo>
                  <a:pt x="82960" y="2139625"/>
                  <a:pt x="107300" y="2125569"/>
                  <a:pt x="136096" y="2131740"/>
                </a:cubicBezTo>
                <a:cubicBezTo>
                  <a:pt x="159749" y="2136882"/>
                  <a:pt x="186831" y="2122141"/>
                  <a:pt x="212885" y="2121113"/>
                </a:cubicBezTo>
                <a:cubicBezTo>
                  <a:pt x="240310" y="2120085"/>
                  <a:pt x="267735" y="2125569"/>
                  <a:pt x="295159" y="2126941"/>
                </a:cubicBezTo>
                <a:cubicBezTo>
                  <a:pt x="326355" y="2128655"/>
                  <a:pt x="357208" y="2137911"/>
                  <a:pt x="389089" y="2130712"/>
                </a:cubicBezTo>
                <a:cubicBezTo>
                  <a:pt x="400402" y="2128312"/>
                  <a:pt x="413772" y="2133797"/>
                  <a:pt x="426798" y="2135854"/>
                </a:cubicBezTo>
                <a:cubicBezTo>
                  <a:pt x="450795" y="2125569"/>
                  <a:pt x="447367" y="2103972"/>
                  <a:pt x="441539" y="2085461"/>
                </a:cubicBezTo>
                <a:cubicBezTo>
                  <a:pt x="428513" y="2042610"/>
                  <a:pt x="433655" y="1999758"/>
                  <a:pt x="434683" y="1956564"/>
                </a:cubicBezTo>
                <a:cubicBezTo>
                  <a:pt x="434683" y="1952450"/>
                  <a:pt x="436740" y="1947994"/>
                  <a:pt x="435369" y="1944223"/>
                </a:cubicBezTo>
                <a:cubicBezTo>
                  <a:pt x="412743" y="1881146"/>
                  <a:pt x="431941" y="1814984"/>
                  <a:pt x="421314" y="1750878"/>
                </a:cubicBezTo>
                <a:cubicBezTo>
                  <a:pt x="418228" y="1733052"/>
                  <a:pt x="416857" y="1714540"/>
                  <a:pt x="414457" y="1695686"/>
                </a:cubicBezTo>
                <a:cubicBezTo>
                  <a:pt x="391832" y="1690201"/>
                  <a:pt x="371949" y="1685059"/>
                  <a:pt x="351037" y="1696029"/>
                </a:cubicBezTo>
                <a:cubicBezTo>
                  <a:pt x="332183" y="1705970"/>
                  <a:pt x="316414" y="1700828"/>
                  <a:pt x="302358" y="1684030"/>
                </a:cubicBezTo>
                <a:cubicBezTo>
                  <a:pt x="333211" y="1651121"/>
                  <a:pt x="375720" y="1663462"/>
                  <a:pt x="412400" y="1649407"/>
                </a:cubicBezTo>
                <a:cubicBezTo>
                  <a:pt x="420628" y="1455033"/>
                  <a:pt x="387375" y="1261688"/>
                  <a:pt x="401773" y="1063887"/>
                </a:cubicBezTo>
                <a:cubicBezTo>
                  <a:pt x="367150" y="1061830"/>
                  <a:pt x="339382" y="1060459"/>
                  <a:pt x="305101" y="1058402"/>
                </a:cubicBezTo>
                <a:cubicBezTo>
                  <a:pt x="333554" y="1030292"/>
                  <a:pt x="365093" y="1038176"/>
                  <a:pt x="392517" y="1033377"/>
                </a:cubicBezTo>
                <a:cubicBezTo>
                  <a:pt x="403487" y="999096"/>
                  <a:pt x="403145" y="751930"/>
                  <a:pt x="391489" y="699823"/>
                </a:cubicBezTo>
                <a:cubicBezTo>
                  <a:pt x="354466" y="694338"/>
                  <a:pt x="315385" y="688510"/>
                  <a:pt x="268763" y="681654"/>
                </a:cubicBezTo>
                <a:cubicBezTo>
                  <a:pt x="280761" y="673084"/>
                  <a:pt x="286589" y="665199"/>
                  <a:pt x="292417" y="664856"/>
                </a:cubicBezTo>
                <a:cubicBezTo>
                  <a:pt x="325327" y="663485"/>
                  <a:pt x="358579" y="664171"/>
                  <a:pt x="390803" y="664171"/>
                </a:cubicBezTo>
                <a:cubicBezTo>
                  <a:pt x="401773" y="599722"/>
                  <a:pt x="397660" y="242172"/>
                  <a:pt x="386347" y="215775"/>
                </a:cubicBezTo>
                <a:cubicBezTo>
                  <a:pt x="344524" y="219546"/>
                  <a:pt x="300987" y="230173"/>
                  <a:pt x="262592" y="200692"/>
                </a:cubicBezTo>
                <a:cubicBezTo>
                  <a:pt x="274934" y="169496"/>
                  <a:pt x="302358" y="155441"/>
                  <a:pt x="335611" y="161954"/>
                </a:cubicBezTo>
                <a:cubicBezTo>
                  <a:pt x="361665" y="167439"/>
                  <a:pt x="361665" y="167439"/>
                  <a:pt x="393203" y="151670"/>
                </a:cubicBezTo>
                <a:cubicBezTo>
                  <a:pt x="391489" y="116703"/>
                  <a:pt x="389089" y="80708"/>
                  <a:pt x="387718" y="44370"/>
                </a:cubicBezTo>
                <a:cubicBezTo>
                  <a:pt x="387033" y="26544"/>
                  <a:pt x="381205" y="4947"/>
                  <a:pt x="407944" y="491"/>
                </a:cubicBezTo>
                <a:cubicBezTo>
                  <a:pt x="425427" y="-2595"/>
                  <a:pt x="433312" y="8718"/>
                  <a:pt x="437768" y="38885"/>
                </a:cubicBezTo>
                <a:cubicBezTo>
                  <a:pt x="442911" y="75223"/>
                  <a:pt x="448053" y="111218"/>
                  <a:pt x="453880" y="152355"/>
                </a:cubicBezTo>
                <a:cubicBezTo>
                  <a:pt x="477534" y="156469"/>
                  <a:pt x="501531" y="160926"/>
                  <a:pt x="529642" y="166068"/>
                </a:cubicBezTo>
                <a:cubicBezTo>
                  <a:pt x="512501" y="192464"/>
                  <a:pt x="485762" y="198292"/>
                  <a:pt x="463136" y="212690"/>
                </a:cubicBezTo>
                <a:cubicBezTo>
                  <a:pt x="463136" y="249713"/>
                  <a:pt x="461765" y="288108"/>
                  <a:pt x="463479" y="325817"/>
                </a:cubicBezTo>
                <a:cubicBezTo>
                  <a:pt x="466907" y="409120"/>
                  <a:pt x="472392" y="492080"/>
                  <a:pt x="476506" y="575383"/>
                </a:cubicBezTo>
                <a:cubicBezTo>
                  <a:pt x="477877" y="600751"/>
                  <a:pt x="476849" y="626462"/>
                  <a:pt x="479591" y="651487"/>
                </a:cubicBezTo>
                <a:cubicBezTo>
                  <a:pt x="480620" y="661085"/>
                  <a:pt x="489190" y="669656"/>
                  <a:pt x="496389" y="681654"/>
                </a:cubicBezTo>
                <a:cubicBezTo>
                  <a:pt x="468964" y="700851"/>
                  <a:pt x="479934" y="732390"/>
                  <a:pt x="479934" y="760500"/>
                </a:cubicBezTo>
                <a:cubicBezTo>
                  <a:pt x="480277" y="847917"/>
                  <a:pt x="483705" y="935333"/>
                  <a:pt x="485762" y="1025150"/>
                </a:cubicBezTo>
                <a:cubicBezTo>
                  <a:pt x="505302" y="1028578"/>
                  <a:pt x="521757" y="1031320"/>
                  <a:pt x="540611" y="1034748"/>
                </a:cubicBezTo>
                <a:cubicBezTo>
                  <a:pt x="533412" y="1059773"/>
                  <a:pt x="509416" y="1054631"/>
                  <a:pt x="493304" y="1062173"/>
                </a:cubicBezTo>
                <a:cubicBezTo>
                  <a:pt x="472735" y="1098854"/>
                  <a:pt x="485762" y="1138277"/>
                  <a:pt x="486447" y="1176329"/>
                </a:cubicBezTo>
                <a:cubicBezTo>
                  <a:pt x="488161" y="1272316"/>
                  <a:pt x="492618" y="1368302"/>
                  <a:pt x="496389" y="1464289"/>
                </a:cubicBezTo>
                <a:cubicBezTo>
                  <a:pt x="498446" y="1516053"/>
                  <a:pt x="501188" y="1567818"/>
                  <a:pt x="503588" y="1619582"/>
                </a:cubicBezTo>
                <a:cubicBezTo>
                  <a:pt x="504274" y="1635694"/>
                  <a:pt x="513187" y="1641522"/>
                  <a:pt x="528956" y="1639808"/>
                </a:cubicBezTo>
                <a:cubicBezTo>
                  <a:pt x="551924" y="1637065"/>
                  <a:pt x="575235" y="1636037"/>
                  <a:pt x="608145" y="1633294"/>
                </a:cubicBezTo>
                <a:cubicBezTo>
                  <a:pt x="591004" y="1654549"/>
                  <a:pt x="580720" y="1667575"/>
                  <a:pt x="569750" y="1681288"/>
                </a:cubicBezTo>
                <a:cubicBezTo>
                  <a:pt x="561866" y="1678888"/>
                  <a:pt x="555695" y="1675803"/>
                  <a:pt x="548839" y="1675117"/>
                </a:cubicBezTo>
                <a:cubicBezTo>
                  <a:pt x="512501" y="1671003"/>
                  <a:pt x="503245" y="1680259"/>
                  <a:pt x="506330" y="1717283"/>
                </a:cubicBezTo>
                <a:cubicBezTo>
                  <a:pt x="510787" y="1769390"/>
                  <a:pt x="516272" y="1821497"/>
                  <a:pt x="519357" y="1873604"/>
                </a:cubicBezTo>
                <a:cubicBezTo>
                  <a:pt x="523471" y="1946966"/>
                  <a:pt x="525871" y="2020670"/>
                  <a:pt x="528613" y="2094031"/>
                </a:cubicBezTo>
                <a:cubicBezTo>
                  <a:pt x="529984" y="2133111"/>
                  <a:pt x="541297" y="2145453"/>
                  <a:pt x="577292" y="2135511"/>
                </a:cubicBezTo>
                <a:cubicBezTo>
                  <a:pt x="602660" y="2128655"/>
                  <a:pt x="625971" y="2133797"/>
                  <a:pt x="649968" y="2133454"/>
                </a:cubicBezTo>
                <a:cubicBezTo>
                  <a:pt x="690762" y="2132426"/>
                  <a:pt x="731557" y="2126598"/>
                  <a:pt x="772008" y="2121799"/>
                </a:cubicBezTo>
                <a:cubicBezTo>
                  <a:pt x="790863" y="2119742"/>
                  <a:pt x="808346" y="2112200"/>
                  <a:pt x="827543" y="2125569"/>
                </a:cubicBezTo>
                <a:cubicBezTo>
                  <a:pt x="837828" y="2132769"/>
                  <a:pt x="854968" y="2116656"/>
                  <a:pt x="853940" y="2100887"/>
                </a:cubicBezTo>
                <a:cubicBezTo>
                  <a:pt x="849140" y="2037810"/>
                  <a:pt x="842284" y="1975076"/>
                  <a:pt x="837485" y="1911999"/>
                </a:cubicBezTo>
                <a:cubicBezTo>
                  <a:pt x="835771" y="1890059"/>
                  <a:pt x="840227" y="1867434"/>
                  <a:pt x="838856" y="1845494"/>
                </a:cubicBezTo>
                <a:cubicBezTo>
                  <a:pt x="835771" y="1795101"/>
                  <a:pt x="826858" y="1745050"/>
                  <a:pt x="836456" y="1693972"/>
                </a:cubicBezTo>
                <a:cubicBezTo>
                  <a:pt x="838513" y="1683688"/>
                  <a:pt x="831657" y="1672032"/>
                  <a:pt x="831314" y="1661062"/>
                </a:cubicBezTo>
                <a:cubicBezTo>
                  <a:pt x="830629" y="1644607"/>
                  <a:pt x="831314" y="1628152"/>
                  <a:pt x="831657" y="1611355"/>
                </a:cubicBezTo>
                <a:cubicBezTo>
                  <a:pt x="832000" y="1599013"/>
                  <a:pt x="833371" y="1586672"/>
                  <a:pt x="832000" y="1574331"/>
                </a:cubicBezTo>
                <a:cubicBezTo>
                  <a:pt x="829600" y="1549649"/>
                  <a:pt x="824115" y="1524966"/>
                  <a:pt x="823087" y="1500284"/>
                </a:cubicBezTo>
                <a:cubicBezTo>
                  <a:pt x="818630" y="1390242"/>
                  <a:pt x="814174" y="1280200"/>
                  <a:pt x="811774" y="1170158"/>
                </a:cubicBezTo>
                <a:cubicBezTo>
                  <a:pt x="810746" y="1132449"/>
                  <a:pt x="815202" y="1094397"/>
                  <a:pt x="817259" y="1057031"/>
                </a:cubicBezTo>
                <a:cubicBezTo>
                  <a:pt x="820687" y="1054974"/>
                  <a:pt x="823087" y="1052917"/>
                  <a:pt x="825829" y="1052574"/>
                </a:cubicBezTo>
                <a:cubicBezTo>
                  <a:pt x="897819" y="1047432"/>
                  <a:pt x="969810" y="1042290"/>
                  <a:pt x="1041457" y="1037148"/>
                </a:cubicBezTo>
                <a:cubicBezTo>
                  <a:pt x="1044199" y="1036805"/>
                  <a:pt x="1047285" y="1037148"/>
                  <a:pt x="1050027" y="1036119"/>
                </a:cubicBezTo>
                <a:cubicBezTo>
                  <a:pt x="1105220" y="1013151"/>
                  <a:pt x="1164183" y="1014180"/>
                  <a:pt x="1222118" y="1008352"/>
                </a:cubicBezTo>
                <a:cubicBezTo>
                  <a:pt x="1240972" y="1006638"/>
                  <a:pt x="1260512" y="1009380"/>
                  <a:pt x="1279710" y="1008352"/>
                </a:cubicBezTo>
                <a:cubicBezTo>
                  <a:pt x="1303706" y="1007323"/>
                  <a:pt x="1327360" y="1001496"/>
                  <a:pt x="1351014" y="1002867"/>
                </a:cubicBezTo>
                <a:cubicBezTo>
                  <a:pt x="1388381" y="1005266"/>
                  <a:pt x="1425747" y="1012808"/>
                  <a:pt x="1463113" y="1015894"/>
                </a:cubicBezTo>
                <a:cubicBezTo>
                  <a:pt x="1520362" y="1020350"/>
                  <a:pt x="1537503" y="1056345"/>
                  <a:pt x="1540931" y="1107081"/>
                </a:cubicBezTo>
                <a:cubicBezTo>
                  <a:pt x="1544702" y="1166387"/>
                  <a:pt x="1552244" y="1225351"/>
                  <a:pt x="1555329" y="1284999"/>
                </a:cubicBezTo>
                <a:cubicBezTo>
                  <a:pt x="1562185" y="1406697"/>
                  <a:pt x="1565956" y="1528395"/>
                  <a:pt x="1573498" y="1649749"/>
                </a:cubicBezTo>
                <a:cubicBezTo>
                  <a:pt x="1582754" y="1795443"/>
                  <a:pt x="1594409" y="1941138"/>
                  <a:pt x="1605036" y="2086832"/>
                </a:cubicBezTo>
                <a:cubicBezTo>
                  <a:pt x="1605379" y="2093688"/>
                  <a:pt x="1604694" y="2100887"/>
                  <a:pt x="1603665" y="2108086"/>
                </a:cubicBezTo>
                <a:cubicBezTo>
                  <a:pt x="1601266" y="2123855"/>
                  <a:pt x="1609836" y="2133454"/>
                  <a:pt x="1623205" y="2136539"/>
                </a:cubicBezTo>
                <a:cubicBezTo>
                  <a:pt x="1643774" y="2140996"/>
                  <a:pt x="1666742" y="2148881"/>
                  <a:pt x="1685940" y="2144424"/>
                </a:cubicBezTo>
                <a:cubicBezTo>
                  <a:pt x="1727077" y="2134140"/>
                  <a:pt x="1763415" y="2155737"/>
                  <a:pt x="1802495" y="2155394"/>
                </a:cubicBezTo>
                <a:cubicBezTo>
                  <a:pt x="1823406" y="2155051"/>
                  <a:pt x="1844318" y="2156080"/>
                  <a:pt x="1865229" y="2158136"/>
                </a:cubicBezTo>
                <a:cubicBezTo>
                  <a:pt x="1888540" y="2160536"/>
                  <a:pt x="1912194" y="2163622"/>
                  <a:pt x="1935162" y="2168764"/>
                </a:cubicBezTo>
                <a:cubicBezTo>
                  <a:pt x="1963273" y="2174591"/>
                  <a:pt x="1975271" y="2166021"/>
                  <a:pt x="1972529" y="2136539"/>
                </a:cubicBezTo>
                <a:cubicBezTo>
                  <a:pt x="1966015" y="2057350"/>
                  <a:pt x="1959502" y="1978504"/>
                  <a:pt x="1951617" y="1899658"/>
                </a:cubicBezTo>
                <a:cubicBezTo>
                  <a:pt x="1949560" y="1878746"/>
                  <a:pt x="1939619" y="1858863"/>
                  <a:pt x="1936876" y="1837952"/>
                </a:cubicBezTo>
                <a:cubicBezTo>
                  <a:pt x="1925564" y="1755335"/>
                  <a:pt x="1908081" y="1672375"/>
                  <a:pt x="1907738" y="1589757"/>
                </a:cubicBezTo>
                <a:cubicBezTo>
                  <a:pt x="1907738" y="1502341"/>
                  <a:pt x="1892311" y="1415953"/>
                  <a:pt x="1895054" y="1329222"/>
                </a:cubicBezTo>
                <a:cubicBezTo>
                  <a:pt x="1897453" y="1261688"/>
                  <a:pt x="1887512" y="1195183"/>
                  <a:pt x="1884770" y="1127993"/>
                </a:cubicBezTo>
                <a:cubicBezTo>
                  <a:pt x="1883055" y="1086855"/>
                  <a:pt x="1886484" y="1045718"/>
                  <a:pt x="1886484" y="1004581"/>
                </a:cubicBezTo>
                <a:cubicBezTo>
                  <a:pt x="1886484" y="980584"/>
                  <a:pt x="1884427" y="956930"/>
                  <a:pt x="1883398" y="932934"/>
                </a:cubicBezTo>
                <a:cubicBezTo>
                  <a:pt x="1880656" y="862315"/>
                  <a:pt x="1886141" y="792382"/>
                  <a:pt x="1890254" y="721763"/>
                </a:cubicBezTo>
                <a:cubicBezTo>
                  <a:pt x="1894368" y="650115"/>
                  <a:pt x="1912880" y="583267"/>
                  <a:pt x="1928992" y="515048"/>
                </a:cubicBezTo>
                <a:cubicBezTo>
                  <a:pt x="1935505" y="487966"/>
                  <a:pt x="1937562" y="459856"/>
                  <a:pt x="1944418" y="432774"/>
                </a:cubicBezTo>
                <a:cubicBezTo>
                  <a:pt x="1947161" y="422147"/>
                  <a:pt x="1956074" y="410491"/>
                  <a:pt x="1965330" y="405349"/>
                </a:cubicBezTo>
                <a:cubicBezTo>
                  <a:pt x="1978357" y="397807"/>
                  <a:pt x="1994469" y="393351"/>
                  <a:pt x="2009552" y="392322"/>
                </a:cubicBezTo>
                <a:cubicBezTo>
                  <a:pt x="2038348" y="389923"/>
                  <a:pt x="2070915" y="398836"/>
                  <a:pt x="2095255" y="388209"/>
                </a:cubicBezTo>
                <a:cubicBezTo>
                  <a:pt x="2125422" y="374839"/>
                  <a:pt x="2153533" y="381010"/>
                  <a:pt x="2182329" y="379296"/>
                </a:cubicBezTo>
                <a:cubicBezTo>
                  <a:pt x="2194327" y="378610"/>
                  <a:pt x="2210782" y="380324"/>
                  <a:pt x="2217638" y="387523"/>
                </a:cubicBezTo>
                <a:cubicBezTo>
                  <a:pt x="2234436" y="405349"/>
                  <a:pt x="2247805" y="368668"/>
                  <a:pt x="2261861" y="387523"/>
                </a:cubicBezTo>
                <a:cubicBezTo>
                  <a:pt x="2306769" y="377924"/>
                  <a:pt x="2352362" y="385123"/>
                  <a:pt x="2397271" y="380667"/>
                </a:cubicBezTo>
                <a:cubicBezTo>
                  <a:pt x="2427095" y="377581"/>
                  <a:pt x="2457948" y="387523"/>
                  <a:pt x="2488458" y="391294"/>
                </a:cubicBezTo>
                <a:cubicBezTo>
                  <a:pt x="2498399" y="392322"/>
                  <a:pt x="2509027" y="395065"/>
                  <a:pt x="2517939" y="392322"/>
                </a:cubicBezTo>
                <a:cubicBezTo>
                  <a:pt x="2549135" y="382724"/>
                  <a:pt x="2575532" y="401578"/>
                  <a:pt x="2604328" y="405006"/>
                </a:cubicBezTo>
                <a:cubicBezTo>
                  <a:pt x="2619754" y="406720"/>
                  <a:pt x="2622497" y="420433"/>
                  <a:pt x="2623868" y="434145"/>
                </a:cubicBezTo>
                <a:cubicBezTo>
                  <a:pt x="2633467" y="545216"/>
                  <a:pt x="2644779" y="656286"/>
                  <a:pt x="2653007" y="767699"/>
                </a:cubicBezTo>
                <a:cubicBezTo>
                  <a:pt x="2659177" y="849288"/>
                  <a:pt x="2665005" y="931220"/>
                  <a:pt x="2664319" y="1013151"/>
                </a:cubicBezTo>
                <a:cubicBezTo>
                  <a:pt x="2663977" y="1099197"/>
                  <a:pt x="2655063" y="1184899"/>
                  <a:pt x="2651293" y="1270944"/>
                </a:cubicBezTo>
                <a:cubicBezTo>
                  <a:pt x="2648550" y="1334364"/>
                  <a:pt x="2646836" y="1397784"/>
                  <a:pt x="2646493" y="1461204"/>
                </a:cubicBezTo>
                <a:cubicBezTo>
                  <a:pt x="2646151" y="1590100"/>
                  <a:pt x="2647522" y="1718997"/>
                  <a:pt x="2648207" y="1848236"/>
                </a:cubicBezTo>
                <a:cubicBezTo>
                  <a:pt x="2648550" y="1903772"/>
                  <a:pt x="2649921" y="1958964"/>
                  <a:pt x="2650950" y="2014499"/>
                </a:cubicBezTo>
                <a:cubicBezTo>
                  <a:pt x="2651635" y="2054265"/>
                  <a:pt x="2651978" y="2094031"/>
                  <a:pt x="2654035" y="2133454"/>
                </a:cubicBezTo>
                <a:cubicBezTo>
                  <a:pt x="2655063" y="2145795"/>
                  <a:pt x="2659863" y="2160536"/>
                  <a:pt x="2664319" y="2182819"/>
                </a:cubicBezTo>
                <a:close/>
                <a:moveTo>
                  <a:pt x="1992412" y="445115"/>
                </a:moveTo>
                <a:cubicBezTo>
                  <a:pt x="1980756" y="507849"/>
                  <a:pt x="1969786" y="564756"/>
                  <a:pt x="1959845" y="622005"/>
                </a:cubicBezTo>
                <a:cubicBezTo>
                  <a:pt x="1955731" y="645659"/>
                  <a:pt x="1950932" y="669656"/>
                  <a:pt x="1950589" y="693652"/>
                </a:cubicBezTo>
                <a:cubicBezTo>
                  <a:pt x="1948189" y="797524"/>
                  <a:pt x="1945790" y="901738"/>
                  <a:pt x="1946475" y="1005609"/>
                </a:cubicBezTo>
                <a:cubicBezTo>
                  <a:pt x="1947161" y="1105367"/>
                  <a:pt x="1950932" y="1205125"/>
                  <a:pt x="1954360" y="1305225"/>
                </a:cubicBezTo>
                <a:cubicBezTo>
                  <a:pt x="1957788" y="1399498"/>
                  <a:pt x="1964987" y="1494114"/>
                  <a:pt x="1965673" y="1588386"/>
                </a:cubicBezTo>
                <a:cubicBezTo>
                  <a:pt x="1966358" y="1692600"/>
                  <a:pt x="1987613" y="1794415"/>
                  <a:pt x="1996526" y="1897258"/>
                </a:cubicBezTo>
                <a:cubicBezTo>
                  <a:pt x="2000982" y="1947651"/>
                  <a:pt x="2006124" y="1998044"/>
                  <a:pt x="2010581" y="2048437"/>
                </a:cubicBezTo>
                <a:cubicBezTo>
                  <a:pt x="2014009" y="2086489"/>
                  <a:pt x="2016751" y="2124541"/>
                  <a:pt x="2020179" y="2163622"/>
                </a:cubicBezTo>
                <a:cubicBezTo>
                  <a:pt x="2033892" y="2165678"/>
                  <a:pt x="2046576" y="2168764"/>
                  <a:pt x="2058917" y="2169449"/>
                </a:cubicBezTo>
                <a:cubicBezTo>
                  <a:pt x="2105196" y="2172192"/>
                  <a:pt x="2151476" y="2171163"/>
                  <a:pt x="2197412" y="2176991"/>
                </a:cubicBezTo>
                <a:cubicBezTo>
                  <a:pt x="2248491" y="2183504"/>
                  <a:pt x="2299912" y="2169449"/>
                  <a:pt x="2350991" y="2185218"/>
                </a:cubicBezTo>
                <a:cubicBezTo>
                  <a:pt x="2370531" y="2191046"/>
                  <a:pt x="2393157" y="2186590"/>
                  <a:pt x="2414411" y="2186590"/>
                </a:cubicBezTo>
                <a:cubicBezTo>
                  <a:pt x="2433951" y="2186247"/>
                  <a:pt x="2460347" y="2193103"/>
                  <a:pt x="2471317" y="2183162"/>
                </a:cubicBezTo>
                <a:cubicBezTo>
                  <a:pt x="2492572" y="2163622"/>
                  <a:pt x="2509369" y="2191732"/>
                  <a:pt x="2530966" y="2180762"/>
                </a:cubicBezTo>
                <a:cubicBezTo>
                  <a:pt x="2545022" y="2173563"/>
                  <a:pt x="2568333" y="2179391"/>
                  <a:pt x="2586159" y="2164650"/>
                </a:cubicBezTo>
                <a:cubicBezTo>
                  <a:pt x="2587187" y="2115285"/>
                  <a:pt x="2591987" y="2065578"/>
                  <a:pt x="2586159" y="2014156"/>
                </a:cubicBezTo>
                <a:cubicBezTo>
                  <a:pt x="2577589" y="1943195"/>
                  <a:pt x="2580674" y="1870862"/>
                  <a:pt x="2579303" y="1798872"/>
                </a:cubicBezTo>
                <a:cubicBezTo>
                  <a:pt x="2578274" y="1735109"/>
                  <a:pt x="2577246" y="1671689"/>
                  <a:pt x="2577589" y="1607926"/>
                </a:cubicBezTo>
                <a:cubicBezTo>
                  <a:pt x="2577589" y="1475945"/>
                  <a:pt x="2578617" y="1343963"/>
                  <a:pt x="2579303" y="1211981"/>
                </a:cubicBezTo>
                <a:cubicBezTo>
                  <a:pt x="2579303" y="1203411"/>
                  <a:pt x="2581017" y="1195183"/>
                  <a:pt x="2582045" y="1186613"/>
                </a:cubicBezTo>
                <a:cubicBezTo>
                  <a:pt x="2585816" y="1151646"/>
                  <a:pt x="2592329" y="1117023"/>
                  <a:pt x="2593358" y="1082056"/>
                </a:cubicBezTo>
                <a:cubicBezTo>
                  <a:pt x="2594386" y="1044004"/>
                  <a:pt x="2590958" y="1005952"/>
                  <a:pt x="2588558" y="967900"/>
                </a:cubicBezTo>
                <a:cubicBezTo>
                  <a:pt x="2582388" y="866086"/>
                  <a:pt x="2576903" y="764614"/>
                  <a:pt x="2569704" y="662799"/>
                </a:cubicBezTo>
                <a:cubicBezTo>
                  <a:pt x="2564562" y="589781"/>
                  <a:pt x="2557363" y="517105"/>
                  <a:pt x="2550849" y="444087"/>
                </a:cubicBezTo>
                <a:cubicBezTo>
                  <a:pt x="2495657" y="424546"/>
                  <a:pt x="2439436" y="431060"/>
                  <a:pt x="2383901" y="430374"/>
                </a:cubicBezTo>
                <a:cubicBezTo>
                  <a:pt x="2312253" y="429003"/>
                  <a:pt x="2240263" y="429003"/>
                  <a:pt x="2168616" y="431745"/>
                </a:cubicBezTo>
                <a:cubicBezTo>
                  <a:pt x="2110339" y="433117"/>
                  <a:pt x="2053432" y="439973"/>
                  <a:pt x="1992412" y="445115"/>
                </a:cubicBezTo>
                <a:close/>
                <a:moveTo>
                  <a:pt x="1464142" y="1046061"/>
                </a:moveTo>
                <a:cubicBezTo>
                  <a:pt x="1429861" y="1046061"/>
                  <a:pt x="1400036" y="1045375"/>
                  <a:pt x="1370554" y="1046061"/>
                </a:cubicBezTo>
                <a:cubicBezTo>
                  <a:pt x="1306449" y="1047432"/>
                  <a:pt x="1241315" y="1042290"/>
                  <a:pt x="1179266" y="1053603"/>
                </a:cubicBezTo>
                <a:cubicBezTo>
                  <a:pt x="1114475" y="1065601"/>
                  <a:pt x="1049684" y="1054974"/>
                  <a:pt x="985579" y="1065258"/>
                </a:cubicBezTo>
                <a:cubicBezTo>
                  <a:pt x="946841" y="1071429"/>
                  <a:pt x="907418" y="1073486"/>
                  <a:pt x="867309" y="1077599"/>
                </a:cubicBezTo>
                <a:cubicBezTo>
                  <a:pt x="869709" y="1143076"/>
                  <a:pt x="871080" y="1206153"/>
                  <a:pt x="874508" y="1269230"/>
                </a:cubicBezTo>
                <a:cubicBezTo>
                  <a:pt x="878965" y="1353561"/>
                  <a:pt x="886507" y="1437893"/>
                  <a:pt x="889935" y="1522224"/>
                </a:cubicBezTo>
                <a:cubicBezTo>
                  <a:pt x="893363" y="1609641"/>
                  <a:pt x="893020" y="1697057"/>
                  <a:pt x="895763" y="1784131"/>
                </a:cubicBezTo>
                <a:cubicBezTo>
                  <a:pt x="897477" y="1837952"/>
                  <a:pt x="901933" y="1891773"/>
                  <a:pt x="905704" y="1945594"/>
                </a:cubicBezTo>
                <a:cubicBezTo>
                  <a:pt x="909132" y="1994959"/>
                  <a:pt x="912217" y="2044324"/>
                  <a:pt x="916674" y="2093345"/>
                </a:cubicBezTo>
                <a:cubicBezTo>
                  <a:pt x="917360" y="2101230"/>
                  <a:pt x="923530" y="2108429"/>
                  <a:pt x="926273" y="2114257"/>
                </a:cubicBezTo>
                <a:cubicBezTo>
                  <a:pt x="941356" y="2117342"/>
                  <a:pt x="954726" y="2122141"/>
                  <a:pt x="968095" y="2122484"/>
                </a:cubicBezTo>
                <a:cubicBezTo>
                  <a:pt x="987293" y="2122484"/>
                  <a:pt x="1010604" y="2125227"/>
                  <a:pt x="1024316" y="2115285"/>
                </a:cubicBezTo>
                <a:cubicBezTo>
                  <a:pt x="1041114" y="2103287"/>
                  <a:pt x="1056198" y="2105001"/>
                  <a:pt x="1071624" y="2106715"/>
                </a:cubicBezTo>
                <a:cubicBezTo>
                  <a:pt x="1119275" y="2111857"/>
                  <a:pt x="1166240" y="2121113"/>
                  <a:pt x="1213890" y="2124198"/>
                </a:cubicBezTo>
                <a:cubicBezTo>
                  <a:pt x="1260855" y="2127626"/>
                  <a:pt x="1308506" y="2124884"/>
                  <a:pt x="1355471" y="2126598"/>
                </a:cubicBezTo>
                <a:cubicBezTo>
                  <a:pt x="1371583" y="2127284"/>
                  <a:pt x="1387352" y="2135854"/>
                  <a:pt x="1403464" y="2136539"/>
                </a:cubicBezTo>
                <a:cubicBezTo>
                  <a:pt x="1445973" y="2137911"/>
                  <a:pt x="1488824" y="2136882"/>
                  <a:pt x="1534418" y="2136882"/>
                </a:cubicBezTo>
                <a:cubicBezTo>
                  <a:pt x="1535446" y="2132769"/>
                  <a:pt x="1539903" y="2124541"/>
                  <a:pt x="1539560" y="2116656"/>
                </a:cubicBezTo>
                <a:cubicBezTo>
                  <a:pt x="1536474" y="2064207"/>
                  <a:pt x="1533046" y="2012099"/>
                  <a:pt x="1528590" y="1959650"/>
                </a:cubicBezTo>
                <a:cubicBezTo>
                  <a:pt x="1521391" y="1870519"/>
                  <a:pt x="1513506" y="1781731"/>
                  <a:pt x="1505964" y="1692600"/>
                </a:cubicBezTo>
                <a:cubicBezTo>
                  <a:pt x="1503565" y="1664490"/>
                  <a:pt x="1500137" y="1636380"/>
                  <a:pt x="1498765" y="1608269"/>
                </a:cubicBezTo>
                <a:cubicBezTo>
                  <a:pt x="1496023" y="1536279"/>
                  <a:pt x="1494652" y="1463946"/>
                  <a:pt x="1491909" y="1391956"/>
                </a:cubicBezTo>
                <a:cubicBezTo>
                  <a:pt x="1489510" y="1329565"/>
                  <a:pt x="1487110" y="1267173"/>
                  <a:pt x="1482311" y="1205125"/>
                </a:cubicBezTo>
                <a:cubicBezTo>
                  <a:pt x="1478540" y="1154046"/>
                  <a:pt x="1470998" y="1102282"/>
                  <a:pt x="1464142" y="1046061"/>
                </a:cubicBezTo>
                <a:close/>
                <a:moveTo>
                  <a:pt x="3825760" y="2345654"/>
                </a:moveTo>
                <a:cubicBezTo>
                  <a:pt x="3810333" y="2335026"/>
                  <a:pt x="3791821" y="2326799"/>
                  <a:pt x="3780509" y="2313087"/>
                </a:cubicBezTo>
                <a:cubicBezTo>
                  <a:pt x="3761997" y="2290461"/>
                  <a:pt x="3742457" y="2292518"/>
                  <a:pt x="3720174" y="2302117"/>
                </a:cubicBezTo>
                <a:cubicBezTo>
                  <a:pt x="3715032" y="2304174"/>
                  <a:pt x="3709890" y="2311030"/>
                  <a:pt x="3705776" y="2310001"/>
                </a:cubicBezTo>
                <a:cubicBezTo>
                  <a:pt x="3666353" y="2302117"/>
                  <a:pt x="3630015" y="2313429"/>
                  <a:pt x="3591621" y="2320628"/>
                </a:cubicBezTo>
                <a:cubicBezTo>
                  <a:pt x="3534028" y="2331941"/>
                  <a:pt x="3474722" y="2334341"/>
                  <a:pt x="3416445" y="2341540"/>
                </a:cubicBezTo>
                <a:cubicBezTo>
                  <a:pt x="3397933" y="2343939"/>
                  <a:pt x="3379421" y="2353538"/>
                  <a:pt x="3361252" y="2353195"/>
                </a:cubicBezTo>
                <a:cubicBezTo>
                  <a:pt x="3337598" y="2352510"/>
                  <a:pt x="3314973" y="2359023"/>
                  <a:pt x="3290633" y="2356623"/>
                </a:cubicBezTo>
                <a:cubicBezTo>
                  <a:pt x="3265265" y="2353881"/>
                  <a:pt x="3238869" y="2363137"/>
                  <a:pt x="3212815" y="2366222"/>
                </a:cubicBezTo>
                <a:cubicBezTo>
                  <a:pt x="3204588" y="2367250"/>
                  <a:pt x="3196018" y="2364851"/>
                  <a:pt x="3187790" y="2365879"/>
                </a:cubicBezTo>
                <a:cubicBezTo>
                  <a:pt x="3169278" y="2368279"/>
                  <a:pt x="3150767" y="2371364"/>
                  <a:pt x="3130198" y="2374792"/>
                </a:cubicBezTo>
                <a:cubicBezTo>
                  <a:pt x="3149396" y="2407702"/>
                  <a:pt x="3149396" y="2409073"/>
                  <a:pt x="3174078" y="2409416"/>
                </a:cubicBezTo>
                <a:cubicBezTo>
                  <a:pt x="3217958" y="2410445"/>
                  <a:pt x="3261837" y="2411473"/>
                  <a:pt x="3305374" y="2408731"/>
                </a:cubicBezTo>
                <a:cubicBezTo>
                  <a:pt x="3385934" y="2403588"/>
                  <a:pt x="3466495" y="2395704"/>
                  <a:pt x="3547398" y="2388848"/>
                </a:cubicBezTo>
                <a:cubicBezTo>
                  <a:pt x="3582365" y="2386105"/>
                  <a:pt x="3615274" y="2376164"/>
                  <a:pt x="3652298" y="2379592"/>
                </a:cubicBezTo>
                <a:cubicBezTo>
                  <a:pt x="3686236" y="2383020"/>
                  <a:pt x="3721888" y="2369993"/>
                  <a:pt x="3756855" y="2364851"/>
                </a:cubicBezTo>
                <a:cubicBezTo>
                  <a:pt x="3778795" y="2361423"/>
                  <a:pt x="3801077" y="2359366"/>
                  <a:pt x="3823017" y="2356623"/>
                </a:cubicBezTo>
                <a:cubicBezTo>
                  <a:pt x="3823360" y="2353195"/>
                  <a:pt x="3824731" y="2349425"/>
                  <a:pt x="3825760" y="2345654"/>
                </a:cubicBezTo>
                <a:close/>
                <a:moveTo>
                  <a:pt x="1958131" y="2427242"/>
                </a:moveTo>
                <a:cubicBezTo>
                  <a:pt x="1962930" y="2428614"/>
                  <a:pt x="1967387" y="2431356"/>
                  <a:pt x="1972186" y="2431699"/>
                </a:cubicBezTo>
                <a:cubicBezTo>
                  <a:pt x="2028750" y="2433070"/>
                  <a:pt x="2086342" y="2440612"/>
                  <a:pt x="2142220" y="2433756"/>
                </a:cubicBezTo>
                <a:cubicBezTo>
                  <a:pt x="2215581" y="2424843"/>
                  <a:pt x="2288257" y="2434784"/>
                  <a:pt x="2361275" y="2432384"/>
                </a:cubicBezTo>
                <a:cubicBezTo>
                  <a:pt x="2411668" y="2430670"/>
                  <a:pt x="2462747" y="2438555"/>
                  <a:pt x="2513140" y="2429299"/>
                </a:cubicBezTo>
                <a:cubicBezTo>
                  <a:pt x="2522396" y="2427585"/>
                  <a:pt x="2533366" y="2428956"/>
                  <a:pt x="2541936" y="2433070"/>
                </a:cubicBezTo>
                <a:cubicBezTo>
                  <a:pt x="2572789" y="2448154"/>
                  <a:pt x="2592329" y="2426214"/>
                  <a:pt x="2616326" y="2412501"/>
                </a:cubicBezTo>
                <a:cubicBezTo>
                  <a:pt x="2581359" y="2405988"/>
                  <a:pt x="2553249" y="2374107"/>
                  <a:pt x="2514169" y="2389190"/>
                </a:cubicBezTo>
                <a:cubicBezTo>
                  <a:pt x="2470289" y="2367593"/>
                  <a:pt x="2423667" y="2379935"/>
                  <a:pt x="2378416" y="2379249"/>
                </a:cubicBezTo>
                <a:cubicBezTo>
                  <a:pt x="2371560" y="2379249"/>
                  <a:pt x="2363675" y="2386105"/>
                  <a:pt x="2358190" y="2384048"/>
                </a:cubicBezTo>
                <a:cubicBezTo>
                  <a:pt x="2305740" y="2363822"/>
                  <a:pt x="2253290" y="2388505"/>
                  <a:pt x="2200498" y="2385077"/>
                </a:cubicBezTo>
                <a:cubicBezTo>
                  <a:pt x="2147019" y="2381649"/>
                  <a:pt x="2092170" y="2393647"/>
                  <a:pt x="2038348" y="2400846"/>
                </a:cubicBezTo>
                <a:cubicBezTo>
                  <a:pt x="2011266" y="2404617"/>
                  <a:pt x="1984870" y="2413530"/>
                  <a:pt x="1958131" y="2420386"/>
                </a:cubicBezTo>
                <a:cubicBezTo>
                  <a:pt x="1957788" y="2422786"/>
                  <a:pt x="1958131" y="2425185"/>
                  <a:pt x="1958131" y="2427242"/>
                </a:cubicBezTo>
                <a:close/>
                <a:moveTo>
                  <a:pt x="1460371" y="2367593"/>
                </a:moveTo>
                <a:cubicBezTo>
                  <a:pt x="1418891" y="2361423"/>
                  <a:pt x="1377411" y="2350453"/>
                  <a:pt x="1335931" y="2350796"/>
                </a:cubicBezTo>
                <a:cubicBezTo>
                  <a:pt x="1303364" y="2350796"/>
                  <a:pt x="1273196" y="2354567"/>
                  <a:pt x="1241658" y="2339140"/>
                </a:cubicBezTo>
                <a:cubicBezTo>
                  <a:pt x="1226231" y="2331598"/>
                  <a:pt x="1203606" y="2337769"/>
                  <a:pt x="1184409" y="2338455"/>
                </a:cubicBezTo>
                <a:cubicBezTo>
                  <a:pt x="1168982" y="2339140"/>
                  <a:pt x="1153556" y="2342568"/>
                  <a:pt x="1138129" y="2342225"/>
                </a:cubicBezTo>
                <a:cubicBezTo>
                  <a:pt x="1095964" y="2341883"/>
                  <a:pt x="1053798" y="2332284"/>
                  <a:pt x="1011975" y="2348739"/>
                </a:cubicBezTo>
                <a:cubicBezTo>
                  <a:pt x="1003748" y="2352167"/>
                  <a:pt x="992435" y="2348053"/>
                  <a:pt x="982836" y="2348396"/>
                </a:cubicBezTo>
                <a:cubicBezTo>
                  <a:pt x="969467" y="2348739"/>
                  <a:pt x="956097" y="2349767"/>
                  <a:pt x="941699" y="2350453"/>
                </a:cubicBezTo>
                <a:cubicBezTo>
                  <a:pt x="952326" y="2385077"/>
                  <a:pt x="961582" y="2391590"/>
                  <a:pt x="994492" y="2388848"/>
                </a:cubicBezTo>
                <a:cubicBezTo>
                  <a:pt x="1045913" y="2384391"/>
                  <a:pt x="1098020" y="2390219"/>
                  <a:pt x="1149099" y="2377878"/>
                </a:cubicBezTo>
                <a:cubicBezTo>
                  <a:pt x="1158355" y="2375478"/>
                  <a:pt x="1168982" y="2376849"/>
                  <a:pt x="1178924" y="2378220"/>
                </a:cubicBezTo>
                <a:cubicBezTo>
                  <a:pt x="1223832" y="2383363"/>
                  <a:pt x="1269083" y="2386791"/>
                  <a:pt x="1313648" y="2394675"/>
                </a:cubicBezTo>
                <a:cubicBezTo>
                  <a:pt x="1364041" y="2403588"/>
                  <a:pt x="1411349" y="2391590"/>
                  <a:pt x="1458657" y="2380277"/>
                </a:cubicBezTo>
                <a:cubicBezTo>
                  <a:pt x="1459685" y="2375821"/>
                  <a:pt x="1460028" y="2371707"/>
                  <a:pt x="1460371" y="2367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2304394" y="1675169"/>
            <a:ext cx="4535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Section Header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81" name="Google Shape;281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5"/>
          <p:cNvGrpSpPr/>
          <p:nvPr/>
        </p:nvGrpSpPr>
        <p:grpSpPr>
          <a:xfrm>
            <a:off x="4055086" y="1604096"/>
            <a:ext cx="4215263" cy="1912461"/>
            <a:chOff x="0" y="-9525"/>
            <a:chExt cx="11240700" cy="5099897"/>
          </a:xfrm>
        </p:grpSpPr>
        <p:sp>
          <p:nvSpPr>
            <p:cNvPr id="287" name="Google Shape;287;p25"/>
            <p:cNvSpPr txBox="1"/>
            <p:nvPr/>
          </p:nvSpPr>
          <p:spPr>
            <a:xfrm>
              <a:off x="1213826" y="4515872"/>
              <a:ext cx="8813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288" name="Google Shape;288;p25"/>
            <p:cNvSpPr txBox="1"/>
            <p:nvPr/>
          </p:nvSpPr>
          <p:spPr>
            <a:xfrm>
              <a:off x="0" y="-9525"/>
              <a:ext cx="11240700" cy="3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2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Your Big Topic or Idea</a:t>
              </a:r>
              <a:endParaRPr sz="400">
                <a:solidFill>
                  <a:schemeClr val="accent5"/>
                </a:solidFill>
              </a:endParaRPr>
            </a:p>
          </p:txBody>
        </p:sp>
      </p:grp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694" y="583397"/>
            <a:ext cx="2558025" cy="383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/>
          <p:nvPr/>
        </p:nvSpPr>
        <p:spPr>
          <a:xfrm>
            <a:off x="1006078" y="1812623"/>
            <a:ext cx="36906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242424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400"/>
          </a:p>
        </p:txBody>
      </p:sp>
      <p:pic>
        <p:nvPicPr>
          <p:cNvPr id="295" name="Google Shape;295;p26"/>
          <p:cNvPicPr preferRelativeResize="0"/>
          <p:nvPr/>
        </p:nvPicPr>
        <p:blipFill rotWithShape="1">
          <a:blip r:embed="rId3">
            <a:alphaModFix/>
          </a:blip>
          <a:srcRect b="1378" l="5060" r="0" t="18920"/>
          <a:stretch/>
        </p:blipFill>
        <p:spPr>
          <a:xfrm>
            <a:off x="5710714" y="0"/>
            <a:ext cx="34466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-23" y="-273637"/>
            <a:ext cx="1294555" cy="2090760"/>
          </a:xfrm>
          <a:custGeom>
            <a:rect b="b" l="l" r="r" t="t"/>
            <a:pathLst>
              <a:path extrusionOk="0" h="4181519" w="2589109">
                <a:moveTo>
                  <a:pt x="2306199" y="744358"/>
                </a:moveTo>
                <a:cubicBezTo>
                  <a:pt x="2327648" y="843041"/>
                  <a:pt x="2278745" y="918555"/>
                  <a:pt x="2231558" y="997502"/>
                </a:cubicBezTo>
                <a:cubicBezTo>
                  <a:pt x="2174076" y="1093611"/>
                  <a:pt x="2123457" y="1193152"/>
                  <a:pt x="2067691" y="1290119"/>
                </a:cubicBezTo>
                <a:cubicBezTo>
                  <a:pt x="2027368" y="1360484"/>
                  <a:pt x="1982755" y="1428275"/>
                  <a:pt x="1940715" y="1497782"/>
                </a:cubicBezTo>
                <a:cubicBezTo>
                  <a:pt x="1908113" y="1551843"/>
                  <a:pt x="1874654" y="1606763"/>
                  <a:pt x="1844626" y="1661682"/>
                </a:cubicBezTo>
                <a:cubicBezTo>
                  <a:pt x="1765695" y="1803271"/>
                  <a:pt x="1687622" y="1945718"/>
                  <a:pt x="1610407" y="2088165"/>
                </a:cubicBezTo>
                <a:cubicBezTo>
                  <a:pt x="1532334" y="2231470"/>
                  <a:pt x="1455977" y="2374775"/>
                  <a:pt x="1377046" y="2517222"/>
                </a:cubicBezTo>
                <a:cubicBezTo>
                  <a:pt x="1268945" y="2710297"/>
                  <a:pt x="1157413" y="2901657"/>
                  <a:pt x="1050170" y="3095591"/>
                </a:cubicBezTo>
                <a:cubicBezTo>
                  <a:pt x="983250" y="3215726"/>
                  <a:pt x="920620" y="3337579"/>
                  <a:pt x="856274" y="3458573"/>
                </a:cubicBezTo>
                <a:cubicBezTo>
                  <a:pt x="815093" y="3536661"/>
                  <a:pt x="784207" y="3623331"/>
                  <a:pt x="730157" y="3691980"/>
                </a:cubicBezTo>
                <a:cubicBezTo>
                  <a:pt x="640930" y="3805251"/>
                  <a:pt x="540551" y="3911657"/>
                  <a:pt x="422155" y="3997468"/>
                </a:cubicBezTo>
                <a:cubicBezTo>
                  <a:pt x="357809" y="4043806"/>
                  <a:pt x="295179" y="4091861"/>
                  <a:pt x="229975" y="4135625"/>
                </a:cubicBezTo>
                <a:cubicBezTo>
                  <a:pt x="203379" y="4153645"/>
                  <a:pt x="171635" y="4168233"/>
                  <a:pt x="140749" y="4176814"/>
                </a:cubicBezTo>
                <a:cubicBezTo>
                  <a:pt x="83267" y="4193976"/>
                  <a:pt x="33506" y="4163084"/>
                  <a:pt x="22353" y="4102158"/>
                </a:cubicBezTo>
                <a:cubicBezTo>
                  <a:pt x="10342" y="4042090"/>
                  <a:pt x="-811" y="3981164"/>
                  <a:pt x="46" y="3921096"/>
                </a:cubicBezTo>
                <a:cubicBezTo>
                  <a:pt x="1762" y="3776075"/>
                  <a:pt x="10342" y="3631054"/>
                  <a:pt x="17205" y="3486032"/>
                </a:cubicBezTo>
                <a:cubicBezTo>
                  <a:pt x="18921" y="3444843"/>
                  <a:pt x="22353" y="3403654"/>
                  <a:pt x="68682" y="3384775"/>
                </a:cubicBezTo>
                <a:cubicBezTo>
                  <a:pt x="76403" y="3381343"/>
                  <a:pt x="82409" y="3370187"/>
                  <a:pt x="86699" y="3361606"/>
                </a:cubicBezTo>
                <a:cubicBezTo>
                  <a:pt x="120159" y="3287808"/>
                  <a:pt x="150187" y="3212294"/>
                  <a:pt x="187936" y="3140213"/>
                </a:cubicBezTo>
                <a:cubicBezTo>
                  <a:pt x="235981" y="3048394"/>
                  <a:pt x="288316" y="2958292"/>
                  <a:pt x="339792" y="2868190"/>
                </a:cubicBezTo>
                <a:cubicBezTo>
                  <a:pt x="419581" y="2729176"/>
                  <a:pt x="499370" y="2591020"/>
                  <a:pt x="580874" y="2452863"/>
                </a:cubicBezTo>
                <a:cubicBezTo>
                  <a:pt x="628919" y="2372201"/>
                  <a:pt x="679538" y="2293254"/>
                  <a:pt x="727583" y="2212591"/>
                </a:cubicBezTo>
                <a:cubicBezTo>
                  <a:pt x="797934" y="2095888"/>
                  <a:pt x="867428" y="1978326"/>
                  <a:pt x="937779" y="1860765"/>
                </a:cubicBezTo>
                <a:cubicBezTo>
                  <a:pt x="963517" y="1817001"/>
                  <a:pt x="990971" y="1774095"/>
                  <a:pt x="1016710" y="1730331"/>
                </a:cubicBezTo>
                <a:cubicBezTo>
                  <a:pt x="1105078" y="1581877"/>
                  <a:pt x="1192588" y="1432566"/>
                  <a:pt x="1281814" y="1285828"/>
                </a:cubicBezTo>
                <a:cubicBezTo>
                  <a:pt x="1379620" y="1126219"/>
                  <a:pt x="1478284" y="966610"/>
                  <a:pt x="1580379" y="808717"/>
                </a:cubicBezTo>
                <a:cubicBezTo>
                  <a:pt x="1651588" y="698020"/>
                  <a:pt x="1727945" y="591614"/>
                  <a:pt x="1800870" y="481775"/>
                </a:cubicBezTo>
                <a:cubicBezTo>
                  <a:pt x="1821461" y="450883"/>
                  <a:pt x="1833472" y="414842"/>
                  <a:pt x="1854921" y="385667"/>
                </a:cubicBezTo>
                <a:cubicBezTo>
                  <a:pt x="1868648" y="368504"/>
                  <a:pt x="1894386" y="360781"/>
                  <a:pt x="1914977" y="348768"/>
                </a:cubicBezTo>
                <a:cubicBezTo>
                  <a:pt x="1923556" y="353058"/>
                  <a:pt x="1938999" y="357349"/>
                  <a:pt x="1938999" y="360781"/>
                </a:cubicBezTo>
                <a:cubicBezTo>
                  <a:pt x="1935568" y="402829"/>
                  <a:pt x="1964738" y="417417"/>
                  <a:pt x="1994766" y="432005"/>
                </a:cubicBezTo>
                <a:cubicBezTo>
                  <a:pt x="2017072" y="443160"/>
                  <a:pt x="2037663" y="458606"/>
                  <a:pt x="2059969" y="470620"/>
                </a:cubicBezTo>
                <a:cubicBezTo>
                  <a:pt x="2143190" y="518674"/>
                  <a:pt x="2227269" y="565871"/>
                  <a:pt x="2310489" y="613067"/>
                </a:cubicBezTo>
                <a:cubicBezTo>
                  <a:pt x="2340517" y="629371"/>
                  <a:pt x="2367971" y="631945"/>
                  <a:pt x="2381698" y="593330"/>
                </a:cubicBezTo>
                <a:cubicBezTo>
                  <a:pt x="2239280" y="511809"/>
                  <a:pt x="2098577" y="430289"/>
                  <a:pt x="1957016" y="351342"/>
                </a:cubicBezTo>
                <a:cubicBezTo>
                  <a:pt x="1945863" y="345335"/>
                  <a:pt x="1927846" y="349626"/>
                  <a:pt x="1913261" y="349626"/>
                </a:cubicBezTo>
                <a:cubicBezTo>
                  <a:pt x="1888381" y="234639"/>
                  <a:pt x="1955300" y="147111"/>
                  <a:pt x="2004203" y="54435"/>
                </a:cubicBezTo>
                <a:cubicBezTo>
                  <a:pt x="2029083" y="7238"/>
                  <a:pt x="2073696" y="-9924"/>
                  <a:pt x="2127747" y="5522"/>
                </a:cubicBezTo>
                <a:cubicBezTo>
                  <a:pt x="2277029" y="50144"/>
                  <a:pt x="2417732" y="114503"/>
                  <a:pt x="2545566" y="204605"/>
                </a:cubicBezTo>
                <a:cubicBezTo>
                  <a:pt x="2589321" y="235497"/>
                  <a:pt x="2598758" y="282693"/>
                  <a:pt x="2579883" y="334180"/>
                </a:cubicBezTo>
                <a:cubicBezTo>
                  <a:pt x="2560151" y="389099"/>
                  <a:pt x="2540418" y="443160"/>
                  <a:pt x="2521543" y="498080"/>
                </a:cubicBezTo>
                <a:cubicBezTo>
                  <a:pt x="2505242" y="546134"/>
                  <a:pt x="2476930" y="583891"/>
                  <a:pt x="2418590" y="595905"/>
                </a:cubicBezTo>
                <a:cubicBezTo>
                  <a:pt x="2461487" y="668844"/>
                  <a:pt x="2397999" y="704885"/>
                  <a:pt x="2368829" y="750365"/>
                </a:cubicBezTo>
                <a:cubicBezTo>
                  <a:pt x="2355102" y="771818"/>
                  <a:pt x="2323358" y="767527"/>
                  <a:pt x="2301052" y="746933"/>
                </a:cubicBezTo>
                <a:cubicBezTo>
                  <a:pt x="2259870" y="674851"/>
                  <a:pt x="2260728" y="673993"/>
                  <a:pt x="2169786" y="622506"/>
                </a:cubicBezTo>
                <a:cubicBezTo>
                  <a:pt x="2088281" y="576168"/>
                  <a:pt x="2005061" y="530688"/>
                  <a:pt x="1921840" y="487782"/>
                </a:cubicBezTo>
                <a:cubicBezTo>
                  <a:pt x="1911545" y="482633"/>
                  <a:pt x="1895244" y="489498"/>
                  <a:pt x="1866932" y="492931"/>
                </a:cubicBezTo>
                <a:cubicBezTo>
                  <a:pt x="1891812" y="512667"/>
                  <a:pt x="1900392" y="522107"/>
                  <a:pt x="1910687" y="528114"/>
                </a:cubicBezTo>
                <a:cubicBezTo>
                  <a:pt x="2024794" y="600195"/>
                  <a:pt x="2138900" y="672277"/>
                  <a:pt x="2253865" y="742642"/>
                </a:cubicBezTo>
                <a:cubicBezTo>
                  <a:pt x="2269308" y="749507"/>
                  <a:pt x="2289040" y="743500"/>
                  <a:pt x="2306199" y="744358"/>
                </a:cubicBezTo>
                <a:close/>
                <a:moveTo>
                  <a:pt x="456473" y="3319558"/>
                </a:moveTo>
                <a:cubicBezTo>
                  <a:pt x="499370" y="3278369"/>
                  <a:pt x="539693" y="3232031"/>
                  <a:pt x="607471" y="3241470"/>
                </a:cubicBezTo>
                <a:cubicBezTo>
                  <a:pt x="670958" y="3132490"/>
                  <a:pt x="729299" y="3025225"/>
                  <a:pt x="794502" y="2922252"/>
                </a:cubicBezTo>
                <a:cubicBezTo>
                  <a:pt x="957512" y="2667392"/>
                  <a:pt x="1105078" y="2403951"/>
                  <a:pt x="1241491" y="2133645"/>
                </a:cubicBezTo>
                <a:cubicBezTo>
                  <a:pt x="1311842" y="1995488"/>
                  <a:pt x="1386484" y="1859906"/>
                  <a:pt x="1461983" y="1724324"/>
                </a:cubicBezTo>
                <a:cubicBezTo>
                  <a:pt x="1522897" y="1612770"/>
                  <a:pt x="1587242" y="1502931"/>
                  <a:pt x="1650730" y="1393092"/>
                </a:cubicBezTo>
                <a:cubicBezTo>
                  <a:pt x="1693627" y="1317578"/>
                  <a:pt x="1731377" y="1239490"/>
                  <a:pt x="1779422" y="1168267"/>
                </a:cubicBezTo>
                <a:cubicBezTo>
                  <a:pt x="1874654" y="1024103"/>
                  <a:pt x="1972459" y="882515"/>
                  <a:pt x="2044526" y="716040"/>
                </a:cubicBezTo>
                <a:cubicBezTo>
                  <a:pt x="2024794" y="705743"/>
                  <a:pt x="2005061" y="695446"/>
                  <a:pt x="1982755" y="683432"/>
                </a:cubicBezTo>
                <a:cubicBezTo>
                  <a:pt x="1944147" y="748649"/>
                  <a:pt x="1912403" y="806142"/>
                  <a:pt x="1877227" y="861920"/>
                </a:cubicBezTo>
                <a:cubicBezTo>
                  <a:pt x="1781138" y="1011232"/>
                  <a:pt x="1677326" y="1156253"/>
                  <a:pt x="1587242" y="1308997"/>
                </a:cubicBezTo>
                <a:cubicBezTo>
                  <a:pt x="1417370" y="1595607"/>
                  <a:pt x="1251786" y="1884792"/>
                  <a:pt x="1090493" y="2175692"/>
                </a:cubicBezTo>
                <a:cubicBezTo>
                  <a:pt x="994403" y="2349890"/>
                  <a:pt x="882013" y="2512931"/>
                  <a:pt x="768764" y="2675973"/>
                </a:cubicBezTo>
                <a:cubicBezTo>
                  <a:pt x="645220" y="2852744"/>
                  <a:pt x="531972" y="3036381"/>
                  <a:pt x="414433" y="3217443"/>
                </a:cubicBezTo>
                <a:cubicBezTo>
                  <a:pt x="419581" y="3219159"/>
                  <a:pt x="425587" y="3220017"/>
                  <a:pt x="430734" y="3221733"/>
                </a:cubicBezTo>
                <a:cubicBezTo>
                  <a:pt x="440172" y="3255200"/>
                  <a:pt x="449609" y="3288666"/>
                  <a:pt x="459046" y="3322133"/>
                </a:cubicBezTo>
                <a:cubicBezTo>
                  <a:pt x="415291" y="3376194"/>
                  <a:pt x="371536" y="3430255"/>
                  <a:pt x="326923" y="3484316"/>
                </a:cubicBezTo>
                <a:cubicBezTo>
                  <a:pt x="392985" y="3496330"/>
                  <a:pt x="435024" y="3473161"/>
                  <a:pt x="444461" y="3418241"/>
                </a:cubicBezTo>
                <a:cubicBezTo>
                  <a:pt x="449609" y="3385633"/>
                  <a:pt x="452183" y="3352167"/>
                  <a:pt x="456473" y="3319558"/>
                </a:cubicBezTo>
                <a:close/>
                <a:moveTo>
                  <a:pt x="2185229" y="800136"/>
                </a:moveTo>
                <a:cubicBezTo>
                  <a:pt x="2161207" y="787264"/>
                  <a:pt x="2138042" y="776108"/>
                  <a:pt x="2115736" y="764095"/>
                </a:cubicBezTo>
                <a:cubicBezTo>
                  <a:pt x="2035089" y="891954"/>
                  <a:pt x="1954442" y="1010374"/>
                  <a:pt x="1883233" y="1133942"/>
                </a:cubicBezTo>
                <a:cubicBezTo>
                  <a:pt x="1707355" y="1437714"/>
                  <a:pt x="1532334" y="1743203"/>
                  <a:pt x="1363319" y="2050408"/>
                </a:cubicBezTo>
                <a:cubicBezTo>
                  <a:pt x="1225190" y="2302693"/>
                  <a:pt x="1090493" y="2556695"/>
                  <a:pt x="936063" y="2799541"/>
                </a:cubicBezTo>
                <a:cubicBezTo>
                  <a:pt x="844263" y="2943704"/>
                  <a:pt x="761043" y="3092158"/>
                  <a:pt x="675248" y="3239754"/>
                </a:cubicBezTo>
                <a:cubicBezTo>
                  <a:pt x="665811" y="3256916"/>
                  <a:pt x="656373" y="3276653"/>
                  <a:pt x="656373" y="3295531"/>
                </a:cubicBezTo>
                <a:cubicBezTo>
                  <a:pt x="656373" y="3347018"/>
                  <a:pt x="637499" y="3389066"/>
                  <a:pt x="603181" y="3425964"/>
                </a:cubicBezTo>
                <a:cubicBezTo>
                  <a:pt x="579159" y="3451708"/>
                  <a:pt x="556852" y="3479168"/>
                  <a:pt x="531972" y="3509202"/>
                </a:cubicBezTo>
                <a:cubicBezTo>
                  <a:pt x="553420" y="3556398"/>
                  <a:pt x="572295" y="3601878"/>
                  <a:pt x="634925" y="3617324"/>
                </a:cubicBezTo>
                <a:cubicBezTo>
                  <a:pt x="667527" y="3562405"/>
                  <a:pt x="701844" y="3509202"/>
                  <a:pt x="731873" y="3453424"/>
                </a:cubicBezTo>
                <a:cubicBezTo>
                  <a:pt x="770480" y="3382201"/>
                  <a:pt x="804798" y="3309261"/>
                  <a:pt x="843405" y="3238037"/>
                </a:cubicBezTo>
                <a:cubicBezTo>
                  <a:pt x="964375" y="3014928"/>
                  <a:pt x="1087061" y="2792676"/>
                  <a:pt x="1208031" y="2568709"/>
                </a:cubicBezTo>
                <a:cubicBezTo>
                  <a:pt x="1259508" y="2472600"/>
                  <a:pt x="1308411" y="2373917"/>
                  <a:pt x="1357313" y="2276950"/>
                </a:cubicBezTo>
                <a:cubicBezTo>
                  <a:pt x="1413080" y="2166253"/>
                  <a:pt x="1464556" y="2052982"/>
                  <a:pt x="1523755" y="1943143"/>
                </a:cubicBezTo>
                <a:cubicBezTo>
                  <a:pt x="1588958" y="1823008"/>
                  <a:pt x="1659310" y="1706304"/>
                  <a:pt x="1727945" y="1587884"/>
                </a:cubicBezTo>
                <a:cubicBezTo>
                  <a:pt x="1744246" y="1559567"/>
                  <a:pt x="1761405" y="1531249"/>
                  <a:pt x="1777706" y="1502931"/>
                </a:cubicBezTo>
                <a:cubicBezTo>
                  <a:pt x="1848057" y="1379363"/>
                  <a:pt x="1917551" y="1255794"/>
                  <a:pt x="1987902" y="1133084"/>
                </a:cubicBezTo>
                <a:cubicBezTo>
                  <a:pt x="2051390" y="1024962"/>
                  <a:pt x="2116594" y="916839"/>
                  <a:pt x="2185229" y="800136"/>
                </a:cubicBezTo>
                <a:close/>
                <a:moveTo>
                  <a:pt x="1858353" y="593330"/>
                </a:moveTo>
                <a:cubicBezTo>
                  <a:pt x="1837762" y="624222"/>
                  <a:pt x="1819745" y="648249"/>
                  <a:pt x="1803444" y="673993"/>
                </a:cubicBezTo>
                <a:cubicBezTo>
                  <a:pt x="1754541" y="747791"/>
                  <a:pt x="1706497" y="822447"/>
                  <a:pt x="1656736" y="897103"/>
                </a:cubicBezTo>
                <a:cubicBezTo>
                  <a:pt x="1572657" y="1024103"/>
                  <a:pt x="1484289" y="1148530"/>
                  <a:pt x="1405358" y="1278963"/>
                </a:cubicBezTo>
                <a:cubicBezTo>
                  <a:pt x="1280099" y="1485769"/>
                  <a:pt x="1164276" y="1697723"/>
                  <a:pt x="1039874" y="1904528"/>
                </a:cubicBezTo>
                <a:cubicBezTo>
                  <a:pt x="938637" y="2074435"/>
                  <a:pt x="831394" y="2240909"/>
                  <a:pt x="726725" y="2409099"/>
                </a:cubicBezTo>
                <a:cubicBezTo>
                  <a:pt x="640930" y="2547256"/>
                  <a:pt x="555136" y="2685412"/>
                  <a:pt x="467626" y="2822710"/>
                </a:cubicBezTo>
                <a:cubicBezTo>
                  <a:pt x="382689" y="2955718"/>
                  <a:pt x="312338" y="3096449"/>
                  <a:pt x="252282" y="3242328"/>
                </a:cubicBezTo>
                <a:cubicBezTo>
                  <a:pt x="250566" y="3247477"/>
                  <a:pt x="253998" y="3255200"/>
                  <a:pt x="254856" y="3262065"/>
                </a:cubicBezTo>
                <a:cubicBezTo>
                  <a:pt x="342366" y="3208862"/>
                  <a:pt x="341508" y="3208003"/>
                  <a:pt x="389553" y="3121334"/>
                </a:cubicBezTo>
                <a:cubicBezTo>
                  <a:pt x="419581" y="3065557"/>
                  <a:pt x="451325" y="3010637"/>
                  <a:pt x="486501" y="2958292"/>
                </a:cubicBezTo>
                <a:cubicBezTo>
                  <a:pt x="589454" y="2806406"/>
                  <a:pt x="694123" y="2656236"/>
                  <a:pt x="797934" y="2505208"/>
                </a:cubicBezTo>
                <a:cubicBezTo>
                  <a:pt x="836542" y="2448573"/>
                  <a:pt x="877723" y="2393653"/>
                  <a:pt x="911183" y="2334444"/>
                </a:cubicBezTo>
                <a:cubicBezTo>
                  <a:pt x="1001267" y="2174834"/>
                  <a:pt x="1087919" y="2013509"/>
                  <a:pt x="1177145" y="1853900"/>
                </a:cubicBezTo>
                <a:cubicBezTo>
                  <a:pt x="1267229" y="1691716"/>
                  <a:pt x="1363319" y="1532107"/>
                  <a:pt x="1449971" y="1368207"/>
                </a:cubicBezTo>
                <a:cubicBezTo>
                  <a:pt x="1550351" y="1179422"/>
                  <a:pt x="1664457" y="1000076"/>
                  <a:pt x="1789717" y="826737"/>
                </a:cubicBezTo>
                <a:cubicBezTo>
                  <a:pt x="1834330" y="764953"/>
                  <a:pt x="1878943" y="704027"/>
                  <a:pt x="1926988" y="637094"/>
                </a:cubicBezTo>
                <a:cubicBezTo>
                  <a:pt x="1902108" y="621648"/>
                  <a:pt x="1882375" y="608776"/>
                  <a:pt x="1858353" y="593330"/>
                </a:cubicBezTo>
                <a:close/>
                <a:moveTo>
                  <a:pt x="94420" y="3912515"/>
                </a:moveTo>
                <a:cubicBezTo>
                  <a:pt x="138175" y="3942549"/>
                  <a:pt x="175067" y="3968293"/>
                  <a:pt x="220538" y="3999185"/>
                </a:cubicBezTo>
                <a:cubicBezTo>
                  <a:pt x="338076" y="3899643"/>
                  <a:pt x="460762" y="3795812"/>
                  <a:pt x="580016" y="3694554"/>
                </a:cubicBezTo>
                <a:cubicBezTo>
                  <a:pt x="533688" y="3647358"/>
                  <a:pt x="491648" y="3604452"/>
                  <a:pt x="446177" y="3557256"/>
                </a:cubicBezTo>
                <a:cubicBezTo>
                  <a:pt x="427302" y="3560688"/>
                  <a:pt x="402422" y="3568411"/>
                  <a:pt x="377542" y="3568411"/>
                </a:cubicBezTo>
                <a:cubicBezTo>
                  <a:pt x="350945" y="3567553"/>
                  <a:pt x="314912" y="3567553"/>
                  <a:pt x="298611" y="3552107"/>
                </a:cubicBezTo>
                <a:cubicBezTo>
                  <a:pt x="241987" y="3497188"/>
                  <a:pt x="159624" y="3519499"/>
                  <a:pt x="94420" y="3463722"/>
                </a:cubicBezTo>
                <a:cubicBezTo>
                  <a:pt x="94420" y="3625905"/>
                  <a:pt x="94420" y="3772643"/>
                  <a:pt x="94420" y="3912515"/>
                </a:cubicBezTo>
                <a:close/>
                <a:moveTo>
                  <a:pt x="2476930" y="278402"/>
                </a:moveTo>
                <a:cubicBezTo>
                  <a:pt x="2361966" y="186584"/>
                  <a:pt x="2232416" y="140246"/>
                  <a:pt x="2104583" y="72455"/>
                </a:cubicBezTo>
                <a:cubicBezTo>
                  <a:pt x="2065975" y="140246"/>
                  <a:pt x="2029941" y="202030"/>
                  <a:pt x="1992192" y="266389"/>
                </a:cubicBezTo>
                <a:cubicBezTo>
                  <a:pt x="2126031" y="342761"/>
                  <a:pt x="2250433" y="414842"/>
                  <a:pt x="2382556" y="490357"/>
                </a:cubicBezTo>
                <a:cubicBezTo>
                  <a:pt x="2416016" y="414842"/>
                  <a:pt x="2445186" y="349626"/>
                  <a:pt x="2476930" y="278402"/>
                </a:cubicBezTo>
                <a:close/>
                <a:moveTo>
                  <a:pt x="162198" y="3429397"/>
                </a:moveTo>
                <a:cubicBezTo>
                  <a:pt x="217106" y="3423390"/>
                  <a:pt x="217106" y="3423390"/>
                  <a:pt x="207669" y="3361606"/>
                </a:cubicBezTo>
                <a:cubicBezTo>
                  <a:pt x="192226" y="3383917"/>
                  <a:pt x="181073" y="3401079"/>
                  <a:pt x="162198" y="3429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5092066" y="4046775"/>
            <a:ext cx="1089811" cy="1164301"/>
          </a:xfrm>
          <a:custGeom>
            <a:rect b="b" l="l" r="r" t="t"/>
            <a:pathLst>
              <a:path extrusionOk="0" h="2328602" w="2179621">
                <a:moveTo>
                  <a:pt x="1393603" y="1000827"/>
                </a:moveTo>
                <a:cubicBezTo>
                  <a:pt x="1492187" y="1003032"/>
                  <a:pt x="1580471" y="1005972"/>
                  <a:pt x="1669491" y="1005972"/>
                </a:cubicBezTo>
                <a:cubicBezTo>
                  <a:pt x="1792354" y="1005972"/>
                  <a:pt x="1915216" y="1003767"/>
                  <a:pt x="2038079" y="1002297"/>
                </a:cubicBezTo>
                <a:cubicBezTo>
                  <a:pt x="2048379" y="1002297"/>
                  <a:pt x="2059414" y="1002297"/>
                  <a:pt x="2069714" y="1003032"/>
                </a:cubicBezTo>
                <a:cubicBezTo>
                  <a:pt x="2182277" y="1008177"/>
                  <a:pt x="2188162" y="1014793"/>
                  <a:pt x="2174184" y="1130201"/>
                </a:cubicBezTo>
                <a:cubicBezTo>
                  <a:pt x="2162413" y="1228702"/>
                  <a:pt x="2149906" y="1327202"/>
                  <a:pt x="2135927" y="1425703"/>
                </a:cubicBezTo>
                <a:cubicBezTo>
                  <a:pt x="2124892" y="1500681"/>
                  <a:pt x="2106499" y="1514648"/>
                  <a:pt x="2029250" y="1520528"/>
                </a:cubicBezTo>
                <a:cubicBezTo>
                  <a:pt x="1988051" y="1523469"/>
                  <a:pt x="1947587" y="1538905"/>
                  <a:pt x="1906388" y="1539640"/>
                </a:cubicBezTo>
                <a:cubicBezTo>
                  <a:pt x="1736441" y="1540376"/>
                  <a:pt x="1567229" y="1536700"/>
                  <a:pt x="1397281" y="1535230"/>
                </a:cubicBezTo>
                <a:cubicBezTo>
                  <a:pt x="1371532" y="1535230"/>
                  <a:pt x="1346518" y="1535230"/>
                  <a:pt x="1317090" y="1535230"/>
                </a:cubicBezTo>
                <a:cubicBezTo>
                  <a:pt x="1306790" y="1610943"/>
                  <a:pt x="1295754" y="1677100"/>
                  <a:pt x="1289133" y="1744728"/>
                </a:cubicBezTo>
                <a:cubicBezTo>
                  <a:pt x="1278097" y="1851314"/>
                  <a:pt x="1265590" y="1957901"/>
                  <a:pt x="1260440" y="2065223"/>
                </a:cubicBezTo>
                <a:cubicBezTo>
                  <a:pt x="1257498" y="2132850"/>
                  <a:pt x="1222184" y="2196067"/>
                  <a:pt x="1239105" y="2266635"/>
                </a:cubicBezTo>
                <a:cubicBezTo>
                  <a:pt x="1242048" y="2279131"/>
                  <a:pt x="1220712" y="2307799"/>
                  <a:pt x="1205263" y="2312945"/>
                </a:cubicBezTo>
                <a:cubicBezTo>
                  <a:pt x="1171420" y="2323971"/>
                  <a:pt x="1133899" y="2331322"/>
                  <a:pt x="1099321" y="2327647"/>
                </a:cubicBezTo>
                <a:cubicBezTo>
                  <a:pt x="1008094" y="2318825"/>
                  <a:pt x="917603" y="2303389"/>
                  <a:pt x="827111" y="2290157"/>
                </a:cubicBezTo>
                <a:cubicBezTo>
                  <a:pt x="751334" y="2279131"/>
                  <a:pt x="727791" y="2251198"/>
                  <a:pt x="718227" y="2173280"/>
                </a:cubicBezTo>
                <a:cubicBezTo>
                  <a:pt x="698363" y="2015972"/>
                  <a:pt x="722641" y="1860135"/>
                  <a:pt x="724113" y="1703563"/>
                </a:cubicBezTo>
                <a:cubicBezTo>
                  <a:pt x="724848" y="1644022"/>
                  <a:pt x="724113" y="1583745"/>
                  <a:pt x="724113" y="1513178"/>
                </a:cubicBezTo>
                <a:cubicBezTo>
                  <a:pt x="666728" y="1510237"/>
                  <a:pt x="608607" y="1506562"/>
                  <a:pt x="549751" y="1503622"/>
                </a:cubicBezTo>
                <a:cubicBezTo>
                  <a:pt x="398196" y="1497006"/>
                  <a:pt x="246641" y="1492595"/>
                  <a:pt x="95086" y="1484509"/>
                </a:cubicBezTo>
                <a:cubicBezTo>
                  <a:pt x="30344" y="1481569"/>
                  <a:pt x="-2762" y="1453636"/>
                  <a:pt x="180" y="1384539"/>
                </a:cubicBezTo>
                <a:cubicBezTo>
                  <a:pt x="4595" y="1279422"/>
                  <a:pt x="20780" y="1175776"/>
                  <a:pt x="38437" y="1072865"/>
                </a:cubicBezTo>
                <a:cubicBezTo>
                  <a:pt x="45794" y="1028025"/>
                  <a:pt x="81844" y="1003767"/>
                  <a:pt x="131136" y="1004502"/>
                </a:cubicBezTo>
                <a:cubicBezTo>
                  <a:pt x="181164" y="1004502"/>
                  <a:pt x="230456" y="1001562"/>
                  <a:pt x="280483" y="1001562"/>
                </a:cubicBezTo>
                <a:cubicBezTo>
                  <a:pt x="423946" y="1001562"/>
                  <a:pt x="568143" y="1002297"/>
                  <a:pt x="711606" y="1003032"/>
                </a:cubicBezTo>
                <a:cubicBezTo>
                  <a:pt x="762369" y="1003032"/>
                  <a:pt x="771198" y="998621"/>
                  <a:pt x="779290" y="948636"/>
                </a:cubicBezTo>
                <a:cubicBezTo>
                  <a:pt x="791797" y="866307"/>
                  <a:pt x="801361" y="783978"/>
                  <a:pt x="811661" y="700914"/>
                </a:cubicBezTo>
                <a:cubicBezTo>
                  <a:pt x="828582" y="558308"/>
                  <a:pt x="845504" y="415703"/>
                  <a:pt x="860953" y="273097"/>
                </a:cubicBezTo>
                <a:cubicBezTo>
                  <a:pt x="867575" y="213556"/>
                  <a:pt x="867575" y="152544"/>
                  <a:pt x="877139" y="93738"/>
                </a:cubicBezTo>
                <a:cubicBezTo>
                  <a:pt x="891117" y="9204"/>
                  <a:pt x="917603" y="-10644"/>
                  <a:pt x="999266" y="4793"/>
                </a:cubicBezTo>
                <a:cubicBezTo>
                  <a:pt x="1133164" y="30521"/>
                  <a:pt x="1266326" y="57719"/>
                  <a:pt x="1398753" y="87857"/>
                </a:cubicBezTo>
                <a:cubicBezTo>
                  <a:pt x="1469380" y="104029"/>
                  <a:pt x="1481151" y="122406"/>
                  <a:pt x="1475266" y="192239"/>
                </a:cubicBezTo>
                <a:cubicBezTo>
                  <a:pt x="1460552" y="364247"/>
                  <a:pt x="1444366" y="536256"/>
                  <a:pt x="1426709" y="708265"/>
                </a:cubicBezTo>
                <a:cubicBezTo>
                  <a:pt x="1417881" y="800885"/>
                  <a:pt x="1406110" y="893505"/>
                  <a:pt x="1393603" y="1000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/>
          <p:nvPr/>
        </p:nvSpPr>
        <p:spPr>
          <a:xfrm rot="-240250">
            <a:off x="1661679" y="712317"/>
            <a:ext cx="5826966" cy="3044779"/>
          </a:xfrm>
          <a:custGeom>
            <a:rect b="b" l="l" r="r" t="t"/>
            <a:pathLst>
              <a:path extrusionOk="0" h="6074693" w="11625484">
                <a:moveTo>
                  <a:pt x="0" y="2549194"/>
                </a:moveTo>
                <a:cubicBezTo>
                  <a:pt x="6036" y="2455140"/>
                  <a:pt x="-5048" y="2282177"/>
                  <a:pt x="35010" y="2122054"/>
                </a:cubicBezTo>
                <a:cubicBezTo>
                  <a:pt x="64532" y="2004185"/>
                  <a:pt x="46972" y="1871938"/>
                  <a:pt x="130052" y="1765263"/>
                </a:cubicBezTo>
                <a:cubicBezTo>
                  <a:pt x="206875" y="1667258"/>
                  <a:pt x="272724" y="1564095"/>
                  <a:pt x="371497" y="1482552"/>
                </a:cubicBezTo>
                <a:cubicBezTo>
                  <a:pt x="488050" y="1386632"/>
                  <a:pt x="608005" y="1291151"/>
                  <a:pt x="691413" y="1159234"/>
                </a:cubicBezTo>
                <a:cubicBezTo>
                  <a:pt x="720716" y="1113140"/>
                  <a:pt x="768237" y="1080984"/>
                  <a:pt x="828598" y="1061997"/>
                </a:cubicBezTo>
                <a:cubicBezTo>
                  <a:pt x="933847" y="1029073"/>
                  <a:pt x="1031413" y="971126"/>
                  <a:pt x="1136442" y="936665"/>
                </a:cubicBezTo>
                <a:cubicBezTo>
                  <a:pt x="1204266" y="914715"/>
                  <a:pt x="1279114" y="907911"/>
                  <a:pt x="1351768" y="907143"/>
                </a:cubicBezTo>
                <a:cubicBezTo>
                  <a:pt x="1505415" y="905606"/>
                  <a:pt x="1633052" y="833392"/>
                  <a:pt x="1764530" y="768311"/>
                </a:cubicBezTo>
                <a:cubicBezTo>
                  <a:pt x="1858255" y="721888"/>
                  <a:pt x="1952748" y="674916"/>
                  <a:pt x="2051302" y="640784"/>
                </a:cubicBezTo>
                <a:cubicBezTo>
                  <a:pt x="2174769" y="598092"/>
                  <a:pt x="2298784" y="557375"/>
                  <a:pt x="2421702" y="513147"/>
                </a:cubicBezTo>
                <a:cubicBezTo>
                  <a:pt x="2546815" y="468040"/>
                  <a:pt x="2667648" y="392424"/>
                  <a:pt x="2809771" y="400655"/>
                </a:cubicBezTo>
                <a:cubicBezTo>
                  <a:pt x="2824039" y="401423"/>
                  <a:pt x="2839074" y="393082"/>
                  <a:pt x="2853670" y="388254"/>
                </a:cubicBezTo>
                <a:cubicBezTo>
                  <a:pt x="2941469" y="358512"/>
                  <a:pt x="3029267" y="328221"/>
                  <a:pt x="3117066" y="298809"/>
                </a:cubicBezTo>
                <a:cubicBezTo>
                  <a:pt x="3380461" y="211010"/>
                  <a:pt x="3654832" y="174464"/>
                  <a:pt x="3923166" y="110042"/>
                </a:cubicBezTo>
                <a:cubicBezTo>
                  <a:pt x="4051791" y="79313"/>
                  <a:pt x="4181403" y="65704"/>
                  <a:pt x="4310028" y="46827"/>
                </a:cubicBezTo>
                <a:cubicBezTo>
                  <a:pt x="4578469" y="7851"/>
                  <a:pt x="4849877" y="-6842"/>
                  <a:pt x="5120957" y="2928"/>
                </a:cubicBezTo>
                <a:cubicBezTo>
                  <a:pt x="5247387" y="7867"/>
                  <a:pt x="5373926" y="11488"/>
                  <a:pt x="5499917" y="22463"/>
                </a:cubicBezTo>
                <a:cubicBezTo>
                  <a:pt x="5544584" y="26304"/>
                  <a:pt x="5583435" y="57582"/>
                  <a:pt x="5629969" y="13573"/>
                </a:cubicBezTo>
                <a:cubicBezTo>
                  <a:pt x="5645772" y="-1462"/>
                  <a:pt x="5695817" y="22024"/>
                  <a:pt x="5730059" y="23561"/>
                </a:cubicBezTo>
                <a:cubicBezTo>
                  <a:pt x="5818845" y="27511"/>
                  <a:pt x="5909387" y="19610"/>
                  <a:pt x="5996198" y="34535"/>
                </a:cubicBezTo>
                <a:cubicBezTo>
                  <a:pt x="6070059" y="47047"/>
                  <a:pt x="6149845" y="3696"/>
                  <a:pt x="6218548" y="58460"/>
                </a:cubicBezTo>
                <a:cubicBezTo>
                  <a:pt x="6228644" y="66472"/>
                  <a:pt x="6248838" y="64387"/>
                  <a:pt x="6263984" y="63070"/>
                </a:cubicBezTo>
                <a:cubicBezTo>
                  <a:pt x="6346405" y="55717"/>
                  <a:pt x="6428606" y="40132"/>
                  <a:pt x="6511027" y="41120"/>
                </a:cubicBezTo>
                <a:cubicBezTo>
                  <a:pt x="6587850" y="42218"/>
                  <a:pt x="6667747" y="26524"/>
                  <a:pt x="6742046" y="64387"/>
                </a:cubicBezTo>
                <a:cubicBezTo>
                  <a:pt x="6753789" y="70313"/>
                  <a:pt x="6772995" y="64936"/>
                  <a:pt x="6787811" y="61204"/>
                </a:cubicBezTo>
                <a:cubicBezTo>
                  <a:pt x="6932349" y="24438"/>
                  <a:pt x="7075461" y="68447"/>
                  <a:pt x="7218682" y="66911"/>
                </a:cubicBezTo>
                <a:cubicBezTo>
                  <a:pt x="7378914" y="65045"/>
                  <a:pt x="7525977" y="142418"/>
                  <a:pt x="7687307" y="129797"/>
                </a:cubicBezTo>
                <a:cubicBezTo>
                  <a:pt x="7722317" y="127053"/>
                  <a:pt x="7782678" y="122663"/>
                  <a:pt x="7810664" y="178415"/>
                </a:cubicBezTo>
                <a:cubicBezTo>
                  <a:pt x="7818565" y="194219"/>
                  <a:pt x="7852587" y="206950"/>
                  <a:pt x="7872781" y="204755"/>
                </a:cubicBezTo>
                <a:cubicBezTo>
                  <a:pt x="8045085" y="186317"/>
                  <a:pt x="8185563" y="281578"/>
                  <a:pt x="8336247" y="335245"/>
                </a:cubicBezTo>
                <a:cubicBezTo>
                  <a:pt x="8448190" y="375633"/>
                  <a:pt x="8552670" y="436762"/>
                  <a:pt x="8661211" y="486917"/>
                </a:cubicBezTo>
                <a:cubicBezTo>
                  <a:pt x="8684368" y="497892"/>
                  <a:pt x="8712683" y="497892"/>
                  <a:pt x="8735511" y="508867"/>
                </a:cubicBezTo>
                <a:cubicBezTo>
                  <a:pt x="8885975" y="581630"/>
                  <a:pt x="9036660" y="654393"/>
                  <a:pt x="9185478" y="728363"/>
                </a:cubicBezTo>
                <a:cubicBezTo>
                  <a:pt x="9277556" y="774128"/>
                  <a:pt x="9366782" y="832294"/>
                  <a:pt x="9458312" y="883218"/>
                </a:cubicBezTo>
                <a:cubicBezTo>
                  <a:pt x="9592315" y="957846"/>
                  <a:pt x="9719292" y="1043450"/>
                  <a:pt x="9847259" y="1127846"/>
                </a:cubicBezTo>
                <a:cubicBezTo>
                  <a:pt x="10024722" y="1244838"/>
                  <a:pt x="10159822" y="1407265"/>
                  <a:pt x="10331248" y="1528427"/>
                </a:cubicBezTo>
                <a:cubicBezTo>
                  <a:pt x="10379318" y="1562449"/>
                  <a:pt x="10405328" y="1627200"/>
                  <a:pt x="10442094" y="1677904"/>
                </a:cubicBezTo>
                <a:cubicBezTo>
                  <a:pt x="10471506" y="1718072"/>
                  <a:pt x="10503991" y="1756044"/>
                  <a:pt x="10531538" y="1797529"/>
                </a:cubicBezTo>
                <a:cubicBezTo>
                  <a:pt x="10659651" y="1990320"/>
                  <a:pt x="10787105" y="2183696"/>
                  <a:pt x="10913901" y="2377658"/>
                </a:cubicBezTo>
                <a:cubicBezTo>
                  <a:pt x="11022991" y="2543487"/>
                  <a:pt x="11133397" y="2708548"/>
                  <a:pt x="11239963" y="2875804"/>
                </a:cubicBezTo>
                <a:cubicBezTo>
                  <a:pt x="11268937" y="2921130"/>
                  <a:pt x="11283862" y="2975456"/>
                  <a:pt x="11311409" y="3021550"/>
                </a:cubicBezTo>
                <a:cubicBezTo>
                  <a:pt x="11482506" y="3304261"/>
                  <a:pt x="11566902" y="3617043"/>
                  <a:pt x="11613435" y="3938935"/>
                </a:cubicBezTo>
                <a:cubicBezTo>
                  <a:pt x="11637450" y="4107809"/>
                  <a:pt x="11625481" y="4279853"/>
                  <a:pt x="11578316" y="4443776"/>
                </a:cubicBezTo>
                <a:cubicBezTo>
                  <a:pt x="11511590" y="4675015"/>
                  <a:pt x="11428181" y="4907242"/>
                  <a:pt x="11279142" y="5096448"/>
                </a:cubicBezTo>
                <a:cubicBezTo>
                  <a:pt x="11155390" y="5255445"/>
                  <a:pt x="11002125" y="5389073"/>
                  <a:pt x="10827748" y="5490005"/>
                </a:cubicBezTo>
                <a:cubicBezTo>
                  <a:pt x="10680796" y="5575060"/>
                  <a:pt x="10526929" y="5638604"/>
                  <a:pt x="10368673" y="5695783"/>
                </a:cubicBezTo>
                <a:cubicBezTo>
                  <a:pt x="10202952" y="5755156"/>
                  <a:pt x="10035258" y="5803775"/>
                  <a:pt x="9857795" y="5817603"/>
                </a:cubicBezTo>
                <a:cubicBezTo>
                  <a:pt x="9785581" y="5823310"/>
                  <a:pt x="9715890" y="5859636"/>
                  <a:pt x="9643457" y="5867977"/>
                </a:cubicBezTo>
                <a:cubicBezTo>
                  <a:pt x="9412217" y="5894756"/>
                  <a:pt x="9185368" y="5947325"/>
                  <a:pt x="8951056" y="5961153"/>
                </a:cubicBezTo>
                <a:cubicBezTo>
                  <a:pt x="8806298" y="5969714"/>
                  <a:pt x="8660333" y="6005053"/>
                  <a:pt x="8513380" y="6017125"/>
                </a:cubicBezTo>
                <a:cubicBezTo>
                  <a:pt x="8330211" y="6032600"/>
                  <a:pt x="8147371" y="6053122"/>
                  <a:pt x="7963981" y="6061792"/>
                </a:cubicBezTo>
                <a:cubicBezTo>
                  <a:pt x="7750851" y="6071890"/>
                  <a:pt x="7537464" y="6076060"/>
                  <a:pt x="7323821" y="6074304"/>
                </a:cubicBezTo>
                <a:cubicBezTo>
                  <a:pt x="7121006" y="6072767"/>
                  <a:pt x="6917753" y="6062451"/>
                  <a:pt x="6715487" y="6052354"/>
                </a:cubicBezTo>
                <a:cubicBezTo>
                  <a:pt x="6654796" y="6049172"/>
                  <a:pt x="6594765" y="6030953"/>
                  <a:pt x="6534622" y="6022173"/>
                </a:cubicBezTo>
                <a:cubicBezTo>
                  <a:pt x="6486004" y="6015040"/>
                  <a:pt x="6435849" y="6018113"/>
                  <a:pt x="6388328" y="6005711"/>
                </a:cubicBezTo>
                <a:cubicBezTo>
                  <a:pt x="6266508" y="5973555"/>
                  <a:pt x="6137883" y="6002309"/>
                  <a:pt x="6016172" y="5947435"/>
                </a:cubicBezTo>
                <a:cubicBezTo>
                  <a:pt x="5942092" y="5913962"/>
                  <a:pt x="5849465" y="5923400"/>
                  <a:pt x="5766495" y="5906718"/>
                </a:cubicBezTo>
                <a:cubicBezTo>
                  <a:pt x="5710414" y="5895743"/>
                  <a:pt x="5656747" y="5872148"/>
                  <a:pt x="5601873" y="5854807"/>
                </a:cubicBezTo>
                <a:cubicBezTo>
                  <a:pt x="5576082" y="5846576"/>
                  <a:pt x="5546999" y="5829017"/>
                  <a:pt x="5524281" y="5834394"/>
                </a:cubicBezTo>
                <a:cubicBezTo>
                  <a:pt x="5431105" y="5856344"/>
                  <a:pt x="5349672" y="5819688"/>
                  <a:pt x="5268019" y="5788630"/>
                </a:cubicBezTo>
                <a:cubicBezTo>
                  <a:pt x="5213145" y="5767887"/>
                  <a:pt x="5164307" y="5733756"/>
                  <a:pt x="5100873" y="5750437"/>
                </a:cubicBezTo>
                <a:cubicBezTo>
                  <a:pt x="5088032" y="5753839"/>
                  <a:pt x="5070692" y="5745059"/>
                  <a:pt x="5056974" y="5738804"/>
                </a:cubicBezTo>
                <a:cubicBezTo>
                  <a:pt x="4878852" y="5658688"/>
                  <a:pt x="4691293" y="5616215"/>
                  <a:pt x="4498356" y="5589546"/>
                </a:cubicBezTo>
                <a:cubicBezTo>
                  <a:pt x="4410557" y="5577474"/>
                  <a:pt x="4326490" y="5542355"/>
                  <a:pt x="4239240" y="5525124"/>
                </a:cubicBezTo>
                <a:cubicBezTo>
                  <a:pt x="4143540" y="5506248"/>
                  <a:pt x="4051242" y="5472445"/>
                  <a:pt x="3948188" y="5484517"/>
                </a:cubicBezTo>
                <a:cubicBezTo>
                  <a:pt x="3873011" y="5493297"/>
                  <a:pt x="3794541" y="5473543"/>
                  <a:pt x="3717169" y="5465970"/>
                </a:cubicBezTo>
                <a:cubicBezTo>
                  <a:pt x="3590629" y="5453020"/>
                  <a:pt x="3464748" y="5435021"/>
                  <a:pt x="3337660" y="5426680"/>
                </a:cubicBezTo>
                <a:cubicBezTo>
                  <a:pt x="3139235" y="5413510"/>
                  <a:pt x="2940152" y="5407913"/>
                  <a:pt x="2741618" y="5396060"/>
                </a:cubicBezTo>
                <a:cubicBezTo>
                  <a:pt x="2683424" y="5392510"/>
                  <a:pt x="2625697" y="5383470"/>
                  <a:pt x="2569203" y="5369063"/>
                </a:cubicBezTo>
                <a:cubicBezTo>
                  <a:pt x="2428397" y="5333285"/>
                  <a:pt x="2283858" y="5321322"/>
                  <a:pt x="2143490" y="5274569"/>
                </a:cubicBezTo>
                <a:cubicBezTo>
                  <a:pt x="1989843" y="5223646"/>
                  <a:pt x="1846183" y="5144188"/>
                  <a:pt x="1694182" y="5103582"/>
                </a:cubicBezTo>
                <a:cubicBezTo>
                  <a:pt x="1468540" y="5043110"/>
                  <a:pt x="1289101" y="4908559"/>
                  <a:pt x="1101542" y="4790141"/>
                </a:cubicBezTo>
                <a:cubicBezTo>
                  <a:pt x="949541" y="4694002"/>
                  <a:pt x="822013" y="4555280"/>
                  <a:pt x="695474" y="4424021"/>
                </a:cubicBezTo>
                <a:cubicBezTo>
                  <a:pt x="581782" y="4307700"/>
                  <a:pt x="478379" y="4181751"/>
                  <a:pt x="386423" y="4047585"/>
                </a:cubicBezTo>
                <a:cubicBezTo>
                  <a:pt x="306417" y="3929057"/>
                  <a:pt x="245397" y="3796262"/>
                  <a:pt x="187340" y="3664674"/>
                </a:cubicBezTo>
                <a:cubicBezTo>
                  <a:pt x="41595" y="3332686"/>
                  <a:pt x="0" y="2981272"/>
                  <a:pt x="0" y="25491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1790779" y="1728388"/>
            <a:ext cx="5562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123,456,789</a:t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1790779" y="4233863"/>
            <a:ext cx="556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Elaborate on the featured statistic.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8"/>
          <p:cNvGrpSpPr/>
          <p:nvPr/>
        </p:nvGrpSpPr>
        <p:grpSpPr>
          <a:xfrm>
            <a:off x="2021735" y="515981"/>
            <a:ext cx="5100525" cy="4248566"/>
            <a:chOff x="0" y="-9525"/>
            <a:chExt cx="13601400" cy="11329508"/>
          </a:xfrm>
        </p:grpSpPr>
        <p:sp>
          <p:nvSpPr>
            <p:cNvPr id="310" name="Google Shape;310;p28"/>
            <p:cNvSpPr txBox="1"/>
            <p:nvPr/>
          </p:nvSpPr>
          <p:spPr>
            <a:xfrm>
              <a:off x="0" y="-9525"/>
              <a:ext cx="13601400" cy="21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2 out 5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11" name="Google Shape;311;p28"/>
            <p:cNvSpPr txBox="1"/>
            <p:nvPr/>
          </p:nvSpPr>
          <p:spPr>
            <a:xfrm>
              <a:off x="0" y="2305007"/>
              <a:ext cx="13601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2" name="Google Shape;312;p28"/>
            <p:cNvSpPr txBox="1"/>
            <p:nvPr/>
          </p:nvSpPr>
          <p:spPr>
            <a:xfrm>
              <a:off x="0" y="4209531"/>
              <a:ext cx="13601400" cy="21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95%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28"/>
            <p:cNvSpPr txBox="1"/>
            <p:nvPr/>
          </p:nvSpPr>
          <p:spPr>
            <a:xfrm>
              <a:off x="0" y="6525245"/>
              <a:ext cx="13601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14" name="Google Shape;314;p28"/>
            <p:cNvSpPr txBox="1"/>
            <p:nvPr/>
          </p:nvSpPr>
          <p:spPr>
            <a:xfrm>
              <a:off x="0" y="8429769"/>
              <a:ext cx="13601400" cy="21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123 million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15" name="Google Shape;315;p28"/>
            <p:cNvSpPr txBox="1"/>
            <p:nvPr/>
          </p:nvSpPr>
          <p:spPr>
            <a:xfrm>
              <a:off x="0" y="10745483"/>
              <a:ext cx="13601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16" name="Google Shape;316;p28"/>
          <p:cNvSpPr/>
          <p:nvPr/>
        </p:nvSpPr>
        <p:spPr>
          <a:xfrm>
            <a:off x="-1410" y="366181"/>
            <a:ext cx="1031928" cy="1385261"/>
          </a:xfrm>
          <a:custGeom>
            <a:rect b="b" l="l" r="r" t="t"/>
            <a:pathLst>
              <a:path extrusionOk="0" h="2770521" w="2063856">
                <a:moveTo>
                  <a:pt x="1832621" y="1514656"/>
                </a:moveTo>
                <a:cubicBezTo>
                  <a:pt x="1796137" y="1495900"/>
                  <a:pt x="1759140" y="1477658"/>
                  <a:pt x="1723427" y="1459673"/>
                </a:cubicBezTo>
                <a:cubicBezTo>
                  <a:pt x="1684630" y="1475089"/>
                  <a:pt x="1668444" y="1514142"/>
                  <a:pt x="1639411" y="1539578"/>
                </a:cubicBezTo>
                <a:cubicBezTo>
                  <a:pt x="1601129" y="1573236"/>
                  <a:pt x="1581345" y="1623337"/>
                  <a:pt x="1583658" y="1680118"/>
                </a:cubicBezTo>
                <a:cubicBezTo>
                  <a:pt x="1586741" y="1764647"/>
                  <a:pt x="1639925" y="1813464"/>
                  <a:pt x="1731905" y="1787257"/>
                </a:cubicBezTo>
                <a:cubicBezTo>
                  <a:pt x="1794853" y="1769272"/>
                  <a:pt x="1836989" y="1730990"/>
                  <a:pt x="1861911" y="1670611"/>
                </a:cubicBezTo>
                <a:cubicBezTo>
                  <a:pt x="1883236" y="1618969"/>
                  <a:pt x="1867563" y="1572722"/>
                  <a:pt x="1847009" y="1526475"/>
                </a:cubicBezTo>
                <a:cubicBezTo>
                  <a:pt x="1844697" y="1521593"/>
                  <a:pt x="1838273" y="1517482"/>
                  <a:pt x="1832621" y="1514656"/>
                </a:cubicBezTo>
                <a:close/>
                <a:moveTo>
                  <a:pt x="1687714" y="1717886"/>
                </a:moveTo>
                <a:cubicBezTo>
                  <a:pt x="1700046" y="1653140"/>
                  <a:pt x="1704414" y="1595845"/>
                  <a:pt x="1768903" y="1557049"/>
                </a:cubicBezTo>
                <a:cubicBezTo>
                  <a:pt x="1760167" y="1621024"/>
                  <a:pt x="1752203" y="1677035"/>
                  <a:pt x="1687714" y="1717886"/>
                </a:cubicBezTo>
                <a:close/>
                <a:moveTo>
                  <a:pt x="237097" y="1805499"/>
                </a:moveTo>
                <a:cubicBezTo>
                  <a:pt x="208321" y="1794708"/>
                  <a:pt x="178775" y="1785458"/>
                  <a:pt x="149742" y="1775695"/>
                </a:cubicBezTo>
                <a:cubicBezTo>
                  <a:pt x="152054" y="1770043"/>
                  <a:pt x="152311" y="1765932"/>
                  <a:pt x="154366" y="1764390"/>
                </a:cubicBezTo>
                <a:cubicBezTo>
                  <a:pt x="165928" y="1756426"/>
                  <a:pt x="178004" y="1749232"/>
                  <a:pt x="189822" y="1742037"/>
                </a:cubicBezTo>
                <a:cubicBezTo>
                  <a:pt x="190079" y="1738184"/>
                  <a:pt x="190593" y="1734587"/>
                  <a:pt x="190850" y="1730733"/>
                </a:cubicBezTo>
                <a:cubicBezTo>
                  <a:pt x="165671" y="1728677"/>
                  <a:pt x="140492" y="1728163"/>
                  <a:pt x="115827" y="1724566"/>
                </a:cubicBezTo>
                <a:cubicBezTo>
                  <a:pt x="80114" y="1719428"/>
                  <a:pt x="52880" y="1738184"/>
                  <a:pt x="39776" y="1764647"/>
                </a:cubicBezTo>
                <a:cubicBezTo>
                  <a:pt x="20764" y="1802929"/>
                  <a:pt x="4834" y="1845323"/>
                  <a:pt x="723" y="1887202"/>
                </a:cubicBezTo>
                <a:cubicBezTo>
                  <a:pt x="-4415" y="1939358"/>
                  <a:pt x="17681" y="1985348"/>
                  <a:pt x="71635" y="2006160"/>
                </a:cubicBezTo>
                <a:cubicBezTo>
                  <a:pt x="90905" y="2013611"/>
                  <a:pt x="111973" y="2016951"/>
                  <a:pt x="132527" y="2019777"/>
                </a:cubicBezTo>
                <a:cubicBezTo>
                  <a:pt x="199586" y="2028512"/>
                  <a:pt x="277178" y="1971988"/>
                  <a:pt x="289768" y="1905701"/>
                </a:cubicBezTo>
                <a:cubicBezTo>
                  <a:pt x="296705" y="1868703"/>
                  <a:pt x="270755" y="1818088"/>
                  <a:pt x="237097" y="1805499"/>
                </a:cubicBezTo>
                <a:close/>
                <a:moveTo>
                  <a:pt x="153339" y="1949636"/>
                </a:moveTo>
                <a:cubicBezTo>
                  <a:pt x="151026" y="1946809"/>
                  <a:pt x="148714" y="1944240"/>
                  <a:pt x="146402" y="1941414"/>
                </a:cubicBezTo>
                <a:cubicBezTo>
                  <a:pt x="154109" y="1935761"/>
                  <a:pt x="161560" y="1929852"/>
                  <a:pt x="169268" y="1924200"/>
                </a:cubicBezTo>
                <a:cubicBezTo>
                  <a:pt x="171324" y="1926512"/>
                  <a:pt x="173636" y="1928824"/>
                  <a:pt x="175691" y="1931394"/>
                </a:cubicBezTo>
                <a:cubicBezTo>
                  <a:pt x="168240" y="1937303"/>
                  <a:pt x="160790" y="1943469"/>
                  <a:pt x="153339" y="1949636"/>
                </a:cubicBezTo>
                <a:close/>
                <a:moveTo>
                  <a:pt x="807992" y="334328"/>
                </a:moveTo>
                <a:cubicBezTo>
                  <a:pt x="866828" y="327391"/>
                  <a:pt x="918985" y="279602"/>
                  <a:pt x="930546" y="219738"/>
                </a:cubicBezTo>
                <a:cubicBezTo>
                  <a:pt x="935428" y="194559"/>
                  <a:pt x="936713" y="168609"/>
                  <a:pt x="940567" y="134438"/>
                </a:cubicBezTo>
                <a:cubicBezTo>
                  <a:pt x="940823" y="112599"/>
                  <a:pt x="920012" y="71747"/>
                  <a:pt x="893806" y="51450"/>
                </a:cubicBezTo>
                <a:cubicBezTo>
                  <a:pt x="877362" y="38603"/>
                  <a:pt x="860919" y="26014"/>
                  <a:pt x="844732" y="12911"/>
                </a:cubicBezTo>
                <a:cubicBezTo>
                  <a:pt x="823921" y="-4047"/>
                  <a:pt x="810047" y="-4817"/>
                  <a:pt x="789493" y="13681"/>
                </a:cubicBezTo>
                <a:cubicBezTo>
                  <a:pt x="780243" y="21903"/>
                  <a:pt x="772279" y="32951"/>
                  <a:pt x="766883" y="43999"/>
                </a:cubicBezTo>
                <a:cubicBezTo>
                  <a:pt x="745044" y="88448"/>
                  <a:pt x="729115" y="134181"/>
                  <a:pt x="717553" y="182740"/>
                </a:cubicBezTo>
                <a:cubicBezTo>
                  <a:pt x="709845" y="214856"/>
                  <a:pt x="712157" y="243118"/>
                  <a:pt x="722948" y="271637"/>
                </a:cubicBezTo>
                <a:cubicBezTo>
                  <a:pt x="736052" y="305552"/>
                  <a:pt x="781528" y="337411"/>
                  <a:pt x="807992" y="334328"/>
                </a:cubicBezTo>
                <a:close/>
                <a:moveTo>
                  <a:pt x="838309" y="139833"/>
                </a:moveTo>
                <a:cubicBezTo>
                  <a:pt x="850128" y="181199"/>
                  <a:pt x="846274" y="192503"/>
                  <a:pt x="809019" y="230015"/>
                </a:cubicBezTo>
                <a:cubicBezTo>
                  <a:pt x="805422" y="194559"/>
                  <a:pt x="818783" y="167838"/>
                  <a:pt x="838309" y="139833"/>
                </a:cubicBezTo>
                <a:close/>
                <a:moveTo>
                  <a:pt x="961378" y="2265914"/>
                </a:moveTo>
                <a:cubicBezTo>
                  <a:pt x="957267" y="2298544"/>
                  <a:pt x="950844" y="2332715"/>
                  <a:pt x="921554" y="2355325"/>
                </a:cubicBezTo>
                <a:cubicBezTo>
                  <a:pt x="911534" y="2363290"/>
                  <a:pt x="901770" y="2371769"/>
                  <a:pt x="892007" y="2379990"/>
                </a:cubicBezTo>
                <a:cubicBezTo>
                  <a:pt x="840108" y="2423668"/>
                  <a:pt x="818526" y="2424182"/>
                  <a:pt x="767911" y="2382816"/>
                </a:cubicBezTo>
                <a:cubicBezTo>
                  <a:pt x="728087" y="2350187"/>
                  <a:pt x="721407" y="2268227"/>
                  <a:pt x="756863" y="2231486"/>
                </a:cubicBezTo>
                <a:cubicBezTo>
                  <a:pt x="764828" y="2223264"/>
                  <a:pt x="777931" y="2220438"/>
                  <a:pt x="789493" y="2214529"/>
                </a:cubicBezTo>
                <a:cubicBezTo>
                  <a:pt x="793347" y="2197057"/>
                  <a:pt x="796687" y="2181642"/>
                  <a:pt x="800798" y="2163400"/>
                </a:cubicBezTo>
                <a:cubicBezTo>
                  <a:pt x="812873" y="2164684"/>
                  <a:pt x="825206" y="2162629"/>
                  <a:pt x="833941" y="2167254"/>
                </a:cubicBezTo>
                <a:cubicBezTo>
                  <a:pt x="860919" y="2181642"/>
                  <a:pt x="888667" y="2190634"/>
                  <a:pt x="918728" y="2196030"/>
                </a:cubicBezTo>
                <a:cubicBezTo>
                  <a:pt x="947247" y="2201168"/>
                  <a:pt x="966002" y="2230715"/>
                  <a:pt x="961378" y="2265914"/>
                </a:cubicBezTo>
                <a:close/>
                <a:moveTo>
                  <a:pt x="1123242" y="1288559"/>
                </a:moveTo>
                <a:cubicBezTo>
                  <a:pt x="1107570" y="1294212"/>
                  <a:pt x="1089328" y="1296781"/>
                  <a:pt x="1076995" y="1306544"/>
                </a:cubicBezTo>
                <a:cubicBezTo>
                  <a:pt x="1053358" y="1325557"/>
                  <a:pt x="1029207" y="1346111"/>
                  <a:pt x="1012763" y="1371033"/>
                </a:cubicBezTo>
                <a:cubicBezTo>
                  <a:pt x="988098" y="1408802"/>
                  <a:pt x="985529" y="1474575"/>
                  <a:pt x="1029464" y="1511573"/>
                </a:cubicBezTo>
                <a:cubicBezTo>
                  <a:pt x="1060295" y="1537523"/>
                  <a:pt x="1092668" y="1528273"/>
                  <a:pt x="1126069" y="1522364"/>
                </a:cubicBezTo>
                <a:cubicBezTo>
                  <a:pt x="1160240" y="1516455"/>
                  <a:pt x="1187475" y="1496928"/>
                  <a:pt x="1204946" y="1470207"/>
                </a:cubicBezTo>
                <a:cubicBezTo>
                  <a:pt x="1221903" y="1444258"/>
                  <a:pt x="1234235" y="1412399"/>
                  <a:pt x="1238346" y="1381824"/>
                </a:cubicBezTo>
                <a:cubicBezTo>
                  <a:pt x="1243999" y="1340973"/>
                  <a:pt x="1181308" y="1295239"/>
                  <a:pt x="1123242" y="1288559"/>
                </a:cubicBezTo>
                <a:close/>
                <a:moveTo>
                  <a:pt x="1094466" y="1453250"/>
                </a:moveTo>
                <a:cubicBezTo>
                  <a:pt x="1103716" y="1392615"/>
                  <a:pt x="1110139" y="1384394"/>
                  <a:pt x="1154331" y="1377199"/>
                </a:cubicBezTo>
                <a:cubicBezTo>
                  <a:pt x="1144311" y="1411114"/>
                  <a:pt x="1129409" y="1437321"/>
                  <a:pt x="1094466" y="1453250"/>
                </a:cubicBezTo>
                <a:close/>
                <a:moveTo>
                  <a:pt x="1283566" y="701478"/>
                </a:moveTo>
                <a:cubicBezTo>
                  <a:pt x="1267893" y="727171"/>
                  <a:pt x="1253505" y="753892"/>
                  <a:pt x="1235006" y="777529"/>
                </a:cubicBezTo>
                <a:cubicBezTo>
                  <a:pt x="1218820" y="798340"/>
                  <a:pt x="1196210" y="811444"/>
                  <a:pt x="1168462" y="812214"/>
                </a:cubicBezTo>
                <a:cubicBezTo>
                  <a:pt x="1155615" y="812471"/>
                  <a:pt x="1142512" y="812214"/>
                  <a:pt x="1129923" y="813499"/>
                </a:cubicBezTo>
                <a:cubicBezTo>
                  <a:pt x="1097807" y="816839"/>
                  <a:pt x="1076225" y="808360"/>
                  <a:pt x="1064149" y="780098"/>
                </a:cubicBezTo>
                <a:cubicBezTo>
                  <a:pt x="1050275" y="746955"/>
                  <a:pt x="1045393" y="713554"/>
                  <a:pt x="1063635" y="678098"/>
                </a:cubicBezTo>
                <a:cubicBezTo>
                  <a:pt x="1086502" y="633906"/>
                  <a:pt x="1115791" y="602561"/>
                  <a:pt x="1170260" y="600762"/>
                </a:cubicBezTo>
                <a:cubicBezTo>
                  <a:pt x="1168719" y="606158"/>
                  <a:pt x="1167434" y="610783"/>
                  <a:pt x="1165122" y="619518"/>
                </a:cubicBezTo>
                <a:cubicBezTo>
                  <a:pt x="1209827" y="606158"/>
                  <a:pt x="1237575" y="639559"/>
                  <a:pt x="1271233" y="655745"/>
                </a:cubicBezTo>
                <a:cubicBezTo>
                  <a:pt x="1287420" y="663967"/>
                  <a:pt x="1295384" y="682209"/>
                  <a:pt x="1283566" y="701478"/>
                </a:cubicBezTo>
                <a:close/>
                <a:moveTo>
                  <a:pt x="389199" y="880814"/>
                </a:moveTo>
                <a:cubicBezTo>
                  <a:pt x="384831" y="897771"/>
                  <a:pt x="381748" y="914986"/>
                  <a:pt x="377637" y="932200"/>
                </a:cubicBezTo>
                <a:cubicBezTo>
                  <a:pt x="368387" y="971253"/>
                  <a:pt x="330105" y="1000286"/>
                  <a:pt x="284886" y="1003369"/>
                </a:cubicBezTo>
                <a:cubicBezTo>
                  <a:pt x="246604" y="1005938"/>
                  <a:pt x="198044" y="977933"/>
                  <a:pt x="189822" y="942991"/>
                </a:cubicBezTo>
                <a:cubicBezTo>
                  <a:pt x="181858" y="909333"/>
                  <a:pt x="189052" y="876446"/>
                  <a:pt x="211918" y="848441"/>
                </a:cubicBezTo>
                <a:cubicBezTo>
                  <a:pt x="221682" y="836366"/>
                  <a:pt x="230417" y="823519"/>
                  <a:pt x="240694" y="809388"/>
                </a:cubicBezTo>
                <a:cubicBezTo>
                  <a:pt x="263304" y="804763"/>
                  <a:pt x="284629" y="800396"/>
                  <a:pt x="301586" y="797056"/>
                </a:cubicBezTo>
                <a:cubicBezTo>
                  <a:pt x="325224" y="809902"/>
                  <a:pt x="345521" y="821721"/>
                  <a:pt x="366846" y="832255"/>
                </a:cubicBezTo>
                <a:cubicBezTo>
                  <a:pt x="391768" y="844587"/>
                  <a:pt x="396393" y="853323"/>
                  <a:pt x="389199" y="880814"/>
                </a:cubicBezTo>
                <a:close/>
                <a:moveTo>
                  <a:pt x="2033796" y="222821"/>
                </a:moveTo>
                <a:cubicBezTo>
                  <a:pt x="2068995" y="299643"/>
                  <a:pt x="2014269" y="379547"/>
                  <a:pt x="1929226" y="376464"/>
                </a:cubicBezTo>
                <a:cubicBezTo>
                  <a:pt x="1905332" y="375693"/>
                  <a:pt x="1891201" y="359250"/>
                  <a:pt x="1882208" y="340237"/>
                </a:cubicBezTo>
                <a:cubicBezTo>
                  <a:pt x="1863452" y="300670"/>
                  <a:pt x="1880410" y="237209"/>
                  <a:pt x="1914581" y="205093"/>
                </a:cubicBezTo>
                <a:cubicBezTo>
                  <a:pt x="1935392" y="185566"/>
                  <a:pt x="1953634" y="163471"/>
                  <a:pt x="1975473" y="140090"/>
                </a:cubicBezTo>
                <a:cubicBezTo>
                  <a:pt x="2008874" y="160644"/>
                  <a:pt x="2034567" y="176574"/>
                  <a:pt x="2063856" y="194559"/>
                </a:cubicBezTo>
                <a:cubicBezTo>
                  <a:pt x="2052552" y="205093"/>
                  <a:pt x="2043045" y="214085"/>
                  <a:pt x="2033796" y="222821"/>
                </a:cubicBezTo>
                <a:close/>
                <a:moveTo>
                  <a:pt x="220140" y="2635891"/>
                </a:moveTo>
                <a:cubicBezTo>
                  <a:pt x="223223" y="2663125"/>
                  <a:pt x="215515" y="2692415"/>
                  <a:pt x="207807" y="2719649"/>
                </a:cubicBezTo>
                <a:cubicBezTo>
                  <a:pt x="198301" y="2754078"/>
                  <a:pt x="164387" y="2758445"/>
                  <a:pt x="138437" y="2770521"/>
                </a:cubicBezTo>
                <a:cubicBezTo>
                  <a:pt x="100925" y="2757161"/>
                  <a:pt x="90134" y="2734808"/>
                  <a:pt x="91933" y="2694727"/>
                </a:cubicBezTo>
                <a:cubicBezTo>
                  <a:pt x="93731" y="2655931"/>
                  <a:pt x="108119" y="2631780"/>
                  <a:pt x="137923" y="2613538"/>
                </a:cubicBezTo>
                <a:cubicBezTo>
                  <a:pt x="135611" y="2602747"/>
                  <a:pt x="133812" y="2593498"/>
                  <a:pt x="131757" y="2584505"/>
                </a:cubicBezTo>
                <a:cubicBezTo>
                  <a:pt x="160533" y="2574742"/>
                  <a:pt x="216543" y="2604032"/>
                  <a:pt x="220140" y="2635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8112457" y="3552389"/>
            <a:ext cx="1031928" cy="1385260"/>
          </a:xfrm>
          <a:custGeom>
            <a:rect b="b" l="l" r="r" t="t"/>
            <a:pathLst>
              <a:path extrusionOk="0" h="2770521" w="2063856">
                <a:moveTo>
                  <a:pt x="1832621" y="1514656"/>
                </a:moveTo>
                <a:cubicBezTo>
                  <a:pt x="1796137" y="1495900"/>
                  <a:pt x="1759140" y="1477658"/>
                  <a:pt x="1723427" y="1459673"/>
                </a:cubicBezTo>
                <a:cubicBezTo>
                  <a:pt x="1684630" y="1475089"/>
                  <a:pt x="1668444" y="1514142"/>
                  <a:pt x="1639411" y="1539578"/>
                </a:cubicBezTo>
                <a:cubicBezTo>
                  <a:pt x="1601129" y="1573236"/>
                  <a:pt x="1581345" y="1623337"/>
                  <a:pt x="1583658" y="1680118"/>
                </a:cubicBezTo>
                <a:cubicBezTo>
                  <a:pt x="1586741" y="1764647"/>
                  <a:pt x="1639925" y="1813464"/>
                  <a:pt x="1731905" y="1787257"/>
                </a:cubicBezTo>
                <a:cubicBezTo>
                  <a:pt x="1794853" y="1769272"/>
                  <a:pt x="1836989" y="1730990"/>
                  <a:pt x="1861911" y="1670611"/>
                </a:cubicBezTo>
                <a:cubicBezTo>
                  <a:pt x="1883236" y="1618969"/>
                  <a:pt x="1867563" y="1572722"/>
                  <a:pt x="1847009" y="1526475"/>
                </a:cubicBezTo>
                <a:cubicBezTo>
                  <a:pt x="1844697" y="1521593"/>
                  <a:pt x="1838273" y="1517482"/>
                  <a:pt x="1832621" y="1514656"/>
                </a:cubicBezTo>
                <a:close/>
                <a:moveTo>
                  <a:pt x="1687714" y="1717886"/>
                </a:moveTo>
                <a:cubicBezTo>
                  <a:pt x="1700046" y="1653140"/>
                  <a:pt x="1704414" y="1595845"/>
                  <a:pt x="1768903" y="1557049"/>
                </a:cubicBezTo>
                <a:cubicBezTo>
                  <a:pt x="1760167" y="1621024"/>
                  <a:pt x="1752203" y="1677035"/>
                  <a:pt x="1687714" y="1717886"/>
                </a:cubicBezTo>
                <a:close/>
                <a:moveTo>
                  <a:pt x="237097" y="1805499"/>
                </a:moveTo>
                <a:cubicBezTo>
                  <a:pt x="208321" y="1794708"/>
                  <a:pt x="178775" y="1785458"/>
                  <a:pt x="149742" y="1775695"/>
                </a:cubicBezTo>
                <a:cubicBezTo>
                  <a:pt x="152054" y="1770043"/>
                  <a:pt x="152311" y="1765932"/>
                  <a:pt x="154366" y="1764390"/>
                </a:cubicBezTo>
                <a:cubicBezTo>
                  <a:pt x="165928" y="1756426"/>
                  <a:pt x="178004" y="1749232"/>
                  <a:pt x="189822" y="1742037"/>
                </a:cubicBezTo>
                <a:cubicBezTo>
                  <a:pt x="190079" y="1738184"/>
                  <a:pt x="190593" y="1734587"/>
                  <a:pt x="190850" y="1730733"/>
                </a:cubicBezTo>
                <a:cubicBezTo>
                  <a:pt x="165671" y="1728677"/>
                  <a:pt x="140492" y="1728163"/>
                  <a:pt x="115827" y="1724566"/>
                </a:cubicBezTo>
                <a:cubicBezTo>
                  <a:pt x="80114" y="1719428"/>
                  <a:pt x="52880" y="1738184"/>
                  <a:pt x="39776" y="1764647"/>
                </a:cubicBezTo>
                <a:cubicBezTo>
                  <a:pt x="20764" y="1802929"/>
                  <a:pt x="4834" y="1845323"/>
                  <a:pt x="723" y="1887202"/>
                </a:cubicBezTo>
                <a:cubicBezTo>
                  <a:pt x="-4415" y="1939358"/>
                  <a:pt x="17681" y="1985348"/>
                  <a:pt x="71635" y="2006160"/>
                </a:cubicBezTo>
                <a:cubicBezTo>
                  <a:pt x="90905" y="2013611"/>
                  <a:pt x="111973" y="2016951"/>
                  <a:pt x="132527" y="2019777"/>
                </a:cubicBezTo>
                <a:cubicBezTo>
                  <a:pt x="199586" y="2028512"/>
                  <a:pt x="277178" y="1971988"/>
                  <a:pt x="289768" y="1905701"/>
                </a:cubicBezTo>
                <a:cubicBezTo>
                  <a:pt x="296705" y="1868703"/>
                  <a:pt x="270755" y="1818088"/>
                  <a:pt x="237097" y="1805499"/>
                </a:cubicBezTo>
                <a:close/>
                <a:moveTo>
                  <a:pt x="153339" y="1949636"/>
                </a:moveTo>
                <a:cubicBezTo>
                  <a:pt x="151026" y="1946809"/>
                  <a:pt x="148714" y="1944240"/>
                  <a:pt x="146402" y="1941414"/>
                </a:cubicBezTo>
                <a:cubicBezTo>
                  <a:pt x="154109" y="1935761"/>
                  <a:pt x="161560" y="1929852"/>
                  <a:pt x="169268" y="1924200"/>
                </a:cubicBezTo>
                <a:cubicBezTo>
                  <a:pt x="171324" y="1926512"/>
                  <a:pt x="173636" y="1928824"/>
                  <a:pt x="175691" y="1931394"/>
                </a:cubicBezTo>
                <a:cubicBezTo>
                  <a:pt x="168240" y="1937303"/>
                  <a:pt x="160790" y="1943469"/>
                  <a:pt x="153339" y="1949636"/>
                </a:cubicBezTo>
                <a:close/>
                <a:moveTo>
                  <a:pt x="807992" y="334328"/>
                </a:moveTo>
                <a:cubicBezTo>
                  <a:pt x="866828" y="327391"/>
                  <a:pt x="918985" y="279602"/>
                  <a:pt x="930546" y="219738"/>
                </a:cubicBezTo>
                <a:cubicBezTo>
                  <a:pt x="935428" y="194559"/>
                  <a:pt x="936713" y="168609"/>
                  <a:pt x="940567" y="134438"/>
                </a:cubicBezTo>
                <a:cubicBezTo>
                  <a:pt x="940823" y="112599"/>
                  <a:pt x="920012" y="71747"/>
                  <a:pt x="893806" y="51450"/>
                </a:cubicBezTo>
                <a:cubicBezTo>
                  <a:pt x="877362" y="38603"/>
                  <a:pt x="860919" y="26014"/>
                  <a:pt x="844732" y="12911"/>
                </a:cubicBezTo>
                <a:cubicBezTo>
                  <a:pt x="823921" y="-4047"/>
                  <a:pt x="810047" y="-4817"/>
                  <a:pt x="789493" y="13681"/>
                </a:cubicBezTo>
                <a:cubicBezTo>
                  <a:pt x="780243" y="21903"/>
                  <a:pt x="772279" y="32951"/>
                  <a:pt x="766883" y="43999"/>
                </a:cubicBezTo>
                <a:cubicBezTo>
                  <a:pt x="745044" y="88448"/>
                  <a:pt x="729115" y="134181"/>
                  <a:pt x="717553" y="182740"/>
                </a:cubicBezTo>
                <a:cubicBezTo>
                  <a:pt x="709845" y="214856"/>
                  <a:pt x="712157" y="243118"/>
                  <a:pt x="722948" y="271637"/>
                </a:cubicBezTo>
                <a:cubicBezTo>
                  <a:pt x="736052" y="305552"/>
                  <a:pt x="781528" y="337411"/>
                  <a:pt x="807992" y="334328"/>
                </a:cubicBezTo>
                <a:close/>
                <a:moveTo>
                  <a:pt x="838309" y="139833"/>
                </a:moveTo>
                <a:cubicBezTo>
                  <a:pt x="850128" y="181199"/>
                  <a:pt x="846274" y="192503"/>
                  <a:pt x="809019" y="230015"/>
                </a:cubicBezTo>
                <a:cubicBezTo>
                  <a:pt x="805422" y="194559"/>
                  <a:pt x="818783" y="167838"/>
                  <a:pt x="838309" y="139833"/>
                </a:cubicBezTo>
                <a:close/>
                <a:moveTo>
                  <a:pt x="961378" y="2265914"/>
                </a:moveTo>
                <a:cubicBezTo>
                  <a:pt x="957267" y="2298544"/>
                  <a:pt x="950844" y="2332715"/>
                  <a:pt x="921554" y="2355325"/>
                </a:cubicBezTo>
                <a:cubicBezTo>
                  <a:pt x="911534" y="2363290"/>
                  <a:pt x="901770" y="2371769"/>
                  <a:pt x="892007" y="2379990"/>
                </a:cubicBezTo>
                <a:cubicBezTo>
                  <a:pt x="840108" y="2423668"/>
                  <a:pt x="818526" y="2424182"/>
                  <a:pt x="767911" y="2382816"/>
                </a:cubicBezTo>
                <a:cubicBezTo>
                  <a:pt x="728087" y="2350187"/>
                  <a:pt x="721407" y="2268227"/>
                  <a:pt x="756863" y="2231486"/>
                </a:cubicBezTo>
                <a:cubicBezTo>
                  <a:pt x="764828" y="2223264"/>
                  <a:pt x="777931" y="2220438"/>
                  <a:pt x="789493" y="2214529"/>
                </a:cubicBezTo>
                <a:cubicBezTo>
                  <a:pt x="793347" y="2197057"/>
                  <a:pt x="796687" y="2181642"/>
                  <a:pt x="800798" y="2163400"/>
                </a:cubicBezTo>
                <a:cubicBezTo>
                  <a:pt x="812873" y="2164684"/>
                  <a:pt x="825206" y="2162629"/>
                  <a:pt x="833941" y="2167254"/>
                </a:cubicBezTo>
                <a:cubicBezTo>
                  <a:pt x="860919" y="2181642"/>
                  <a:pt x="888667" y="2190634"/>
                  <a:pt x="918728" y="2196030"/>
                </a:cubicBezTo>
                <a:cubicBezTo>
                  <a:pt x="947247" y="2201168"/>
                  <a:pt x="966002" y="2230715"/>
                  <a:pt x="961378" y="2265914"/>
                </a:cubicBezTo>
                <a:close/>
                <a:moveTo>
                  <a:pt x="1123242" y="1288559"/>
                </a:moveTo>
                <a:cubicBezTo>
                  <a:pt x="1107570" y="1294212"/>
                  <a:pt x="1089328" y="1296781"/>
                  <a:pt x="1076995" y="1306544"/>
                </a:cubicBezTo>
                <a:cubicBezTo>
                  <a:pt x="1053358" y="1325557"/>
                  <a:pt x="1029207" y="1346111"/>
                  <a:pt x="1012763" y="1371033"/>
                </a:cubicBezTo>
                <a:cubicBezTo>
                  <a:pt x="988098" y="1408802"/>
                  <a:pt x="985529" y="1474575"/>
                  <a:pt x="1029464" y="1511573"/>
                </a:cubicBezTo>
                <a:cubicBezTo>
                  <a:pt x="1060295" y="1537523"/>
                  <a:pt x="1092668" y="1528273"/>
                  <a:pt x="1126069" y="1522364"/>
                </a:cubicBezTo>
                <a:cubicBezTo>
                  <a:pt x="1160240" y="1516455"/>
                  <a:pt x="1187475" y="1496928"/>
                  <a:pt x="1204946" y="1470207"/>
                </a:cubicBezTo>
                <a:cubicBezTo>
                  <a:pt x="1221903" y="1444258"/>
                  <a:pt x="1234235" y="1412399"/>
                  <a:pt x="1238346" y="1381824"/>
                </a:cubicBezTo>
                <a:cubicBezTo>
                  <a:pt x="1243999" y="1340973"/>
                  <a:pt x="1181308" y="1295239"/>
                  <a:pt x="1123242" y="1288559"/>
                </a:cubicBezTo>
                <a:close/>
                <a:moveTo>
                  <a:pt x="1094466" y="1453250"/>
                </a:moveTo>
                <a:cubicBezTo>
                  <a:pt x="1103716" y="1392615"/>
                  <a:pt x="1110139" y="1384394"/>
                  <a:pt x="1154331" y="1377199"/>
                </a:cubicBezTo>
                <a:cubicBezTo>
                  <a:pt x="1144311" y="1411114"/>
                  <a:pt x="1129409" y="1437321"/>
                  <a:pt x="1094466" y="1453250"/>
                </a:cubicBezTo>
                <a:close/>
                <a:moveTo>
                  <a:pt x="1283566" y="701478"/>
                </a:moveTo>
                <a:cubicBezTo>
                  <a:pt x="1267893" y="727171"/>
                  <a:pt x="1253505" y="753892"/>
                  <a:pt x="1235006" y="777529"/>
                </a:cubicBezTo>
                <a:cubicBezTo>
                  <a:pt x="1218820" y="798340"/>
                  <a:pt x="1196210" y="811444"/>
                  <a:pt x="1168462" y="812214"/>
                </a:cubicBezTo>
                <a:cubicBezTo>
                  <a:pt x="1155615" y="812471"/>
                  <a:pt x="1142512" y="812214"/>
                  <a:pt x="1129923" y="813499"/>
                </a:cubicBezTo>
                <a:cubicBezTo>
                  <a:pt x="1097807" y="816839"/>
                  <a:pt x="1076225" y="808360"/>
                  <a:pt x="1064149" y="780098"/>
                </a:cubicBezTo>
                <a:cubicBezTo>
                  <a:pt x="1050275" y="746955"/>
                  <a:pt x="1045393" y="713554"/>
                  <a:pt x="1063635" y="678098"/>
                </a:cubicBezTo>
                <a:cubicBezTo>
                  <a:pt x="1086502" y="633906"/>
                  <a:pt x="1115791" y="602561"/>
                  <a:pt x="1170260" y="600762"/>
                </a:cubicBezTo>
                <a:cubicBezTo>
                  <a:pt x="1168719" y="606158"/>
                  <a:pt x="1167434" y="610783"/>
                  <a:pt x="1165122" y="619518"/>
                </a:cubicBezTo>
                <a:cubicBezTo>
                  <a:pt x="1209827" y="606158"/>
                  <a:pt x="1237575" y="639559"/>
                  <a:pt x="1271233" y="655745"/>
                </a:cubicBezTo>
                <a:cubicBezTo>
                  <a:pt x="1287420" y="663967"/>
                  <a:pt x="1295384" y="682209"/>
                  <a:pt x="1283566" y="701478"/>
                </a:cubicBezTo>
                <a:close/>
                <a:moveTo>
                  <a:pt x="389199" y="880814"/>
                </a:moveTo>
                <a:cubicBezTo>
                  <a:pt x="384831" y="897771"/>
                  <a:pt x="381748" y="914986"/>
                  <a:pt x="377637" y="932200"/>
                </a:cubicBezTo>
                <a:cubicBezTo>
                  <a:pt x="368387" y="971253"/>
                  <a:pt x="330105" y="1000286"/>
                  <a:pt x="284886" y="1003369"/>
                </a:cubicBezTo>
                <a:cubicBezTo>
                  <a:pt x="246604" y="1005938"/>
                  <a:pt x="198044" y="977933"/>
                  <a:pt x="189822" y="942991"/>
                </a:cubicBezTo>
                <a:cubicBezTo>
                  <a:pt x="181858" y="909333"/>
                  <a:pt x="189052" y="876446"/>
                  <a:pt x="211918" y="848441"/>
                </a:cubicBezTo>
                <a:cubicBezTo>
                  <a:pt x="221682" y="836366"/>
                  <a:pt x="230417" y="823519"/>
                  <a:pt x="240694" y="809388"/>
                </a:cubicBezTo>
                <a:cubicBezTo>
                  <a:pt x="263304" y="804763"/>
                  <a:pt x="284629" y="800396"/>
                  <a:pt x="301586" y="797056"/>
                </a:cubicBezTo>
                <a:cubicBezTo>
                  <a:pt x="325224" y="809902"/>
                  <a:pt x="345521" y="821721"/>
                  <a:pt x="366846" y="832255"/>
                </a:cubicBezTo>
                <a:cubicBezTo>
                  <a:pt x="391768" y="844587"/>
                  <a:pt x="396393" y="853323"/>
                  <a:pt x="389199" y="880814"/>
                </a:cubicBezTo>
                <a:close/>
                <a:moveTo>
                  <a:pt x="2033796" y="222821"/>
                </a:moveTo>
                <a:cubicBezTo>
                  <a:pt x="2068995" y="299643"/>
                  <a:pt x="2014269" y="379547"/>
                  <a:pt x="1929226" y="376464"/>
                </a:cubicBezTo>
                <a:cubicBezTo>
                  <a:pt x="1905332" y="375693"/>
                  <a:pt x="1891201" y="359250"/>
                  <a:pt x="1882208" y="340237"/>
                </a:cubicBezTo>
                <a:cubicBezTo>
                  <a:pt x="1863452" y="300670"/>
                  <a:pt x="1880410" y="237209"/>
                  <a:pt x="1914581" y="205093"/>
                </a:cubicBezTo>
                <a:cubicBezTo>
                  <a:pt x="1935392" y="185566"/>
                  <a:pt x="1953634" y="163471"/>
                  <a:pt x="1975473" y="140090"/>
                </a:cubicBezTo>
                <a:cubicBezTo>
                  <a:pt x="2008874" y="160644"/>
                  <a:pt x="2034567" y="176574"/>
                  <a:pt x="2063856" y="194559"/>
                </a:cubicBezTo>
                <a:cubicBezTo>
                  <a:pt x="2052552" y="205093"/>
                  <a:pt x="2043045" y="214085"/>
                  <a:pt x="2033796" y="222821"/>
                </a:cubicBezTo>
                <a:close/>
                <a:moveTo>
                  <a:pt x="220140" y="2635891"/>
                </a:moveTo>
                <a:cubicBezTo>
                  <a:pt x="223223" y="2663125"/>
                  <a:pt x="215515" y="2692415"/>
                  <a:pt x="207807" y="2719649"/>
                </a:cubicBezTo>
                <a:cubicBezTo>
                  <a:pt x="198301" y="2754078"/>
                  <a:pt x="164387" y="2758445"/>
                  <a:pt x="138437" y="2770521"/>
                </a:cubicBezTo>
                <a:cubicBezTo>
                  <a:pt x="100925" y="2757161"/>
                  <a:pt x="90134" y="2734808"/>
                  <a:pt x="91933" y="2694727"/>
                </a:cubicBezTo>
                <a:cubicBezTo>
                  <a:pt x="93731" y="2655931"/>
                  <a:pt x="108119" y="2631780"/>
                  <a:pt x="137923" y="2613538"/>
                </a:cubicBezTo>
                <a:cubicBezTo>
                  <a:pt x="135611" y="2602747"/>
                  <a:pt x="133812" y="2593498"/>
                  <a:pt x="131757" y="2584505"/>
                </a:cubicBezTo>
                <a:cubicBezTo>
                  <a:pt x="160533" y="2574742"/>
                  <a:pt x="216543" y="2604032"/>
                  <a:pt x="220140" y="2635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864537" y="1830713"/>
            <a:ext cx="5414963" cy="1487803"/>
            <a:chOff x="0" y="66675"/>
            <a:chExt cx="14439900" cy="3967475"/>
          </a:xfrm>
        </p:grpSpPr>
        <p:sp>
          <p:nvSpPr>
            <p:cNvPr id="323" name="Google Shape;323;p29"/>
            <p:cNvSpPr txBox="1"/>
            <p:nvPr/>
          </p:nvSpPr>
          <p:spPr>
            <a:xfrm>
              <a:off x="0" y="66675"/>
              <a:ext cx="144399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Thank you!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324" name="Google Shape;324;p29"/>
            <p:cNvSpPr txBox="1"/>
            <p:nvPr/>
          </p:nvSpPr>
          <p:spPr>
            <a:xfrm>
              <a:off x="1565730" y="3459650"/>
              <a:ext cx="11308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Write a closing statement or call-to-action here.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325" name="Google Shape;325;p29"/>
          <p:cNvSpPr/>
          <p:nvPr/>
        </p:nvSpPr>
        <p:spPr>
          <a:xfrm>
            <a:off x="7027072" y="3700341"/>
            <a:ext cx="1258942" cy="1858409"/>
          </a:xfrm>
          <a:custGeom>
            <a:rect b="b" l="l" r="r" t="t"/>
            <a:pathLst>
              <a:path extrusionOk="0" h="3716817" w="2517884">
                <a:moveTo>
                  <a:pt x="1194683" y="405455"/>
                </a:moveTo>
                <a:cubicBezTo>
                  <a:pt x="1150204" y="387287"/>
                  <a:pt x="1149577" y="354084"/>
                  <a:pt x="1150204" y="317749"/>
                </a:cubicBezTo>
                <a:cubicBezTo>
                  <a:pt x="1151457" y="255728"/>
                  <a:pt x="1150204" y="193081"/>
                  <a:pt x="1150204" y="119784"/>
                </a:cubicBezTo>
                <a:cubicBezTo>
                  <a:pt x="1108857" y="156746"/>
                  <a:pt x="1070015" y="185563"/>
                  <a:pt x="1038065" y="220019"/>
                </a:cubicBezTo>
                <a:cubicBezTo>
                  <a:pt x="892724" y="378517"/>
                  <a:pt x="744250" y="533882"/>
                  <a:pt x="608931" y="701150"/>
                </a:cubicBezTo>
                <a:cubicBezTo>
                  <a:pt x="521225" y="809530"/>
                  <a:pt x="433519" y="917910"/>
                  <a:pt x="346439" y="1026916"/>
                </a:cubicBezTo>
                <a:cubicBezTo>
                  <a:pt x="330778" y="1046337"/>
                  <a:pt x="319501" y="1068263"/>
                  <a:pt x="315116" y="1098334"/>
                </a:cubicBezTo>
                <a:cubicBezTo>
                  <a:pt x="344560" y="1077660"/>
                  <a:pt x="374004" y="1057613"/>
                  <a:pt x="402822" y="1036939"/>
                </a:cubicBezTo>
                <a:cubicBezTo>
                  <a:pt x="518719" y="954245"/>
                  <a:pt x="634617" y="870924"/>
                  <a:pt x="749888" y="787603"/>
                </a:cubicBezTo>
                <a:cubicBezTo>
                  <a:pt x="793114" y="756280"/>
                  <a:pt x="835714" y="722450"/>
                  <a:pt x="878941" y="691127"/>
                </a:cubicBezTo>
                <a:cubicBezTo>
                  <a:pt x="969153" y="624721"/>
                  <a:pt x="1059992" y="558941"/>
                  <a:pt x="1150204" y="493161"/>
                </a:cubicBezTo>
                <a:cubicBezTo>
                  <a:pt x="1227260" y="436779"/>
                  <a:pt x="1307448" y="383529"/>
                  <a:pt x="1380746" y="322761"/>
                </a:cubicBezTo>
                <a:cubicBezTo>
                  <a:pt x="1445272" y="268884"/>
                  <a:pt x="1521702" y="241946"/>
                  <a:pt x="1595626" y="207490"/>
                </a:cubicBezTo>
                <a:cubicBezTo>
                  <a:pt x="1626950" y="193081"/>
                  <a:pt x="1652008" y="203731"/>
                  <a:pt x="1659526" y="236934"/>
                </a:cubicBezTo>
                <a:cubicBezTo>
                  <a:pt x="1665791" y="263872"/>
                  <a:pt x="1665791" y="292690"/>
                  <a:pt x="1664538" y="320255"/>
                </a:cubicBezTo>
                <a:cubicBezTo>
                  <a:pt x="1660153" y="397311"/>
                  <a:pt x="1653888" y="473741"/>
                  <a:pt x="1647623" y="558941"/>
                </a:cubicBezTo>
                <a:cubicBezTo>
                  <a:pt x="1697741" y="540147"/>
                  <a:pt x="1742221" y="530750"/>
                  <a:pt x="1778556" y="508197"/>
                </a:cubicBezTo>
                <a:cubicBezTo>
                  <a:pt x="1866262" y="452441"/>
                  <a:pt x="1965245" y="436152"/>
                  <a:pt x="2062974" y="414226"/>
                </a:cubicBezTo>
                <a:cubicBezTo>
                  <a:pt x="2089286" y="408587"/>
                  <a:pt x="2104948" y="421117"/>
                  <a:pt x="2110586" y="443670"/>
                </a:cubicBezTo>
                <a:cubicBezTo>
                  <a:pt x="2115598" y="466223"/>
                  <a:pt x="2115598" y="490029"/>
                  <a:pt x="2115598" y="513208"/>
                </a:cubicBezTo>
                <a:cubicBezTo>
                  <a:pt x="2116225" y="567085"/>
                  <a:pt x="2115598" y="620335"/>
                  <a:pt x="2115598" y="680477"/>
                </a:cubicBezTo>
                <a:cubicBezTo>
                  <a:pt x="2133139" y="680477"/>
                  <a:pt x="2151307" y="682982"/>
                  <a:pt x="2168222" y="679850"/>
                </a:cubicBezTo>
                <a:cubicBezTo>
                  <a:pt x="2218340" y="671706"/>
                  <a:pt x="2268458" y="659803"/>
                  <a:pt x="2318575" y="651659"/>
                </a:cubicBezTo>
                <a:cubicBezTo>
                  <a:pt x="2361802" y="644768"/>
                  <a:pt x="2396258" y="670453"/>
                  <a:pt x="2404402" y="714933"/>
                </a:cubicBezTo>
                <a:cubicBezTo>
                  <a:pt x="2410667" y="749389"/>
                  <a:pt x="2414426" y="784471"/>
                  <a:pt x="2416305" y="819554"/>
                </a:cubicBezTo>
                <a:cubicBezTo>
                  <a:pt x="2428208" y="1067637"/>
                  <a:pt x="2440111" y="1315093"/>
                  <a:pt x="2450135" y="1563176"/>
                </a:cubicBezTo>
                <a:cubicBezTo>
                  <a:pt x="2456399" y="1722300"/>
                  <a:pt x="2455773" y="1881424"/>
                  <a:pt x="2463917" y="2039922"/>
                </a:cubicBezTo>
                <a:cubicBezTo>
                  <a:pt x="2475194" y="2268585"/>
                  <a:pt x="2490229" y="2496620"/>
                  <a:pt x="2504011" y="2725283"/>
                </a:cubicBezTo>
                <a:cubicBezTo>
                  <a:pt x="2507770" y="2786051"/>
                  <a:pt x="2510902" y="2846819"/>
                  <a:pt x="2517167" y="2906960"/>
                </a:cubicBezTo>
                <a:cubicBezTo>
                  <a:pt x="2521552" y="2949560"/>
                  <a:pt x="2505891" y="2979631"/>
                  <a:pt x="2468302" y="2999052"/>
                </a:cubicBezTo>
                <a:cubicBezTo>
                  <a:pt x="2443243" y="3011581"/>
                  <a:pt x="2418811" y="3025363"/>
                  <a:pt x="2392499" y="3036013"/>
                </a:cubicBezTo>
                <a:cubicBezTo>
                  <a:pt x="2275349" y="3081746"/>
                  <a:pt x="2158198" y="3127478"/>
                  <a:pt x="2039795" y="3171331"/>
                </a:cubicBezTo>
                <a:cubicBezTo>
                  <a:pt x="1897586" y="3223955"/>
                  <a:pt x="1753497" y="3271567"/>
                  <a:pt x="1612541" y="3327323"/>
                </a:cubicBezTo>
                <a:cubicBezTo>
                  <a:pt x="1440887" y="3394982"/>
                  <a:pt x="1271740" y="3467653"/>
                  <a:pt x="1101965" y="3540950"/>
                </a:cubicBezTo>
                <a:cubicBezTo>
                  <a:pt x="1005489" y="3582297"/>
                  <a:pt x="910891" y="3627403"/>
                  <a:pt x="816920" y="3673136"/>
                </a:cubicBezTo>
                <a:cubicBezTo>
                  <a:pt x="751767" y="3705086"/>
                  <a:pt x="682229" y="3709471"/>
                  <a:pt x="612064" y="3711351"/>
                </a:cubicBezTo>
                <a:cubicBezTo>
                  <a:pt x="506816" y="3713857"/>
                  <a:pt x="401569" y="3718242"/>
                  <a:pt x="296948" y="3716363"/>
                </a:cubicBezTo>
                <a:cubicBezTo>
                  <a:pt x="244324" y="3715736"/>
                  <a:pt x="191074" y="3705712"/>
                  <a:pt x="139077" y="3695062"/>
                </a:cubicBezTo>
                <a:cubicBezTo>
                  <a:pt x="89586" y="3684412"/>
                  <a:pt x="65153" y="3651209"/>
                  <a:pt x="62647" y="3598586"/>
                </a:cubicBezTo>
                <a:cubicBezTo>
                  <a:pt x="55756" y="3468279"/>
                  <a:pt x="49491" y="3337347"/>
                  <a:pt x="43227" y="3207040"/>
                </a:cubicBezTo>
                <a:cubicBezTo>
                  <a:pt x="36962" y="3074228"/>
                  <a:pt x="28191" y="2941416"/>
                  <a:pt x="25059" y="2807977"/>
                </a:cubicBezTo>
                <a:cubicBezTo>
                  <a:pt x="22553" y="2702730"/>
                  <a:pt x="26312" y="2598109"/>
                  <a:pt x="26938" y="2492862"/>
                </a:cubicBezTo>
                <a:cubicBezTo>
                  <a:pt x="28191" y="2402023"/>
                  <a:pt x="25685" y="2311185"/>
                  <a:pt x="10024" y="2220973"/>
                </a:cubicBezTo>
                <a:cubicBezTo>
                  <a:pt x="626" y="2165217"/>
                  <a:pt x="0" y="2108208"/>
                  <a:pt x="0" y="2051825"/>
                </a:cubicBezTo>
                <a:cubicBezTo>
                  <a:pt x="626" y="1839451"/>
                  <a:pt x="626" y="1626450"/>
                  <a:pt x="5638" y="1414076"/>
                </a:cubicBezTo>
                <a:cubicBezTo>
                  <a:pt x="8144" y="1315093"/>
                  <a:pt x="31950" y="1221122"/>
                  <a:pt x="103994" y="1143440"/>
                </a:cubicBezTo>
                <a:cubicBezTo>
                  <a:pt x="144715" y="1099587"/>
                  <a:pt x="174786" y="1045084"/>
                  <a:pt x="209242" y="994966"/>
                </a:cubicBezTo>
                <a:cubicBezTo>
                  <a:pt x="266251" y="912271"/>
                  <a:pt x="324513" y="832709"/>
                  <a:pt x="397184" y="761292"/>
                </a:cubicBezTo>
                <a:cubicBezTo>
                  <a:pt x="484890" y="675465"/>
                  <a:pt x="554428" y="570844"/>
                  <a:pt x="642761" y="485644"/>
                </a:cubicBezTo>
                <a:cubicBezTo>
                  <a:pt x="743623" y="388540"/>
                  <a:pt x="835088" y="282040"/>
                  <a:pt x="935324" y="184937"/>
                </a:cubicBezTo>
                <a:cubicBezTo>
                  <a:pt x="997344" y="124795"/>
                  <a:pt x="1065004" y="70919"/>
                  <a:pt x="1131410" y="16416"/>
                </a:cubicBezTo>
                <a:cubicBezTo>
                  <a:pt x="1165866" y="-11776"/>
                  <a:pt x="1192178" y="-3005"/>
                  <a:pt x="1194683" y="37716"/>
                </a:cubicBezTo>
                <a:cubicBezTo>
                  <a:pt x="1201575" y="149854"/>
                  <a:pt x="1205333" y="261993"/>
                  <a:pt x="1209092" y="374758"/>
                </a:cubicBezTo>
                <a:cubicBezTo>
                  <a:pt x="1209719" y="383529"/>
                  <a:pt x="1200322" y="393552"/>
                  <a:pt x="1194683" y="405455"/>
                </a:cubicBezTo>
                <a:close/>
                <a:moveTo>
                  <a:pt x="566331" y="1352055"/>
                </a:moveTo>
                <a:cubicBezTo>
                  <a:pt x="566331" y="1448532"/>
                  <a:pt x="562572" y="1539997"/>
                  <a:pt x="566958" y="1630835"/>
                </a:cubicBezTo>
                <a:cubicBezTo>
                  <a:pt x="576981" y="1831307"/>
                  <a:pt x="592643" y="2031778"/>
                  <a:pt x="602040" y="2232249"/>
                </a:cubicBezTo>
                <a:cubicBezTo>
                  <a:pt x="608305" y="2372579"/>
                  <a:pt x="605799" y="2512909"/>
                  <a:pt x="610811" y="2653239"/>
                </a:cubicBezTo>
                <a:cubicBezTo>
                  <a:pt x="617702" y="2856216"/>
                  <a:pt x="616449" y="3059193"/>
                  <a:pt x="671579" y="3257785"/>
                </a:cubicBezTo>
                <a:cubicBezTo>
                  <a:pt x="684735" y="3304144"/>
                  <a:pt x="683482" y="3354888"/>
                  <a:pt x="687867" y="3403753"/>
                </a:cubicBezTo>
                <a:cubicBezTo>
                  <a:pt x="694132" y="3470159"/>
                  <a:pt x="688493" y="3538444"/>
                  <a:pt x="721696" y="3601091"/>
                </a:cubicBezTo>
                <a:cubicBezTo>
                  <a:pt x="748008" y="3592947"/>
                  <a:pt x="771188" y="3587936"/>
                  <a:pt x="792488" y="3577912"/>
                </a:cubicBezTo>
                <a:cubicBezTo>
                  <a:pt x="893350" y="3530300"/>
                  <a:pt x="992959" y="3478929"/>
                  <a:pt x="1094448" y="3433197"/>
                </a:cubicBezTo>
                <a:cubicBezTo>
                  <a:pt x="1268607" y="3354888"/>
                  <a:pt x="1444646" y="3280337"/>
                  <a:pt x="1619432" y="3203281"/>
                </a:cubicBezTo>
                <a:cubicBezTo>
                  <a:pt x="1649502" y="3190126"/>
                  <a:pt x="1677067" y="3172584"/>
                  <a:pt x="1707138" y="3160681"/>
                </a:cubicBezTo>
                <a:cubicBezTo>
                  <a:pt x="1885056" y="3091143"/>
                  <a:pt x="2063601" y="3023484"/>
                  <a:pt x="2241519" y="2953945"/>
                </a:cubicBezTo>
                <a:cubicBezTo>
                  <a:pt x="2297275" y="2932019"/>
                  <a:pt x="2351152" y="2905707"/>
                  <a:pt x="2406282" y="2881275"/>
                </a:cubicBezTo>
                <a:cubicBezTo>
                  <a:pt x="2406282" y="2830530"/>
                  <a:pt x="2407534" y="2783545"/>
                  <a:pt x="2406282" y="2737186"/>
                </a:cubicBezTo>
                <a:cubicBezTo>
                  <a:pt x="2401270" y="2592471"/>
                  <a:pt x="2394379" y="2447756"/>
                  <a:pt x="2389993" y="2303041"/>
                </a:cubicBezTo>
                <a:cubicBezTo>
                  <a:pt x="2384355" y="2143917"/>
                  <a:pt x="2379970" y="1985419"/>
                  <a:pt x="2376211" y="1826295"/>
                </a:cubicBezTo>
                <a:cubicBezTo>
                  <a:pt x="2369946" y="1552526"/>
                  <a:pt x="2365561" y="1278758"/>
                  <a:pt x="2358670" y="1004989"/>
                </a:cubicBezTo>
                <a:cubicBezTo>
                  <a:pt x="2356790" y="921669"/>
                  <a:pt x="2349273" y="838348"/>
                  <a:pt x="2343634" y="747509"/>
                </a:cubicBezTo>
                <a:cubicBezTo>
                  <a:pt x="2230243" y="780712"/>
                  <a:pt x="2123742" y="811409"/>
                  <a:pt x="2017242" y="843986"/>
                </a:cubicBezTo>
                <a:cubicBezTo>
                  <a:pt x="1928283" y="871551"/>
                  <a:pt x="1839324" y="900995"/>
                  <a:pt x="1750991" y="931066"/>
                </a:cubicBezTo>
                <a:cubicBezTo>
                  <a:pt x="1610035" y="978677"/>
                  <a:pt x="1469078" y="1026289"/>
                  <a:pt x="1330001" y="1080793"/>
                </a:cubicBezTo>
                <a:cubicBezTo>
                  <a:pt x="1197816" y="1132790"/>
                  <a:pt x="1061871" y="1174763"/>
                  <a:pt x="927180" y="1221749"/>
                </a:cubicBezTo>
                <a:cubicBezTo>
                  <a:pt x="810029" y="1264975"/>
                  <a:pt x="690999" y="1307576"/>
                  <a:pt x="566331" y="1352055"/>
                </a:cubicBezTo>
                <a:close/>
                <a:moveTo>
                  <a:pt x="586378" y="3605477"/>
                </a:moveTo>
                <a:cubicBezTo>
                  <a:pt x="577608" y="3483315"/>
                  <a:pt x="570717" y="3369923"/>
                  <a:pt x="561946" y="3256532"/>
                </a:cubicBezTo>
                <a:cubicBezTo>
                  <a:pt x="558187" y="3207667"/>
                  <a:pt x="552549" y="3158802"/>
                  <a:pt x="545658" y="3110564"/>
                </a:cubicBezTo>
                <a:cubicBezTo>
                  <a:pt x="533755" y="3030375"/>
                  <a:pt x="511828" y="2950187"/>
                  <a:pt x="508069" y="2869372"/>
                </a:cubicBezTo>
                <a:cubicBezTo>
                  <a:pt x="501178" y="2722777"/>
                  <a:pt x="505563" y="2576183"/>
                  <a:pt x="503684" y="2428962"/>
                </a:cubicBezTo>
                <a:cubicBezTo>
                  <a:pt x="502431" y="2312438"/>
                  <a:pt x="499299" y="2195914"/>
                  <a:pt x="495540" y="2079390"/>
                </a:cubicBezTo>
                <a:cubicBezTo>
                  <a:pt x="491781" y="1964745"/>
                  <a:pt x="483637" y="1850727"/>
                  <a:pt x="481131" y="1736709"/>
                </a:cubicBezTo>
                <a:cubicBezTo>
                  <a:pt x="478625" y="1613294"/>
                  <a:pt x="480505" y="1489879"/>
                  <a:pt x="480505" y="1357693"/>
                </a:cubicBezTo>
                <a:cubicBezTo>
                  <a:pt x="352078" y="1365211"/>
                  <a:pt x="223651" y="1372729"/>
                  <a:pt x="97103" y="1380246"/>
                </a:cubicBezTo>
                <a:cubicBezTo>
                  <a:pt x="97103" y="1493638"/>
                  <a:pt x="95850" y="1600138"/>
                  <a:pt x="97730" y="1707265"/>
                </a:cubicBezTo>
                <a:cubicBezTo>
                  <a:pt x="99609" y="1835692"/>
                  <a:pt x="103994" y="1964119"/>
                  <a:pt x="107127" y="2092546"/>
                </a:cubicBezTo>
                <a:cubicBezTo>
                  <a:pt x="110259" y="2195287"/>
                  <a:pt x="113392" y="2298655"/>
                  <a:pt x="117777" y="2401397"/>
                </a:cubicBezTo>
                <a:cubicBezTo>
                  <a:pt x="120909" y="2478453"/>
                  <a:pt x="127800" y="2555509"/>
                  <a:pt x="129680" y="2631939"/>
                </a:cubicBezTo>
                <a:cubicBezTo>
                  <a:pt x="132186" y="2739065"/>
                  <a:pt x="127174" y="2846819"/>
                  <a:pt x="133439" y="2953945"/>
                </a:cubicBezTo>
                <a:cubicBezTo>
                  <a:pt x="142836" y="3103046"/>
                  <a:pt x="160377" y="3251520"/>
                  <a:pt x="173533" y="3400620"/>
                </a:cubicBezTo>
                <a:cubicBezTo>
                  <a:pt x="179798" y="3467653"/>
                  <a:pt x="184809" y="3534059"/>
                  <a:pt x="191074" y="3605477"/>
                </a:cubicBezTo>
                <a:cubicBezTo>
                  <a:pt x="326392" y="3605477"/>
                  <a:pt x="456072" y="3605477"/>
                  <a:pt x="586378" y="3605477"/>
                </a:cubicBezTo>
                <a:close/>
                <a:moveTo>
                  <a:pt x="345813" y="1269361"/>
                </a:moveTo>
                <a:cubicBezTo>
                  <a:pt x="406581" y="1269361"/>
                  <a:pt x="456699" y="1266855"/>
                  <a:pt x="507443" y="1269987"/>
                </a:cubicBezTo>
                <a:cubicBezTo>
                  <a:pt x="556308" y="1273120"/>
                  <a:pt x="598281" y="1259337"/>
                  <a:pt x="640255" y="1235531"/>
                </a:cubicBezTo>
                <a:cubicBezTo>
                  <a:pt x="686614" y="1208593"/>
                  <a:pt x="734226" y="1181655"/>
                  <a:pt x="784344" y="1162860"/>
                </a:cubicBezTo>
                <a:cubicBezTo>
                  <a:pt x="967274" y="1094575"/>
                  <a:pt x="1152083" y="1030048"/>
                  <a:pt x="1335640" y="964269"/>
                </a:cubicBezTo>
                <a:cubicBezTo>
                  <a:pt x="1394528" y="942969"/>
                  <a:pt x="1454043" y="924174"/>
                  <a:pt x="1512931" y="902874"/>
                </a:cubicBezTo>
                <a:cubicBezTo>
                  <a:pt x="1559290" y="886586"/>
                  <a:pt x="1604397" y="867165"/>
                  <a:pt x="1650129" y="850877"/>
                </a:cubicBezTo>
                <a:cubicBezTo>
                  <a:pt x="1771038" y="808903"/>
                  <a:pt x="1893200" y="768183"/>
                  <a:pt x="2013483" y="724956"/>
                </a:cubicBezTo>
                <a:cubicBezTo>
                  <a:pt x="2027892" y="719944"/>
                  <a:pt x="2046060" y="701150"/>
                  <a:pt x="2047313" y="687994"/>
                </a:cubicBezTo>
                <a:cubicBezTo>
                  <a:pt x="2051071" y="628479"/>
                  <a:pt x="2049192" y="568964"/>
                  <a:pt x="2049192" y="507570"/>
                </a:cubicBezTo>
                <a:cubicBezTo>
                  <a:pt x="1903224" y="537014"/>
                  <a:pt x="430387" y="1207340"/>
                  <a:pt x="345813" y="1269361"/>
                </a:cubicBezTo>
                <a:close/>
                <a:moveTo>
                  <a:pt x="1584976" y="313990"/>
                </a:moveTo>
                <a:cubicBezTo>
                  <a:pt x="1217863" y="542653"/>
                  <a:pt x="883326" y="804518"/>
                  <a:pt x="545658" y="1063251"/>
                </a:cubicBezTo>
                <a:cubicBezTo>
                  <a:pt x="904000" y="922921"/>
                  <a:pt x="1240416" y="737486"/>
                  <a:pt x="1584976" y="589012"/>
                </a:cubicBezTo>
                <a:cubicBezTo>
                  <a:pt x="1584976" y="496294"/>
                  <a:pt x="1584976" y="411093"/>
                  <a:pt x="1584976" y="313990"/>
                </a:cubicBezTo>
                <a:close/>
                <a:moveTo>
                  <a:pt x="1017392" y="1670303"/>
                </a:moveTo>
                <a:cubicBezTo>
                  <a:pt x="1078160" y="1654641"/>
                  <a:pt x="1130157" y="1642738"/>
                  <a:pt x="1181527" y="1627077"/>
                </a:cubicBezTo>
                <a:cubicBezTo>
                  <a:pt x="1290534" y="1593247"/>
                  <a:pt x="1398287" y="1554406"/>
                  <a:pt x="1508546" y="1523082"/>
                </a:cubicBezTo>
                <a:cubicBezTo>
                  <a:pt x="1662658" y="1478603"/>
                  <a:pt x="1816144" y="1430364"/>
                  <a:pt x="1979027" y="1426605"/>
                </a:cubicBezTo>
                <a:cubicBezTo>
                  <a:pt x="2032904" y="1425352"/>
                  <a:pt x="2049819" y="1439135"/>
                  <a:pt x="2052951" y="1493638"/>
                </a:cubicBezTo>
                <a:cubicBezTo>
                  <a:pt x="2058589" y="1598259"/>
                  <a:pt x="2061095" y="1703506"/>
                  <a:pt x="2071119" y="1807501"/>
                </a:cubicBezTo>
                <a:cubicBezTo>
                  <a:pt x="2078010" y="1878918"/>
                  <a:pt x="2041048" y="1927783"/>
                  <a:pt x="1998448" y="1973516"/>
                </a:cubicBezTo>
                <a:cubicBezTo>
                  <a:pt x="1984665" y="1988551"/>
                  <a:pt x="1955848" y="1989178"/>
                  <a:pt x="1934547" y="1997322"/>
                </a:cubicBezTo>
                <a:cubicBezTo>
                  <a:pt x="1840577" y="2031778"/>
                  <a:pt x="1746606" y="2066860"/>
                  <a:pt x="1652008" y="2101316"/>
                </a:cubicBezTo>
                <a:cubicBezTo>
                  <a:pt x="1630082" y="2109461"/>
                  <a:pt x="1607529" y="2115099"/>
                  <a:pt x="1584976" y="2120737"/>
                </a:cubicBezTo>
                <a:cubicBezTo>
                  <a:pt x="1462187" y="2148928"/>
                  <a:pt x="1339399" y="2176493"/>
                  <a:pt x="1216610" y="2204058"/>
                </a:cubicBezTo>
                <a:cubicBezTo>
                  <a:pt x="1184660" y="2210949"/>
                  <a:pt x="1152710" y="2218467"/>
                  <a:pt x="1120133" y="2223478"/>
                </a:cubicBezTo>
                <a:cubicBezTo>
                  <a:pt x="1048089" y="2235381"/>
                  <a:pt x="1014259" y="2214081"/>
                  <a:pt x="1000477" y="2141411"/>
                </a:cubicBezTo>
                <a:cubicBezTo>
                  <a:pt x="988574" y="2079390"/>
                  <a:pt x="979803" y="2016116"/>
                  <a:pt x="979803" y="1953469"/>
                </a:cubicBezTo>
                <a:cubicBezTo>
                  <a:pt x="979177" y="1858871"/>
                  <a:pt x="991080" y="1763648"/>
                  <a:pt x="1017392" y="1670303"/>
                </a:cubicBezTo>
                <a:close/>
                <a:moveTo>
                  <a:pt x="1091942" y="2116352"/>
                </a:moveTo>
                <a:cubicBezTo>
                  <a:pt x="1397034" y="2048693"/>
                  <a:pt x="1682079" y="1957228"/>
                  <a:pt x="1972762" y="1868895"/>
                </a:cubicBezTo>
                <a:cubicBezTo>
                  <a:pt x="1972762" y="1756756"/>
                  <a:pt x="1972762" y="1647750"/>
                  <a:pt x="1972762" y="1536238"/>
                </a:cubicBezTo>
                <a:cubicBezTo>
                  <a:pt x="1961486" y="1536238"/>
                  <a:pt x="1952715" y="1535612"/>
                  <a:pt x="1943318" y="1536238"/>
                </a:cubicBezTo>
                <a:cubicBezTo>
                  <a:pt x="1793591" y="1547515"/>
                  <a:pt x="1649502" y="1585103"/>
                  <a:pt x="1506667" y="1630835"/>
                </a:cubicBezTo>
                <a:cubicBezTo>
                  <a:pt x="1404552" y="1664039"/>
                  <a:pt x="1301810" y="1695362"/>
                  <a:pt x="1198442" y="1724806"/>
                </a:cubicBezTo>
                <a:cubicBezTo>
                  <a:pt x="1163360" y="1734830"/>
                  <a:pt x="1125771" y="1736083"/>
                  <a:pt x="1085051" y="1742348"/>
                </a:cubicBezTo>
                <a:cubicBezTo>
                  <a:pt x="1075027" y="1866389"/>
                  <a:pt x="1082545" y="1986672"/>
                  <a:pt x="1091942" y="2116352"/>
                </a:cubicBezTo>
                <a:close/>
                <a:moveTo>
                  <a:pt x="325139" y="1806248"/>
                </a:moveTo>
                <a:cubicBezTo>
                  <a:pt x="321380" y="1842583"/>
                  <a:pt x="306345" y="1864510"/>
                  <a:pt x="268130" y="1875786"/>
                </a:cubicBezTo>
                <a:cubicBezTo>
                  <a:pt x="206110" y="1893954"/>
                  <a:pt x="184183" y="1924651"/>
                  <a:pt x="186689" y="1988551"/>
                </a:cubicBezTo>
                <a:cubicBezTo>
                  <a:pt x="188568" y="2039922"/>
                  <a:pt x="192954" y="2091919"/>
                  <a:pt x="204857" y="2141411"/>
                </a:cubicBezTo>
                <a:cubicBezTo>
                  <a:pt x="224277" y="2222852"/>
                  <a:pt x="251842" y="2302414"/>
                  <a:pt x="275022" y="2383229"/>
                </a:cubicBezTo>
                <a:cubicBezTo>
                  <a:pt x="289430" y="2432720"/>
                  <a:pt x="304466" y="2481585"/>
                  <a:pt x="314489" y="2532330"/>
                </a:cubicBezTo>
                <a:cubicBezTo>
                  <a:pt x="322007" y="2573050"/>
                  <a:pt x="315116" y="2610639"/>
                  <a:pt x="272516" y="2635071"/>
                </a:cubicBezTo>
                <a:cubicBezTo>
                  <a:pt x="259360" y="2642589"/>
                  <a:pt x="249963" y="2663262"/>
                  <a:pt x="244951" y="2679551"/>
                </a:cubicBezTo>
                <a:cubicBezTo>
                  <a:pt x="221145" y="2761618"/>
                  <a:pt x="234301" y="2843686"/>
                  <a:pt x="262492" y="2919489"/>
                </a:cubicBezTo>
                <a:cubicBezTo>
                  <a:pt x="298827" y="3017846"/>
                  <a:pt x="348319" y="3110564"/>
                  <a:pt x="393425" y="3205787"/>
                </a:cubicBezTo>
                <a:cubicBezTo>
                  <a:pt x="407207" y="3233979"/>
                  <a:pt x="441663" y="3245881"/>
                  <a:pt x="464216" y="3231473"/>
                </a:cubicBezTo>
                <a:cubicBezTo>
                  <a:pt x="489902" y="3215185"/>
                  <a:pt x="484263" y="3193258"/>
                  <a:pt x="472987" y="3170078"/>
                </a:cubicBezTo>
                <a:cubicBezTo>
                  <a:pt x="441663" y="3107431"/>
                  <a:pt x="410966" y="3044784"/>
                  <a:pt x="380895" y="2981510"/>
                </a:cubicBezTo>
                <a:cubicBezTo>
                  <a:pt x="345813" y="2907587"/>
                  <a:pt x="315742" y="2832410"/>
                  <a:pt x="316369" y="2747836"/>
                </a:cubicBezTo>
                <a:cubicBezTo>
                  <a:pt x="316369" y="2710248"/>
                  <a:pt x="323260" y="2683936"/>
                  <a:pt x="360848" y="2671406"/>
                </a:cubicBezTo>
                <a:cubicBezTo>
                  <a:pt x="410340" y="2654492"/>
                  <a:pt x="430387" y="2615024"/>
                  <a:pt x="426001" y="2567412"/>
                </a:cubicBezTo>
                <a:cubicBezTo>
                  <a:pt x="420990" y="2509776"/>
                  <a:pt x="413472" y="2450888"/>
                  <a:pt x="397810" y="2395758"/>
                </a:cubicBezTo>
                <a:cubicBezTo>
                  <a:pt x="367113" y="2290511"/>
                  <a:pt x="328898" y="2187770"/>
                  <a:pt x="295695" y="2083149"/>
                </a:cubicBezTo>
                <a:cubicBezTo>
                  <a:pt x="288177" y="2059343"/>
                  <a:pt x="286298" y="2033031"/>
                  <a:pt x="285672" y="2007972"/>
                </a:cubicBezTo>
                <a:cubicBezTo>
                  <a:pt x="284419" y="1971637"/>
                  <a:pt x="296322" y="1946578"/>
                  <a:pt x="338295" y="1939060"/>
                </a:cubicBezTo>
                <a:cubicBezTo>
                  <a:pt x="385907" y="1930916"/>
                  <a:pt x="410340" y="1897713"/>
                  <a:pt x="410340" y="1848848"/>
                </a:cubicBezTo>
                <a:cubicBezTo>
                  <a:pt x="410340" y="1799983"/>
                  <a:pt x="409713" y="1750492"/>
                  <a:pt x="405954" y="1701627"/>
                </a:cubicBezTo>
                <a:cubicBezTo>
                  <a:pt x="403448" y="1667171"/>
                  <a:pt x="384654" y="1651509"/>
                  <a:pt x="342054" y="1664039"/>
                </a:cubicBezTo>
                <a:cubicBezTo>
                  <a:pt x="335789" y="1714156"/>
                  <a:pt x="329525" y="1759889"/>
                  <a:pt x="325139" y="1806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-85993" y="3220867"/>
            <a:ext cx="1174786" cy="1244110"/>
          </a:xfrm>
          <a:custGeom>
            <a:rect b="b" l="l" r="r" t="t"/>
            <a:pathLst>
              <a:path extrusionOk="0" h="2488221" w="2349571">
                <a:moveTo>
                  <a:pt x="2257711" y="991905"/>
                </a:moveTo>
                <a:cubicBezTo>
                  <a:pt x="2069959" y="970965"/>
                  <a:pt x="1882208" y="954857"/>
                  <a:pt x="1693651" y="937138"/>
                </a:cubicBezTo>
                <a:cubicBezTo>
                  <a:pt x="1623547" y="930695"/>
                  <a:pt x="1552636" y="925863"/>
                  <a:pt x="1474474" y="919419"/>
                </a:cubicBezTo>
                <a:cubicBezTo>
                  <a:pt x="1482532" y="858209"/>
                  <a:pt x="1488172" y="807469"/>
                  <a:pt x="1495425" y="756729"/>
                </a:cubicBezTo>
                <a:cubicBezTo>
                  <a:pt x="1518793" y="609341"/>
                  <a:pt x="1543773" y="462759"/>
                  <a:pt x="1565529" y="315371"/>
                </a:cubicBezTo>
                <a:cubicBezTo>
                  <a:pt x="1574393" y="253355"/>
                  <a:pt x="1580033" y="190534"/>
                  <a:pt x="1581645" y="127713"/>
                </a:cubicBezTo>
                <a:cubicBezTo>
                  <a:pt x="1583257" y="66503"/>
                  <a:pt x="1571170" y="53617"/>
                  <a:pt x="1513152" y="37509"/>
                </a:cubicBezTo>
                <a:cubicBezTo>
                  <a:pt x="1493813" y="32676"/>
                  <a:pt x="1473668" y="31066"/>
                  <a:pt x="1453523" y="29455"/>
                </a:cubicBezTo>
                <a:cubicBezTo>
                  <a:pt x="1368108" y="21401"/>
                  <a:pt x="1281888" y="15763"/>
                  <a:pt x="1196473" y="5293"/>
                </a:cubicBezTo>
                <a:cubicBezTo>
                  <a:pt x="1114282" y="-5177"/>
                  <a:pt x="1113476" y="-7593"/>
                  <a:pt x="1086079" y="71336"/>
                </a:cubicBezTo>
                <a:cubicBezTo>
                  <a:pt x="1078021" y="95498"/>
                  <a:pt x="1073186" y="121270"/>
                  <a:pt x="1069157" y="146238"/>
                </a:cubicBezTo>
                <a:cubicBezTo>
                  <a:pt x="1038536" y="376581"/>
                  <a:pt x="1009528" y="606925"/>
                  <a:pt x="978102" y="837269"/>
                </a:cubicBezTo>
                <a:cubicBezTo>
                  <a:pt x="970044" y="899284"/>
                  <a:pt x="956345" y="909755"/>
                  <a:pt x="893493" y="908144"/>
                </a:cubicBezTo>
                <a:cubicBezTo>
                  <a:pt x="830640" y="907338"/>
                  <a:pt x="767788" y="900895"/>
                  <a:pt x="704936" y="901701"/>
                </a:cubicBezTo>
                <a:cubicBezTo>
                  <a:pt x="596959" y="903311"/>
                  <a:pt x="488982" y="906533"/>
                  <a:pt x="381004" y="912976"/>
                </a:cubicBezTo>
                <a:cubicBezTo>
                  <a:pt x="287532" y="917809"/>
                  <a:pt x="194059" y="929084"/>
                  <a:pt x="99781" y="934722"/>
                </a:cubicBezTo>
                <a:cubicBezTo>
                  <a:pt x="58685" y="937138"/>
                  <a:pt x="37734" y="953246"/>
                  <a:pt x="32899" y="995932"/>
                </a:cubicBezTo>
                <a:cubicBezTo>
                  <a:pt x="24036" y="1078083"/>
                  <a:pt x="5502" y="1160233"/>
                  <a:pt x="667" y="1242384"/>
                </a:cubicBezTo>
                <a:cubicBezTo>
                  <a:pt x="-2556" y="1295540"/>
                  <a:pt x="6308" y="1350307"/>
                  <a:pt x="18395" y="1402658"/>
                </a:cubicBezTo>
                <a:cubicBezTo>
                  <a:pt x="35317" y="1476755"/>
                  <a:pt x="53044" y="1492057"/>
                  <a:pt x="131207" y="1493668"/>
                </a:cubicBezTo>
                <a:cubicBezTo>
                  <a:pt x="257717" y="1496084"/>
                  <a:pt x="383422" y="1492057"/>
                  <a:pt x="509932" y="1492057"/>
                </a:cubicBezTo>
                <a:cubicBezTo>
                  <a:pt x="624356" y="1492057"/>
                  <a:pt x="737973" y="1494473"/>
                  <a:pt x="855620" y="1496084"/>
                </a:cubicBezTo>
                <a:cubicBezTo>
                  <a:pt x="855620" y="1526689"/>
                  <a:pt x="858037" y="1546824"/>
                  <a:pt x="855620" y="1566154"/>
                </a:cubicBezTo>
                <a:cubicBezTo>
                  <a:pt x="840310" y="1685353"/>
                  <a:pt x="820971" y="1804552"/>
                  <a:pt x="808078" y="1923750"/>
                </a:cubicBezTo>
                <a:cubicBezTo>
                  <a:pt x="792768" y="2063084"/>
                  <a:pt x="778263" y="2202418"/>
                  <a:pt x="791156" y="2343363"/>
                </a:cubicBezTo>
                <a:cubicBezTo>
                  <a:pt x="795185" y="2385243"/>
                  <a:pt x="809690" y="2413432"/>
                  <a:pt x="852397" y="2425513"/>
                </a:cubicBezTo>
                <a:cubicBezTo>
                  <a:pt x="907191" y="2440816"/>
                  <a:pt x="961180" y="2463367"/>
                  <a:pt x="1016780" y="2475448"/>
                </a:cubicBezTo>
                <a:cubicBezTo>
                  <a:pt x="1159406" y="2506859"/>
                  <a:pt x="1188415" y="2486724"/>
                  <a:pt x="1215006" y="2342557"/>
                </a:cubicBezTo>
                <a:cubicBezTo>
                  <a:pt x="1258520" y="2105770"/>
                  <a:pt x="1301227" y="1868178"/>
                  <a:pt x="1344740" y="1631391"/>
                </a:cubicBezTo>
                <a:cubicBezTo>
                  <a:pt x="1351992" y="1592732"/>
                  <a:pt x="1364885" y="1555684"/>
                  <a:pt x="1375360" y="1515414"/>
                </a:cubicBezTo>
                <a:cubicBezTo>
                  <a:pt x="1477697" y="1515414"/>
                  <a:pt x="1571975" y="1515414"/>
                  <a:pt x="1666254" y="1515414"/>
                </a:cubicBezTo>
                <a:cubicBezTo>
                  <a:pt x="1866092" y="1514608"/>
                  <a:pt x="2066736" y="1511387"/>
                  <a:pt x="2266574" y="1513803"/>
                </a:cubicBezTo>
                <a:cubicBezTo>
                  <a:pt x="2317340" y="1514608"/>
                  <a:pt x="2335067" y="1493668"/>
                  <a:pt x="2336679" y="1450177"/>
                </a:cubicBezTo>
                <a:cubicBezTo>
                  <a:pt x="2342319" y="1332588"/>
                  <a:pt x="2347960" y="1215806"/>
                  <a:pt x="2349572" y="1098218"/>
                </a:cubicBezTo>
                <a:cubicBezTo>
                  <a:pt x="2349572" y="1020900"/>
                  <a:pt x="2332650" y="1000765"/>
                  <a:pt x="2257711" y="991905"/>
                </a:cubicBezTo>
                <a:close/>
                <a:moveTo>
                  <a:pt x="115897" y="1374469"/>
                </a:moveTo>
                <a:cubicBezTo>
                  <a:pt x="115897" y="1265741"/>
                  <a:pt x="115897" y="1169093"/>
                  <a:pt x="115897" y="1076472"/>
                </a:cubicBezTo>
                <a:cubicBezTo>
                  <a:pt x="208564" y="1039424"/>
                  <a:pt x="616298" y="1052310"/>
                  <a:pt x="936200" y="1061169"/>
                </a:cubicBezTo>
                <a:cubicBezTo>
                  <a:pt x="922501" y="1148152"/>
                  <a:pt x="909609" y="1235135"/>
                  <a:pt x="895104" y="1322118"/>
                </a:cubicBezTo>
                <a:cubicBezTo>
                  <a:pt x="892687" y="1339032"/>
                  <a:pt x="885435" y="1354334"/>
                  <a:pt x="878182" y="1375275"/>
                </a:cubicBezTo>
                <a:cubicBezTo>
                  <a:pt x="627579" y="1374469"/>
                  <a:pt x="376975" y="1374469"/>
                  <a:pt x="115897" y="1374469"/>
                </a:cubicBezTo>
                <a:close/>
                <a:moveTo>
                  <a:pt x="1106224" y="2402157"/>
                </a:moveTo>
                <a:cubicBezTo>
                  <a:pt x="1033702" y="2394103"/>
                  <a:pt x="960374" y="2385243"/>
                  <a:pt x="875765" y="2375579"/>
                </a:cubicBezTo>
                <a:cubicBezTo>
                  <a:pt x="905580" y="2086441"/>
                  <a:pt x="933783" y="1803746"/>
                  <a:pt x="980519" y="1521052"/>
                </a:cubicBezTo>
                <a:cubicBezTo>
                  <a:pt x="1069963" y="1489641"/>
                  <a:pt x="1153766" y="1517025"/>
                  <a:pt x="1248044" y="1525884"/>
                </a:cubicBezTo>
                <a:cubicBezTo>
                  <a:pt x="1200502" y="1821465"/>
                  <a:pt x="1153766" y="2108992"/>
                  <a:pt x="1106224" y="2402157"/>
                </a:cubicBezTo>
                <a:close/>
                <a:moveTo>
                  <a:pt x="1277053" y="1387356"/>
                </a:moveTo>
                <a:cubicBezTo>
                  <a:pt x="1180357" y="1387356"/>
                  <a:pt x="1095748" y="1387356"/>
                  <a:pt x="999858" y="1387356"/>
                </a:cubicBezTo>
                <a:cubicBezTo>
                  <a:pt x="1018392" y="1276211"/>
                  <a:pt x="1036119" y="1173120"/>
                  <a:pt x="1054652" y="1063586"/>
                </a:cubicBezTo>
                <a:cubicBezTo>
                  <a:pt x="1140067" y="1063586"/>
                  <a:pt x="1224676" y="1063586"/>
                  <a:pt x="1321372" y="1063586"/>
                </a:cubicBezTo>
                <a:cubicBezTo>
                  <a:pt x="1306062" y="1174731"/>
                  <a:pt x="1291557" y="1277821"/>
                  <a:pt x="1277053" y="1387356"/>
                </a:cubicBezTo>
                <a:close/>
                <a:moveTo>
                  <a:pt x="1334265" y="912976"/>
                </a:moveTo>
                <a:cubicBezTo>
                  <a:pt x="1256102" y="912976"/>
                  <a:pt x="1176328" y="912976"/>
                  <a:pt x="1084467" y="912976"/>
                </a:cubicBezTo>
                <a:cubicBezTo>
                  <a:pt x="1120728" y="631892"/>
                  <a:pt x="1156183" y="358863"/>
                  <a:pt x="1191638" y="79390"/>
                </a:cubicBezTo>
                <a:cubicBezTo>
                  <a:pt x="1283499" y="94692"/>
                  <a:pt x="1368914" y="109189"/>
                  <a:pt x="1455135" y="124492"/>
                </a:cubicBezTo>
                <a:cubicBezTo>
                  <a:pt x="1472056" y="197783"/>
                  <a:pt x="1380195" y="730956"/>
                  <a:pt x="1334265" y="912976"/>
                </a:cubicBezTo>
                <a:close/>
                <a:moveTo>
                  <a:pt x="2232731" y="1392993"/>
                </a:moveTo>
                <a:cubicBezTo>
                  <a:pt x="1950701" y="1392993"/>
                  <a:pt x="1677535" y="1392993"/>
                  <a:pt x="1391476" y="1392993"/>
                </a:cubicBezTo>
                <a:cubicBezTo>
                  <a:pt x="1410816" y="1279432"/>
                  <a:pt x="1427737" y="1181979"/>
                  <a:pt x="1445465" y="1078083"/>
                </a:cubicBezTo>
                <a:cubicBezTo>
                  <a:pt x="1721854" y="1076472"/>
                  <a:pt x="1988574" y="1110299"/>
                  <a:pt x="2265768" y="1128017"/>
                </a:cubicBezTo>
                <a:cubicBezTo>
                  <a:pt x="2253682" y="1223860"/>
                  <a:pt x="2243206" y="1310843"/>
                  <a:pt x="2232731" y="1392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1090381" y="-229287"/>
            <a:ext cx="1727199" cy="1000707"/>
          </a:xfrm>
          <a:custGeom>
            <a:rect b="b" l="l" r="r" t="t"/>
            <a:pathLst>
              <a:path extrusionOk="0" h="2001413" w="3454397">
                <a:moveTo>
                  <a:pt x="2380489" y="201751"/>
                </a:moveTo>
                <a:cubicBezTo>
                  <a:pt x="2315209" y="199573"/>
                  <a:pt x="2279613" y="232058"/>
                  <a:pt x="2242400" y="256079"/>
                </a:cubicBezTo>
                <a:cubicBezTo>
                  <a:pt x="2139470" y="322541"/>
                  <a:pt x="2053654" y="409290"/>
                  <a:pt x="1970577" y="497844"/>
                </a:cubicBezTo>
                <a:cubicBezTo>
                  <a:pt x="1934234" y="536614"/>
                  <a:pt x="1904488" y="581544"/>
                  <a:pt x="1871008" y="623177"/>
                </a:cubicBezTo>
                <a:cubicBezTo>
                  <a:pt x="1762104" y="759337"/>
                  <a:pt x="1661415" y="900662"/>
                  <a:pt x="1574479" y="1052567"/>
                </a:cubicBezTo>
                <a:cubicBezTo>
                  <a:pt x="1490717" y="1198809"/>
                  <a:pt x="1401043" y="1342001"/>
                  <a:pt x="1307510" y="1481958"/>
                </a:cubicBezTo>
                <a:cubicBezTo>
                  <a:pt x="1246052" y="1573464"/>
                  <a:pt x="1178153" y="1660475"/>
                  <a:pt x="1104328" y="1742330"/>
                </a:cubicBezTo>
                <a:cubicBezTo>
                  <a:pt x="1079436" y="1770272"/>
                  <a:pt x="1030709" y="1781349"/>
                  <a:pt x="990695" y="1790061"/>
                </a:cubicBezTo>
                <a:cubicBezTo>
                  <a:pt x="963562" y="1795973"/>
                  <a:pt x="944084" y="1769525"/>
                  <a:pt x="930207" y="1745380"/>
                </a:cubicBezTo>
                <a:cubicBezTo>
                  <a:pt x="896229" y="1686136"/>
                  <a:pt x="907866" y="1624279"/>
                  <a:pt x="927904" y="1566405"/>
                </a:cubicBezTo>
                <a:cubicBezTo>
                  <a:pt x="962504" y="1466089"/>
                  <a:pt x="1003639" y="1367952"/>
                  <a:pt x="1043155" y="1269378"/>
                </a:cubicBezTo>
                <a:cubicBezTo>
                  <a:pt x="1075079" y="1189786"/>
                  <a:pt x="1107377" y="1110255"/>
                  <a:pt x="1141915" y="1031720"/>
                </a:cubicBezTo>
                <a:cubicBezTo>
                  <a:pt x="1174897" y="956670"/>
                  <a:pt x="1212858" y="883798"/>
                  <a:pt x="1245155" y="808437"/>
                </a:cubicBezTo>
                <a:cubicBezTo>
                  <a:pt x="1301163" y="677753"/>
                  <a:pt x="1355863" y="546571"/>
                  <a:pt x="1407951" y="414393"/>
                </a:cubicBezTo>
                <a:cubicBezTo>
                  <a:pt x="1436390" y="342392"/>
                  <a:pt x="1458606" y="267902"/>
                  <a:pt x="1482627" y="194284"/>
                </a:cubicBezTo>
                <a:cubicBezTo>
                  <a:pt x="1488850" y="175615"/>
                  <a:pt x="1491775" y="156510"/>
                  <a:pt x="1499927" y="121910"/>
                </a:cubicBezTo>
                <a:cubicBezTo>
                  <a:pt x="1418903" y="173001"/>
                  <a:pt x="1350449" y="216873"/>
                  <a:pt x="1292700" y="273316"/>
                </a:cubicBezTo>
                <a:cubicBezTo>
                  <a:pt x="1217712" y="346811"/>
                  <a:pt x="1147080" y="425035"/>
                  <a:pt x="1078253" y="504441"/>
                </a:cubicBezTo>
                <a:cubicBezTo>
                  <a:pt x="1013347" y="579117"/>
                  <a:pt x="953170" y="658088"/>
                  <a:pt x="891064" y="735254"/>
                </a:cubicBezTo>
                <a:cubicBezTo>
                  <a:pt x="886894" y="740419"/>
                  <a:pt x="884467" y="747015"/>
                  <a:pt x="880049" y="751869"/>
                </a:cubicBezTo>
                <a:cubicBezTo>
                  <a:pt x="780044" y="859715"/>
                  <a:pt x="711342" y="989217"/>
                  <a:pt x="631127" y="1110877"/>
                </a:cubicBezTo>
                <a:cubicBezTo>
                  <a:pt x="595718" y="1164582"/>
                  <a:pt x="557073" y="1216234"/>
                  <a:pt x="522783" y="1270685"/>
                </a:cubicBezTo>
                <a:cubicBezTo>
                  <a:pt x="462793" y="1365960"/>
                  <a:pt x="405230" y="1462791"/>
                  <a:pt x="346173" y="1558688"/>
                </a:cubicBezTo>
                <a:cubicBezTo>
                  <a:pt x="299749" y="1634049"/>
                  <a:pt x="251458" y="1708041"/>
                  <a:pt x="206092" y="1784149"/>
                </a:cubicBezTo>
                <a:cubicBezTo>
                  <a:pt x="174417" y="1837232"/>
                  <a:pt x="145542" y="1892119"/>
                  <a:pt x="116729" y="1946882"/>
                </a:cubicBezTo>
                <a:cubicBezTo>
                  <a:pt x="85614" y="2006312"/>
                  <a:pt x="86050" y="2006624"/>
                  <a:pt x="15605" y="1996293"/>
                </a:cubicBezTo>
                <a:cubicBezTo>
                  <a:pt x="-4745" y="1959826"/>
                  <a:pt x="-4247" y="1927031"/>
                  <a:pt x="11622" y="1884278"/>
                </a:cubicBezTo>
                <a:cubicBezTo>
                  <a:pt x="56303" y="1764422"/>
                  <a:pt x="125193" y="1658195"/>
                  <a:pt x="187921" y="1548607"/>
                </a:cubicBezTo>
                <a:cubicBezTo>
                  <a:pt x="231794" y="1471939"/>
                  <a:pt x="289543" y="1403050"/>
                  <a:pt x="331051" y="1325137"/>
                </a:cubicBezTo>
                <a:cubicBezTo>
                  <a:pt x="403488" y="1187856"/>
                  <a:pt x="488059" y="1057919"/>
                  <a:pt x="575493" y="930533"/>
                </a:cubicBezTo>
                <a:cubicBezTo>
                  <a:pt x="625277" y="858035"/>
                  <a:pt x="664856" y="777633"/>
                  <a:pt x="734118" y="718514"/>
                </a:cubicBezTo>
                <a:cubicBezTo>
                  <a:pt x="758326" y="697853"/>
                  <a:pt x="772141" y="664809"/>
                  <a:pt x="790126" y="636867"/>
                </a:cubicBezTo>
                <a:cubicBezTo>
                  <a:pt x="856712" y="531822"/>
                  <a:pt x="946262" y="445757"/>
                  <a:pt x="1025170" y="350607"/>
                </a:cubicBezTo>
                <a:cubicBezTo>
                  <a:pt x="1081378" y="283725"/>
                  <a:pt x="1145225" y="223657"/>
                  <a:pt x="1215409" y="171632"/>
                </a:cubicBezTo>
                <a:cubicBezTo>
                  <a:pt x="1229287" y="161177"/>
                  <a:pt x="1239804" y="145744"/>
                  <a:pt x="1250569" y="131680"/>
                </a:cubicBezTo>
                <a:cubicBezTo>
                  <a:pt x="1315040" y="47544"/>
                  <a:pt x="1405275" y="1867"/>
                  <a:pt x="1507457" y="0"/>
                </a:cubicBezTo>
                <a:cubicBezTo>
                  <a:pt x="1529051" y="17860"/>
                  <a:pt x="1545604" y="38272"/>
                  <a:pt x="1566949" y="47855"/>
                </a:cubicBezTo>
                <a:cubicBezTo>
                  <a:pt x="1619285" y="71441"/>
                  <a:pt x="1630922" y="116309"/>
                  <a:pt x="1623890" y="162982"/>
                </a:cubicBezTo>
                <a:cubicBezTo>
                  <a:pt x="1613311" y="232742"/>
                  <a:pt x="1600243" y="303934"/>
                  <a:pt x="1575102" y="369463"/>
                </a:cubicBezTo>
                <a:cubicBezTo>
                  <a:pt x="1504719" y="552856"/>
                  <a:pt x="1427678" y="733698"/>
                  <a:pt x="1353250" y="915536"/>
                </a:cubicBezTo>
                <a:lnTo>
                  <a:pt x="1166060" y="1372868"/>
                </a:lnTo>
                <a:cubicBezTo>
                  <a:pt x="1192197" y="1383696"/>
                  <a:pt x="1204394" y="1358555"/>
                  <a:pt x="1211862" y="1347042"/>
                </a:cubicBezTo>
                <a:cubicBezTo>
                  <a:pt x="1251192" y="1285869"/>
                  <a:pt x="1285979" y="1221772"/>
                  <a:pt x="1323317" y="1159355"/>
                </a:cubicBezTo>
                <a:cubicBezTo>
                  <a:pt x="1341426" y="1129111"/>
                  <a:pt x="1361838" y="1100298"/>
                  <a:pt x="1381191" y="1070801"/>
                </a:cubicBezTo>
                <a:cubicBezTo>
                  <a:pt x="1444169" y="974758"/>
                  <a:pt x="1507167" y="878716"/>
                  <a:pt x="1570185" y="782673"/>
                </a:cubicBezTo>
                <a:cubicBezTo>
                  <a:pt x="1594331" y="745895"/>
                  <a:pt x="1615987" y="707001"/>
                  <a:pt x="1643680" y="673085"/>
                </a:cubicBezTo>
                <a:cubicBezTo>
                  <a:pt x="1711698" y="589883"/>
                  <a:pt x="1767394" y="498280"/>
                  <a:pt x="1846053" y="421799"/>
                </a:cubicBezTo>
                <a:cubicBezTo>
                  <a:pt x="1912204" y="357452"/>
                  <a:pt x="1971697" y="285514"/>
                  <a:pt x="2045627" y="229319"/>
                </a:cubicBezTo>
                <a:cubicBezTo>
                  <a:pt x="2108604" y="181464"/>
                  <a:pt x="2164798" y="122968"/>
                  <a:pt x="2243209" y="97515"/>
                </a:cubicBezTo>
                <a:cubicBezTo>
                  <a:pt x="2300896" y="78846"/>
                  <a:pt x="2353481" y="76046"/>
                  <a:pt x="2395113" y="130000"/>
                </a:cubicBezTo>
                <a:cubicBezTo>
                  <a:pt x="2400197" y="137322"/>
                  <a:pt x="2407133" y="143163"/>
                  <a:pt x="2415214" y="146926"/>
                </a:cubicBezTo>
                <a:cubicBezTo>
                  <a:pt x="2487463" y="173623"/>
                  <a:pt x="2492815" y="232493"/>
                  <a:pt x="2494744" y="297960"/>
                </a:cubicBezTo>
                <a:cubicBezTo>
                  <a:pt x="2498043" y="411904"/>
                  <a:pt x="2459958" y="515767"/>
                  <a:pt x="2424548" y="620438"/>
                </a:cubicBezTo>
                <a:cubicBezTo>
                  <a:pt x="2388392" y="727288"/>
                  <a:pt x="2347009" y="832458"/>
                  <a:pt x="2304941" y="937130"/>
                </a:cubicBezTo>
                <a:cubicBezTo>
                  <a:pt x="2275320" y="1010810"/>
                  <a:pt x="2240657" y="1082500"/>
                  <a:pt x="2208297" y="1154936"/>
                </a:cubicBezTo>
                <a:cubicBezTo>
                  <a:pt x="2200062" y="1171332"/>
                  <a:pt x="2194674" y="1189008"/>
                  <a:pt x="2192366" y="1207210"/>
                </a:cubicBezTo>
                <a:cubicBezTo>
                  <a:pt x="2227464" y="1183438"/>
                  <a:pt x="2250178" y="1148340"/>
                  <a:pt x="2273266" y="1114798"/>
                </a:cubicBezTo>
                <a:cubicBezTo>
                  <a:pt x="2347943" y="1007388"/>
                  <a:pt x="2420192" y="898173"/>
                  <a:pt x="2495678" y="791199"/>
                </a:cubicBezTo>
                <a:cubicBezTo>
                  <a:pt x="2536128" y="733947"/>
                  <a:pt x="2579378" y="678437"/>
                  <a:pt x="2625180" y="625355"/>
                </a:cubicBezTo>
                <a:cubicBezTo>
                  <a:pt x="2672350" y="570654"/>
                  <a:pt x="2723068" y="518754"/>
                  <a:pt x="2774533" y="467725"/>
                </a:cubicBezTo>
                <a:cubicBezTo>
                  <a:pt x="2825997" y="416696"/>
                  <a:pt x="2876466" y="363489"/>
                  <a:pt x="2933656" y="319367"/>
                </a:cubicBezTo>
                <a:cubicBezTo>
                  <a:pt x="2979084" y="284331"/>
                  <a:pt x="3017294" y="235854"/>
                  <a:pt x="3078716" y="223843"/>
                </a:cubicBezTo>
                <a:cubicBezTo>
                  <a:pt x="3086743" y="222225"/>
                  <a:pt x="3093402" y="214073"/>
                  <a:pt x="3101056" y="209592"/>
                </a:cubicBezTo>
                <a:cubicBezTo>
                  <a:pt x="3134847" y="189928"/>
                  <a:pt x="3167456" y="167400"/>
                  <a:pt x="3203115" y="151905"/>
                </a:cubicBezTo>
                <a:cubicBezTo>
                  <a:pt x="3236345" y="137467"/>
                  <a:pt x="3272812" y="130560"/>
                  <a:pt x="3306044" y="120789"/>
                </a:cubicBezTo>
                <a:cubicBezTo>
                  <a:pt x="3346369" y="157630"/>
                  <a:pt x="3387628" y="190176"/>
                  <a:pt x="3422539" y="228573"/>
                </a:cubicBezTo>
                <a:cubicBezTo>
                  <a:pt x="3461993" y="272134"/>
                  <a:pt x="3459877" y="328142"/>
                  <a:pt x="3442640" y="378486"/>
                </a:cubicBezTo>
                <a:cubicBezTo>
                  <a:pt x="3416503" y="455839"/>
                  <a:pt x="3383832" y="530826"/>
                  <a:pt x="3350725" y="605254"/>
                </a:cubicBezTo>
                <a:cubicBezTo>
                  <a:pt x="3317059" y="680989"/>
                  <a:pt x="3281836" y="756225"/>
                  <a:pt x="3242942" y="829284"/>
                </a:cubicBezTo>
                <a:cubicBezTo>
                  <a:pt x="3200687" y="908815"/>
                  <a:pt x="3145613" y="982371"/>
                  <a:pt x="3110080" y="1064515"/>
                </a:cubicBezTo>
                <a:cubicBezTo>
                  <a:pt x="3053699" y="1194826"/>
                  <a:pt x="2965518" y="1306094"/>
                  <a:pt x="2904408" y="1433107"/>
                </a:cubicBezTo>
                <a:cubicBezTo>
                  <a:pt x="2870928" y="1502618"/>
                  <a:pt x="2832656" y="1570014"/>
                  <a:pt x="2795504" y="1637534"/>
                </a:cubicBezTo>
                <a:cubicBezTo>
                  <a:pt x="2788224" y="1650789"/>
                  <a:pt x="2776089" y="1661431"/>
                  <a:pt x="2766256" y="1673192"/>
                </a:cubicBezTo>
                <a:cubicBezTo>
                  <a:pt x="2793638" y="1727457"/>
                  <a:pt x="2784427" y="1783900"/>
                  <a:pt x="2741364" y="1825906"/>
                </a:cubicBezTo>
                <a:cubicBezTo>
                  <a:pt x="2712051" y="1854919"/>
                  <a:pt x="2664769" y="1854675"/>
                  <a:pt x="2635757" y="1825363"/>
                </a:cubicBezTo>
                <a:cubicBezTo>
                  <a:pt x="2632164" y="1821733"/>
                  <a:pt x="2628954" y="1817745"/>
                  <a:pt x="2626175" y="1813460"/>
                </a:cubicBezTo>
                <a:cubicBezTo>
                  <a:pt x="2597376" y="1773157"/>
                  <a:pt x="2588235" y="1722036"/>
                  <a:pt x="2601283" y="1674250"/>
                </a:cubicBezTo>
                <a:cubicBezTo>
                  <a:pt x="2616654" y="1617683"/>
                  <a:pt x="2634141" y="1560119"/>
                  <a:pt x="2661584" y="1508779"/>
                </a:cubicBezTo>
                <a:cubicBezTo>
                  <a:pt x="2741862" y="1358617"/>
                  <a:pt x="2826993" y="1211068"/>
                  <a:pt x="2911191" y="1063084"/>
                </a:cubicBezTo>
                <a:cubicBezTo>
                  <a:pt x="2989726" y="925057"/>
                  <a:pt x="3064091" y="784229"/>
                  <a:pt x="3150654" y="651429"/>
                </a:cubicBezTo>
                <a:cubicBezTo>
                  <a:pt x="3207968" y="563560"/>
                  <a:pt x="3244933" y="466791"/>
                  <a:pt x="3296273" y="376806"/>
                </a:cubicBezTo>
                <a:cubicBezTo>
                  <a:pt x="3315565" y="343015"/>
                  <a:pt x="3321166" y="306672"/>
                  <a:pt x="3314071" y="257946"/>
                </a:cubicBezTo>
                <a:cubicBezTo>
                  <a:pt x="3263043" y="281158"/>
                  <a:pt x="3210022" y="294786"/>
                  <a:pt x="3170070" y="325403"/>
                </a:cubicBezTo>
                <a:cubicBezTo>
                  <a:pt x="3042373" y="423603"/>
                  <a:pt x="2918659" y="526595"/>
                  <a:pt x="2814111" y="651118"/>
                </a:cubicBezTo>
                <a:cubicBezTo>
                  <a:pt x="2707573" y="777882"/>
                  <a:pt x="2602528" y="905205"/>
                  <a:pt x="2512293" y="1044415"/>
                </a:cubicBezTo>
                <a:cubicBezTo>
                  <a:pt x="2440542" y="1155123"/>
                  <a:pt x="2363438" y="1262222"/>
                  <a:pt x="2289944" y="1371872"/>
                </a:cubicBezTo>
                <a:cubicBezTo>
                  <a:pt x="2266545" y="1406721"/>
                  <a:pt x="2248685" y="1445242"/>
                  <a:pt x="2225473" y="1480215"/>
                </a:cubicBezTo>
                <a:cubicBezTo>
                  <a:pt x="2173946" y="1557630"/>
                  <a:pt x="2121403" y="1634381"/>
                  <a:pt x="2067843" y="1710468"/>
                </a:cubicBezTo>
                <a:cubicBezTo>
                  <a:pt x="2035545" y="1756457"/>
                  <a:pt x="2001007" y="1800889"/>
                  <a:pt x="1967029" y="1845633"/>
                </a:cubicBezTo>
                <a:cubicBezTo>
                  <a:pt x="1940270" y="1880918"/>
                  <a:pt x="1896087" y="1890377"/>
                  <a:pt x="1860242" y="1889194"/>
                </a:cubicBezTo>
                <a:cubicBezTo>
                  <a:pt x="1824397" y="1888012"/>
                  <a:pt x="1797202" y="1854470"/>
                  <a:pt x="1786063" y="1812589"/>
                </a:cubicBezTo>
                <a:cubicBezTo>
                  <a:pt x="1768825" y="1748305"/>
                  <a:pt x="1779404" y="1688128"/>
                  <a:pt x="1809026" y="1632120"/>
                </a:cubicBezTo>
                <a:cubicBezTo>
                  <a:pt x="1848045" y="1557817"/>
                  <a:pt x="1876733" y="1479344"/>
                  <a:pt x="1919485" y="1405663"/>
                </a:cubicBezTo>
                <a:cubicBezTo>
                  <a:pt x="1995780" y="1274295"/>
                  <a:pt x="2052970" y="1131849"/>
                  <a:pt x="2117254" y="993510"/>
                </a:cubicBezTo>
                <a:cubicBezTo>
                  <a:pt x="2163678" y="893942"/>
                  <a:pt x="2209977" y="793688"/>
                  <a:pt x="2253726" y="692688"/>
                </a:cubicBezTo>
                <a:cubicBezTo>
                  <a:pt x="2275755" y="641970"/>
                  <a:pt x="2290255" y="588016"/>
                  <a:pt x="2311289" y="536801"/>
                </a:cubicBezTo>
                <a:cubicBezTo>
                  <a:pt x="2342404" y="460630"/>
                  <a:pt x="2356655" y="380415"/>
                  <a:pt x="2370781" y="300325"/>
                </a:cubicBezTo>
                <a:cubicBezTo>
                  <a:pt x="2376008" y="270641"/>
                  <a:pt x="2376817" y="240397"/>
                  <a:pt x="2380489" y="2017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7656928" y="514288"/>
            <a:ext cx="945059" cy="1081542"/>
          </a:xfrm>
          <a:custGeom>
            <a:rect b="b" l="l" r="r" t="t"/>
            <a:pathLst>
              <a:path extrusionOk="0" h="2163083" w="1890117">
                <a:moveTo>
                  <a:pt x="968705" y="892733"/>
                </a:moveTo>
                <a:cubicBezTo>
                  <a:pt x="1120885" y="895626"/>
                  <a:pt x="1285216" y="878271"/>
                  <a:pt x="1450705" y="900254"/>
                </a:cubicBezTo>
                <a:cubicBezTo>
                  <a:pt x="1547915" y="912980"/>
                  <a:pt x="1648018" y="901411"/>
                  <a:pt x="1746964" y="901989"/>
                </a:cubicBezTo>
                <a:cubicBezTo>
                  <a:pt x="1770688" y="901989"/>
                  <a:pt x="1794991" y="906617"/>
                  <a:pt x="1817558" y="912980"/>
                </a:cubicBezTo>
                <a:cubicBezTo>
                  <a:pt x="1877735" y="929178"/>
                  <a:pt x="1892201" y="947690"/>
                  <a:pt x="1889886" y="1009010"/>
                </a:cubicBezTo>
                <a:cubicBezTo>
                  <a:pt x="1886993" y="1078428"/>
                  <a:pt x="1884679" y="1148426"/>
                  <a:pt x="1875999" y="1217266"/>
                </a:cubicBezTo>
                <a:cubicBezTo>
                  <a:pt x="1865584" y="1298255"/>
                  <a:pt x="1839545" y="1323708"/>
                  <a:pt x="1759694" y="1330650"/>
                </a:cubicBezTo>
                <a:cubicBezTo>
                  <a:pt x="1618508" y="1342220"/>
                  <a:pt x="1476744" y="1349740"/>
                  <a:pt x="1335557" y="1357839"/>
                </a:cubicBezTo>
                <a:cubicBezTo>
                  <a:pt x="1201894" y="1365359"/>
                  <a:pt x="1068808" y="1372301"/>
                  <a:pt x="935144" y="1378086"/>
                </a:cubicBezTo>
                <a:cubicBezTo>
                  <a:pt x="715843" y="1387921"/>
                  <a:pt x="496542" y="1396598"/>
                  <a:pt x="277819" y="1405275"/>
                </a:cubicBezTo>
                <a:cubicBezTo>
                  <a:pt x="224585" y="1407589"/>
                  <a:pt x="171929" y="1408168"/>
                  <a:pt x="118695" y="1409903"/>
                </a:cubicBezTo>
                <a:cubicBezTo>
                  <a:pt x="57360" y="1412217"/>
                  <a:pt x="42316" y="1405854"/>
                  <a:pt x="21485" y="1349162"/>
                </a:cubicBezTo>
                <a:cubicBezTo>
                  <a:pt x="8177" y="1312717"/>
                  <a:pt x="-3975" y="1270487"/>
                  <a:pt x="1233" y="1232885"/>
                </a:cubicBezTo>
                <a:cubicBezTo>
                  <a:pt x="11648" y="1158839"/>
                  <a:pt x="31322" y="1085949"/>
                  <a:pt x="53310" y="1014795"/>
                </a:cubicBezTo>
                <a:cubicBezTo>
                  <a:pt x="58518" y="997440"/>
                  <a:pt x="86292" y="977771"/>
                  <a:pt x="105387" y="974879"/>
                </a:cubicBezTo>
                <a:cubicBezTo>
                  <a:pt x="221113" y="958681"/>
                  <a:pt x="337997" y="945954"/>
                  <a:pt x="454302" y="933806"/>
                </a:cubicBezTo>
                <a:cubicBezTo>
                  <a:pt x="568292" y="921658"/>
                  <a:pt x="682282" y="911245"/>
                  <a:pt x="796273" y="901411"/>
                </a:cubicBezTo>
                <a:cubicBezTo>
                  <a:pt x="848928" y="897361"/>
                  <a:pt x="902741" y="896204"/>
                  <a:pt x="968705" y="892733"/>
                </a:cubicBezTo>
                <a:close/>
                <a:moveTo>
                  <a:pt x="1435082" y="254659"/>
                </a:moveTo>
                <a:cubicBezTo>
                  <a:pt x="1427560" y="368043"/>
                  <a:pt x="1393421" y="447296"/>
                  <a:pt x="1322828" y="512665"/>
                </a:cubicBezTo>
                <a:cubicBezTo>
                  <a:pt x="1266700" y="564729"/>
                  <a:pt x="1210573" y="611587"/>
                  <a:pt x="1137665" y="641090"/>
                </a:cubicBezTo>
                <a:cubicBezTo>
                  <a:pt x="1045084" y="678113"/>
                  <a:pt x="917785" y="659023"/>
                  <a:pt x="844299" y="594232"/>
                </a:cubicBezTo>
                <a:cubicBezTo>
                  <a:pt x="745932" y="507459"/>
                  <a:pt x="734359" y="397546"/>
                  <a:pt x="750561" y="279534"/>
                </a:cubicBezTo>
                <a:cubicBezTo>
                  <a:pt x="759819" y="210694"/>
                  <a:pt x="786436" y="149952"/>
                  <a:pt x="828676" y="91525"/>
                </a:cubicBezTo>
                <a:cubicBezTo>
                  <a:pt x="881332" y="17478"/>
                  <a:pt x="970441" y="-9711"/>
                  <a:pt x="1046820" y="3016"/>
                </a:cubicBezTo>
                <a:cubicBezTo>
                  <a:pt x="1109891" y="13429"/>
                  <a:pt x="1172962" y="26155"/>
                  <a:pt x="1236611" y="35990"/>
                </a:cubicBezTo>
                <a:cubicBezTo>
                  <a:pt x="1301997" y="46403"/>
                  <a:pt x="1348287" y="85161"/>
                  <a:pt x="1382427" y="137804"/>
                </a:cubicBezTo>
                <a:cubicBezTo>
                  <a:pt x="1408465" y="178877"/>
                  <a:pt x="1437975" y="220528"/>
                  <a:pt x="1435082" y="254659"/>
                </a:cubicBezTo>
                <a:close/>
                <a:moveTo>
                  <a:pt x="1222146" y="2089629"/>
                </a:moveTo>
                <a:cubicBezTo>
                  <a:pt x="1127829" y="2152684"/>
                  <a:pt x="1044506" y="2174088"/>
                  <a:pt x="949032" y="2157891"/>
                </a:cubicBezTo>
                <a:cubicBezTo>
                  <a:pt x="873231" y="2145164"/>
                  <a:pt x="802059" y="2129545"/>
                  <a:pt x="734359" y="2089629"/>
                </a:cubicBezTo>
                <a:cubicBezTo>
                  <a:pt x="648722" y="2038722"/>
                  <a:pt x="585651" y="1926495"/>
                  <a:pt x="592016" y="1828730"/>
                </a:cubicBezTo>
                <a:cubicBezTo>
                  <a:pt x="600695" y="1697413"/>
                  <a:pt x="680547" y="1621630"/>
                  <a:pt x="784122" y="1562625"/>
                </a:cubicBezTo>
                <a:cubicBezTo>
                  <a:pt x="844299" y="1528494"/>
                  <a:pt x="908527" y="1512296"/>
                  <a:pt x="980856" y="1509982"/>
                </a:cubicBezTo>
                <a:cubicBezTo>
                  <a:pt x="1072280" y="1507089"/>
                  <a:pt x="1148081" y="1560889"/>
                  <a:pt x="1183956" y="1629151"/>
                </a:cubicBezTo>
                <a:cubicBezTo>
                  <a:pt x="1214045" y="1685843"/>
                  <a:pt x="1242976" y="1743113"/>
                  <a:pt x="1273644" y="1799227"/>
                </a:cubicBezTo>
                <a:cubicBezTo>
                  <a:pt x="1305469" y="1857654"/>
                  <a:pt x="1303154" y="1917817"/>
                  <a:pt x="1281745" y="1976823"/>
                </a:cubicBezTo>
                <a:cubicBezTo>
                  <a:pt x="1265543" y="2022524"/>
                  <a:pt x="1250499" y="2071696"/>
                  <a:pt x="1222146" y="20896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2"/>
          <p:cNvGrpSpPr/>
          <p:nvPr/>
        </p:nvGrpSpPr>
        <p:grpSpPr>
          <a:xfrm>
            <a:off x="514350" y="2528888"/>
            <a:ext cx="2456213" cy="1636447"/>
            <a:chOff x="0" y="-114300"/>
            <a:chExt cx="6549900" cy="4363859"/>
          </a:xfrm>
        </p:grpSpPr>
        <p:sp>
          <p:nvSpPr>
            <p:cNvPr id="85" name="Google Shape;85;p12"/>
            <p:cNvSpPr txBox="1"/>
            <p:nvPr/>
          </p:nvSpPr>
          <p:spPr>
            <a:xfrm>
              <a:off x="0" y="1201859"/>
              <a:ext cx="65499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6" name="Google Shape;86;p12"/>
            <p:cNvSpPr txBox="1"/>
            <p:nvPr/>
          </p:nvSpPr>
          <p:spPr>
            <a:xfrm>
              <a:off x="0" y="-114300"/>
              <a:ext cx="503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GOOGLE SLIDES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87" name="Google Shape;87;p12"/>
          <p:cNvGrpSpPr/>
          <p:nvPr/>
        </p:nvGrpSpPr>
        <p:grpSpPr>
          <a:xfrm>
            <a:off x="3343899" y="2528888"/>
            <a:ext cx="2456213" cy="1636447"/>
            <a:chOff x="0" y="-114300"/>
            <a:chExt cx="6549900" cy="4363859"/>
          </a:xfrm>
        </p:grpSpPr>
        <p:sp>
          <p:nvSpPr>
            <p:cNvPr id="88" name="Google Shape;88;p12"/>
            <p:cNvSpPr txBox="1"/>
            <p:nvPr/>
          </p:nvSpPr>
          <p:spPr>
            <a:xfrm>
              <a:off x="0" y="1201859"/>
              <a:ext cx="65499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21.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9" name="Google Shape;89;p12"/>
            <p:cNvSpPr txBox="1"/>
            <p:nvPr/>
          </p:nvSpPr>
          <p:spPr>
            <a:xfrm>
              <a:off x="0" y="-114300"/>
              <a:ext cx="503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POWERPOINT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6173447" y="2528888"/>
            <a:ext cx="2456213" cy="1441710"/>
            <a:chOff x="0" y="-114300"/>
            <a:chExt cx="6549900" cy="3844559"/>
          </a:xfrm>
        </p:grpSpPr>
        <p:sp>
          <p:nvSpPr>
            <p:cNvPr id="91" name="Google Shape;91;p12"/>
            <p:cNvSpPr txBox="1"/>
            <p:nvPr/>
          </p:nvSpPr>
          <p:spPr>
            <a:xfrm>
              <a:off x="0" y="1201859"/>
              <a:ext cx="65499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2" name="Google Shape;92;p12"/>
            <p:cNvSpPr txBox="1"/>
            <p:nvPr/>
          </p:nvSpPr>
          <p:spPr>
            <a:xfrm>
              <a:off x="0" y="-114300"/>
              <a:ext cx="503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CANVA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93" name="Google Shape;93;p12"/>
          <p:cNvGrpSpPr/>
          <p:nvPr/>
        </p:nvGrpSpPr>
        <p:grpSpPr>
          <a:xfrm>
            <a:off x="514350" y="510778"/>
            <a:ext cx="8115300" cy="864083"/>
            <a:chOff x="0" y="-9525"/>
            <a:chExt cx="21640800" cy="2304222"/>
          </a:xfrm>
        </p:grpSpPr>
        <p:sp>
          <p:nvSpPr>
            <p:cNvPr id="94" name="Google Shape;94;p12"/>
            <p:cNvSpPr txBox="1"/>
            <p:nvPr/>
          </p:nvSpPr>
          <p:spPr>
            <a:xfrm>
              <a:off x="0" y="-9525"/>
              <a:ext cx="21640800" cy="20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1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How to Use This Presentation</a:t>
              </a:r>
              <a:endParaRPr sz="300">
                <a:solidFill>
                  <a:schemeClr val="accent1"/>
                </a:solidFill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12358250" y="1627041"/>
              <a:ext cx="7897017" cy="667656"/>
            </a:xfrm>
            <a:custGeom>
              <a:rect b="b" l="l" r="r" t="t"/>
              <a:pathLst>
                <a:path extrusionOk="0" h="667656" w="7897017">
                  <a:moveTo>
                    <a:pt x="649144" y="580766"/>
                  </a:moveTo>
                  <a:cubicBezTo>
                    <a:pt x="689131" y="601575"/>
                    <a:pt x="721774" y="598719"/>
                    <a:pt x="756048" y="577909"/>
                  </a:cubicBezTo>
                  <a:cubicBezTo>
                    <a:pt x="807460" y="546491"/>
                    <a:pt x="860913" y="518745"/>
                    <a:pt x="913549" y="489366"/>
                  </a:cubicBezTo>
                  <a:cubicBezTo>
                    <a:pt x="917629" y="486918"/>
                    <a:pt x="920485" y="483246"/>
                    <a:pt x="924158" y="479982"/>
                  </a:cubicBezTo>
                  <a:cubicBezTo>
                    <a:pt x="962513" y="444891"/>
                    <a:pt x="1001276" y="409800"/>
                    <a:pt x="1039631" y="374709"/>
                  </a:cubicBezTo>
                  <a:cubicBezTo>
                    <a:pt x="1060032" y="356348"/>
                    <a:pt x="1075537" y="332682"/>
                    <a:pt x="1106140" y="326970"/>
                  </a:cubicBezTo>
                  <a:cubicBezTo>
                    <a:pt x="1116749" y="324929"/>
                    <a:pt x="1128174" y="314729"/>
                    <a:pt x="1135110" y="305344"/>
                  </a:cubicBezTo>
                  <a:cubicBezTo>
                    <a:pt x="1148575" y="287798"/>
                    <a:pt x="1164080" y="277598"/>
                    <a:pt x="1186522" y="275557"/>
                  </a:cubicBezTo>
                  <a:cubicBezTo>
                    <a:pt x="1195499" y="274741"/>
                    <a:pt x="1206924" y="271885"/>
                    <a:pt x="1211820" y="265765"/>
                  </a:cubicBezTo>
                  <a:cubicBezTo>
                    <a:pt x="1230590" y="241691"/>
                    <a:pt x="1259560" y="247811"/>
                    <a:pt x="1282818" y="238426"/>
                  </a:cubicBezTo>
                  <a:cubicBezTo>
                    <a:pt x="1314644" y="225369"/>
                    <a:pt x="1353407" y="242915"/>
                    <a:pt x="1380746" y="212720"/>
                  </a:cubicBezTo>
                  <a:cubicBezTo>
                    <a:pt x="1385234" y="207824"/>
                    <a:pt x="1399107" y="207824"/>
                    <a:pt x="1407268" y="210272"/>
                  </a:cubicBezTo>
                  <a:cubicBezTo>
                    <a:pt x="1432158" y="218025"/>
                    <a:pt x="1460312" y="223329"/>
                    <a:pt x="1480713" y="238426"/>
                  </a:cubicBezTo>
                  <a:cubicBezTo>
                    <a:pt x="1525189" y="271069"/>
                    <a:pt x="1581497" y="293103"/>
                    <a:pt x="1601491" y="352268"/>
                  </a:cubicBezTo>
                  <a:cubicBezTo>
                    <a:pt x="1608427" y="372669"/>
                    <a:pt x="1614956" y="393479"/>
                    <a:pt x="1621076" y="413880"/>
                  </a:cubicBezTo>
                  <a:cubicBezTo>
                    <a:pt x="1629237" y="440402"/>
                    <a:pt x="1637398" y="467333"/>
                    <a:pt x="1644742" y="491815"/>
                  </a:cubicBezTo>
                  <a:cubicBezTo>
                    <a:pt x="1666368" y="494263"/>
                    <a:pt x="1682689" y="496711"/>
                    <a:pt x="1699011" y="498343"/>
                  </a:cubicBezTo>
                  <a:cubicBezTo>
                    <a:pt x="1705131" y="499159"/>
                    <a:pt x="1714516" y="502015"/>
                    <a:pt x="1717372" y="499159"/>
                  </a:cubicBezTo>
                  <a:cubicBezTo>
                    <a:pt x="1744302" y="471005"/>
                    <a:pt x="1792042" y="482838"/>
                    <a:pt x="1815300" y="447747"/>
                  </a:cubicBezTo>
                  <a:cubicBezTo>
                    <a:pt x="1816932" y="445299"/>
                    <a:pt x="1819788" y="442443"/>
                    <a:pt x="1822644" y="442035"/>
                  </a:cubicBezTo>
                  <a:cubicBezTo>
                    <a:pt x="1886705" y="428570"/>
                    <a:pt x="1915268" y="370629"/>
                    <a:pt x="1956071" y="330642"/>
                  </a:cubicBezTo>
                  <a:cubicBezTo>
                    <a:pt x="2013195" y="274333"/>
                    <a:pt x="2072768" y="222513"/>
                    <a:pt x="2136829" y="175181"/>
                  </a:cubicBezTo>
                  <a:cubicBezTo>
                    <a:pt x="2162943" y="156004"/>
                    <a:pt x="2191913" y="140907"/>
                    <a:pt x="2220476" y="124993"/>
                  </a:cubicBezTo>
                  <a:cubicBezTo>
                    <a:pt x="2226596" y="121729"/>
                    <a:pt x="2235981" y="124993"/>
                    <a:pt x="2243325" y="123361"/>
                  </a:cubicBezTo>
                  <a:cubicBezTo>
                    <a:pt x="2259647" y="119689"/>
                    <a:pt x="2276784" y="116833"/>
                    <a:pt x="2291473" y="109896"/>
                  </a:cubicBezTo>
                  <a:cubicBezTo>
                    <a:pt x="2349006" y="82558"/>
                    <a:pt x="2415107" y="102144"/>
                    <a:pt x="2449790" y="139275"/>
                  </a:cubicBezTo>
                  <a:cubicBezTo>
                    <a:pt x="2455094" y="144987"/>
                    <a:pt x="2459582" y="152332"/>
                    <a:pt x="2465703" y="156412"/>
                  </a:cubicBezTo>
                  <a:cubicBezTo>
                    <a:pt x="2513035" y="185790"/>
                    <a:pt x="2526908" y="233938"/>
                    <a:pt x="2539557" y="283310"/>
                  </a:cubicBezTo>
                  <a:cubicBezTo>
                    <a:pt x="2547717" y="315137"/>
                    <a:pt x="2553838" y="347779"/>
                    <a:pt x="2562407" y="379606"/>
                  </a:cubicBezTo>
                  <a:cubicBezTo>
                    <a:pt x="2572607" y="418369"/>
                    <a:pt x="2606066" y="437954"/>
                    <a:pt x="2648501" y="445299"/>
                  </a:cubicBezTo>
                  <a:cubicBezTo>
                    <a:pt x="2735412" y="460804"/>
                    <a:pt x="2805594" y="422857"/>
                    <a:pt x="2869655" y="376341"/>
                  </a:cubicBezTo>
                  <a:cubicBezTo>
                    <a:pt x="2925963" y="335538"/>
                    <a:pt x="2981047" y="289022"/>
                    <a:pt x="3021035" y="230674"/>
                  </a:cubicBezTo>
                  <a:cubicBezTo>
                    <a:pt x="3078159" y="148251"/>
                    <a:pt x="3163030" y="116017"/>
                    <a:pt x="3253205" y="94391"/>
                  </a:cubicBezTo>
                  <a:cubicBezTo>
                    <a:pt x="3314002" y="80110"/>
                    <a:pt x="3368678" y="99287"/>
                    <a:pt x="3424986" y="129890"/>
                  </a:cubicBezTo>
                  <a:cubicBezTo>
                    <a:pt x="3504553" y="173549"/>
                    <a:pt x="3544540" y="244955"/>
                    <a:pt x="3587383" y="317585"/>
                  </a:cubicBezTo>
                  <a:cubicBezTo>
                    <a:pt x="3603705" y="345331"/>
                    <a:pt x="3629411" y="367773"/>
                    <a:pt x="3646140" y="387766"/>
                  </a:cubicBezTo>
                  <a:cubicBezTo>
                    <a:pt x="3676334" y="391847"/>
                    <a:pt x="3700408" y="395927"/>
                    <a:pt x="3724890" y="397967"/>
                  </a:cubicBezTo>
                  <a:cubicBezTo>
                    <a:pt x="3739987" y="399191"/>
                    <a:pt x="3755492" y="394295"/>
                    <a:pt x="3770182" y="395927"/>
                  </a:cubicBezTo>
                  <a:cubicBezTo>
                    <a:pt x="3846075" y="403680"/>
                    <a:pt x="3899120" y="351043"/>
                    <a:pt x="3959100" y="321257"/>
                  </a:cubicBezTo>
                  <a:cubicBezTo>
                    <a:pt x="4014185" y="293919"/>
                    <a:pt x="4063149" y="252300"/>
                    <a:pt x="4109256" y="210680"/>
                  </a:cubicBezTo>
                  <a:cubicBezTo>
                    <a:pt x="4158628" y="165797"/>
                    <a:pt x="4211265" y="126218"/>
                    <a:pt x="4271653" y="102552"/>
                  </a:cubicBezTo>
                  <a:cubicBezTo>
                    <a:pt x="4332450" y="78886"/>
                    <a:pt x="4394063" y="54404"/>
                    <a:pt x="4461796" y="51140"/>
                  </a:cubicBezTo>
                  <a:cubicBezTo>
                    <a:pt x="4485462" y="49916"/>
                    <a:pt x="4509944" y="46243"/>
                    <a:pt x="4533610" y="42571"/>
                  </a:cubicBezTo>
                  <a:cubicBezTo>
                    <a:pt x="4575637" y="36450"/>
                    <a:pt x="4606647" y="56444"/>
                    <a:pt x="4639290" y="73173"/>
                  </a:cubicBezTo>
                  <a:cubicBezTo>
                    <a:pt x="4678869" y="93575"/>
                    <a:pt x="4706207" y="125402"/>
                    <a:pt x="4725793" y="167429"/>
                  </a:cubicBezTo>
                  <a:cubicBezTo>
                    <a:pt x="4748235" y="215985"/>
                    <a:pt x="4777613" y="260868"/>
                    <a:pt x="4804951" y="307384"/>
                  </a:cubicBezTo>
                  <a:cubicBezTo>
                    <a:pt x="4824536" y="340843"/>
                    <a:pt x="4839634" y="341251"/>
                    <a:pt x="4880845" y="356756"/>
                  </a:cubicBezTo>
                  <a:cubicBezTo>
                    <a:pt x="4915120" y="369405"/>
                    <a:pt x="4949394" y="360020"/>
                    <a:pt x="4982445" y="371445"/>
                  </a:cubicBezTo>
                  <a:cubicBezTo>
                    <a:pt x="4997542" y="376749"/>
                    <a:pt x="5020800" y="365325"/>
                    <a:pt x="5037530" y="356756"/>
                  </a:cubicBezTo>
                  <a:cubicBezTo>
                    <a:pt x="5105263" y="322481"/>
                    <a:pt x="5163203" y="275149"/>
                    <a:pt x="5218287" y="223329"/>
                  </a:cubicBezTo>
                  <a:cubicBezTo>
                    <a:pt x="5274596" y="170693"/>
                    <a:pt x="5330496" y="117241"/>
                    <a:pt x="5392517" y="71949"/>
                  </a:cubicBezTo>
                  <a:cubicBezTo>
                    <a:pt x="5462291" y="20537"/>
                    <a:pt x="5540225" y="-9249"/>
                    <a:pt x="5632440" y="2584"/>
                  </a:cubicBezTo>
                  <a:cubicBezTo>
                    <a:pt x="5700582" y="11152"/>
                    <a:pt x="5745465" y="44611"/>
                    <a:pt x="5775659" y="101328"/>
                  </a:cubicBezTo>
                  <a:cubicBezTo>
                    <a:pt x="5809118" y="164981"/>
                    <a:pt x="5843393" y="227818"/>
                    <a:pt x="5857674" y="300447"/>
                  </a:cubicBezTo>
                  <a:cubicBezTo>
                    <a:pt x="5867058" y="348595"/>
                    <a:pt x="5939688" y="397967"/>
                    <a:pt x="5982532" y="386134"/>
                  </a:cubicBezTo>
                  <a:cubicBezTo>
                    <a:pt x="6018030" y="375933"/>
                    <a:pt x="6053937" y="360020"/>
                    <a:pt x="6083723" y="338394"/>
                  </a:cubicBezTo>
                  <a:cubicBezTo>
                    <a:pt x="6142480" y="295143"/>
                    <a:pt x="6199605" y="249851"/>
                    <a:pt x="6245305" y="190687"/>
                  </a:cubicBezTo>
                  <a:cubicBezTo>
                    <a:pt x="6287332" y="136418"/>
                    <a:pt x="6334663" y="84598"/>
                    <a:pt x="6393420" y="49099"/>
                  </a:cubicBezTo>
                  <a:cubicBezTo>
                    <a:pt x="6430551" y="26658"/>
                    <a:pt x="6472986" y="4624"/>
                    <a:pt x="6523174" y="20537"/>
                  </a:cubicBezTo>
                  <a:cubicBezTo>
                    <a:pt x="6548472" y="28698"/>
                    <a:pt x="6577851" y="23801"/>
                    <a:pt x="6604781" y="28290"/>
                  </a:cubicBezTo>
                  <a:cubicBezTo>
                    <a:pt x="6619470" y="30738"/>
                    <a:pt x="6635383" y="36859"/>
                    <a:pt x="6646808" y="46243"/>
                  </a:cubicBezTo>
                  <a:cubicBezTo>
                    <a:pt x="6680267" y="73581"/>
                    <a:pt x="6714949" y="100920"/>
                    <a:pt x="6742695" y="133562"/>
                  </a:cubicBezTo>
                  <a:cubicBezTo>
                    <a:pt x="6767586" y="162941"/>
                    <a:pt x="6785539" y="198847"/>
                    <a:pt x="6804308" y="233122"/>
                  </a:cubicBezTo>
                  <a:cubicBezTo>
                    <a:pt x="6829198" y="278414"/>
                    <a:pt x="6862249" y="315545"/>
                    <a:pt x="6914477" y="324929"/>
                  </a:cubicBezTo>
                  <a:cubicBezTo>
                    <a:pt x="6978538" y="336354"/>
                    <a:pt x="7042599" y="334722"/>
                    <a:pt x="7098907" y="294735"/>
                  </a:cubicBezTo>
                  <a:cubicBezTo>
                    <a:pt x="7150319" y="258420"/>
                    <a:pt x="7201323" y="222105"/>
                    <a:pt x="7251512" y="184566"/>
                  </a:cubicBezTo>
                  <a:cubicBezTo>
                    <a:pt x="7311900" y="139275"/>
                    <a:pt x="7370657" y="92351"/>
                    <a:pt x="7431454" y="47467"/>
                  </a:cubicBezTo>
                  <a:cubicBezTo>
                    <a:pt x="7505307" y="-7209"/>
                    <a:pt x="7626901" y="-2313"/>
                    <a:pt x="7700347" y="56036"/>
                  </a:cubicBezTo>
                  <a:cubicBezTo>
                    <a:pt x="7706467" y="60932"/>
                    <a:pt x="7713404" y="69093"/>
                    <a:pt x="7719932" y="68685"/>
                  </a:cubicBezTo>
                  <a:cubicBezTo>
                    <a:pt x="7758287" y="66645"/>
                    <a:pt x="7768896" y="98063"/>
                    <a:pt x="7786034" y="120913"/>
                  </a:cubicBezTo>
                  <a:cubicBezTo>
                    <a:pt x="7805619" y="147027"/>
                    <a:pt x="7823980" y="173957"/>
                    <a:pt x="7842342" y="201296"/>
                  </a:cubicBezTo>
                  <a:cubicBezTo>
                    <a:pt x="7873353" y="247403"/>
                    <a:pt x="7889674" y="298815"/>
                    <a:pt x="7897018" y="353084"/>
                  </a:cubicBezTo>
                  <a:cubicBezTo>
                    <a:pt x="7893754" y="354716"/>
                    <a:pt x="7890490" y="356348"/>
                    <a:pt x="7887634" y="358388"/>
                  </a:cubicBezTo>
                  <a:cubicBezTo>
                    <a:pt x="7878657" y="343699"/>
                    <a:pt x="7868048" y="329418"/>
                    <a:pt x="7860295" y="313912"/>
                  </a:cubicBezTo>
                  <a:cubicBezTo>
                    <a:pt x="7838670" y="268621"/>
                    <a:pt x="7810516" y="226594"/>
                    <a:pt x="7773793" y="193543"/>
                  </a:cubicBezTo>
                  <a:cubicBezTo>
                    <a:pt x="7737070" y="160084"/>
                    <a:pt x="7696674" y="127034"/>
                    <a:pt x="7652199" y="105816"/>
                  </a:cubicBezTo>
                  <a:cubicBezTo>
                    <a:pt x="7569777" y="65829"/>
                    <a:pt x="7495514" y="98063"/>
                    <a:pt x="7429413" y="149883"/>
                  </a:cubicBezTo>
                  <a:cubicBezTo>
                    <a:pt x="7340871" y="219657"/>
                    <a:pt x="7255184" y="293511"/>
                    <a:pt x="7166641" y="363692"/>
                  </a:cubicBezTo>
                  <a:cubicBezTo>
                    <a:pt x="7079322" y="432650"/>
                    <a:pt x="6941815" y="433466"/>
                    <a:pt x="6854904" y="382462"/>
                  </a:cubicBezTo>
                  <a:cubicBezTo>
                    <a:pt x="6809205" y="355532"/>
                    <a:pt x="6783498" y="318401"/>
                    <a:pt x="6759833" y="273925"/>
                  </a:cubicBezTo>
                  <a:cubicBezTo>
                    <a:pt x="6741064" y="238835"/>
                    <a:pt x="6712909" y="208640"/>
                    <a:pt x="6688019" y="176406"/>
                  </a:cubicBezTo>
                  <a:cubicBezTo>
                    <a:pt x="6682307" y="169061"/>
                    <a:pt x="6673738" y="163757"/>
                    <a:pt x="6668026" y="156412"/>
                  </a:cubicBezTo>
                  <a:cubicBezTo>
                    <a:pt x="6635791" y="111120"/>
                    <a:pt x="6592948" y="93575"/>
                    <a:pt x="6539088" y="107448"/>
                  </a:cubicBezTo>
                  <a:cubicBezTo>
                    <a:pt x="6508893" y="115201"/>
                    <a:pt x="6478291" y="110304"/>
                    <a:pt x="6447688" y="125402"/>
                  </a:cubicBezTo>
                  <a:cubicBezTo>
                    <a:pt x="6401988" y="148251"/>
                    <a:pt x="6368938" y="183342"/>
                    <a:pt x="6339560" y="220881"/>
                  </a:cubicBezTo>
                  <a:cubicBezTo>
                    <a:pt x="6284883" y="290247"/>
                    <a:pt x="6224087" y="351451"/>
                    <a:pt x="6151457" y="401639"/>
                  </a:cubicBezTo>
                  <a:cubicBezTo>
                    <a:pt x="6142480" y="407760"/>
                    <a:pt x="6133912" y="415104"/>
                    <a:pt x="6125751" y="422041"/>
                  </a:cubicBezTo>
                  <a:cubicBezTo>
                    <a:pt x="6054753" y="482022"/>
                    <a:pt x="5947849" y="492223"/>
                    <a:pt x="5873587" y="438362"/>
                  </a:cubicBezTo>
                  <a:cubicBezTo>
                    <a:pt x="5837680" y="411840"/>
                    <a:pt x="5813606" y="370629"/>
                    <a:pt x="5804630" y="323297"/>
                  </a:cubicBezTo>
                  <a:cubicBezTo>
                    <a:pt x="5792797" y="261276"/>
                    <a:pt x="5775251" y="200888"/>
                    <a:pt x="5741385" y="146211"/>
                  </a:cubicBezTo>
                  <a:cubicBezTo>
                    <a:pt x="5717311" y="107448"/>
                    <a:pt x="5688341" y="81334"/>
                    <a:pt x="5636520" y="81742"/>
                  </a:cubicBezTo>
                  <a:cubicBezTo>
                    <a:pt x="5534920" y="82558"/>
                    <a:pt x="5456170" y="130298"/>
                    <a:pt x="5383948" y="192727"/>
                  </a:cubicBezTo>
                  <a:cubicBezTo>
                    <a:pt x="5326008" y="242915"/>
                    <a:pt x="5271740" y="297591"/>
                    <a:pt x="5215023" y="348595"/>
                  </a:cubicBezTo>
                  <a:cubicBezTo>
                    <a:pt x="5139538" y="416737"/>
                    <a:pt x="5055075" y="462436"/>
                    <a:pt x="4948170" y="453868"/>
                  </a:cubicBezTo>
                  <a:cubicBezTo>
                    <a:pt x="4842490" y="445707"/>
                    <a:pt x="4767820" y="397967"/>
                    <a:pt x="4731913" y="296367"/>
                  </a:cubicBezTo>
                  <a:cubicBezTo>
                    <a:pt x="4717224" y="254340"/>
                    <a:pt x="4690294" y="220065"/>
                    <a:pt x="4665812" y="184158"/>
                  </a:cubicBezTo>
                  <a:cubicBezTo>
                    <a:pt x="4637658" y="142947"/>
                    <a:pt x="4591550" y="138459"/>
                    <a:pt x="4548299" y="132338"/>
                  </a:cubicBezTo>
                  <a:cubicBezTo>
                    <a:pt x="4497703" y="124993"/>
                    <a:pt x="4449147" y="143355"/>
                    <a:pt x="4400999" y="155596"/>
                  </a:cubicBezTo>
                  <a:cubicBezTo>
                    <a:pt x="4338162" y="171509"/>
                    <a:pt x="4280630" y="200479"/>
                    <a:pt x="4227994" y="238426"/>
                  </a:cubicBezTo>
                  <a:cubicBezTo>
                    <a:pt x="4193719" y="262908"/>
                    <a:pt x="4157404" y="284534"/>
                    <a:pt x="4126394" y="313096"/>
                  </a:cubicBezTo>
                  <a:cubicBezTo>
                    <a:pt x="4092935" y="344107"/>
                    <a:pt x="4059068" y="372261"/>
                    <a:pt x="4017041" y="391847"/>
                  </a:cubicBezTo>
                  <a:cubicBezTo>
                    <a:pt x="3979094" y="409392"/>
                    <a:pt x="3945635" y="435914"/>
                    <a:pt x="3907688" y="453868"/>
                  </a:cubicBezTo>
                  <a:cubicBezTo>
                    <a:pt x="3833834" y="488550"/>
                    <a:pt x="3756308" y="483654"/>
                    <a:pt x="3676742" y="475493"/>
                  </a:cubicBezTo>
                  <a:cubicBezTo>
                    <a:pt x="3593504" y="466517"/>
                    <a:pt x="3564533" y="407352"/>
                    <a:pt x="3539235" y="344515"/>
                  </a:cubicBezTo>
                  <a:cubicBezTo>
                    <a:pt x="3511489" y="276373"/>
                    <a:pt x="3467830" y="224145"/>
                    <a:pt x="3404585" y="188647"/>
                  </a:cubicBezTo>
                  <a:cubicBezTo>
                    <a:pt x="3355213" y="160900"/>
                    <a:pt x="3302985" y="177630"/>
                    <a:pt x="3252797" y="188647"/>
                  </a:cubicBezTo>
                  <a:cubicBezTo>
                    <a:pt x="3183431" y="203336"/>
                    <a:pt x="3132019" y="244955"/>
                    <a:pt x="3090400" y="301671"/>
                  </a:cubicBezTo>
                  <a:cubicBezTo>
                    <a:pt x="3027155" y="388174"/>
                    <a:pt x="2943100" y="451827"/>
                    <a:pt x="2848845" y="499975"/>
                  </a:cubicBezTo>
                  <a:cubicBezTo>
                    <a:pt x="2783152" y="533434"/>
                    <a:pt x="2710522" y="540778"/>
                    <a:pt x="2637484" y="533434"/>
                  </a:cubicBezTo>
                  <a:cubicBezTo>
                    <a:pt x="2596681" y="529354"/>
                    <a:pt x="2568119" y="501607"/>
                    <a:pt x="2546085" y="471821"/>
                  </a:cubicBezTo>
                  <a:cubicBezTo>
                    <a:pt x="2504058" y="414288"/>
                    <a:pt x="2484880" y="345739"/>
                    <a:pt x="2466111" y="277598"/>
                  </a:cubicBezTo>
                  <a:cubicBezTo>
                    <a:pt x="2460806" y="258012"/>
                    <a:pt x="2456318" y="238018"/>
                    <a:pt x="2449790" y="218841"/>
                  </a:cubicBezTo>
                  <a:cubicBezTo>
                    <a:pt x="2436325" y="179262"/>
                    <a:pt x="2418371" y="166613"/>
                    <a:pt x="2375528" y="168653"/>
                  </a:cubicBezTo>
                  <a:cubicBezTo>
                    <a:pt x="2322076" y="171101"/>
                    <a:pt x="2273520" y="190687"/>
                    <a:pt x="2230677" y="220065"/>
                  </a:cubicBezTo>
                  <a:cubicBezTo>
                    <a:pt x="2143766" y="279230"/>
                    <a:pt x="2066648" y="350227"/>
                    <a:pt x="1996466" y="428978"/>
                  </a:cubicBezTo>
                  <a:cubicBezTo>
                    <a:pt x="1945054" y="486918"/>
                    <a:pt x="1881809" y="531802"/>
                    <a:pt x="1809995" y="560772"/>
                  </a:cubicBezTo>
                  <a:cubicBezTo>
                    <a:pt x="1778577" y="573421"/>
                    <a:pt x="1741446" y="586070"/>
                    <a:pt x="1709619" y="580766"/>
                  </a:cubicBezTo>
                  <a:cubicBezTo>
                    <a:pt x="1670040" y="574645"/>
                    <a:pt x="1627605" y="565260"/>
                    <a:pt x="1595778" y="533842"/>
                  </a:cubicBezTo>
                  <a:cubicBezTo>
                    <a:pt x="1570889" y="509360"/>
                    <a:pt x="1556607" y="481206"/>
                    <a:pt x="1549263" y="448155"/>
                  </a:cubicBezTo>
                  <a:cubicBezTo>
                    <a:pt x="1543142" y="420409"/>
                    <a:pt x="1537838" y="392663"/>
                    <a:pt x="1530085" y="365325"/>
                  </a:cubicBezTo>
                  <a:cubicBezTo>
                    <a:pt x="1516212" y="315137"/>
                    <a:pt x="1490098" y="295143"/>
                    <a:pt x="1439910" y="292287"/>
                  </a:cubicBezTo>
                  <a:cubicBezTo>
                    <a:pt x="1370953" y="288614"/>
                    <a:pt x="1308932" y="306568"/>
                    <a:pt x="1246095" y="336762"/>
                  </a:cubicBezTo>
                  <a:cubicBezTo>
                    <a:pt x="1166937" y="375117"/>
                    <a:pt x="1113893" y="440811"/>
                    <a:pt x="1050648" y="496303"/>
                  </a:cubicBezTo>
                  <a:cubicBezTo>
                    <a:pt x="977202" y="560772"/>
                    <a:pt x="900492" y="621569"/>
                    <a:pt x="806644" y="652579"/>
                  </a:cubicBezTo>
                  <a:cubicBezTo>
                    <a:pt x="767473" y="665636"/>
                    <a:pt x="723406" y="668901"/>
                    <a:pt x="681787" y="667268"/>
                  </a:cubicBezTo>
                  <a:cubicBezTo>
                    <a:pt x="657713" y="666452"/>
                    <a:pt x="629150" y="651763"/>
                    <a:pt x="612013" y="634218"/>
                  </a:cubicBezTo>
                  <a:cubicBezTo>
                    <a:pt x="588755" y="610552"/>
                    <a:pt x="570394" y="579542"/>
                    <a:pt x="557337" y="548531"/>
                  </a:cubicBezTo>
                  <a:cubicBezTo>
                    <a:pt x="542240" y="512624"/>
                    <a:pt x="535711" y="473045"/>
                    <a:pt x="525102" y="435098"/>
                  </a:cubicBezTo>
                  <a:cubicBezTo>
                    <a:pt x="511637" y="388174"/>
                    <a:pt x="498172" y="340843"/>
                    <a:pt x="464713" y="303304"/>
                  </a:cubicBezTo>
                  <a:cubicBezTo>
                    <a:pt x="436967" y="271477"/>
                    <a:pt x="416974" y="266989"/>
                    <a:pt x="376579" y="282494"/>
                  </a:cubicBezTo>
                  <a:cubicBezTo>
                    <a:pt x="294564" y="313504"/>
                    <a:pt x="229687" y="367773"/>
                    <a:pt x="179907" y="437954"/>
                  </a:cubicBezTo>
                  <a:cubicBezTo>
                    <a:pt x="139920" y="493855"/>
                    <a:pt x="106869" y="554652"/>
                    <a:pt x="70962" y="613000"/>
                  </a:cubicBezTo>
                  <a:cubicBezTo>
                    <a:pt x="70146" y="614224"/>
                    <a:pt x="69330" y="615856"/>
                    <a:pt x="68514" y="617080"/>
                  </a:cubicBezTo>
                  <a:cubicBezTo>
                    <a:pt x="51377" y="643603"/>
                    <a:pt x="26487" y="653803"/>
                    <a:pt x="10166" y="641562"/>
                  </a:cubicBezTo>
                  <a:cubicBezTo>
                    <a:pt x="-6156" y="628913"/>
                    <a:pt x="-2483" y="604023"/>
                    <a:pt x="18734" y="579950"/>
                  </a:cubicBezTo>
                  <a:cubicBezTo>
                    <a:pt x="25671" y="571789"/>
                    <a:pt x="33423" y="563628"/>
                    <a:pt x="37504" y="553835"/>
                  </a:cubicBezTo>
                  <a:cubicBezTo>
                    <a:pt x="60762" y="499159"/>
                    <a:pt x="90956" y="450195"/>
                    <a:pt x="127271" y="402864"/>
                  </a:cubicBezTo>
                  <a:cubicBezTo>
                    <a:pt x="151753" y="370629"/>
                    <a:pt x="173379" y="336354"/>
                    <a:pt x="205613" y="311872"/>
                  </a:cubicBezTo>
                  <a:cubicBezTo>
                    <a:pt x="270490" y="261684"/>
                    <a:pt x="340264" y="220881"/>
                    <a:pt x="426766" y="238018"/>
                  </a:cubicBezTo>
                  <a:cubicBezTo>
                    <a:pt x="473282" y="247403"/>
                    <a:pt x="514085" y="269029"/>
                    <a:pt x="541832" y="311464"/>
                  </a:cubicBezTo>
                  <a:cubicBezTo>
                    <a:pt x="581411" y="371445"/>
                    <a:pt x="598956" y="440402"/>
                    <a:pt x="622622" y="506912"/>
                  </a:cubicBezTo>
                  <a:cubicBezTo>
                    <a:pt x="633639" y="530986"/>
                    <a:pt x="641799" y="557916"/>
                    <a:pt x="649144" y="5807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805766" y="2147896"/>
            <a:ext cx="2960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Credits</a:t>
            </a:r>
            <a:endParaRPr sz="700">
              <a:solidFill>
                <a:schemeClr val="accent5"/>
              </a:solidFill>
            </a:endParaRPr>
          </a:p>
        </p:txBody>
      </p:sp>
      <p:grpSp>
        <p:nvGrpSpPr>
          <p:cNvPr id="335" name="Google Shape;335;p30"/>
          <p:cNvGrpSpPr/>
          <p:nvPr/>
        </p:nvGrpSpPr>
        <p:grpSpPr>
          <a:xfrm>
            <a:off x="5214760" y="1112470"/>
            <a:ext cx="3219975" cy="2992978"/>
            <a:chOff x="0" y="-104775"/>
            <a:chExt cx="8586600" cy="7981275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0" y="-104775"/>
              <a:ext cx="85866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Special thanks to all the people who made and released these awesome resources for free: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37" name="Google Shape;337;p30"/>
            <p:cNvSpPr txBox="1"/>
            <p:nvPr/>
          </p:nvSpPr>
          <p:spPr>
            <a:xfrm>
              <a:off x="0" y="4292230"/>
              <a:ext cx="85866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400" lvl="1" marL="3048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1400"/>
                <a:buFont typeface="Arial"/>
                <a:buChar char="•"/>
              </a:pPr>
              <a:r>
                <a:rPr lang="en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</a:t>
              </a:r>
              <a:r>
                <a:rPr lang="en">
                  <a:solidFill>
                    <a:srgbClr val="242424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  <a:p>
              <a:pPr indent="-152400" lvl="1" marL="3048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1400"/>
                <a:buFont typeface="Arial"/>
                <a:buChar char="•"/>
              </a:pPr>
              <a:r>
                <a:rPr lang="en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Photographs by</a:t>
              </a:r>
              <a:r>
                <a:rPr lang="en">
                  <a:solidFill>
                    <a:srgbClr val="242424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0" y="6973500"/>
              <a:ext cx="85866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39" name="Google Shape;339;p30"/>
          <p:cNvSpPr/>
          <p:nvPr/>
        </p:nvSpPr>
        <p:spPr>
          <a:xfrm rot="675222">
            <a:off x="-140940" y="4222445"/>
            <a:ext cx="3248811" cy="611660"/>
          </a:xfrm>
          <a:custGeom>
            <a:rect b="b" l="l" r="r" t="t"/>
            <a:pathLst>
              <a:path extrusionOk="0" h="1224285" w="6502744">
                <a:moveTo>
                  <a:pt x="285712" y="986855"/>
                </a:moveTo>
                <a:cubicBezTo>
                  <a:pt x="274793" y="999197"/>
                  <a:pt x="261975" y="1008692"/>
                  <a:pt x="255804" y="1021035"/>
                </a:cubicBezTo>
                <a:cubicBezTo>
                  <a:pt x="238239" y="1057114"/>
                  <a:pt x="206907" y="1078002"/>
                  <a:pt x="174626" y="1098890"/>
                </a:cubicBezTo>
                <a:cubicBezTo>
                  <a:pt x="102942" y="1145414"/>
                  <a:pt x="12743" y="1082275"/>
                  <a:pt x="6097" y="1015338"/>
                </a:cubicBezTo>
                <a:cubicBezTo>
                  <a:pt x="-74" y="951250"/>
                  <a:pt x="-8619" y="888111"/>
                  <a:pt x="20814" y="826397"/>
                </a:cubicBezTo>
                <a:cubicBezTo>
                  <a:pt x="26036" y="815478"/>
                  <a:pt x="22713" y="800287"/>
                  <a:pt x="24137" y="786994"/>
                </a:cubicBezTo>
                <a:cubicBezTo>
                  <a:pt x="27460" y="758511"/>
                  <a:pt x="34106" y="733350"/>
                  <a:pt x="59267" y="713411"/>
                </a:cubicBezTo>
                <a:cubicBezTo>
                  <a:pt x="74933" y="700594"/>
                  <a:pt x="84427" y="679231"/>
                  <a:pt x="95346" y="661191"/>
                </a:cubicBezTo>
                <a:cubicBezTo>
                  <a:pt x="120981" y="617991"/>
                  <a:pt x="152788" y="605174"/>
                  <a:pt x="202160" y="621314"/>
                </a:cubicBezTo>
                <a:cubicBezTo>
                  <a:pt x="261026" y="640303"/>
                  <a:pt x="319892" y="660242"/>
                  <a:pt x="378758" y="680181"/>
                </a:cubicBezTo>
                <a:cubicBezTo>
                  <a:pt x="382556" y="860577"/>
                  <a:pt x="386354" y="1035751"/>
                  <a:pt x="389677" y="1211401"/>
                </a:cubicBezTo>
                <a:cubicBezTo>
                  <a:pt x="343154" y="1238935"/>
                  <a:pt x="303751" y="1221845"/>
                  <a:pt x="296631" y="1164877"/>
                </a:cubicBezTo>
                <a:cubicBezTo>
                  <a:pt x="289510" y="1107435"/>
                  <a:pt x="289035" y="1049993"/>
                  <a:pt x="285712" y="986855"/>
                </a:cubicBezTo>
                <a:close/>
                <a:moveTo>
                  <a:pt x="120981" y="1073730"/>
                </a:moveTo>
                <a:cubicBezTo>
                  <a:pt x="130476" y="1065185"/>
                  <a:pt x="141869" y="1058064"/>
                  <a:pt x="149465" y="1048569"/>
                </a:cubicBezTo>
                <a:cubicBezTo>
                  <a:pt x="185544" y="1002046"/>
                  <a:pt x="218301" y="955997"/>
                  <a:pt x="240613" y="899030"/>
                </a:cubicBezTo>
                <a:cubicBezTo>
                  <a:pt x="258652" y="852507"/>
                  <a:pt x="274793" y="807408"/>
                  <a:pt x="283338" y="758511"/>
                </a:cubicBezTo>
                <a:cubicBezTo>
                  <a:pt x="289984" y="721482"/>
                  <a:pt x="274793" y="698695"/>
                  <a:pt x="238239" y="688726"/>
                </a:cubicBezTo>
                <a:cubicBezTo>
                  <a:pt x="198362" y="677807"/>
                  <a:pt x="158010" y="700594"/>
                  <a:pt x="134748" y="745693"/>
                </a:cubicBezTo>
                <a:cubicBezTo>
                  <a:pt x="92498" y="827346"/>
                  <a:pt x="83478" y="915171"/>
                  <a:pt x="83478" y="1004894"/>
                </a:cubicBezTo>
                <a:cubicBezTo>
                  <a:pt x="83478" y="1033853"/>
                  <a:pt x="95346" y="1054741"/>
                  <a:pt x="120981" y="1073730"/>
                </a:cubicBezTo>
                <a:close/>
                <a:moveTo>
                  <a:pt x="2860160" y="206877"/>
                </a:moveTo>
                <a:cubicBezTo>
                  <a:pt x="2915703" y="210675"/>
                  <a:pt x="2930419" y="223018"/>
                  <a:pt x="2927096" y="272390"/>
                </a:cubicBezTo>
                <a:cubicBezTo>
                  <a:pt x="2921874" y="345023"/>
                  <a:pt x="2911430" y="417181"/>
                  <a:pt x="2905733" y="489815"/>
                </a:cubicBezTo>
                <a:cubicBezTo>
                  <a:pt x="2901936" y="538712"/>
                  <a:pt x="2891966" y="588558"/>
                  <a:pt x="2906208" y="637930"/>
                </a:cubicBezTo>
                <a:cubicBezTo>
                  <a:pt x="2951307" y="637930"/>
                  <a:pt x="2994982" y="635081"/>
                  <a:pt x="3038183" y="638405"/>
                </a:cubicBezTo>
                <a:cubicBezTo>
                  <a:pt x="3107493" y="643627"/>
                  <a:pt x="3148794" y="688251"/>
                  <a:pt x="3170157" y="749966"/>
                </a:cubicBezTo>
                <a:cubicBezTo>
                  <a:pt x="3215256" y="878617"/>
                  <a:pt x="3150693" y="966441"/>
                  <a:pt x="3055273" y="1019136"/>
                </a:cubicBezTo>
                <a:cubicBezTo>
                  <a:pt x="3048152" y="1022934"/>
                  <a:pt x="3039132" y="1024358"/>
                  <a:pt x="3032011" y="1028631"/>
                </a:cubicBezTo>
                <a:cubicBezTo>
                  <a:pt x="2962701" y="1068508"/>
                  <a:pt x="2962701" y="1068508"/>
                  <a:pt x="2887694" y="1067558"/>
                </a:cubicBezTo>
                <a:cubicBezTo>
                  <a:pt x="2878199" y="1076103"/>
                  <a:pt x="2869180" y="1085598"/>
                  <a:pt x="2858261" y="1093668"/>
                </a:cubicBezTo>
                <a:cubicBezTo>
                  <a:pt x="2833575" y="1111708"/>
                  <a:pt x="2800819" y="1104587"/>
                  <a:pt x="2788001" y="1076578"/>
                </a:cubicBezTo>
                <a:cubicBezTo>
                  <a:pt x="2782779" y="1064710"/>
                  <a:pt x="2778506" y="1050943"/>
                  <a:pt x="2778981" y="1038125"/>
                </a:cubicBezTo>
                <a:cubicBezTo>
                  <a:pt x="2780880" y="990178"/>
                  <a:pt x="2784678" y="942705"/>
                  <a:pt x="2787526" y="894757"/>
                </a:cubicBezTo>
                <a:cubicBezTo>
                  <a:pt x="2788001" y="888111"/>
                  <a:pt x="2790375" y="881465"/>
                  <a:pt x="2789900" y="874819"/>
                </a:cubicBezTo>
                <a:cubicBezTo>
                  <a:pt x="2788476" y="686827"/>
                  <a:pt x="2822181" y="502158"/>
                  <a:pt x="2841645" y="316065"/>
                </a:cubicBezTo>
                <a:cubicBezTo>
                  <a:pt x="2846392" y="279985"/>
                  <a:pt x="2836423" y="242007"/>
                  <a:pt x="2860160" y="206877"/>
                </a:cubicBezTo>
                <a:close/>
                <a:moveTo>
                  <a:pt x="2883421" y="966916"/>
                </a:moveTo>
                <a:cubicBezTo>
                  <a:pt x="2900037" y="991602"/>
                  <a:pt x="2915703" y="1013914"/>
                  <a:pt x="2932318" y="1038600"/>
                </a:cubicBezTo>
                <a:cubicBezTo>
                  <a:pt x="2941813" y="1035751"/>
                  <a:pt x="2951307" y="1033853"/>
                  <a:pt x="2959852" y="1030055"/>
                </a:cubicBezTo>
                <a:cubicBezTo>
                  <a:pt x="3002103" y="1010591"/>
                  <a:pt x="3037233" y="982107"/>
                  <a:pt x="3070464" y="949351"/>
                </a:cubicBezTo>
                <a:cubicBezTo>
                  <a:pt x="3154016" y="866748"/>
                  <a:pt x="3151643" y="759460"/>
                  <a:pt x="3060969" y="682554"/>
                </a:cubicBezTo>
                <a:cubicBezTo>
                  <a:pt x="3014921" y="643627"/>
                  <a:pt x="2951782" y="656919"/>
                  <a:pt x="2932318" y="713411"/>
                </a:cubicBezTo>
                <a:cubicBezTo>
                  <a:pt x="2910006" y="778924"/>
                  <a:pt x="2886270" y="844911"/>
                  <a:pt x="2887219" y="915645"/>
                </a:cubicBezTo>
                <a:cubicBezTo>
                  <a:pt x="2887694" y="933685"/>
                  <a:pt x="2884846" y="951725"/>
                  <a:pt x="2883421" y="966916"/>
                </a:cubicBezTo>
                <a:close/>
                <a:moveTo>
                  <a:pt x="6180879" y="420979"/>
                </a:moveTo>
                <a:cubicBezTo>
                  <a:pt x="6184202" y="417656"/>
                  <a:pt x="6188000" y="414333"/>
                  <a:pt x="6191798" y="411485"/>
                </a:cubicBezTo>
                <a:cubicBezTo>
                  <a:pt x="6264431" y="359739"/>
                  <a:pt x="6334691" y="305621"/>
                  <a:pt x="6387860" y="232512"/>
                </a:cubicBezTo>
                <a:cubicBezTo>
                  <a:pt x="6432960" y="170323"/>
                  <a:pt x="6416819" y="92943"/>
                  <a:pt x="6347034" y="59237"/>
                </a:cubicBezTo>
                <a:cubicBezTo>
                  <a:pt x="6332318" y="52116"/>
                  <a:pt x="6314278" y="48318"/>
                  <a:pt x="6302409" y="38349"/>
                </a:cubicBezTo>
                <a:cubicBezTo>
                  <a:pt x="6273926" y="13663"/>
                  <a:pt x="6237372" y="7966"/>
                  <a:pt x="6204141" y="1795"/>
                </a:cubicBezTo>
                <a:cubicBezTo>
                  <a:pt x="6167112" y="-4851"/>
                  <a:pt x="6129134" y="7017"/>
                  <a:pt x="6100176" y="36450"/>
                </a:cubicBezTo>
                <a:cubicBezTo>
                  <a:pt x="6083086" y="54490"/>
                  <a:pt x="6085459" y="73953"/>
                  <a:pt x="6103498" y="90569"/>
                </a:cubicBezTo>
                <a:cubicBezTo>
                  <a:pt x="6123912" y="109083"/>
                  <a:pt x="6144326" y="101488"/>
                  <a:pt x="6163789" y="92943"/>
                </a:cubicBezTo>
                <a:cubicBezTo>
                  <a:pt x="6234524" y="62560"/>
                  <a:pt x="6246867" y="62560"/>
                  <a:pt x="6319975" y="98639"/>
                </a:cubicBezTo>
                <a:cubicBezTo>
                  <a:pt x="6331843" y="158455"/>
                  <a:pt x="6307157" y="204029"/>
                  <a:pt x="6260634" y="238684"/>
                </a:cubicBezTo>
                <a:cubicBezTo>
                  <a:pt x="6229776" y="261946"/>
                  <a:pt x="6197495" y="284732"/>
                  <a:pt x="6162365" y="300873"/>
                </a:cubicBezTo>
                <a:cubicBezTo>
                  <a:pt x="6127710" y="316539"/>
                  <a:pt x="6105872" y="348346"/>
                  <a:pt x="6068844" y="363063"/>
                </a:cubicBezTo>
                <a:cubicBezTo>
                  <a:pt x="6014725" y="384900"/>
                  <a:pt x="6012351" y="444241"/>
                  <a:pt x="6058399" y="481744"/>
                </a:cubicBezTo>
                <a:cubicBezTo>
                  <a:pt x="6071217" y="492188"/>
                  <a:pt x="6085459" y="502632"/>
                  <a:pt x="6100650" y="507380"/>
                </a:cubicBezTo>
                <a:cubicBezTo>
                  <a:pt x="6140053" y="518773"/>
                  <a:pt x="6179930" y="527793"/>
                  <a:pt x="6220282" y="536338"/>
                </a:cubicBezTo>
                <a:cubicBezTo>
                  <a:pt x="6263482" y="545833"/>
                  <a:pt x="6307157" y="555327"/>
                  <a:pt x="6350832" y="562448"/>
                </a:cubicBezTo>
                <a:cubicBezTo>
                  <a:pt x="6400203" y="570993"/>
                  <a:pt x="6451949" y="592831"/>
                  <a:pt x="6502745" y="544408"/>
                </a:cubicBezTo>
                <a:cubicBezTo>
                  <a:pt x="6490401" y="537288"/>
                  <a:pt x="6480907" y="531116"/>
                  <a:pt x="6470463" y="525894"/>
                </a:cubicBezTo>
                <a:cubicBezTo>
                  <a:pt x="6454322" y="518298"/>
                  <a:pt x="6437232" y="511652"/>
                  <a:pt x="6420617" y="504057"/>
                </a:cubicBezTo>
                <a:cubicBezTo>
                  <a:pt x="6403052" y="495986"/>
                  <a:pt x="6386911" y="484118"/>
                  <a:pt x="6368871" y="479371"/>
                </a:cubicBezTo>
                <a:cubicBezTo>
                  <a:pt x="6306208" y="462755"/>
                  <a:pt x="6242594" y="448988"/>
                  <a:pt x="6178506" y="433797"/>
                </a:cubicBezTo>
                <a:cubicBezTo>
                  <a:pt x="6180405" y="423828"/>
                  <a:pt x="6179930" y="421929"/>
                  <a:pt x="6180879" y="420979"/>
                </a:cubicBezTo>
                <a:close/>
                <a:moveTo>
                  <a:pt x="5622600" y="461331"/>
                </a:moveTo>
                <a:cubicBezTo>
                  <a:pt x="5565158" y="440918"/>
                  <a:pt x="5508665" y="455160"/>
                  <a:pt x="5461667" y="484593"/>
                </a:cubicBezTo>
                <a:cubicBezTo>
                  <a:pt x="5408498" y="517824"/>
                  <a:pt x="5378115" y="577165"/>
                  <a:pt x="5353904" y="633657"/>
                </a:cubicBezTo>
                <a:cubicBezTo>
                  <a:pt x="5319723" y="713886"/>
                  <a:pt x="5314976" y="800287"/>
                  <a:pt x="5333016" y="886687"/>
                </a:cubicBezTo>
                <a:cubicBezTo>
                  <a:pt x="5350106" y="966441"/>
                  <a:pt x="5398053" y="1027681"/>
                  <a:pt x="5467364" y="1063286"/>
                </a:cubicBezTo>
                <a:cubicBezTo>
                  <a:pt x="5568481" y="1115506"/>
                  <a:pt x="5669123" y="1106486"/>
                  <a:pt x="5757423" y="1027681"/>
                </a:cubicBezTo>
                <a:cubicBezTo>
                  <a:pt x="5780684" y="1006793"/>
                  <a:pt x="5802996" y="984006"/>
                  <a:pt x="5829106" y="958846"/>
                </a:cubicBezTo>
                <a:cubicBezTo>
                  <a:pt x="5796825" y="951725"/>
                  <a:pt x="5778310" y="958846"/>
                  <a:pt x="5761695" y="975461"/>
                </a:cubicBezTo>
                <a:cubicBezTo>
                  <a:pt x="5752675" y="984956"/>
                  <a:pt x="5742706" y="994450"/>
                  <a:pt x="5730837" y="1000147"/>
                </a:cubicBezTo>
                <a:cubicBezTo>
                  <a:pt x="5689536" y="1020560"/>
                  <a:pt x="5652033" y="1043347"/>
                  <a:pt x="5600287" y="1041448"/>
                </a:cubicBezTo>
                <a:cubicBezTo>
                  <a:pt x="5530028" y="1038600"/>
                  <a:pt x="5449799" y="943180"/>
                  <a:pt x="5444577" y="863900"/>
                </a:cubicBezTo>
                <a:cubicBezTo>
                  <a:pt x="5441253" y="811680"/>
                  <a:pt x="5441253" y="758036"/>
                  <a:pt x="5457394" y="707240"/>
                </a:cubicBezTo>
                <a:cubicBezTo>
                  <a:pt x="5473535" y="655969"/>
                  <a:pt x="5488252" y="605174"/>
                  <a:pt x="5535250" y="568145"/>
                </a:cubicBezTo>
                <a:cubicBezTo>
                  <a:pt x="5580349" y="532066"/>
                  <a:pt x="5627822" y="504531"/>
                  <a:pt x="5685264" y="484118"/>
                </a:cubicBezTo>
                <a:cubicBezTo>
                  <a:pt x="5664851" y="476522"/>
                  <a:pt x="5643963" y="468452"/>
                  <a:pt x="5622600" y="461331"/>
                </a:cubicBezTo>
                <a:close/>
                <a:moveTo>
                  <a:pt x="1690906" y="813579"/>
                </a:moveTo>
                <a:cubicBezTo>
                  <a:pt x="1728884" y="815953"/>
                  <a:pt x="1768761" y="833992"/>
                  <a:pt x="1814335" y="801236"/>
                </a:cubicBezTo>
                <a:cubicBezTo>
                  <a:pt x="1814335" y="835416"/>
                  <a:pt x="1815284" y="859628"/>
                  <a:pt x="1814335" y="883364"/>
                </a:cubicBezTo>
                <a:cubicBezTo>
                  <a:pt x="1812436" y="929412"/>
                  <a:pt x="1809113" y="975936"/>
                  <a:pt x="1806264" y="1021984"/>
                </a:cubicBezTo>
                <a:cubicBezTo>
                  <a:pt x="1804365" y="1058064"/>
                  <a:pt x="1819082" y="1082275"/>
                  <a:pt x="1855636" y="1090345"/>
                </a:cubicBezTo>
                <a:cubicBezTo>
                  <a:pt x="1870353" y="1082275"/>
                  <a:pt x="1884594" y="1074679"/>
                  <a:pt x="1899786" y="1066134"/>
                </a:cubicBezTo>
                <a:cubicBezTo>
                  <a:pt x="1903584" y="990652"/>
                  <a:pt x="1907381" y="915645"/>
                  <a:pt x="1911654" y="840638"/>
                </a:cubicBezTo>
                <a:cubicBezTo>
                  <a:pt x="1913078" y="812155"/>
                  <a:pt x="1919724" y="808832"/>
                  <a:pt x="1947733" y="807882"/>
                </a:cubicBezTo>
                <a:cubicBezTo>
                  <a:pt x="1995206" y="806458"/>
                  <a:pt x="2042679" y="802186"/>
                  <a:pt x="2089677" y="796964"/>
                </a:cubicBezTo>
                <a:cubicBezTo>
                  <a:pt x="2106767" y="795065"/>
                  <a:pt x="2123382" y="788418"/>
                  <a:pt x="2144745" y="782722"/>
                </a:cubicBezTo>
                <a:cubicBezTo>
                  <a:pt x="2084455" y="704392"/>
                  <a:pt x="1998529" y="720058"/>
                  <a:pt x="1916876" y="704866"/>
                </a:cubicBezTo>
                <a:cubicBezTo>
                  <a:pt x="1923522" y="662141"/>
                  <a:pt x="1929219" y="622264"/>
                  <a:pt x="1935390" y="581437"/>
                </a:cubicBezTo>
                <a:cubicBezTo>
                  <a:pt x="1880797" y="538712"/>
                  <a:pt x="1867979" y="542510"/>
                  <a:pt x="1851363" y="609446"/>
                </a:cubicBezTo>
                <a:cubicBezTo>
                  <a:pt x="1843293" y="642677"/>
                  <a:pt x="1839021" y="677332"/>
                  <a:pt x="1832374" y="713886"/>
                </a:cubicBezTo>
                <a:cubicBezTo>
                  <a:pt x="1771609" y="724330"/>
                  <a:pt x="1709420" y="734774"/>
                  <a:pt x="1642958" y="746168"/>
                </a:cubicBezTo>
                <a:cubicBezTo>
                  <a:pt x="1645332" y="786045"/>
                  <a:pt x="1660523" y="811680"/>
                  <a:pt x="1690906" y="813579"/>
                </a:cubicBezTo>
                <a:close/>
                <a:moveTo>
                  <a:pt x="932766" y="327933"/>
                </a:moveTo>
                <a:cubicBezTo>
                  <a:pt x="921372" y="358790"/>
                  <a:pt x="909979" y="389647"/>
                  <a:pt x="893838" y="418131"/>
                </a:cubicBezTo>
                <a:cubicBezTo>
                  <a:pt x="869627" y="460856"/>
                  <a:pt x="840668" y="500734"/>
                  <a:pt x="815033" y="542984"/>
                </a:cubicBezTo>
                <a:cubicBezTo>
                  <a:pt x="807438" y="555327"/>
                  <a:pt x="800791" y="569569"/>
                  <a:pt x="797468" y="583811"/>
                </a:cubicBezTo>
                <a:cubicBezTo>
                  <a:pt x="784651" y="640778"/>
                  <a:pt x="817882" y="693948"/>
                  <a:pt x="869152" y="685403"/>
                </a:cubicBezTo>
                <a:cubicBezTo>
                  <a:pt x="936089" y="674484"/>
                  <a:pt x="1003975" y="670211"/>
                  <a:pt x="1070911" y="661666"/>
                </a:cubicBezTo>
                <a:cubicBezTo>
                  <a:pt x="1094173" y="658818"/>
                  <a:pt x="1116960" y="651697"/>
                  <a:pt x="1139747" y="646475"/>
                </a:cubicBezTo>
                <a:cubicBezTo>
                  <a:pt x="1139272" y="641728"/>
                  <a:pt x="1138797" y="636506"/>
                  <a:pt x="1138323" y="631758"/>
                </a:cubicBezTo>
                <a:cubicBezTo>
                  <a:pt x="1057619" y="629859"/>
                  <a:pt x="977865" y="605174"/>
                  <a:pt x="889565" y="640303"/>
                </a:cubicBezTo>
                <a:cubicBezTo>
                  <a:pt x="893838" y="622739"/>
                  <a:pt x="894313" y="611820"/>
                  <a:pt x="899060" y="603275"/>
                </a:cubicBezTo>
                <a:cubicBezTo>
                  <a:pt x="929442" y="548681"/>
                  <a:pt x="959825" y="494087"/>
                  <a:pt x="991632" y="440443"/>
                </a:cubicBezTo>
                <a:cubicBezTo>
                  <a:pt x="1014419" y="401990"/>
                  <a:pt x="1017267" y="358790"/>
                  <a:pt x="1022014" y="317014"/>
                </a:cubicBezTo>
                <a:cubicBezTo>
                  <a:pt x="1025337" y="288530"/>
                  <a:pt x="1019641" y="269066"/>
                  <a:pt x="986410" y="260521"/>
                </a:cubicBezTo>
                <a:cubicBezTo>
                  <a:pt x="966471" y="255299"/>
                  <a:pt x="948432" y="242482"/>
                  <a:pt x="928018" y="232512"/>
                </a:cubicBezTo>
                <a:cubicBezTo>
                  <a:pt x="880546" y="260996"/>
                  <a:pt x="811235" y="230614"/>
                  <a:pt x="769459" y="284732"/>
                </a:cubicBezTo>
                <a:cubicBezTo>
                  <a:pt x="726259" y="278561"/>
                  <a:pt x="711542" y="322236"/>
                  <a:pt x="679261" y="336953"/>
                </a:cubicBezTo>
                <a:cubicBezTo>
                  <a:pt x="655525" y="347397"/>
                  <a:pt x="654100" y="381577"/>
                  <a:pt x="667393" y="397718"/>
                </a:cubicBezTo>
                <a:cubicBezTo>
                  <a:pt x="683059" y="416707"/>
                  <a:pt x="702523" y="419555"/>
                  <a:pt x="729582" y="403889"/>
                </a:cubicBezTo>
                <a:cubicBezTo>
                  <a:pt x="745248" y="394869"/>
                  <a:pt x="759015" y="382526"/>
                  <a:pt x="773257" y="371133"/>
                </a:cubicBezTo>
                <a:cubicBezTo>
                  <a:pt x="819306" y="335528"/>
                  <a:pt x="870102" y="310843"/>
                  <a:pt x="929442" y="294227"/>
                </a:cubicBezTo>
                <a:cubicBezTo>
                  <a:pt x="931341" y="309418"/>
                  <a:pt x="935614" y="319862"/>
                  <a:pt x="932766" y="327933"/>
                </a:cubicBezTo>
                <a:close/>
                <a:moveTo>
                  <a:pt x="3631117" y="654070"/>
                </a:moveTo>
                <a:cubicBezTo>
                  <a:pt x="3670994" y="608971"/>
                  <a:pt x="3706599" y="567670"/>
                  <a:pt x="3743153" y="527318"/>
                </a:cubicBezTo>
                <a:cubicBezTo>
                  <a:pt x="3776859" y="490290"/>
                  <a:pt x="3800120" y="447089"/>
                  <a:pt x="3814837" y="399617"/>
                </a:cubicBezTo>
                <a:cubicBezTo>
                  <a:pt x="3830028" y="351194"/>
                  <a:pt x="3804868" y="302297"/>
                  <a:pt x="3757869" y="282359"/>
                </a:cubicBezTo>
                <a:cubicBezTo>
                  <a:pt x="3748850" y="278561"/>
                  <a:pt x="3738880" y="275713"/>
                  <a:pt x="3730335" y="271440"/>
                </a:cubicBezTo>
                <a:cubicBezTo>
                  <a:pt x="3662924" y="236785"/>
                  <a:pt x="3551838" y="260996"/>
                  <a:pt x="3504840" y="319862"/>
                </a:cubicBezTo>
                <a:cubicBezTo>
                  <a:pt x="3493446" y="334104"/>
                  <a:pt x="3490598" y="348346"/>
                  <a:pt x="3503416" y="359265"/>
                </a:cubicBezTo>
                <a:cubicBezTo>
                  <a:pt x="3513385" y="367335"/>
                  <a:pt x="3529526" y="371608"/>
                  <a:pt x="3542343" y="370658"/>
                </a:cubicBezTo>
                <a:cubicBezTo>
                  <a:pt x="3551838" y="369709"/>
                  <a:pt x="3559908" y="357366"/>
                  <a:pt x="3569403" y="350245"/>
                </a:cubicBezTo>
                <a:cubicBezTo>
                  <a:pt x="3609755" y="320812"/>
                  <a:pt x="3650581" y="291853"/>
                  <a:pt x="3704700" y="298500"/>
                </a:cubicBezTo>
                <a:cubicBezTo>
                  <a:pt x="3734608" y="301823"/>
                  <a:pt x="3751223" y="315590"/>
                  <a:pt x="3751698" y="345023"/>
                </a:cubicBezTo>
                <a:cubicBezTo>
                  <a:pt x="3752173" y="364487"/>
                  <a:pt x="3752648" y="388223"/>
                  <a:pt x="3742678" y="402940"/>
                </a:cubicBezTo>
                <a:cubicBezTo>
                  <a:pt x="3698528" y="465129"/>
                  <a:pt x="3657702" y="530641"/>
                  <a:pt x="3591715" y="575266"/>
                </a:cubicBezTo>
                <a:cubicBezTo>
                  <a:pt x="3567029" y="591881"/>
                  <a:pt x="3548515" y="618466"/>
                  <a:pt x="3527627" y="640778"/>
                </a:cubicBezTo>
                <a:cubicBezTo>
                  <a:pt x="3524778" y="643627"/>
                  <a:pt x="3525253" y="650273"/>
                  <a:pt x="3524778" y="655020"/>
                </a:cubicBezTo>
                <a:cubicBezTo>
                  <a:pt x="3519556" y="688726"/>
                  <a:pt x="3545666" y="720058"/>
                  <a:pt x="3582695" y="721007"/>
                </a:cubicBezTo>
                <a:cubicBezTo>
                  <a:pt x="3645359" y="722906"/>
                  <a:pt x="3708498" y="726229"/>
                  <a:pt x="3770213" y="720058"/>
                </a:cubicBezTo>
                <a:cubicBezTo>
                  <a:pt x="3797747" y="717209"/>
                  <a:pt x="3821483" y="722431"/>
                  <a:pt x="3846644" y="726229"/>
                </a:cubicBezTo>
                <a:cubicBezTo>
                  <a:pt x="3885571" y="732401"/>
                  <a:pt x="3924024" y="730027"/>
                  <a:pt x="3968649" y="699644"/>
                </a:cubicBezTo>
                <a:cubicBezTo>
                  <a:pt x="3850441" y="683978"/>
                  <a:pt x="3743153" y="669262"/>
                  <a:pt x="3631117" y="654070"/>
                </a:cubicBezTo>
                <a:close/>
                <a:moveTo>
                  <a:pt x="4786604" y="644576"/>
                </a:moveTo>
                <a:cubicBezTo>
                  <a:pt x="4752424" y="638879"/>
                  <a:pt x="4714921" y="655495"/>
                  <a:pt x="4680740" y="649798"/>
                </a:cubicBezTo>
                <a:cubicBezTo>
                  <a:pt x="4640863" y="643152"/>
                  <a:pt x="4607632" y="659767"/>
                  <a:pt x="4571553" y="661191"/>
                </a:cubicBezTo>
                <a:cubicBezTo>
                  <a:pt x="4568230" y="703442"/>
                  <a:pt x="4591491" y="728603"/>
                  <a:pt x="4631368" y="728603"/>
                </a:cubicBezTo>
                <a:cubicBezTo>
                  <a:pt x="4681690" y="728603"/>
                  <a:pt x="4733910" y="721007"/>
                  <a:pt x="4782332" y="730502"/>
                </a:cubicBezTo>
                <a:cubicBezTo>
                  <a:pt x="4830754" y="739996"/>
                  <a:pt x="4856864" y="712937"/>
                  <a:pt x="4896741" y="688726"/>
                </a:cubicBezTo>
                <a:cubicBezTo>
                  <a:pt x="4854965" y="671161"/>
                  <a:pt x="4822209" y="650747"/>
                  <a:pt x="4786604" y="644576"/>
                </a:cubicBezTo>
                <a:close/>
                <a:moveTo>
                  <a:pt x="4653681" y="864375"/>
                </a:moveTo>
                <a:cubicBezTo>
                  <a:pt x="4739606" y="892858"/>
                  <a:pt x="4819361" y="867698"/>
                  <a:pt x="4899115" y="839689"/>
                </a:cubicBezTo>
                <a:cubicBezTo>
                  <a:pt x="4907185" y="836841"/>
                  <a:pt x="4912407" y="827346"/>
                  <a:pt x="4927124" y="813579"/>
                </a:cubicBezTo>
                <a:cubicBezTo>
                  <a:pt x="4883924" y="813579"/>
                  <a:pt x="4850218" y="813579"/>
                  <a:pt x="4816987" y="813579"/>
                </a:cubicBezTo>
                <a:cubicBezTo>
                  <a:pt x="4781382" y="813579"/>
                  <a:pt x="4745778" y="813104"/>
                  <a:pt x="4710648" y="814054"/>
                </a:cubicBezTo>
                <a:cubicBezTo>
                  <a:pt x="4678366" y="815003"/>
                  <a:pt x="4644186" y="796489"/>
                  <a:pt x="4609531" y="827346"/>
                </a:cubicBezTo>
                <a:cubicBezTo>
                  <a:pt x="4618076" y="848709"/>
                  <a:pt x="4633742" y="857729"/>
                  <a:pt x="4653681" y="8643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3771521" y="-231773"/>
            <a:ext cx="799325" cy="2060966"/>
          </a:xfrm>
          <a:custGeom>
            <a:rect b="b" l="l" r="r" t="t"/>
            <a:pathLst>
              <a:path extrusionOk="0" h="4121931" w="1598650">
                <a:moveTo>
                  <a:pt x="1591477" y="4043197"/>
                </a:moveTo>
                <a:cubicBezTo>
                  <a:pt x="1572345" y="4065508"/>
                  <a:pt x="1562466" y="4079246"/>
                  <a:pt x="1550431" y="4090658"/>
                </a:cubicBezTo>
                <a:cubicBezTo>
                  <a:pt x="1507398" y="4131590"/>
                  <a:pt x="1490764" y="4131704"/>
                  <a:pt x="1444268" y="4094745"/>
                </a:cubicBezTo>
                <a:cubicBezTo>
                  <a:pt x="1358089" y="4026165"/>
                  <a:pt x="1262145" y="3966725"/>
                  <a:pt x="1187775" y="3887132"/>
                </a:cubicBezTo>
                <a:cubicBezTo>
                  <a:pt x="1095351" y="3788292"/>
                  <a:pt x="979537" y="3718407"/>
                  <a:pt x="888078" y="3619284"/>
                </a:cubicBezTo>
                <a:cubicBezTo>
                  <a:pt x="817511" y="3542529"/>
                  <a:pt x="732354" y="3478604"/>
                  <a:pt x="659005" y="3403950"/>
                </a:cubicBezTo>
                <a:cubicBezTo>
                  <a:pt x="595738" y="3338502"/>
                  <a:pt x="535806" y="3269911"/>
                  <a:pt x="479437" y="3198437"/>
                </a:cubicBezTo>
                <a:cubicBezTo>
                  <a:pt x="382925" y="3078592"/>
                  <a:pt x="288628" y="2956817"/>
                  <a:pt x="217266" y="2819771"/>
                </a:cubicBezTo>
                <a:cubicBezTo>
                  <a:pt x="183368" y="2753416"/>
                  <a:pt x="153286" y="2685179"/>
                  <a:pt x="127170" y="2615393"/>
                </a:cubicBezTo>
                <a:cubicBezTo>
                  <a:pt x="107356" y="2563674"/>
                  <a:pt x="78176" y="2514567"/>
                  <a:pt x="59498" y="2460180"/>
                </a:cubicBezTo>
                <a:cubicBezTo>
                  <a:pt x="27365" y="2366450"/>
                  <a:pt x="1023" y="2272664"/>
                  <a:pt x="1" y="2172973"/>
                </a:cubicBezTo>
                <a:cubicBezTo>
                  <a:pt x="-339" y="2138626"/>
                  <a:pt x="58533" y="2051425"/>
                  <a:pt x="94469" y="2037459"/>
                </a:cubicBezTo>
                <a:cubicBezTo>
                  <a:pt x="109854" y="2031498"/>
                  <a:pt x="131427" y="2033769"/>
                  <a:pt x="141873" y="2023664"/>
                </a:cubicBezTo>
                <a:cubicBezTo>
                  <a:pt x="239293" y="1929707"/>
                  <a:pt x="344093" y="1972570"/>
                  <a:pt x="447929" y="2005213"/>
                </a:cubicBezTo>
                <a:cubicBezTo>
                  <a:pt x="594796" y="2051085"/>
                  <a:pt x="721908" y="2138229"/>
                  <a:pt x="858670" y="2205333"/>
                </a:cubicBezTo>
                <a:cubicBezTo>
                  <a:pt x="895345" y="2223329"/>
                  <a:pt x="930543" y="2244448"/>
                  <a:pt x="973973" y="2256768"/>
                </a:cubicBezTo>
                <a:cubicBezTo>
                  <a:pt x="940308" y="2216630"/>
                  <a:pt x="904826" y="2177855"/>
                  <a:pt x="873261" y="2136128"/>
                </a:cubicBezTo>
                <a:cubicBezTo>
                  <a:pt x="795086" y="2032974"/>
                  <a:pt x="725257" y="1922611"/>
                  <a:pt x="639759" y="1826042"/>
                </a:cubicBezTo>
                <a:cubicBezTo>
                  <a:pt x="551764" y="1726749"/>
                  <a:pt x="495560" y="1610311"/>
                  <a:pt x="438050" y="1495121"/>
                </a:cubicBezTo>
                <a:cubicBezTo>
                  <a:pt x="400979" y="1420978"/>
                  <a:pt x="372990" y="1334969"/>
                  <a:pt x="419259" y="1257987"/>
                </a:cubicBezTo>
                <a:cubicBezTo>
                  <a:pt x="474214" y="1242374"/>
                  <a:pt x="520710" y="1221539"/>
                  <a:pt x="568568" y="1217849"/>
                </a:cubicBezTo>
                <a:cubicBezTo>
                  <a:pt x="610409" y="1214670"/>
                  <a:pt x="655712" y="1225286"/>
                  <a:pt x="696020" y="1239536"/>
                </a:cubicBezTo>
                <a:cubicBezTo>
                  <a:pt x="761648" y="1262755"/>
                  <a:pt x="824437" y="1293866"/>
                  <a:pt x="907494" y="1329916"/>
                </a:cubicBezTo>
                <a:cubicBezTo>
                  <a:pt x="874282" y="1279333"/>
                  <a:pt x="851574" y="1243283"/>
                  <a:pt x="827105" y="1208823"/>
                </a:cubicBezTo>
                <a:cubicBezTo>
                  <a:pt x="806384" y="1179415"/>
                  <a:pt x="782313" y="1152051"/>
                  <a:pt x="761875" y="1122757"/>
                </a:cubicBezTo>
                <a:cubicBezTo>
                  <a:pt x="657037" y="970950"/>
                  <a:pt x="552577" y="818878"/>
                  <a:pt x="448496" y="666541"/>
                </a:cubicBezTo>
                <a:cubicBezTo>
                  <a:pt x="356924" y="532844"/>
                  <a:pt x="286925" y="387680"/>
                  <a:pt x="227996" y="237405"/>
                </a:cubicBezTo>
                <a:cubicBezTo>
                  <a:pt x="210964" y="193975"/>
                  <a:pt x="204606" y="145719"/>
                  <a:pt x="197737" y="98996"/>
                </a:cubicBezTo>
                <a:cubicBezTo>
                  <a:pt x="190981" y="53579"/>
                  <a:pt x="219253" y="18494"/>
                  <a:pt x="264727" y="9070"/>
                </a:cubicBezTo>
                <a:cubicBezTo>
                  <a:pt x="387694" y="-16534"/>
                  <a:pt x="543986" y="13215"/>
                  <a:pt x="651170" y="83838"/>
                </a:cubicBezTo>
                <a:cubicBezTo>
                  <a:pt x="748250" y="147593"/>
                  <a:pt x="845386" y="211688"/>
                  <a:pt x="941216" y="277372"/>
                </a:cubicBezTo>
                <a:cubicBezTo>
                  <a:pt x="986633" y="308540"/>
                  <a:pt x="1029609" y="343455"/>
                  <a:pt x="1073039" y="377404"/>
                </a:cubicBezTo>
                <a:cubicBezTo>
                  <a:pt x="1231375" y="501109"/>
                  <a:pt x="1369273" y="645309"/>
                  <a:pt x="1493659" y="802509"/>
                </a:cubicBezTo>
                <a:cubicBezTo>
                  <a:pt x="1529596" y="847926"/>
                  <a:pt x="1560536" y="897544"/>
                  <a:pt x="1591590" y="946652"/>
                </a:cubicBezTo>
                <a:cubicBezTo>
                  <a:pt x="1607373" y="971518"/>
                  <a:pt x="1594372" y="1049238"/>
                  <a:pt x="1575410" y="1064226"/>
                </a:cubicBezTo>
                <a:cubicBezTo>
                  <a:pt x="1540723" y="1091646"/>
                  <a:pt x="1474073" y="1088808"/>
                  <a:pt x="1439727" y="1051395"/>
                </a:cubicBezTo>
                <a:cubicBezTo>
                  <a:pt x="1375972" y="982134"/>
                  <a:pt x="1316305" y="908672"/>
                  <a:pt x="1254651" y="837083"/>
                </a:cubicBezTo>
                <a:cubicBezTo>
                  <a:pt x="1191294" y="763280"/>
                  <a:pt x="1126632" y="690669"/>
                  <a:pt x="1064694" y="615674"/>
                </a:cubicBezTo>
                <a:cubicBezTo>
                  <a:pt x="956260" y="484645"/>
                  <a:pt x="834486" y="367185"/>
                  <a:pt x="704876" y="258013"/>
                </a:cubicBezTo>
                <a:cubicBezTo>
                  <a:pt x="607059" y="175297"/>
                  <a:pt x="493913" y="120683"/>
                  <a:pt x="371855" y="84179"/>
                </a:cubicBezTo>
                <a:cubicBezTo>
                  <a:pt x="346535" y="119661"/>
                  <a:pt x="341198" y="146628"/>
                  <a:pt x="354823" y="183075"/>
                </a:cubicBezTo>
                <a:cubicBezTo>
                  <a:pt x="404385" y="313479"/>
                  <a:pt x="465925" y="437127"/>
                  <a:pt x="547165" y="550671"/>
                </a:cubicBezTo>
                <a:cubicBezTo>
                  <a:pt x="619492" y="651837"/>
                  <a:pt x="685006" y="758284"/>
                  <a:pt x="762272" y="855420"/>
                </a:cubicBezTo>
                <a:cubicBezTo>
                  <a:pt x="860317" y="978614"/>
                  <a:pt x="967274" y="1094769"/>
                  <a:pt x="1070258" y="1214102"/>
                </a:cubicBezTo>
                <a:cubicBezTo>
                  <a:pt x="1118968" y="1270533"/>
                  <a:pt x="1168018" y="1326737"/>
                  <a:pt x="1215649" y="1384076"/>
                </a:cubicBezTo>
                <a:cubicBezTo>
                  <a:pt x="1247214" y="1422170"/>
                  <a:pt x="1278098" y="1461229"/>
                  <a:pt x="1306484" y="1501423"/>
                </a:cubicBezTo>
                <a:cubicBezTo>
                  <a:pt x="1369273" y="1588851"/>
                  <a:pt x="1433822" y="1675257"/>
                  <a:pt x="1490764" y="1766432"/>
                </a:cubicBezTo>
                <a:cubicBezTo>
                  <a:pt x="1510123" y="1797373"/>
                  <a:pt x="1513473" y="1841030"/>
                  <a:pt x="1514835" y="1879237"/>
                </a:cubicBezTo>
                <a:cubicBezTo>
                  <a:pt x="1515460" y="1896950"/>
                  <a:pt x="1497350" y="1920113"/>
                  <a:pt x="1481340" y="1932659"/>
                </a:cubicBezTo>
                <a:cubicBezTo>
                  <a:pt x="1428826" y="1973875"/>
                  <a:pt x="1349290" y="1970469"/>
                  <a:pt x="1298025" y="1922667"/>
                </a:cubicBezTo>
                <a:cubicBezTo>
                  <a:pt x="1188342" y="1820479"/>
                  <a:pt x="1084337" y="1711761"/>
                  <a:pt x="972100" y="1612468"/>
                </a:cubicBezTo>
                <a:cubicBezTo>
                  <a:pt x="848281" y="1503012"/>
                  <a:pt x="720716" y="1396736"/>
                  <a:pt x="559257" y="1317256"/>
                </a:cubicBezTo>
                <a:cubicBezTo>
                  <a:pt x="571841" y="1388528"/>
                  <a:pt x="595822" y="1457307"/>
                  <a:pt x="630279" y="1520952"/>
                </a:cubicBezTo>
                <a:cubicBezTo>
                  <a:pt x="701300" y="1657204"/>
                  <a:pt x="795767" y="1776878"/>
                  <a:pt x="895912" y="1891386"/>
                </a:cubicBezTo>
                <a:cubicBezTo>
                  <a:pt x="1012521" y="2024629"/>
                  <a:pt x="1141619" y="2147199"/>
                  <a:pt x="1255390" y="2282712"/>
                </a:cubicBezTo>
                <a:cubicBezTo>
                  <a:pt x="1329987" y="2371730"/>
                  <a:pt x="1413271" y="2451608"/>
                  <a:pt x="1490083" y="2538184"/>
                </a:cubicBezTo>
                <a:cubicBezTo>
                  <a:pt x="1534251" y="2587802"/>
                  <a:pt x="1550034" y="2649967"/>
                  <a:pt x="1562523" y="2712927"/>
                </a:cubicBezTo>
                <a:cubicBezTo>
                  <a:pt x="1569052" y="2745854"/>
                  <a:pt x="1549920" y="2766689"/>
                  <a:pt x="1523067" y="2779066"/>
                </a:cubicBezTo>
                <a:cubicBezTo>
                  <a:pt x="1467942" y="2804499"/>
                  <a:pt x="1411454" y="2812391"/>
                  <a:pt x="1355648" y="2780712"/>
                </a:cubicBezTo>
                <a:cubicBezTo>
                  <a:pt x="1338652" y="2771010"/>
                  <a:pt x="1322691" y="2759597"/>
                  <a:pt x="1308017" y="2746649"/>
                </a:cubicBezTo>
                <a:cubicBezTo>
                  <a:pt x="1132593" y="2591890"/>
                  <a:pt x="944679" y="2453140"/>
                  <a:pt x="750918" y="2323077"/>
                </a:cubicBezTo>
                <a:cubicBezTo>
                  <a:pt x="619208" y="2234059"/>
                  <a:pt x="476882" y="2163890"/>
                  <a:pt x="328425" y="2107232"/>
                </a:cubicBezTo>
                <a:cubicBezTo>
                  <a:pt x="297938" y="2095593"/>
                  <a:pt x="263648" y="2092357"/>
                  <a:pt x="230721" y="2088951"/>
                </a:cubicBezTo>
                <a:cubicBezTo>
                  <a:pt x="181500" y="2083842"/>
                  <a:pt x="157997" y="2105983"/>
                  <a:pt x="161687" y="2154863"/>
                </a:cubicBezTo>
                <a:cubicBezTo>
                  <a:pt x="171395" y="2283961"/>
                  <a:pt x="211021" y="2406247"/>
                  <a:pt x="264159" y="2522174"/>
                </a:cubicBezTo>
                <a:cubicBezTo>
                  <a:pt x="313607" y="2630040"/>
                  <a:pt x="376794" y="2731661"/>
                  <a:pt x="436063" y="2834815"/>
                </a:cubicBezTo>
                <a:cubicBezTo>
                  <a:pt x="519858" y="2980548"/>
                  <a:pt x="627781" y="3108738"/>
                  <a:pt x="745127" y="3227163"/>
                </a:cubicBezTo>
                <a:cubicBezTo>
                  <a:pt x="889611" y="3372952"/>
                  <a:pt x="1041985" y="3511021"/>
                  <a:pt x="1193622" y="3649713"/>
                </a:cubicBezTo>
                <a:cubicBezTo>
                  <a:pt x="1297230" y="3744579"/>
                  <a:pt x="1406856" y="3832858"/>
                  <a:pt x="1509953" y="3928291"/>
                </a:cubicBezTo>
                <a:cubicBezTo>
                  <a:pt x="1542653" y="3958664"/>
                  <a:pt x="1563205" y="4002378"/>
                  <a:pt x="1591477" y="4043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 txBox="1"/>
          <p:nvPr/>
        </p:nvSpPr>
        <p:spPr>
          <a:xfrm>
            <a:off x="520776" y="1921700"/>
            <a:ext cx="36153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Fonts In this Presentation</a:t>
            </a:r>
            <a:endParaRPr sz="400">
              <a:solidFill>
                <a:schemeClr val="accent5"/>
              </a:solidFill>
            </a:endParaRPr>
          </a:p>
        </p:txBody>
      </p:sp>
      <p:grpSp>
        <p:nvGrpSpPr>
          <p:cNvPr id="347" name="Google Shape;347;p31"/>
          <p:cNvGrpSpPr/>
          <p:nvPr/>
        </p:nvGrpSpPr>
        <p:grpSpPr>
          <a:xfrm>
            <a:off x="5214760" y="1142919"/>
            <a:ext cx="3414938" cy="2770530"/>
            <a:chOff x="0" y="-104775"/>
            <a:chExt cx="9106500" cy="7388081"/>
          </a:xfrm>
        </p:grpSpPr>
        <p:sp>
          <p:nvSpPr>
            <p:cNvPr id="348" name="Google Shape;348;p31"/>
            <p:cNvSpPr txBox="1"/>
            <p:nvPr/>
          </p:nvSpPr>
          <p:spPr>
            <a:xfrm>
              <a:off x="0" y="-104775"/>
              <a:ext cx="910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This presentation template uses the following fonts: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49" name="Google Shape;349;p31"/>
            <p:cNvSpPr txBox="1"/>
            <p:nvPr/>
          </p:nvSpPr>
          <p:spPr>
            <a:xfrm>
              <a:off x="0" y="2518894"/>
              <a:ext cx="91065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400" lvl="1" marL="304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Char char="•"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Titles: Gaegu Bold</a:t>
              </a:r>
              <a:endParaRPr sz="700">
                <a:solidFill>
                  <a:schemeClr val="accent1"/>
                </a:solidFill>
              </a:endParaRPr>
            </a:p>
            <a:p>
              <a:pPr indent="-152400" lvl="1" marL="304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Char char="•"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Headers: Gaegu Bold</a:t>
              </a:r>
              <a:endParaRPr sz="700">
                <a:solidFill>
                  <a:schemeClr val="accent1"/>
                </a:solidFill>
              </a:endParaRPr>
            </a:p>
            <a:p>
              <a:pPr indent="-152400" lvl="1" marL="304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Char char="•"/>
              </a:pPr>
              <a:r>
                <a:rPr b="0" i="0" lang="en" sz="14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50" name="Google Shape;350;p31"/>
            <p:cNvSpPr txBox="1"/>
            <p:nvPr/>
          </p:nvSpPr>
          <p:spPr>
            <a:xfrm>
              <a:off x="0" y="5477306"/>
              <a:ext cx="910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You can find these fonts online too. 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51" name="Google Shape;351;p31"/>
          <p:cNvSpPr/>
          <p:nvPr/>
        </p:nvSpPr>
        <p:spPr>
          <a:xfrm>
            <a:off x="-131492" y="3878290"/>
            <a:ext cx="1399851" cy="1265058"/>
          </a:xfrm>
          <a:custGeom>
            <a:rect b="b" l="l" r="r" t="t"/>
            <a:pathLst>
              <a:path extrusionOk="0" h="2530116" w="2799701">
                <a:moveTo>
                  <a:pt x="703259" y="67267"/>
                </a:moveTo>
                <a:cubicBezTo>
                  <a:pt x="681987" y="93620"/>
                  <a:pt x="662619" y="116162"/>
                  <a:pt x="645474" y="139975"/>
                </a:cubicBezTo>
                <a:cubicBezTo>
                  <a:pt x="634044" y="155850"/>
                  <a:pt x="625154" y="173629"/>
                  <a:pt x="615312" y="190774"/>
                </a:cubicBezTo>
                <a:cubicBezTo>
                  <a:pt x="605152" y="208554"/>
                  <a:pt x="594357" y="214587"/>
                  <a:pt x="581340" y="208554"/>
                </a:cubicBezTo>
                <a:cubicBezTo>
                  <a:pt x="567370" y="202204"/>
                  <a:pt x="560702" y="188234"/>
                  <a:pt x="570545" y="172042"/>
                </a:cubicBezTo>
                <a:cubicBezTo>
                  <a:pt x="587690" y="143150"/>
                  <a:pt x="595310" y="108860"/>
                  <a:pt x="622614" y="85365"/>
                </a:cubicBezTo>
                <a:cubicBezTo>
                  <a:pt x="631504" y="77745"/>
                  <a:pt x="636267" y="65362"/>
                  <a:pt x="644204" y="56155"/>
                </a:cubicBezTo>
                <a:cubicBezTo>
                  <a:pt x="658174" y="39010"/>
                  <a:pt x="672779" y="21865"/>
                  <a:pt x="687702" y="5673"/>
                </a:cubicBezTo>
                <a:cubicBezTo>
                  <a:pt x="697227" y="-4487"/>
                  <a:pt x="708656" y="1228"/>
                  <a:pt x="718499" y="5673"/>
                </a:cubicBezTo>
                <a:cubicBezTo>
                  <a:pt x="748979" y="19643"/>
                  <a:pt x="775966" y="38058"/>
                  <a:pt x="795651" y="66315"/>
                </a:cubicBezTo>
                <a:cubicBezTo>
                  <a:pt x="814701" y="93620"/>
                  <a:pt x="834068" y="120607"/>
                  <a:pt x="852801" y="147912"/>
                </a:cubicBezTo>
                <a:cubicBezTo>
                  <a:pt x="854388" y="150452"/>
                  <a:pt x="854071" y="153945"/>
                  <a:pt x="854706" y="157120"/>
                </a:cubicBezTo>
                <a:cubicBezTo>
                  <a:pt x="815336" y="172359"/>
                  <a:pt x="814383" y="172677"/>
                  <a:pt x="791524" y="138387"/>
                </a:cubicBezTo>
                <a:cubicBezTo>
                  <a:pt x="775014" y="113622"/>
                  <a:pt x="760409" y="87587"/>
                  <a:pt x="743581" y="63140"/>
                </a:cubicBezTo>
                <a:cubicBezTo>
                  <a:pt x="731834" y="45360"/>
                  <a:pt x="729929" y="45995"/>
                  <a:pt x="708974" y="59965"/>
                </a:cubicBezTo>
                <a:cubicBezTo>
                  <a:pt x="717864" y="65045"/>
                  <a:pt x="726119" y="69807"/>
                  <a:pt x="735961" y="75522"/>
                </a:cubicBezTo>
                <a:cubicBezTo>
                  <a:pt x="737549" y="98700"/>
                  <a:pt x="739771" y="122830"/>
                  <a:pt x="740406" y="146960"/>
                </a:cubicBezTo>
                <a:cubicBezTo>
                  <a:pt x="741676" y="210777"/>
                  <a:pt x="742311" y="274594"/>
                  <a:pt x="742946" y="338411"/>
                </a:cubicBezTo>
                <a:cubicBezTo>
                  <a:pt x="744216" y="470173"/>
                  <a:pt x="745486" y="601935"/>
                  <a:pt x="746439" y="733697"/>
                </a:cubicBezTo>
                <a:cubicBezTo>
                  <a:pt x="746756" y="795609"/>
                  <a:pt x="745169" y="857839"/>
                  <a:pt x="745486" y="919751"/>
                </a:cubicBezTo>
                <a:cubicBezTo>
                  <a:pt x="745804" y="980393"/>
                  <a:pt x="747709" y="1041035"/>
                  <a:pt x="748344" y="1101995"/>
                </a:cubicBezTo>
                <a:cubicBezTo>
                  <a:pt x="748661" y="1156922"/>
                  <a:pt x="746756" y="1212167"/>
                  <a:pt x="747391" y="1267094"/>
                </a:cubicBezTo>
                <a:cubicBezTo>
                  <a:pt x="747709" y="1304559"/>
                  <a:pt x="751201" y="1342341"/>
                  <a:pt x="753106" y="1379806"/>
                </a:cubicBezTo>
                <a:cubicBezTo>
                  <a:pt x="756599" y="1456006"/>
                  <a:pt x="759139" y="1532523"/>
                  <a:pt x="762949" y="1608723"/>
                </a:cubicBezTo>
                <a:cubicBezTo>
                  <a:pt x="766124" y="1672540"/>
                  <a:pt x="770569" y="1736040"/>
                  <a:pt x="774061" y="1799539"/>
                </a:cubicBezTo>
                <a:cubicBezTo>
                  <a:pt x="775331" y="1819542"/>
                  <a:pt x="775331" y="1839544"/>
                  <a:pt x="776284" y="1859547"/>
                </a:cubicBezTo>
                <a:cubicBezTo>
                  <a:pt x="779141" y="1916061"/>
                  <a:pt x="781681" y="1972576"/>
                  <a:pt x="785174" y="2029091"/>
                </a:cubicBezTo>
                <a:cubicBezTo>
                  <a:pt x="786126" y="2042108"/>
                  <a:pt x="789936" y="2055126"/>
                  <a:pt x="793429" y="2072271"/>
                </a:cubicBezTo>
                <a:cubicBezTo>
                  <a:pt x="832481" y="2073223"/>
                  <a:pt x="871851" y="2074175"/>
                  <a:pt x="911538" y="2075128"/>
                </a:cubicBezTo>
                <a:cubicBezTo>
                  <a:pt x="932493" y="2075445"/>
                  <a:pt x="953448" y="2076715"/>
                  <a:pt x="974085" y="2076081"/>
                </a:cubicBezTo>
                <a:cubicBezTo>
                  <a:pt x="1047427" y="2073858"/>
                  <a:pt x="1119500" y="2086240"/>
                  <a:pt x="1192524" y="2088780"/>
                </a:cubicBezTo>
                <a:cubicBezTo>
                  <a:pt x="1195699" y="2088780"/>
                  <a:pt x="1199192" y="2087828"/>
                  <a:pt x="1202684" y="2087510"/>
                </a:cubicBezTo>
                <a:cubicBezTo>
                  <a:pt x="1220146" y="2054173"/>
                  <a:pt x="1199827" y="2014486"/>
                  <a:pt x="1220781" y="1980513"/>
                </a:cubicBezTo>
                <a:cubicBezTo>
                  <a:pt x="1228401" y="1979878"/>
                  <a:pt x="1236021" y="1979243"/>
                  <a:pt x="1243641" y="1978926"/>
                </a:cubicBezTo>
                <a:cubicBezTo>
                  <a:pt x="1261739" y="1977656"/>
                  <a:pt x="1270629" y="1985276"/>
                  <a:pt x="1270629" y="2004008"/>
                </a:cubicBezTo>
                <a:cubicBezTo>
                  <a:pt x="1270629" y="2017343"/>
                  <a:pt x="1271899" y="2030678"/>
                  <a:pt x="1272534" y="2044013"/>
                </a:cubicBezTo>
                <a:cubicBezTo>
                  <a:pt x="1274439" y="2073540"/>
                  <a:pt x="1287456" y="2083383"/>
                  <a:pt x="1316349" y="2077033"/>
                </a:cubicBezTo>
                <a:cubicBezTo>
                  <a:pt x="1324921" y="2075128"/>
                  <a:pt x="1333493" y="2072588"/>
                  <a:pt x="1341113" y="2068460"/>
                </a:cubicBezTo>
                <a:cubicBezTo>
                  <a:pt x="1368418" y="2054490"/>
                  <a:pt x="1398898" y="2066556"/>
                  <a:pt x="1426520" y="2057665"/>
                </a:cubicBezTo>
                <a:cubicBezTo>
                  <a:pt x="1457318" y="2047823"/>
                  <a:pt x="1486845" y="2058618"/>
                  <a:pt x="1517007" y="2062111"/>
                </a:cubicBezTo>
                <a:cubicBezTo>
                  <a:pt x="1537645" y="2064650"/>
                  <a:pt x="1557647" y="2053538"/>
                  <a:pt x="1577015" y="2052586"/>
                </a:cubicBezTo>
                <a:cubicBezTo>
                  <a:pt x="1617019" y="2050046"/>
                  <a:pt x="1657659" y="2054490"/>
                  <a:pt x="1698299" y="2056396"/>
                </a:cubicBezTo>
                <a:cubicBezTo>
                  <a:pt x="1718619" y="2057348"/>
                  <a:pt x="1738621" y="2059253"/>
                  <a:pt x="1758306" y="2060840"/>
                </a:cubicBezTo>
                <a:cubicBezTo>
                  <a:pt x="1773229" y="2021153"/>
                  <a:pt x="1757354" y="1979561"/>
                  <a:pt x="1775451" y="1941779"/>
                </a:cubicBezTo>
                <a:cubicBezTo>
                  <a:pt x="1791644" y="1944001"/>
                  <a:pt x="1805613" y="1945906"/>
                  <a:pt x="1817996" y="1947494"/>
                </a:cubicBezTo>
                <a:cubicBezTo>
                  <a:pt x="1842443" y="1979561"/>
                  <a:pt x="1812916" y="2020201"/>
                  <a:pt x="1838633" y="2050998"/>
                </a:cubicBezTo>
                <a:cubicBezTo>
                  <a:pt x="1867843" y="2049411"/>
                  <a:pt x="1896101" y="2047823"/>
                  <a:pt x="1924358" y="2046553"/>
                </a:cubicBezTo>
                <a:cubicBezTo>
                  <a:pt x="1930708" y="2046236"/>
                  <a:pt x="1939598" y="2045918"/>
                  <a:pt x="1943408" y="2049728"/>
                </a:cubicBezTo>
                <a:cubicBezTo>
                  <a:pt x="1956108" y="2061475"/>
                  <a:pt x="1971665" y="2055761"/>
                  <a:pt x="1981190" y="2051633"/>
                </a:cubicBezTo>
                <a:cubicBezTo>
                  <a:pt x="2022465" y="2033853"/>
                  <a:pt x="2064057" y="2043061"/>
                  <a:pt x="2105650" y="2045283"/>
                </a:cubicBezTo>
                <a:cubicBezTo>
                  <a:pt x="2116762" y="2045918"/>
                  <a:pt x="2127874" y="2045283"/>
                  <a:pt x="2138987" y="2045601"/>
                </a:cubicBezTo>
                <a:cubicBezTo>
                  <a:pt x="2160577" y="2046553"/>
                  <a:pt x="2182167" y="2047823"/>
                  <a:pt x="2208837" y="2049093"/>
                </a:cubicBezTo>
                <a:cubicBezTo>
                  <a:pt x="2210424" y="2042426"/>
                  <a:pt x="2214551" y="2031313"/>
                  <a:pt x="2215504" y="2019883"/>
                </a:cubicBezTo>
                <a:cubicBezTo>
                  <a:pt x="2218679" y="1979561"/>
                  <a:pt x="2220584" y="1977973"/>
                  <a:pt x="2265351" y="1985911"/>
                </a:cubicBezTo>
                <a:cubicBezTo>
                  <a:pt x="2268526" y="2003056"/>
                  <a:pt x="2272019" y="2021471"/>
                  <a:pt x="2276146" y="2044331"/>
                </a:cubicBezTo>
                <a:cubicBezTo>
                  <a:pt x="2287894" y="2046236"/>
                  <a:pt x="2301546" y="2048776"/>
                  <a:pt x="2315199" y="2050998"/>
                </a:cubicBezTo>
                <a:cubicBezTo>
                  <a:pt x="2337741" y="2054808"/>
                  <a:pt x="2360283" y="2058936"/>
                  <a:pt x="2382826" y="2062111"/>
                </a:cubicBezTo>
                <a:cubicBezTo>
                  <a:pt x="2393621" y="2063698"/>
                  <a:pt x="2405368" y="2065286"/>
                  <a:pt x="2415846" y="2063063"/>
                </a:cubicBezTo>
                <a:cubicBezTo>
                  <a:pt x="2462835" y="2053538"/>
                  <a:pt x="2509825" y="2059571"/>
                  <a:pt x="2556815" y="2059253"/>
                </a:cubicBezTo>
                <a:cubicBezTo>
                  <a:pt x="2585707" y="2058936"/>
                  <a:pt x="2614917" y="2062111"/>
                  <a:pt x="2643809" y="2061475"/>
                </a:cubicBezTo>
                <a:cubicBezTo>
                  <a:pt x="2658414" y="2061158"/>
                  <a:pt x="2673019" y="2056713"/>
                  <a:pt x="2692387" y="2053538"/>
                </a:cubicBezTo>
                <a:cubicBezTo>
                  <a:pt x="2645397" y="2001468"/>
                  <a:pt x="2601265" y="1952574"/>
                  <a:pt x="2554910" y="1900821"/>
                </a:cubicBezTo>
                <a:cubicBezTo>
                  <a:pt x="2577135" y="1894154"/>
                  <a:pt x="2593327" y="1903679"/>
                  <a:pt x="2609520" y="1910981"/>
                </a:cubicBezTo>
                <a:cubicBezTo>
                  <a:pt x="2641904" y="1925586"/>
                  <a:pt x="2663812" y="1952574"/>
                  <a:pt x="2686354" y="1977973"/>
                </a:cubicBezTo>
                <a:cubicBezTo>
                  <a:pt x="2724454" y="2020518"/>
                  <a:pt x="2760331" y="2065286"/>
                  <a:pt x="2799701" y="2111640"/>
                </a:cubicBezTo>
                <a:cubicBezTo>
                  <a:pt x="2791764" y="2122753"/>
                  <a:pt x="2784461" y="2134818"/>
                  <a:pt x="2775571" y="2145295"/>
                </a:cubicBezTo>
                <a:cubicBezTo>
                  <a:pt x="2731439" y="2197047"/>
                  <a:pt x="2680639" y="2240862"/>
                  <a:pt x="2620949" y="2273247"/>
                </a:cubicBezTo>
                <a:cubicBezTo>
                  <a:pt x="2610790" y="2278645"/>
                  <a:pt x="2598725" y="2290392"/>
                  <a:pt x="2581897" y="2276422"/>
                </a:cubicBezTo>
                <a:cubicBezTo>
                  <a:pt x="2555545" y="2254515"/>
                  <a:pt x="2551100" y="2246260"/>
                  <a:pt x="2573007" y="2219907"/>
                </a:cubicBezTo>
                <a:cubicBezTo>
                  <a:pt x="2586660" y="2203397"/>
                  <a:pt x="2599360" y="2184030"/>
                  <a:pt x="2624442" y="2178950"/>
                </a:cubicBezTo>
                <a:cubicBezTo>
                  <a:pt x="2635237" y="2176727"/>
                  <a:pt x="2644762" y="2166885"/>
                  <a:pt x="2654604" y="2159900"/>
                </a:cubicBezTo>
                <a:cubicBezTo>
                  <a:pt x="2665082" y="2152280"/>
                  <a:pt x="2676194" y="2144978"/>
                  <a:pt x="2685084" y="2135770"/>
                </a:cubicBezTo>
                <a:cubicBezTo>
                  <a:pt x="2693022" y="2127833"/>
                  <a:pt x="2699054" y="2117673"/>
                  <a:pt x="2710484" y="2102115"/>
                </a:cubicBezTo>
                <a:cubicBezTo>
                  <a:pt x="2632697" y="2098305"/>
                  <a:pt x="2562847" y="2103068"/>
                  <a:pt x="2493315" y="2101480"/>
                </a:cubicBezTo>
                <a:cubicBezTo>
                  <a:pt x="2424100" y="2099575"/>
                  <a:pt x="2354568" y="2095448"/>
                  <a:pt x="2283766" y="2092273"/>
                </a:cubicBezTo>
                <a:cubicBezTo>
                  <a:pt x="2285354" y="2113863"/>
                  <a:pt x="2287259" y="2135770"/>
                  <a:pt x="2288846" y="2157043"/>
                </a:cubicBezTo>
                <a:cubicBezTo>
                  <a:pt x="2252969" y="2172283"/>
                  <a:pt x="2238046" y="2166250"/>
                  <a:pt x="2225982" y="2131643"/>
                </a:cubicBezTo>
                <a:cubicBezTo>
                  <a:pt x="2221219" y="2117990"/>
                  <a:pt x="2218679" y="2104020"/>
                  <a:pt x="2214234" y="2085923"/>
                </a:cubicBezTo>
                <a:cubicBezTo>
                  <a:pt x="2198042" y="2084653"/>
                  <a:pt x="2180897" y="2082748"/>
                  <a:pt x="2163752" y="2082431"/>
                </a:cubicBezTo>
                <a:cubicBezTo>
                  <a:pt x="2102792" y="2081795"/>
                  <a:pt x="2041832" y="2081478"/>
                  <a:pt x="1980873" y="2081478"/>
                </a:cubicBezTo>
                <a:cubicBezTo>
                  <a:pt x="1970078" y="2081478"/>
                  <a:pt x="1959283" y="2084970"/>
                  <a:pt x="1948170" y="2085605"/>
                </a:cubicBezTo>
                <a:cubicBezTo>
                  <a:pt x="1919596" y="2086875"/>
                  <a:pt x="1891021" y="2087828"/>
                  <a:pt x="1862446" y="2087828"/>
                </a:cubicBezTo>
                <a:cubicBezTo>
                  <a:pt x="1838951" y="2087828"/>
                  <a:pt x="1833236" y="2092273"/>
                  <a:pt x="1832283" y="2116403"/>
                </a:cubicBezTo>
                <a:cubicBezTo>
                  <a:pt x="1831331" y="2133865"/>
                  <a:pt x="1831966" y="2151645"/>
                  <a:pt x="1830696" y="2169108"/>
                </a:cubicBezTo>
                <a:cubicBezTo>
                  <a:pt x="1830061" y="2178950"/>
                  <a:pt x="1826251" y="2185935"/>
                  <a:pt x="1814821" y="2191650"/>
                </a:cubicBezTo>
                <a:cubicBezTo>
                  <a:pt x="1795136" y="2201493"/>
                  <a:pt x="1776404" y="2200857"/>
                  <a:pt x="1767831" y="2180855"/>
                </a:cubicBezTo>
                <a:cubicBezTo>
                  <a:pt x="1761164" y="2165298"/>
                  <a:pt x="1760211" y="2146883"/>
                  <a:pt x="1758306" y="2129738"/>
                </a:cubicBezTo>
                <a:cubicBezTo>
                  <a:pt x="1757354" y="2122435"/>
                  <a:pt x="1760211" y="2114498"/>
                  <a:pt x="1761481" y="2107195"/>
                </a:cubicBezTo>
                <a:cubicBezTo>
                  <a:pt x="1764021" y="2092590"/>
                  <a:pt x="1755766" y="2087193"/>
                  <a:pt x="1743066" y="2085605"/>
                </a:cubicBezTo>
                <a:cubicBezTo>
                  <a:pt x="1742114" y="2085605"/>
                  <a:pt x="1740844" y="2085605"/>
                  <a:pt x="1739574" y="2085605"/>
                </a:cubicBezTo>
                <a:cubicBezTo>
                  <a:pt x="1666549" y="2085605"/>
                  <a:pt x="1593525" y="2084335"/>
                  <a:pt x="1520500" y="2086240"/>
                </a:cubicBezTo>
                <a:cubicBezTo>
                  <a:pt x="1458588" y="2087828"/>
                  <a:pt x="1396676" y="2093225"/>
                  <a:pt x="1334763" y="2097988"/>
                </a:cubicBezTo>
                <a:cubicBezTo>
                  <a:pt x="1317301" y="2099258"/>
                  <a:pt x="1300474" y="2104655"/>
                  <a:pt x="1279519" y="2109100"/>
                </a:cubicBezTo>
                <a:cubicBezTo>
                  <a:pt x="1279519" y="2124658"/>
                  <a:pt x="1277931" y="2141168"/>
                  <a:pt x="1279836" y="2157360"/>
                </a:cubicBezTo>
                <a:cubicBezTo>
                  <a:pt x="1283964" y="2191333"/>
                  <a:pt x="1284599" y="2191333"/>
                  <a:pt x="1255071" y="2209430"/>
                </a:cubicBezTo>
                <a:cubicBezTo>
                  <a:pt x="1213796" y="2195460"/>
                  <a:pt x="1209669" y="2189110"/>
                  <a:pt x="1210939" y="2145295"/>
                </a:cubicBezTo>
                <a:cubicBezTo>
                  <a:pt x="1210939" y="2140850"/>
                  <a:pt x="1211574" y="2136405"/>
                  <a:pt x="1210621" y="2132278"/>
                </a:cubicBezTo>
                <a:cubicBezTo>
                  <a:pt x="1209352" y="2125928"/>
                  <a:pt x="1206812" y="2119578"/>
                  <a:pt x="1204907" y="2112910"/>
                </a:cubicBezTo>
                <a:cubicBezTo>
                  <a:pt x="1070605" y="2100845"/>
                  <a:pt x="937255" y="2089098"/>
                  <a:pt x="798826" y="2098305"/>
                </a:cubicBezTo>
                <a:cubicBezTo>
                  <a:pt x="797874" y="2116720"/>
                  <a:pt x="795651" y="2136405"/>
                  <a:pt x="796604" y="2155455"/>
                </a:cubicBezTo>
                <a:cubicBezTo>
                  <a:pt x="799144" y="2206255"/>
                  <a:pt x="802636" y="2257055"/>
                  <a:pt x="806763" y="2307854"/>
                </a:cubicBezTo>
                <a:cubicBezTo>
                  <a:pt x="808351" y="2327539"/>
                  <a:pt x="813114" y="2347224"/>
                  <a:pt x="815018" y="2366909"/>
                </a:cubicBezTo>
                <a:cubicBezTo>
                  <a:pt x="818511" y="2404057"/>
                  <a:pt x="821368" y="2441204"/>
                  <a:pt x="823273" y="2478351"/>
                </a:cubicBezTo>
                <a:cubicBezTo>
                  <a:pt x="824861" y="2506608"/>
                  <a:pt x="810256" y="2529151"/>
                  <a:pt x="791841" y="2530103"/>
                </a:cubicBezTo>
                <a:cubicBezTo>
                  <a:pt x="775014" y="2530738"/>
                  <a:pt x="759456" y="2507561"/>
                  <a:pt x="758821" y="2479304"/>
                </a:cubicBezTo>
                <a:cubicBezTo>
                  <a:pt x="757551" y="2426281"/>
                  <a:pt x="757869" y="2372942"/>
                  <a:pt x="755964" y="2319602"/>
                </a:cubicBezTo>
                <a:cubicBezTo>
                  <a:pt x="753741" y="2266580"/>
                  <a:pt x="749931" y="2213875"/>
                  <a:pt x="745804" y="2160853"/>
                </a:cubicBezTo>
                <a:cubicBezTo>
                  <a:pt x="744216" y="2141168"/>
                  <a:pt x="740089" y="2121483"/>
                  <a:pt x="736914" y="2097670"/>
                </a:cubicBezTo>
                <a:cubicBezTo>
                  <a:pt x="716276" y="2097670"/>
                  <a:pt x="694687" y="2097353"/>
                  <a:pt x="673097" y="2097670"/>
                </a:cubicBezTo>
                <a:cubicBezTo>
                  <a:pt x="608962" y="2098623"/>
                  <a:pt x="544510" y="2099258"/>
                  <a:pt x="480375" y="2100845"/>
                </a:cubicBezTo>
                <a:cubicBezTo>
                  <a:pt x="424178" y="2102433"/>
                  <a:pt x="367663" y="2103703"/>
                  <a:pt x="311466" y="2108465"/>
                </a:cubicBezTo>
                <a:cubicBezTo>
                  <a:pt x="225106" y="2115768"/>
                  <a:pt x="139064" y="2121800"/>
                  <a:pt x="52387" y="2115133"/>
                </a:cubicBezTo>
                <a:cubicBezTo>
                  <a:pt x="22860" y="2112910"/>
                  <a:pt x="18097" y="2110370"/>
                  <a:pt x="0" y="2092908"/>
                </a:cubicBezTo>
                <a:cubicBezTo>
                  <a:pt x="57785" y="2103385"/>
                  <a:pt x="114617" y="2101798"/>
                  <a:pt x="172084" y="2092908"/>
                </a:cubicBezTo>
                <a:cubicBezTo>
                  <a:pt x="192722" y="2089733"/>
                  <a:pt x="215581" y="2095765"/>
                  <a:pt x="234631" y="2089415"/>
                </a:cubicBezTo>
                <a:cubicBezTo>
                  <a:pt x="277176" y="2075445"/>
                  <a:pt x="322261" y="2091003"/>
                  <a:pt x="363536" y="2073858"/>
                </a:cubicBezTo>
                <a:cubicBezTo>
                  <a:pt x="365441" y="2073223"/>
                  <a:pt x="367981" y="2074175"/>
                  <a:pt x="369886" y="2074493"/>
                </a:cubicBezTo>
                <a:cubicBezTo>
                  <a:pt x="421955" y="2085288"/>
                  <a:pt x="474660" y="2077350"/>
                  <a:pt x="527365" y="2079256"/>
                </a:cubicBezTo>
                <a:cubicBezTo>
                  <a:pt x="559115" y="2080525"/>
                  <a:pt x="590547" y="2073858"/>
                  <a:pt x="622614" y="2075763"/>
                </a:cubicBezTo>
                <a:cubicBezTo>
                  <a:pt x="659762" y="2077668"/>
                  <a:pt x="697227" y="2076081"/>
                  <a:pt x="736596" y="2076081"/>
                </a:cubicBezTo>
                <a:cubicBezTo>
                  <a:pt x="736596" y="2061475"/>
                  <a:pt x="737231" y="2051633"/>
                  <a:pt x="736596" y="2041791"/>
                </a:cubicBezTo>
                <a:cubicBezTo>
                  <a:pt x="728976" y="1917966"/>
                  <a:pt x="721039" y="1794142"/>
                  <a:pt x="714054" y="1670317"/>
                </a:cubicBezTo>
                <a:cubicBezTo>
                  <a:pt x="711831" y="1629678"/>
                  <a:pt x="712784" y="1589038"/>
                  <a:pt x="711196" y="1548715"/>
                </a:cubicBezTo>
                <a:cubicBezTo>
                  <a:pt x="709291" y="1504901"/>
                  <a:pt x="705482" y="1461403"/>
                  <a:pt x="703894" y="1417589"/>
                </a:cubicBezTo>
                <a:cubicBezTo>
                  <a:pt x="701672" y="1367106"/>
                  <a:pt x="700719" y="1316942"/>
                  <a:pt x="699132" y="1266459"/>
                </a:cubicBezTo>
                <a:cubicBezTo>
                  <a:pt x="697544" y="1216612"/>
                  <a:pt x="695639" y="1166447"/>
                  <a:pt x="694369" y="1116600"/>
                </a:cubicBezTo>
                <a:cubicBezTo>
                  <a:pt x="694052" y="1100090"/>
                  <a:pt x="695957" y="1083580"/>
                  <a:pt x="695957" y="1067070"/>
                </a:cubicBezTo>
                <a:cubicBezTo>
                  <a:pt x="695957" y="997538"/>
                  <a:pt x="695322" y="928323"/>
                  <a:pt x="695322" y="858791"/>
                </a:cubicBezTo>
                <a:cubicBezTo>
                  <a:pt x="695322" y="803864"/>
                  <a:pt x="694687" y="748937"/>
                  <a:pt x="695322" y="694009"/>
                </a:cubicBezTo>
                <a:cubicBezTo>
                  <a:pt x="695639" y="661625"/>
                  <a:pt x="698497" y="628922"/>
                  <a:pt x="698814" y="596537"/>
                </a:cubicBezTo>
                <a:cubicBezTo>
                  <a:pt x="699132" y="549230"/>
                  <a:pt x="697862" y="502240"/>
                  <a:pt x="698179" y="454933"/>
                </a:cubicBezTo>
                <a:cubicBezTo>
                  <a:pt x="698814" y="367621"/>
                  <a:pt x="700084" y="280309"/>
                  <a:pt x="701354" y="192679"/>
                </a:cubicBezTo>
                <a:cubicBezTo>
                  <a:pt x="701672" y="167279"/>
                  <a:pt x="701672" y="141562"/>
                  <a:pt x="702624" y="116162"/>
                </a:cubicBezTo>
                <a:cubicBezTo>
                  <a:pt x="700402" y="101240"/>
                  <a:pt x="701672" y="87270"/>
                  <a:pt x="703259" y="67267"/>
                </a:cubicBezTo>
                <a:close/>
                <a:moveTo>
                  <a:pt x="1259834" y="659720"/>
                </a:moveTo>
                <a:cubicBezTo>
                  <a:pt x="1282376" y="661942"/>
                  <a:pt x="1303966" y="671150"/>
                  <a:pt x="1326191" y="674960"/>
                </a:cubicBezTo>
                <a:cubicBezTo>
                  <a:pt x="1341113" y="677500"/>
                  <a:pt x="1357306" y="672737"/>
                  <a:pt x="1371911" y="676230"/>
                </a:cubicBezTo>
                <a:cubicBezTo>
                  <a:pt x="1405565" y="684167"/>
                  <a:pt x="1438903" y="694644"/>
                  <a:pt x="1472240" y="704804"/>
                </a:cubicBezTo>
                <a:cubicBezTo>
                  <a:pt x="1494465" y="711472"/>
                  <a:pt x="1516055" y="719409"/>
                  <a:pt x="1537962" y="727347"/>
                </a:cubicBezTo>
                <a:cubicBezTo>
                  <a:pt x="1573205" y="740364"/>
                  <a:pt x="1608764" y="752429"/>
                  <a:pt x="1643372" y="767034"/>
                </a:cubicBezTo>
                <a:cubicBezTo>
                  <a:pt x="1680837" y="783227"/>
                  <a:pt x="1715444" y="804181"/>
                  <a:pt x="1750686" y="825136"/>
                </a:cubicBezTo>
                <a:cubicBezTo>
                  <a:pt x="1821806" y="867999"/>
                  <a:pt x="1873241" y="932451"/>
                  <a:pt x="1934835" y="985791"/>
                </a:cubicBezTo>
                <a:cubicBezTo>
                  <a:pt x="1957060" y="1005158"/>
                  <a:pt x="1974205" y="1030240"/>
                  <a:pt x="1997065" y="1048655"/>
                </a:cubicBezTo>
                <a:cubicBezTo>
                  <a:pt x="2025005" y="1071515"/>
                  <a:pt x="2048500" y="1096915"/>
                  <a:pt x="2067867" y="1127395"/>
                </a:cubicBezTo>
                <a:cubicBezTo>
                  <a:pt x="2108825" y="1191212"/>
                  <a:pt x="2155497" y="1251854"/>
                  <a:pt x="2179309" y="1325514"/>
                </a:cubicBezTo>
                <a:cubicBezTo>
                  <a:pt x="2195184" y="1375044"/>
                  <a:pt x="2215822" y="1423304"/>
                  <a:pt x="2221536" y="1475373"/>
                </a:cubicBezTo>
                <a:cubicBezTo>
                  <a:pt x="2229157" y="1542365"/>
                  <a:pt x="2238681" y="1609358"/>
                  <a:pt x="2234554" y="1676985"/>
                </a:cubicBezTo>
                <a:cubicBezTo>
                  <a:pt x="2233284" y="1695717"/>
                  <a:pt x="2240269" y="1710957"/>
                  <a:pt x="2255191" y="1723975"/>
                </a:cubicBezTo>
                <a:cubicBezTo>
                  <a:pt x="2268844" y="1735722"/>
                  <a:pt x="2281226" y="1728420"/>
                  <a:pt x="2292021" y="1723340"/>
                </a:cubicBezTo>
                <a:cubicBezTo>
                  <a:pt x="2299006" y="1720165"/>
                  <a:pt x="2306626" y="1707782"/>
                  <a:pt x="2305674" y="1700480"/>
                </a:cubicBezTo>
                <a:cubicBezTo>
                  <a:pt x="2302181" y="1677302"/>
                  <a:pt x="2307261" y="1654125"/>
                  <a:pt x="2305356" y="1631583"/>
                </a:cubicBezTo>
                <a:cubicBezTo>
                  <a:pt x="2300276" y="1576655"/>
                  <a:pt x="2290434" y="1522363"/>
                  <a:pt x="2283449" y="1467753"/>
                </a:cubicBezTo>
                <a:cubicBezTo>
                  <a:pt x="2273924" y="1394411"/>
                  <a:pt x="2250746" y="1325196"/>
                  <a:pt x="2217092" y="1260109"/>
                </a:cubicBezTo>
                <a:cubicBezTo>
                  <a:pt x="2194549" y="1215977"/>
                  <a:pt x="2166609" y="1174702"/>
                  <a:pt x="2140892" y="1132157"/>
                </a:cubicBezTo>
                <a:cubicBezTo>
                  <a:pt x="2115492" y="1090248"/>
                  <a:pt x="2085965" y="1051830"/>
                  <a:pt x="2048500" y="1019763"/>
                </a:cubicBezTo>
                <a:cubicBezTo>
                  <a:pt x="2017702" y="993093"/>
                  <a:pt x="1987223" y="966741"/>
                  <a:pt x="1959918" y="936578"/>
                </a:cubicBezTo>
                <a:cubicBezTo>
                  <a:pt x="1915468" y="887366"/>
                  <a:pt x="1868161" y="840376"/>
                  <a:pt x="1810694" y="805451"/>
                </a:cubicBezTo>
                <a:cubicBezTo>
                  <a:pt x="1789104" y="792117"/>
                  <a:pt x="1766879" y="780052"/>
                  <a:pt x="1744971" y="766717"/>
                </a:cubicBezTo>
                <a:cubicBezTo>
                  <a:pt x="1669724" y="721632"/>
                  <a:pt x="1591620" y="683850"/>
                  <a:pt x="1505260" y="665752"/>
                </a:cubicBezTo>
                <a:cubicBezTo>
                  <a:pt x="1496688" y="663847"/>
                  <a:pt x="1487798" y="661942"/>
                  <a:pt x="1479860" y="657815"/>
                </a:cubicBezTo>
                <a:cubicBezTo>
                  <a:pt x="1424298" y="627970"/>
                  <a:pt x="1363973" y="617810"/>
                  <a:pt x="1302379" y="612095"/>
                </a:cubicBezTo>
                <a:cubicBezTo>
                  <a:pt x="1290949" y="611142"/>
                  <a:pt x="1278566" y="616222"/>
                  <a:pt x="1268089" y="613047"/>
                </a:cubicBezTo>
                <a:cubicBezTo>
                  <a:pt x="1239831" y="604475"/>
                  <a:pt x="1212209" y="615905"/>
                  <a:pt x="1184269" y="612412"/>
                </a:cubicBezTo>
                <a:cubicBezTo>
                  <a:pt x="1169664" y="610825"/>
                  <a:pt x="1164267" y="628922"/>
                  <a:pt x="1174427" y="641622"/>
                </a:cubicBezTo>
                <a:cubicBezTo>
                  <a:pt x="1179824" y="648290"/>
                  <a:pt x="1186174" y="654322"/>
                  <a:pt x="1193794" y="662577"/>
                </a:cubicBezTo>
                <a:cubicBezTo>
                  <a:pt x="1214114" y="661307"/>
                  <a:pt x="1237291" y="657497"/>
                  <a:pt x="1259834" y="6597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2151740" y="-128"/>
            <a:ext cx="2420375" cy="452899"/>
          </a:xfrm>
          <a:custGeom>
            <a:rect b="b" l="l" r="r" t="t"/>
            <a:pathLst>
              <a:path extrusionOk="0" h="905798" w="4840750">
                <a:moveTo>
                  <a:pt x="3192724" y="35756"/>
                </a:moveTo>
                <a:cubicBezTo>
                  <a:pt x="3187422" y="76559"/>
                  <a:pt x="3219927" y="91543"/>
                  <a:pt x="3234680" y="121281"/>
                </a:cubicBezTo>
                <a:cubicBezTo>
                  <a:pt x="3182351" y="159087"/>
                  <a:pt x="3119187" y="174072"/>
                  <a:pt x="3065244" y="207037"/>
                </a:cubicBezTo>
                <a:cubicBezTo>
                  <a:pt x="3010609" y="240463"/>
                  <a:pt x="2951595" y="267204"/>
                  <a:pt x="2895577" y="298555"/>
                </a:cubicBezTo>
                <a:cubicBezTo>
                  <a:pt x="2837946" y="331059"/>
                  <a:pt x="2782159" y="366330"/>
                  <a:pt x="2724758" y="399295"/>
                </a:cubicBezTo>
                <a:cubicBezTo>
                  <a:pt x="2668971" y="431338"/>
                  <a:pt x="2611339" y="460154"/>
                  <a:pt x="2556474" y="493349"/>
                </a:cubicBezTo>
                <a:cubicBezTo>
                  <a:pt x="2502070" y="526314"/>
                  <a:pt x="2450202" y="563429"/>
                  <a:pt x="2400178" y="605615"/>
                </a:cubicBezTo>
                <a:cubicBezTo>
                  <a:pt x="2415623" y="601696"/>
                  <a:pt x="2431760" y="599852"/>
                  <a:pt x="2446283" y="593628"/>
                </a:cubicBezTo>
                <a:cubicBezTo>
                  <a:pt x="2475099" y="581641"/>
                  <a:pt x="2502762" y="566426"/>
                  <a:pt x="2531347" y="553977"/>
                </a:cubicBezTo>
                <a:cubicBezTo>
                  <a:pt x="2544948" y="548214"/>
                  <a:pt x="2559702" y="545448"/>
                  <a:pt x="2573994" y="541299"/>
                </a:cubicBezTo>
                <a:cubicBezTo>
                  <a:pt x="2581832" y="538993"/>
                  <a:pt x="2591053" y="538993"/>
                  <a:pt x="2597047" y="534383"/>
                </a:cubicBezTo>
                <a:cubicBezTo>
                  <a:pt x="2636236" y="505106"/>
                  <a:pt x="2685569" y="502109"/>
                  <a:pt x="2728677" y="482284"/>
                </a:cubicBezTo>
                <a:cubicBezTo>
                  <a:pt x="2754265" y="470527"/>
                  <a:pt x="2779162" y="452316"/>
                  <a:pt x="2810283" y="457618"/>
                </a:cubicBezTo>
                <a:cubicBezTo>
                  <a:pt x="2833105" y="430416"/>
                  <a:pt x="2869528" y="435487"/>
                  <a:pt x="2898344" y="420964"/>
                </a:cubicBezTo>
                <a:cubicBezTo>
                  <a:pt x="2945832" y="397220"/>
                  <a:pt x="2997470" y="381544"/>
                  <a:pt x="3048416" y="364947"/>
                </a:cubicBezTo>
                <a:cubicBezTo>
                  <a:pt x="3078153" y="355265"/>
                  <a:pt x="3109735" y="350885"/>
                  <a:pt x="3140395" y="343969"/>
                </a:cubicBezTo>
                <a:cubicBezTo>
                  <a:pt x="3147081" y="342355"/>
                  <a:pt x="3154688" y="341664"/>
                  <a:pt x="3159990" y="337975"/>
                </a:cubicBezTo>
                <a:cubicBezTo>
                  <a:pt x="3212550" y="299477"/>
                  <a:pt x="3277097" y="293253"/>
                  <a:pt x="3336342" y="273428"/>
                </a:cubicBezTo>
                <a:cubicBezTo>
                  <a:pt x="3381525" y="258213"/>
                  <a:pt x="3428552" y="248070"/>
                  <a:pt x="3474196" y="233317"/>
                </a:cubicBezTo>
                <a:cubicBezTo>
                  <a:pt x="3535746" y="213491"/>
                  <a:pt x="3597527" y="195741"/>
                  <a:pt x="3661613" y="186289"/>
                </a:cubicBezTo>
                <a:cubicBezTo>
                  <a:pt x="3682822" y="183062"/>
                  <a:pt x="3702647" y="170383"/>
                  <a:pt x="3723855" y="166234"/>
                </a:cubicBezTo>
                <a:cubicBezTo>
                  <a:pt x="3762583" y="158165"/>
                  <a:pt x="3803386" y="157243"/>
                  <a:pt x="3840962" y="145947"/>
                </a:cubicBezTo>
                <a:cubicBezTo>
                  <a:pt x="3895366" y="129580"/>
                  <a:pt x="3951153" y="119437"/>
                  <a:pt x="4006249" y="106066"/>
                </a:cubicBezTo>
                <a:cubicBezTo>
                  <a:pt x="4040597" y="97768"/>
                  <a:pt x="4076328" y="95693"/>
                  <a:pt x="4111138" y="89469"/>
                </a:cubicBezTo>
                <a:cubicBezTo>
                  <a:pt x="4157934" y="80939"/>
                  <a:pt x="4204500" y="69874"/>
                  <a:pt x="4251528" y="62036"/>
                </a:cubicBezTo>
                <a:cubicBezTo>
                  <a:pt x="4276655" y="57887"/>
                  <a:pt x="4302704" y="58117"/>
                  <a:pt x="4328293" y="56504"/>
                </a:cubicBezTo>
                <a:cubicBezTo>
                  <a:pt x="4337975" y="56042"/>
                  <a:pt x="4350423" y="59961"/>
                  <a:pt x="4356647" y="55351"/>
                </a:cubicBezTo>
                <a:cubicBezTo>
                  <a:pt x="4391457" y="29993"/>
                  <a:pt x="4433412" y="44055"/>
                  <a:pt x="4469144" y="32298"/>
                </a:cubicBezTo>
                <a:cubicBezTo>
                  <a:pt x="4516171" y="17084"/>
                  <a:pt x="4563659" y="17314"/>
                  <a:pt x="4611147" y="14548"/>
                </a:cubicBezTo>
                <a:cubicBezTo>
                  <a:pt x="4635813" y="13165"/>
                  <a:pt x="4658866" y="6710"/>
                  <a:pt x="4682841" y="3944"/>
                </a:cubicBezTo>
                <a:cubicBezTo>
                  <a:pt x="4707046" y="1177"/>
                  <a:pt x="4731712" y="-206"/>
                  <a:pt x="4755917" y="25"/>
                </a:cubicBezTo>
                <a:cubicBezTo>
                  <a:pt x="4773668" y="255"/>
                  <a:pt x="4791418" y="3944"/>
                  <a:pt x="4811243" y="6249"/>
                </a:cubicBezTo>
                <a:cubicBezTo>
                  <a:pt x="4820234" y="25152"/>
                  <a:pt x="4829225" y="44516"/>
                  <a:pt x="4840751" y="68721"/>
                </a:cubicBezTo>
                <a:cubicBezTo>
                  <a:pt x="4811013" y="72410"/>
                  <a:pt x="4785655" y="75868"/>
                  <a:pt x="4760297" y="78403"/>
                </a:cubicBezTo>
                <a:cubicBezTo>
                  <a:pt x="4693676" y="85319"/>
                  <a:pt x="4627054" y="92696"/>
                  <a:pt x="4560201" y="98690"/>
                </a:cubicBezTo>
                <a:cubicBezTo>
                  <a:pt x="4500034" y="103992"/>
                  <a:pt x="4441019" y="118284"/>
                  <a:pt x="4379930" y="118284"/>
                </a:cubicBezTo>
                <a:cubicBezTo>
                  <a:pt x="4356878" y="118284"/>
                  <a:pt x="4334056" y="127044"/>
                  <a:pt x="4310773" y="131194"/>
                </a:cubicBezTo>
                <a:cubicBezTo>
                  <a:pt x="4184675" y="153785"/>
                  <a:pt x="4058578" y="175455"/>
                  <a:pt x="3932711" y="199429"/>
                </a:cubicBezTo>
                <a:cubicBezTo>
                  <a:pt x="3872083" y="210956"/>
                  <a:pt x="3812146" y="226631"/>
                  <a:pt x="3752210" y="241846"/>
                </a:cubicBezTo>
                <a:cubicBezTo>
                  <a:pt x="3632567" y="272045"/>
                  <a:pt x="3512924" y="302474"/>
                  <a:pt x="3393743" y="334287"/>
                </a:cubicBezTo>
                <a:cubicBezTo>
                  <a:pt x="3355245" y="344430"/>
                  <a:pt x="3317900" y="359183"/>
                  <a:pt x="3280094" y="371632"/>
                </a:cubicBezTo>
                <a:cubicBezTo>
                  <a:pt x="3175435" y="406441"/>
                  <a:pt x="3070085" y="439406"/>
                  <a:pt x="2966118" y="476290"/>
                </a:cubicBezTo>
                <a:cubicBezTo>
                  <a:pt x="2866992" y="511330"/>
                  <a:pt x="2769249" y="550520"/>
                  <a:pt x="2670815" y="587865"/>
                </a:cubicBezTo>
                <a:cubicBezTo>
                  <a:pt x="2603963" y="613222"/>
                  <a:pt x="2536880" y="638119"/>
                  <a:pt x="2470489" y="664169"/>
                </a:cubicBezTo>
                <a:cubicBezTo>
                  <a:pt x="2440981" y="675695"/>
                  <a:pt x="2412857" y="690910"/>
                  <a:pt x="2383580" y="702666"/>
                </a:cubicBezTo>
                <a:cubicBezTo>
                  <a:pt x="2327793" y="725488"/>
                  <a:pt x="2272467" y="749463"/>
                  <a:pt x="2215297" y="768136"/>
                </a:cubicBezTo>
                <a:cubicBezTo>
                  <a:pt x="2188787" y="776665"/>
                  <a:pt x="2157896" y="778740"/>
                  <a:pt x="2130233" y="775051"/>
                </a:cubicBezTo>
                <a:cubicBezTo>
                  <a:pt x="2087125" y="769519"/>
                  <a:pt x="2073524" y="722492"/>
                  <a:pt x="2104645" y="691371"/>
                </a:cubicBezTo>
                <a:cubicBezTo>
                  <a:pt x="2126084" y="670162"/>
                  <a:pt x="2149597" y="650107"/>
                  <a:pt x="2174955" y="634431"/>
                </a:cubicBezTo>
                <a:cubicBezTo>
                  <a:pt x="2246187" y="590862"/>
                  <a:pt x="2319494" y="550750"/>
                  <a:pt x="2390957" y="507872"/>
                </a:cubicBezTo>
                <a:cubicBezTo>
                  <a:pt x="2429916" y="484359"/>
                  <a:pt x="2466109" y="456926"/>
                  <a:pt x="2504606" y="432721"/>
                </a:cubicBezTo>
                <a:cubicBezTo>
                  <a:pt x="2550481" y="403905"/>
                  <a:pt x="2597278" y="376934"/>
                  <a:pt x="2643844" y="349040"/>
                </a:cubicBezTo>
                <a:cubicBezTo>
                  <a:pt x="2723375" y="301322"/>
                  <a:pt x="2802676" y="253372"/>
                  <a:pt x="2881976" y="205423"/>
                </a:cubicBezTo>
                <a:cubicBezTo>
                  <a:pt x="2907565" y="189978"/>
                  <a:pt x="2933383" y="175224"/>
                  <a:pt x="2957358" y="154477"/>
                </a:cubicBezTo>
                <a:cubicBezTo>
                  <a:pt x="2924624" y="156321"/>
                  <a:pt x="2891428" y="156091"/>
                  <a:pt x="2858924" y="160240"/>
                </a:cubicBezTo>
                <a:cubicBezTo>
                  <a:pt x="2762334" y="171997"/>
                  <a:pt x="2665743" y="183754"/>
                  <a:pt x="2569384" y="198277"/>
                </a:cubicBezTo>
                <a:cubicBezTo>
                  <a:pt x="2497460" y="209111"/>
                  <a:pt x="2425997" y="223865"/>
                  <a:pt x="2354304" y="236774"/>
                </a:cubicBezTo>
                <a:cubicBezTo>
                  <a:pt x="2281227" y="250145"/>
                  <a:pt x="2207690" y="261902"/>
                  <a:pt x="2135074" y="277347"/>
                </a:cubicBezTo>
                <a:cubicBezTo>
                  <a:pt x="2035948" y="298555"/>
                  <a:pt x="1937053" y="321147"/>
                  <a:pt x="1838618" y="345813"/>
                </a:cubicBezTo>
                <a:cubicBezTo>
                  <a:pt x="1763006" y="364716"/>
                  <a:pt x="1688546" y="387999"/>
                  <a:pt x="1613626" y="408746"/>
                </a:cubicBezTo>
                <a:cubicBezTo>
                  <a:pt x="1584810" y="416815"/>
                  <a:pt x="1555072" y="422117"/>
                  <a:pt x="1526256" y="429955"/>
                </a:cubicBezTo>
                <a:cubicBezTo>
                  <a:pt x="1492139" y="439176"/>
                  <a:pt x="1458482" y="450241"/>
                  <a:pt x="1424595" y="460154"/>
                </a:cubicBezTo>
                <a:cubicBezTo>
                  <a:pt x="1383792" y="471910"/>
                  <a:pt x="1342528" y="482054"/>
                  <a:pt x="1301955" y="494271"/>
                </a:cubicBezTo>
                <a:cubicBezTo>
                  <a:pt x="1216430" y="519860"/>
                  <a:pt x="1131136" y="546601"/>
                  <a:pt x="1045611" y="572189"/>
                </a:cubicBezTo>
                <a:cubicBezTo>
                  <a:pt x="969077" y="595011"/>
                  <a:pt x="892312" y="616219"/>
                  <a:pt x="816008" y="639733"/>
                </a:cubicBezTo>
                <a:cubicBezTo>
                  <a:pt x="748925" y="660250"/>
                  <a:pt x="682534" y="682611"/>
                  <a:pt x="615912" y="704741"/>
                </a:cubicBezTo>
                <a:cubicBezTo>
                  <a:pt x="550673" y="726410"/>
                  <a:pt x="485434" y="748310"/>
                  <a:pt x="420196" y="770441"/>
                </a:cubicBezTo>
                <a:cubicBezTo>
                  <a:pt x="404750" y="775743"/>
                  <a:pt x="389997" y="783350"/>
                  <a:pt x="374552" y="788191"/>
                </a:cubicBezTo>
                <a:cubicBezTo>
                  <a:pt x="291101" y="814241"/>
                  <a:pt x="209726" y="846514"/>
                  <a:pt x="128581" y="879018"/>
                </a:cubicBezTo>
                <a:cubicBezTo>
                  <a:pt x="95385" y="892389"/>
                  <a:pt x="64264" y="910139"/>
                  <a:pt x="21848" y="904837"/>
                </a:cubicBezTo>
                <a:cubicBezTo>
                  <a:pt x="17007" y="897230"/>
                  <a:pt x="8247" y="886856"/>
                  <a:pt x="3175" y="874638"/>
                </a:cubicBezTo>
                <a:cubicBezTo>
                  <a:pt x="-6276" y="851355"/>
                  <a:pt x="6172" y="827611"/>
                  <a:pt x="29916" y="817929"/>
                </a:cubicBezTo>
                <a:cubicBezTo>
                  <a:pt x="103915" y="788191"/>
                  <a:pt x="179066" y="760989"/>
                  <a:pt x="250759" y="726410"/>
                </a:cubicBezTo>
                <a:cubicBezTo>
                  <a:pt x="286721" y="709121"/>
                  <a:pt x="323144" y="697825"/>
                  <a:pt x="360720" y="687221"/>
                </a:cubicBezTo>
                <a:cubicBezTo>
                  <a:pt x="379854" y="681689"/>
                  <a:pt x="397604" y="671315"/>
                  <a:pt x="416507" y="664399"/>
                </a:cubicBezTo>
                <a:cubicBezTo>
                  <a:pt x="461229" y="648032"/>
                  <a:pt x="506182" y="632126"/>
                  <a:pt x="551134" y="616911"/>
                </a:cubicBezTo>
                <a:cubicBezTo>
                  <a:pt x="615220" y="595242"/>
                  <a:pt x="679306" y="573803"/>
                  <a:pt x="743853" y="553516"/>
                </a:cubicBezTo>
                <a:cubicBezTo>
                  <a:pt x="799640" y="535996"/>
                  <a:pt x="855889" y="519629"/>
                  <a:pt x="912137" y="503492"/>
                </a:cubicBezTo>
                <a:cubicBezTo>
                  <a:pt x="962852" y="488969"/>
                  <a:pt x="1014029" y="476060"/>
                  <a:pt x="1064745" y="461537"/>
                </a:cubicBezTo>
                <a:cubicBezTo>
                  <a:pt x="1100015" y="451394"/>
                  <a:pt x="1134594" y="438945"/>
                  <a:pt x="1170095" y="429263"/>
                </a:cubicBezTo>
                <a:cubicBezTo>
                  <a:pt x="1228879" y="413126"/>
                  <a:pt x="1288124" y="398373"/>
                  <a:pt x="1346908" y="382467"/>
                </a:cubicBezTo>
                <a:cubicBezTo>
                  <a:pt x="1386789" y="371632"/>
                  <a:pt x="1426439" y="359644"/>
                  <a:pt x="1466320" y="349040"/>
                </a:cubicBezTo>
                <a:cubicBezTo>
                  <a:pt x="1478999" y="345813"/>
                  <a:pt x="1492830" y="346966"/>
                  <a:pt x="1505279" y="343277"/>
                </a:cubicBezTo>
                <a:cubicBezTo>
                  <a:pt x="1517958" y="339589"/>
                  <a:pt x="1532020" y="335209"/>
                  <a:pt x="1541702" y="326679"/>
                </a:cubicBezTo>
                <a:cubicBezTo>
                  <a:pt x="1558300" y="311926"/>
                  <a:pt x="1575819" y="307546"/>
                  <a:pt x="1597719" y="307546"/>
                </a:cubicBezTo>
                <a:cubicBezTo>
                  <a:pt x="1618006" y="307546"/>
                  <a:pt x="1638983" y="303627"/>
                  <a:pt x="1658578" y="297633"/>
                </a:cubicBezTo>
                <a:cubicBezTo>
                  <a:pt x="1689699" y="287951"/>
                  <a:pt x="1720820" y="277116"/>
                  <a:pt x="1750327" y="263285"/>
                </a:cubicBezTo>
                <a:cubicBezTo>
                  <a:pt x="1771536" y="253372"/>
                  <a:pt x="1793896" y="258674"/>
                  <a:pt x="1816257" y="249453"/>
                </a:cubicBezTo>
                <a:cubicBezTo>
                  <a:pt x="1856138" y="233317"/>
                  <a:pt x="1901091" y="229859"/>
                  <a:pt x="1943738" y="220638"/>
                </a:cubicBezTo>
                <a:cubicBezTo>
                  <a:pt x="1968404" y="215336"/>
                  <a:pt x="1991226" y="200582"/>
                  <a:pt x="2018198" y="209111"/>
                </a:cubicBezTo>
                <a:cubicBezTo>
                  <a:pt x="2021886" y="210264"/>
                  <a:pt x="2027649" y="204270"/>
                  <a:pt x="2032721" y="202196"/>
                </a:cubicBezTo>
                <a:cubicBezTo>
                  <a:pt x="2047705" y="196202"/>
                  <a:pt x="2062689" y="185367"/>
                  <a:pt x="2077443" y="185598"/>
                </a:cubicBezTo>
                <a:cubicBezTo>
                  <a:pt x="2118707" y="186289"/>
                  <a:pt x="2157435" y="176377"/>
                  <a:pt x="2196163" y="164850"/>
                </a:cubicBezTo>
                <a:cubicBezTo>
                  <a:pt x="2207459" y="161393"/>
                  <a:pt x="2219677" y="161623"/>
                  <a:pt x="2231203" y="159087"/>
                </a:cubicBezTo>
                <a:cubicBezTo>
                  <a:pt x="2261632" y="152633"/>
                  <a:pt x="2291831" y="145947"/>
                  <a:pt x="2322030" y="139032"/>
                </a:cubicBezTo>
                <a:cubicBezTo>
                  <a:pt x="2330099" y="137187"/>
                  <a:pt x="2337706" y="133038"/>
                  <a:pt x="2345774" y="132577"/>
                </a:cubicBezTo>
                <a:cubicBezTo>
                  <a:pt x="2405711" y="130041"/>
                  <a:pt x="2463573" y="116210"/>
                  <a:pt x="2522126" y="106297"/>
                </a:cubicBezTo>
                <a:cubicBezTo>
                  <a:pt x="2552556" y="101225"/>
                  <a:pt x="2583216" y="100995"/>
                  <a:pt x="2613875" y="93618"/>
                </a:cubicBezTo>
                <a:cubicBezTo>
                  <a:pt x="2634623" y="88547"/>
                  <a:pt x="2659750" y="93388"/>
                  <a:pt x="2683033" y="90621"/>
                </a:cubicBezTo>
                <a:cubicBezTo>
                  <a:pt x="2765331" y="81170"/>
                  <a:pt x="2847858" y="74023"/>
                  <a:pt x="2929695" y="61806"/>
                </a:cubicBezTo>
                <a:cubicBezTo>
                  <a:pt x="2949520" y="58809"/>
                  <a:pt x="2967732" y="47513"/>
                  <a:pt x="2987788" y="59270"/>
                </a:cubicBezTo>
                <a:cubicBezTo>
                  <a:pt x="3039886" y="37370"/>
                  <a:pt x="3094751" y="57887"/>
                  <a:pt x="3147311" y="48205"/>
                </a:cubicBezTo>
                <a:cubicBezTo>
                  <a:pt x="3160220" y="47052"/>
                  <a:pt x="3172669" y="41980"/>
                  <a:pt x="3192724" y="35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p32"/>
          <p:cNvCxnSpPr/>
          <p:nvPr/>
        </p:nvCxnSpPr>
        <p:spPr>
          <a:xfrm>
            <a:off x="514350" y="2606374"/>
            <a:ext cx="8115300" cy="0"/>
          </a:xfrm>
          <a:prstGeom prst="straightConnector1">
            <a:avLst/>
          </a:prstGeom>
          <a:noFill/>
          <a:ln cap="rnd" cmpd="sng" w="571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58" name="Google Shape;358;p32"/>
          <p:cNvGrpSpPr/>
          <p:nvPr/>
        </p:nvGrpSpPr>
        <p:grpSpPr>
          <a:xfrm>
            <a:off x="514350" y="3009996"/>
            <a:ext cx="1682438" cy="1260982"/>
            <a:chOff x="0" y="-104775"/>
            <a:chExt cx="4486500" cy="3362618"/>
          </a:xfrm>
        </p:grpSpPr>
        <p:sp>
          <p:nvSpPr>
            <p:cNvPr id="359" name="Google Shape;359;p32"/>
            <p:cNvSpPr txBox="1"/>
            <p:nvPr/>
          </p:nvSpPr>
          <p:spPr>
            <a:xfrm>
              <a:off x="0" y="-104775"/>
              <a:ext cx="448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0" name="Google Shape;360;p32"/>
            <p:cNvSpPr txBox="1"/>
            <p:nvPr/>
          </p:nvSpPr>
          <p:spPr>
            <a:xfrm>
              <a:off x="0" y="2287043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61" name="Google Shape;361;p32"/>
          <p:cNvGrpSpPr/>
          <p:nvPr/>
        </p:nvGrpSpPr>
        <p:grpSpPr>
          <a:xfrm>
            <a:off x="2658629" y="3006821"/>
            <a:ext cx="1682438" cy="1269449"/>
            <a:chOff x="0" y="-104775"/>
            <a:chExt cx="4486500" cy="3385196"/>
          </a:xfrm>
        </p:grpSpPr>
        <p:sp>
          <p:nvSpPr>
            <p:cNvPr id="362" name="Google Shape;362;p32"/>
            <p:cNvSpPr txBox="1"/>
            <p:nvPr/>
          </p:nvSpPr>
          <p:spPr>
            <a:xfrm>
              <a:off x="0" y="-104775"/>
              <a:ext cx="448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3" name="Google Shape;363;p32"/>
            <p:cNvSpPr txBox="1"/>
            <p:nvPr/>
          </p:nvSpPr>
          <p:spPr>
            <a:xfrm>
              <a:off x="0" y="2309621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64" name="Google Shape;364;p32"/>
          <p:cNvGrpSpPr/>
          <p:nvPr/>
        </p:nvGrpSpPr>
        <p:grpSpPr>
          <a:xfrm>
            <a:off x="6875626" y="3006821"/>
            <a:ext cx="1682438" cy="1269449"/>
            <a:chOff x="0" y="-104775"/>
            <a:chExt cx="4486500" cy="3385196"/>
          </a:xfrm>
        </p:grpSpPr>
        <p:sp>
          <p:nvSpPr>
            <p:cNvPr id="365" name="Google Shape;365;p32"/>
            <p:cNvSpPr txBox="1"/>
            <p:nvPr/>
          </p:nvSpPr>
          <p:spPr>
            <a:xfrm>
              <a:off x="0" y="-104775"/>
              <a:ext cx="448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0" y="2309621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67" name="Google Shape;367;p32"/>
          <p:cNvGrpSpPr/>
          <p:nvPr/>
        </p:nvGrpSpPr>
        <p:grpSpPr>
          <a:xfrm>
            <a:off x="4802909" y="3009996"/>
            <a:ext cx="1682438" cy="1269449"/>
            <a:chOff x="0" y="-104775"/>
            <a:chExt cx="4486500" cy="3385196"/>
          </a:xfrm>
        </p:grpSpPr>
        <p:sp>
          <p:nvSpPr>
            <p:cNvPr id="368" name="Google Shape;368;p32"/>
            <p:cNvSpPr txBox="1"/>
            <p:nvPr/>
          </p:nvSpPr>
          <p:spPr>
            <a:xfrm>
              <a:off x="0" y="-104775"/>
              <a:ext cx="44865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9" name="Google Shape;369;p32"/>
            <p:cNvSpPr txBox="1"/>
            <p:nvPr/>
          </p:nvSpPr>
          <p:spPr>
            <a:xfrm>
              <a:off x="0" y="2309621"/>
              <a:ext cx="44865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70" name="Google Shape;370;p32"/>
          <p:cNvSpPr/>
          <p:nvPr/>
        </p:nvSpPr>
        <p:spPr>
          <a:xfrm>
            <a:off x="3309505" y="2394736"/>
            <a:ext cx="380205" cy="430629"/>
          </a:xfrm>
          <a:custGeom>
            <a:rect b="b" l="l" r="r" t="t"/>
            <a:pathLst>
              <a:path extrusionOk="0" h="861258" w="760410">
                <a:moveTo>
                  <a:pt x="591068" y="344796"/>
                </a:moveTo>
                <a:cubicBezTo>
                  <a:pt x="569427" y="366421"/>
                  <a:pt x="548073" y="388046"/>
                  <a:pt x="526432" y="409670"/>
                </a:cubicBezTo>
                <a:cubicBezTo>
                  <a:pt x="557019" y="467913"/>
                  <a:pt x="593088" y="527597"/>
                  <a:pt x="616750" y="593912"/>
                </a:cubicBezTo>
                <a:cubicBezTo>
                  <a:pt x="633197" y="640045"/>
                  <a:pt x="661187" y="681564"/>
                  <a:pt x="683117" y="725679"/>
                </a:cubicBezTo>
                <a:cubicBezTo>
                  <a:pt x="688311" y="736058"/>
                  <a:pt x="691774" y="747880"/>
                  <a:pt x="694371" y="759413"/>
                </a:cubicBezTo>
                <a:cubicBezTo>
                  <a:pt x="701008" y="789976"/>
                  <a:pt x="696102" y="800356"/>
                  <a:pt x="668112" y="813330"/>
                </a:cubicBezTo>
                <a:cubicBezTo>
                  <a:pt x="636660" y="827747"/>
                  <a:pt x="604919" y="842740"/>
                  <a:pt x="572312" y="854273"/>
                </a:cubicBezTo>
                <a:cubicBezTo>
                  <a:pt x="533934" y="868113"/>
                  <a:pt x="516621" y="862346"/>
                  <a:pt x="495556" y="828324"/>
                </a:cubicBezTo>
                <a:cubicBezTo>
                  <a:pt x="458333" y="768351"/>
                  <a:pt x="422840" y="707226"/>
                  <a:pt x="387060" y="646388"/>
                </a:cubicBezTo>
                <a:cubicBezTo>
                  <a:pt x="374652" y="625340"/>
                  <a:pt x="362244" y="604004"/>
                  <a:pt x="350124" y="582956"/>
                </a:cubicBezTo>
                <a:cubicBezTo>
                  <a:pt x="305110" y="627070"/>
                  <a:pt x="260095" y="670896"/>
                  <a:pt x="215081" y="715010"/>
                </a:cubicBezTo>
                <a:cubicBezTo>
                  <a:pt x="196036" y="733463"/>
                  <a:pt x="176703" y="751628"/>
                  <a:pt x="157658" y="769793"/>
                </a:cubicBezTo>
                <a:cubicBezTo>
                  <a:pt x="135728" y="790841"/>
                  <a:pt x="128225" y="793724"/>
                  <a:pt x="101390" y="779596"/>
                </a:cubicBezTo>
                <a:cubicBezTo>
                  <a:pt x="84076" y="770370"/>
                  <a:pt x="65609" y="758836"/>
                  <a:pt x="55221" y="743267"/>
                </a:cubicBezTo>
                <a:cubicBezTo>
                  <a:pt x="34445" y="712415"/>
                  <a:pt x="17420" y="678969"/>
                  <a:pt x="1550" y="645235"/>
                </a:cubicBezTo>
                <a:cubicBezTo>
                  <a:pt x="-2202" y="636873"/>
                  <a:pt x="1261" y="620439"/>
                  <a:pt x="7609" y="612942"/>
                </a:cubicBezTo>
                <a:cubicBezTo>
                  <a:pt x="45122" y="568251"/>
                  <a:pt x="84076" y="524713"/>
                  <a:pt x="123031" y="481464"/>
                </a:cubicBezTo>
                <a:cubicBezTo>
                  <a:pt x="157370" y="443405"/>
                  <a:pt x="192285" y="405345"/>
                  <a:pt x="227200" y="367863"/>
                </a:cubicBezTo>
                <a:cubicBezTo>
                  <a:pt x="193150" y="308467"/>
                  <a:pt x="159389" y="248494"/>
                  <a:pt x="125628" y="188522"/>
                </a:cubicBezTo>
                <a:cubicBezTo>
                  <a:pt x="112643" y="165456"/>
                  <a:pt x="100236" y="142101"/>
                  <a:pt x="87251" y="119035"/>
                </a:cubicBezTo>
                <a:cubicBezTo>
                  <a:pt x="72534" y="92509"/>
                  <a:pt x="71669" y="84435"/>
                  <a:pt x="92156" y="62234"/>
                </a:cubicBezTo>
                <a:cubicBezTo>
                  <a:pt x="105430" y="48106"/>
                  <a:pt x="121589" y="33113"/>
                  <a:pt x="139191" y="26770"/>
                </a:cubicBezTo>
                <a:cubicBezTo>
                  <a:pt x="174394" y="14371"/>
                  <a:pt x="211329" y="6587"/>
                  <a:pt x="247976" y="243"/>
                </a:cubicBezTo>
                <a:cubicBezTo>
                  <a:pt x="256921" y="-1487"/>
                  <a:pt x="271926" y="6298"/>
                  <a:pt x="277697" y="14371"/>
                </a:cubicBezTo>
                <a:cubicBezTo>
                  <a:pt x="311458" y="61946"/>
                  <a:pt x="343488" y="110962"/>
                  <a:pt x="375229" y="159689"/>
                </a:cubicBezTo>
                <a:cubicBezTo>
                  <a:pt x="384174" y="173241"/>
                  <a:pt x="393119" y="187080"/>
                  <a:pt x="401776" y="200920"/>
                </a:cubicBezTo>
                <a:cubicBezTo>
                  <a:pt x="426592" y="178431"/>
                  <a:pt x="452562" y="156518"/>
                  <a:pt x="480840" y="137200"/>
                </a:cubicBezTo>
                <a:cubicBezTo>
                  <a:pt x="521238" y="109520"/>
                  <a:pt x="554422" y="71749"/>
                  <a:pt x="591068" y="39168"/>
                </a:cubicBezTo>
                <a:cubicBezTo>
                  <a:pt x="600013" y="31383"/>
                  <a:pt x="610401" y="25040"/>
                  <a:pt x="620789" y="19561"/>
                </a:cubicBezTo>
                <a:cubicBezTo>
                  <a:pt x="648491" y="5433"/>
                  <a:pt x="660033" y="7452"/>
                  <a:pt x="679655" y="31095"/>
                </a:cubicBezTo>
                <a:cubicBezTo>
                  <a:pt x="701873" y="57909"/>
                  <a:pt x="724381" y="84435"/>
                  <a:pt x="744002" y="112980"/>
                </a:cubicBezTo>
                <a:cubicBezTo>
                  <a:pt x="767087" y="146426"/>
                  <a:pt x="766221" y="164591"/>
                  <a:pt x="738809" y="193712"/>
                </a:cubicBezTo>
                <a:cubicBezTo>
                  <a:pt x="690620" y="244458"/>
                  <a:pt x="640700" y="294627"/>
                  <a:pt x="591068" y="3447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1162752" y="2394674"/>
            <a:ext cx="385129" cy="430961"/>
          </a:xfrm>
          <a:custGeom>
            <a:rect b="b" l="l" r="r" t="t"/>
            <a:pathLst>
              <a:path extrusionOk="0" h="861923" w="770258">
                <a:moveTo>
                  <a:pt x="618050" y="372104"/>
                </a:moveTo>
                <a:cubicBezTo>
                  <a:pt x="657904" y="331717"/>
                  <a:pt x="699310" y="290036"/>
                  <a:pt x="738905" y="247837"/>
                </a:cubicBezTo>
                <a:cubicBezTo>
                  <a:pt x="777723" y="206673"/>
                  <a:pt x="780311" y="167322"/>
                  <a:pt x="747703" y="120204"/>
                </a:cubicBezTo>
                <a:cubicBezTo>
                  <a:pt x="729847" y="94574"/>
                  <a:pt x="710179" y="70756"/>
                  <a:pt x="691288" y="47974"/>
                </a:cubicBezTo>
                <a:lnTo>
                  <a:pt x="687664" y="43572"/>
                </a:lnTo>
                <a:cubicBezTo>
                  <a:pt x="657386" y="6810"/>
                  <a:pt x="624520" y="79"/>
                  <a:pt x="581302" y="22085"/>
                </a:cubicBezTo>
                <a:cubicBezTo>
                  <a:pt x="567069" y="29334"/>
                  <a:pt x="555424" y="37100"/>
                  <a:pt x="545331" y="45903"/>
                </a:cubicBezTo>
                <a:cubicBezTo>
                  <a:pt x="533426" y="56517"/>
                  <a:pt x="522040" y="67390"/>
                  <a:pt x="510912" y="78264"/>
                </a:cubicBezTo>
                <a:cubicBezTo>
                  <a:pt x="490468" y="97939"/>
                  <a:pt x="471317" y="116579"/>
                  <a:pt x="450614" y="130818"/>
                </a:cubicBezTo>
                <a:cubicBezTo>
                  <a:pt x="438710" y="139103"/>
                  <a:pt x="426547" y="147905"/>
                  <a:pt x="414125" y="158261"/>
                </a:cubicBezTo>
                <a:cubicBezTo>
                  <a:pt x="387470" y="117097"/>
                  <a:pt x="358744" y="73863"/>
                  <a:pt x="329242" y="31664"/>
                </a:cubicBezTo>
                <a:cubicBezTo>
                  <a:pt x="316044" y="13024"/>
                  <a:pt x="287060" y="-4063"/>
                  <a:pt x="259111" y="856"/>
                </a:cubicBezTo>
                <a:cubicBezTo>
                  <a:pt x="227797" y="6292"/>
                  <a:pt x="191049" y="13800"/>
                  <a:pt x="154819" y="26486"/>
                </a:cubicBezTo>
                <a:cubicBezTo>
                  <a:pt x="128940" y="35547"/>
                  <a:pt x="109013" y="54446"/>
                  <a:pt x="94780" y="69979"/>
                </a:cubicBezTo>
                <a:cubicBezTo>
                  <a:pt x="59585" y="107777"/>
                  <a:pt x="64502" y="137291"/>
                  <a:pt x="84169" y="172241"/>
                </a:cubicBezTo>
                <a:cubicBezTo>
                  <a:pt x="89086" y="181302"/>
                  <a:pt x="94003" y="190363"/>
                  <a:pt x="98920" y="199165"/>
                </a:cubicBezTo>
                <a:cubicBezTo>
                  <a:pt x="105390" y="210815"/>
                  <a:pt x="111860" y="222983"/>
                  <a:pt x="118588" y="234892"/>
                </a:cubicBezTo>
                <a:cubicBezTo>
                  <a:pt x="143691" y="279421"/>
                  <a:pt x="168793" y="323950"/>
                  <a:pt x="193896" y="368220"/>
                </a:cubicBezTo>
                <a:cubicBezTo>
                  <a:pt x="168535" y="395663"/>
                  <a:pt x="144726" y="421552"/>
                  <a:pt x="121694" y="447182"/>
                </a:cubicBezTo>
                <a:cubicBezTo>
                  <a:pt x="87792" y="485238"/>
                  <a:pt x="51562" y="525625"/>
                  <a:pt x="17143" y="566789"/>
                </a:cubicBezTo>
                <a:cubicBezTo>
                  <a:pt x="2651" y="584134"/>
                  <a:pt x="-6407" y="616755"/>
                  <a:pt x="5498" y="642643"/>
                </a:cubicBezTo>
                <a:cubicBezTo>
                  <a:pt x="18955" y="671380"/>
                  <a:pt x="35517" y="705036"/>
                  <a:pt x="56997" y="736879"/>
                </a:cubicBezTo>
                <a:cubicBezTo>
                  <a:pt x="72265" y="759662"/>
                  <a:pt x="95556" y="773901"/>
                  <a:pt x="114189" y="783738"/>
                </a:cubicBezTo>
                <a:cubicBezTo>
                  <a:pt x="159994" y="808074"/>
                  <a:pt x="186909" y="795647"/>
                  <a:pt x="215893" y="767687"/>
                </a:cubicBezTo>
                <a:cubicBezTo>
                  <a:pt x="223398" y="760438"/>
                  <a:pt x="230644" y="753448"/>
                  <a:pt x="238149" y="746458"/>
                </a:cubicBezTo>
                <a:cubicBezTo>
                  <a:pt x="247724" y="737397"/>
                  <a:pt x="257817" y="727818"/>
                  <a:pt x="267392" y="718239"/>
                </a:cubicBezTo>
                <a:cubicBezTo>
                  <a:pt x="294306" y="691833"/>
                  <a:pt x="321220" y="665426"/>
                  <a:pt x="348134" y="639278"/>
                </a:cubicBezTo>
                <a:cubicBezTo>
                  <a:pt x="349687" y="642126"/>
                  <a:pt x="351239" y="644715"/>
                  <a:pt x="353051" y="647562"/>
                </a:cubicBezTo>
                <a:lnTo>
                  <a:pt x="362108" y="662837"/>
                </a:lnTo>
                <a:cubicBezTo>
                  <a:pt x="390834" y="711767"/>
                  <a:pt x="420595" y="762509"/>
                  <a:pt x="451132" y="811699"/>
                </a:cubicBezTo>
                <a:cubicBezTo>
                  <a:pt x="472094" y="845354"/>
                  <a:pt x="496678" y="861923"/>
                  <a:pt x="528251" y="861923"/>
                </a:cubicBezTo>
                <a:cubicBezTo>
                  <a:pt x="541708" y="861923"/>
                  <a:pt x="556200" y="859075"/>
                  <a:pt x="572245" y="853121"/>
                </a:cubicBezTo>
                <a:cubicBezTo>
                  <a:pt x="601488" y="842506"/>
                  <a:pt x="629437" y="829562"/>
                  <a:pt x="656610" y="817135"/>
                </a:cubicBezTo>
                <a:lnTo>
                  <a:pt x="661786" y="814805"/>
                </a:lnTo>
                <a:cubicBezTo>
                  <a:pt x="705262" y="794871"/>
                  <a:pt x="720013" y="764839"/>
                  <a:pt x="709920" y="717463"/>
                </a:cubicBezTo>
                <a:cubicBezTo>
                  <a:pt x="706556" y="701929"/>
                  <a:pt x="702157" y="688467"/>
                  <a:pt x="696204" y="676558"/>
                </a:cubicBezTo>
                <a:cubicBezTo>
                  <a:pt x="688958" y="662319"/>
                  <a:pt x="681454" y="648339"/>
                  <a:pt x="673949" y="635136"/>
                </a:cubicBezTo>
                <a:cubicBezTo>
                  <a:pt x="660233" y="610541"/>
                  <a:pt x="647293" y="586982"/>
                  <a:pt x="638753" y="563164"/>
                </a:cubicBezTo>
                <a:cubicBezTo>
                  <a:pt x="621156" y="513457"/>
                  <a:pt x="597088" y="469187"/>
                  <a:pt x="573797" y="426212"/>
                </a:cubicBezTo>
                <a:cubicBezTo>
                  <a:pt x="572762" y="424141"/>
                  <a:pt x="571727" y="422328"/>
                  <a:pt x="570692" y="420257"/>
                </a:cubicBezTo>
                <a:cubicBezTo>
                  <a:pt x="582855" y="408089"/>
                  <a:pt x="594501" y="396180"/>
                  <a:pt x="605887" y="384789"/>
                </a:cubicBezTo>
                <a:lnTo>
                  <a:pt x="618050" y="372104"/>
                </a:lnTo>
                <a:close/>
                <a:moveTo>
                  <a:pt x="477269" y="432684"/>
                </a:moveTo>
                <a:cubicBezTo>
                  <a:pt x="483480" y="444593"/>
                  <a:pt x="489950" y="456502"/>
                  <a:pt x="496420" y="468152"/>
                </a:cubicBezTo>
                <a:cubicBezTo>
                  <a:pt x="518158" y="508021"/>
                  <a:pt x="540414" y="549184"/>
                  <a:pt x="555682" y="592419"/>
                </a:cubicBezTo>
                <a:cubicBezTo>
                  <a:pt x="566551" y="623227"/>
                  <a:pt x="582079" y="650928"/>
                  <a:pt x="596830" y="677594"/>
                </a:cubicBezTo>
                <a:cubicBezTo>
                  <a:pt x="604076" y="690797"/>
                  <a:pt x="611063" y="703224"/>
                  <a:pt x="617274" y="715650"/>
                </a:cubicBezTo>
                <a:cubicBezTo>
                  <a:pt x="619862" y="720569"/>
                  <a:pt x="621932" y="727300"/>
                  <a:pt x="623744" y="735067"/>
                </a:cubicBezTo>
                <a:lnTo>
                  <a:pt x="619862" y="736879"/>
                </a:lnTo>
                <a:cubicBezTo>
                  <a:pt x="593465" y="749047"/>
                  <a:pt x="568363" y="760697"/>
                  <a:pt x="542484" y="770017"/>
                </a:cubicBezTo>
                <a:cubicBezTo>
                  <a:pt x="537308" y="771830"/>
                  <a:pt x="533944" y="772865"/>
                  <a:pt x="531615" y="773124"/>
                </a:cubicBezTo>
                <a:cubicBezTo>
                  <a:pt x="530321" y="771571"/>
                  <a:pt x="528509" y="768982"/>
                  <a:pt x="525922" y="765098"/>
                </a:cubicBezTo>
                <a:cubicBezTo>
                  <a:pt x="495902" y="716686"/>
                  <a:pt x="466659" y="666461"/>
                  <a:pt x="438192" y="618049"/>
                </a:cubicBezTo>
                <a:lnTo>
                  <a:pt x="429135" y="602774"/>
                </a:lnTo>
                <a:cubicBezTo>
                  <a:pt x="418524" y="584652"/>
                  <a:pt x="407914" y="566530"/>
                  <a:pt x="397304" y="548408"/>
                </a:cubicBezTo>
                <a:lnTo>
                  <a:pt x="367543" y="497147"/>
                </a:lnTo>
                <a:lnTo>
                  <a:pt x="327172" y="536758"/>
                </a:lnTo>
                <a:cubicBezTo>
                  <a:pt x="286801" y="576368"/>
                  <a:pt x="246430" y="615719"/>
                  <a:pt x="206059" y="655329"/>
                </a:cubicBezTo>
                <a:cubicBezTo>
                  <a:pt x="196742" y="664390"/>
                  <a:pt x="186909" y="673710"/>
                  <a:pt x="177592" y="682513"/>
                </a:cubicBezTo>
                <a:cubicBezTo>
                  <a:pt x="169828" y="689761"/>
                  <a:pt x="162324" y="697010"/>
                  <a:pt x="154819" y="704259"/>
                </a:cubicBezTo>
                <a:cubicBezTo>
                  <a:pt x="154560" y="704518"/>
                  <a:pt x="154301" y="704777"/>
                  <a:pt x="154042" y="705036"/>
                </a:cubicBezTo>
                <a:cubicBezTo>
                  <a:pt x="137221" y="695975"/>
                  <a:pt x="131787" y="690020"/>
                  <a:pt x="129716" y="687431"/>
                </a:cubicBezTo>
                <a:cubicBezTo>
                  <a:pt x="114189" y="664390"/>
                  <a:pt x="101249" y="639278"/>
                  <a:pt x="90122" y="616237"/>
                </a:cubicBezTo>
                <a:cubicBezTo>
                  <a:pt x="121953" y="578439"/>
                  <a:pt x="155078" y="541418"/>
                  <a:pt x="186650" y="506209"/>
                </a:cubicBezTo>
                <a:cubicBezTo>
                  <a:pt x="215893" y="473847"/>
                  <a:pt x="246171" y="440709"/>
                  <a:pt x="279555" y="404724"/>
                </a:cubicBezTo>
                <a:lnTo>
                  <a:pt x="301552" y="381165"/>
                </a:lnTo>
                <a:lnTo>
                  <a:pt x="285766" y="352946"/>
                </a:lnTo>
                <a:cubicBezTo>
                  <a:pt x="256005" y="299356"/>
                  <a:pt x="225468" y="245507"/>
                  <a:pt x="195190" y="191657"/>
                </a:cubicBezTo>
                <a:cubicBezTo>
                  <a:pt x="188720" y="180266"/>
                  <a:pt x="182250" y="168616"/>
                  <a:pt x="176039" y="157225"/>
                </a:cubicBezTo>
                <a:cubicBezTo>
                  <a:pt x="171122" y="147905"/>
                  <a:pt x="165947" y="138844"/>
                  <a:pt x="160771" y="129524"/>
                </a:cubicBezTo>
                <a:cubicBezTo>
                  <a:pt x="160512" y="129265"/>
                  <a:pt x="160512" y="128747"/>
                  <a:pt x="160253" y="128488"/>
                </a:cubicBezTo>
                <a:cubicBezTo>
                  <a:pt x="173452" y="114508"/>
                  <a:pt x="180439" y="110625"/>
                  <a:pt x="183544" y="109589"/>
                </a:cubicBezTo>
                <a:cubicBezTo>
                  <a:pt x="209682" y="100528"/>
                  <a:pt x="237372" y="94315"/>
                  <a:pt x="262475" y="89655"/>
                </a:cubicBezTo>
                <a:cubicBezTo>
                  <a:pt x="290683" y="130042"/>
                  <a:pt x="318114" y="171723"/>
                  <a:pt x="343734" y="211333"/>
                </a:cubicBezTo>
                <a:cubicBezTo>
                  <a:pt x="351757" y="223501"/>
                  <a:pt x="359520" y="235669"/>
                  <a:pt x="367543" y="248095"/>
                </a:cubicBezTo>
                <a:lnTo>
                  <a:pt x="395492" y="291848"/>
                </a:lnTo>
                <a:lnTo>
                  <a:pt x="434052" y="256898"/>
                </a:lnTo>
                <a:cubicBezTo>
                  <a:pt x="459154" y="234115"/>
                  <a:pt x="480116" y="217288"/>
                  <a:pt x="500302" y="203308"/>
                </a:cubicBezTo>
                <a:cubicBezTo>
                  <a:pt x="527216" y="184926"/>
                  <a:pt x="549989" y="162921"/>
                  <a:pt x="571986" y="141433"/>
                </a:cubicBezTo>
                <a:cubicBezTo>
                  <a:pt x="582855" y="131077"/>
                  <a:pt x="592948" y="120981"/>
                  <a:pt x="603558" y="111661"/>
                </a:cubicBezTo>
                <a:cubicBezTo>
                  <a:pt x="607699" y="108036"/>
                  <a:pt x="613392" y="104153"/>
                  <a:pt x="620638" y="100528"/>
                </a:cubicBezTo>
                <a:lnTo>
                  <a:pt x="623485" y="103894"/>
                </a:lnTo>
                <a:cubicBezTo>
                  <a:pt x="642118" y="126417"/>
                  <a:pt x="659715" y="147646"/>
                  <a:pt x="675243" y="170170"/>
                </a:cubicBezTo>
                <a:cubicBezTo>
                  <a:pt x="678348" y="174571"/>
                  <a:pt x="680160" y="177677"/>
                  <a:pt x="681195" y="179749"/>
                </a:cubicBezTo>
                <a:cubicBezTo>
                  <a:pt x="679901" y="181302"/>
                  <a:pt x="678089" y="183891"/>
                  <a:pt x="674725" y="187256"/>
                </a:cubicBezTo>
                <a:cubicBezTo>
                  <a:pt x="635648" y="228679"/>
                  <a:pt x="594759" y="270101"/>
                  <a:pt x="555165" y="309970"/>
                </a:cubicBezTo>
                <a:lnTo>
                  <a:pt x="542484" y="322656"/>
                </a:lnTo>
                <a:cubicBezTo>
                  <a:pt x="524369" y="340778"/>
                  <a:pt x="505477" y="359936"/>
                  <a:pt x="484515" y="380906"/>
                </a:cubicBezTo>
                <a:lnTo>
                  <a:pt x="461483" y="403947"/>
                </a:lnTo>
                <a:lnTo>
                  <a:pt x="477269" y="432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7526501" y="2394736"/>
            <a:ext cx="380205" cy="430629"/>
          </a:xfrm>
          <a:custGeom>
            <a:rect b="b" l="l" r="r" t="t"/>
            <a:pathLst>
              <a:path extrusionOk="0" h="861258" w="760410">
                <a:moveTo>
                  <a:pt x="591068" y="344796"/>
                </a:moveTo>
                <a:cubicBezTo>
                  <a:pt x="569427" y="366421"/>
                  <a:pt x="548073" y="388046"/>
                  <a:pt x="526432" y="409670"/>
                </a:cubicBezTo>
                <a:cubicBezTo>
                  <a:pt x="557019" y="467913"/>
                  <a:pt x="593088" y="527597"/>
                  <a:pt x="616750" y="593912"/>
                </a:cubicBezTo>
                <a:cubicBezTo>
                  <a:pt x="633197" y="640045"/>
                  <a:pt x="661187" y="681564"/>
                  <a:pt x="683117" y="725679"/>
                </a:cubicBezTo>
                <a:cubicBezTo>
                  <a:pt x="688311" y="736058"/>
                  <a:pt x="691774" y="747880"/>
                  <a:pt x="694371" y="759413"/>
                </a:cubicBezTo>
                <a:cubicBezTo>
                  <a:pt x="701008" y="789976"/>
                  <a:pt x="696102" y="800356"/>
                  <a:pt x="668112" y="813330"/>
                </a:cubicBezTo>
                <a:cubicBezTo>
                  <a:pt x="636660" y="827747"/>
                  <a:pt x="604919" y="842740"/>
                  <a:pt x="572312" y="854273"/>
                </a:cubicBezTo>
                <a:cubicBezTo>
                  <a:pt x="533934" y="868113"/>
                  <a:pt x="516621" y="862346"/>
                  <a:pt x="495556" y="828324"/>
                </a:cubicBezTo>
                <a:cubicBezTo>
                  <a:pt x="458333" y="768351"/>
                  <a:pt x="422840" y="707226"/>
                  <a:pt x="387060" y="646388"/>
                </a:cubicBezTo>
                <a:cubicBezTo>
                  <a:pt x="374652" y="625340"/>
                  <a:pt x="362244" y="604004"/>
                  <a:pt x="350124" y="582956"/>
                </a:cubicBezTo>
                <a:cubicBezTo>
                  <a:pt x="305110" y="627070"/>
                  <a:pt x="260095" y="670896"/>
                  <a:pt x="215081" y="715010"/>
                </a:cubicBezTo>
                <a:cubicBezTo>
                  <a:pt x="196036" y="733463"/>
                  <a:pt x="176703" y="751628"/>
                  <a:pt x="157658" y="769793"/>
                </a:cubicBezTo>
                <a:cubicBezTo>
                  <a:pt x="135728" y="790841"/>
                  <a:pt x="128225" y="793724"/>
                  <a:pt x="101390" y="779596"/>
                </a:cubicBezTo>
                <a:cubicBezTo>
                  <a:pt x="84076" y="770370"/>
                  <a:pt x="65609" y="758836"/>
                  <a:pt x="55221" y="743267"/>
                </a:cubicBezTo>
                <a:cubicBezTo>
                  <a:pt x="34445" y="712415"/>
                  <a:pt x="17420" y="678969"/>
                  <a:pt x="1550" y="645235"/>
                </a:cubicBezTo>
                <a:cubicBezTo>
                  <a:pt x="-2202" y="636873"/>
                  <a:pt x="1261" y="620439"/>
                  <a:pt x="7609" y="612942"/>
                </a:cubicBezTo>
                <a:cubicBezTo>
                  <a:pt x="45122" y="568251"/>
                  <a:pt x="84076" y="524713"/>
                  <a:pt x="123031" y="481464"/>
                </a:cubicBezTo>
                <a:cubicBezTo>
                  <a:pt x="157370" y="443405"/>
                  <a:pt x="192285" y="405345"/>
                  <a:pt x="227200" y="367863"/>
                </a:cubicBezTo>
                <a:cubicBezTo>
                  <a:pt x="193150" y="308467"/>
                  <a:pt x="159389" y="248494"/>
                  <a:pt x="125628" y="188522"/>
                </a:cubicBezTo>
                <a:cubicBezTo>
                  <a:pt x="112643" y="165456"/>
                  <a:pt x="100236" y="142101"/>
                  <a:pt x="87251" y="119035"/>
                </a:cubicBezTo>
                <a:cubicBezTo>
                  <a:pt x="72534" y="92509"/>
                  <a:pt x="71669" y="84435"/>
                  <a:pt x="92156" y="62234"/>
                </a:cubicBezTo>
                <a:cubicBezTo>
                  <a:pt x="105430" y="48106"/>
                  <a:pt x="121589" y="33113"/>
                  <a:pt x="139191" y="26770"/>
                </a:cubicBezTo>
                <a:cubicBezTo>
                  <a:pt x="174394" y="14371"/>
                  <a:pt x="211329" y="6587"/>
                  <a:pt x="247976" y="243"/>
                </a:cubicBezTo>
                <a:cubicBezTo>
                  <a:pt x="256921" y="-1487"/>
                  <a:pt x="271926" y="6298"/>
                  <a:pt x="277697" y="14371"/>
                </a:cubicBezTo>
                <a:cubicBezTo>
                  <a:pt x="311458" y="61946"/>
                  <a:pt x="343488" y="110962"/>
                  <a:pt x="375229" y="159689"/>
                </a:cubicBezTo>
                <a:cubicBezTo>
                  <a:pt x="384174" y="173241"/>
                  <a:pt x="393119" y="187080"/>
                  <a:pt x="401776" y="200920"/>
                </a:cubicBezTo>
                <a:cubicBezTo>
                  <a:pt x="426592" y="178431"/>
                  <a:pt x="452562" y="156518"/>
                  <a:pt x="480840" y="137200"/>
                </a:cubicBezTo>
                <a:cubicBezTo>
                  <a:pt x="521238" y="109520"/>
                  <a:pt x="554422" y="71749"/>
                  <a:pt x="591068" y="39168"/>
                </a:cubicBezTo>
                <a:cubicBezTo>
                  <a:pt x="600013" y="31383"/>
                  <a:pt x="610401" y="25040"/>
                  <a:pt x="620789" y="19561"/>
                </a:cubicBezTo>
                <a:cubicBezTo>
                  <a:pt x="648491" y="5433"/>
                  <a:pt x="660033" y="7452"/>
                  <a:pt x="679655" y="31095"/>
                </a:cubicBezTo>
                <a:cubicBezTo>
                  <a:pt x="701873" y="57909"/>
                  <a:pt x="724381" y="84435"/>
                  <a:pt x="744002" y="112980"/>
                </a:cubicBezTo>
                <a:cubicBezTo>
                  <a:pt x="767087" y="146426"/>
                  <a:pt x="766221" y="164591"/>
                  <a:pt x="738809" y="193712"/>
                </a:cubicBezTo>
                <a:cubicBezTo>
                  <a:pt x="690620" y="244458"/>
                  <a:pt x="640700" y="294627"/>
                  <a:pt x="591068" y="3447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5451310" y="2394674"/>
            <a:ext cx="385129" cy="430961"/>
          </a:xfrm>
          <a:custGeom>
            <a:rect b="b" l="l" r="r" t="t"/>
            <a:pathLst>
              <a:path extrusionOk="0" h="861923" w="770258">
                <a:moveTo>
                  <a:pt x="618050" y="372104"/>
                </a:moveTo>
                <a:cubicBezTo>
                  <a:pt x="657904" y="331717"/>
                  <a:pt x="699310" y="290036"/>
                  <a:pt x="738905" y="247837"/>
                </a:cubicBezTo>
                <a:cubicBezTo>
                  <a:pt x="777723" y="206673"/>
                  <a:pt x="780311" y="167322"/>
                  <a:pt x="747703" y="120204"/>
                </a:cubicBezTo>
                <a:cubicBezTo>
                  <a:pt x="729847" y="94574"/>
                  <a:pt x="710179" y="70756"/>
                  <a:pt x="691288" y="47974"/>
                </a:cubicBezTo>
                <a:lnTo>
                  <a:pt x="687664" y="43572"/>
                </a:lnTo>
                <a:cubicBezTo>
                  <a:pt x="657386" y="6810"/>
                  <a:pt x="624520" y="79"/>
                  <a:pt x="581302" y="22085"/>
                </a:cubicBezTo>
                <a:cubicBezTo>
                  <a:pt x="567069" y="29334"/>
                  <a:pt x="555424" y="37100"/>
                  <a:pt x="545331" y="45903"/>
                </a:cubicBezTo>
                <a:cubicBezTo>
                  <a:pt x="533426" y="56517"/>
                  <a:pt x="522040" y="67390"/>
                  <a:pt x="510912" y="78264"/>
                </a:cubicBezTo>
                <a:cubicBezTo>
                  <a:pt x="490468" y="97939"/>
                  <a:pt x="471317" y="116579"/>
                  <a:pt x="450614" y="130818"/>
                </a:cubicBezTo>
                <a:cubicBezTo>
                  <a:pt x="438710" y="139103"/>
                  <a:pt x="426547" y="147905"/>
                  <a:pt x="414125" y="158261"/>
                </a:cubicBezTo>
                <a:cubicBezTo>
                  <a:pt x="387470" y="117097"/>
                  <a:pt x="358744" y="73863"/>
                  <a:pt x="329242" y="31664"/>
                </a:cubicBezTo>
                <a:cubicBezTo>
                  <a:pt x="316044" y="13024"/>
                  <a:pt x="287060" y="-4063"/>
                  <a:pt x="259111" y="856"/>
                </a:cubicBezTo>
                <a:cubicBezTo>
                  <a:pt x="227797" y="6292"/>
                  <a:pt x="191049" y="13800"/>
                  <a:pt x="154819" y="26486"/>
                </a:cubicBezTo>
                <a:cubicBezTo>
                  <a:pt x="128940" y="35547"/>
                  <a:pt x="109013" y="54446"/>
                  <a:pt x="94780" y="69979"/>
                </a:cubicBezTo>
                <a:cubicBezTo>
                  <a:pt x="59585" y="107777"/>
                  <a:pt x="64502" y="137291"/>
                  <a:pt x="84169" y="172241"/>
                </a:cubicBezTo>
                <a:cubicBezTo>
                  <a:pt x="89086" y="181302"/>
                  <a:pt x="94003" y="190363"/>
                  <a:pt x="98920" y="199165"/>
                </a:cubicBezTo>
                <a:cubicBezTo>
                  <a:pt x="105390" y="210815"/>
                  <a:pt x="111860" y="222983"/>
                  <a:pt x="118588" y="234892"/>
                </a:cubicBezTo>
                <a:cubicBezTo>
                  <a:pt x="143691" y="279421"/>
                  <a:pt x="168793" y="323950"/>
                  <a:pt x="193896" y="368220"/>
                </a:cubicBezTo>
                <a:cubicBezTo>
                  <a:pt x="168535" y="395663"/>
                  <a:pt x="144726" y="421552"/>
                  <a:pt x="121694" y="447182"/>
                </a:cubicBezTo>
                <a:cubicBezTo>
                  <a:pt x="87792" y="485238"/>
                  <a:pt x="51562" y="525625"/>
                  <a:pt x="17143" y="566789"/>
                </a:cubicBezTo>
                <a:cubicBezTo>
                  <a:pt x="2651" y="584134"/>
                  <a:pt x="-6407" y="616755"/>
                  <a:pt x="5498" y="642643"/>
                </a:cubicBezTo>
                <a:cubicBezTo>
                  <a:pt x="18955" y="671380"/>
                  <a:pt x="35517" y="705036"/>
                  <a:pt x="56997" y="736879"/>
                </a:cubicBezTo>
                <a:cubicBezTo>
                  <a:pt x="72265" y="759662"/>
                  <a:pt x="95556" y="773901"/>
                  <a:pt x="114189" y="783738"/>
                </a:cubicBezTo>
                <a:cubicBezTo>
                  <a:pt x="159994" y="808074"/>
                  <a:pt x="186909" y="795647"/>
                  <a:pt x="215893" y="767687"/>
                </a:cubicBezTo>
                <a:cubicBezTo>
                  <a:pt x="223398" y="760438"/>
                  <a:pt x="230644" y="753448"/>
                  <a:pt x="238149" y="746458"/>
                </a:cubicBezTo>
                <a:cubicBezTo>
                  <a:pt x="247724" y="737397"/>
                  <a:pt x="257817" y="727818"/>
                  <a:pt x="267392" y="718239"/>
                </a:cubicBezTo>
                <a:cubicBezTo>
                  <a:pt x="294306" y="691833"/>
                  <a:pt x="321220" y="665426"/>
                  <a:pt x="348134" y="639278"/>
                </a:cubicBezTo>
                <a:cubicBezTo>
                  <a:pt x="349687" y="642126"/>
                  <a:pt x="351239" y="644715"/>
                  <a:pt x="353051" y="647562"/>
                </a:cubicBezTo>
                <a:lnTo>
                  <a:pt x="362108" y="662837"/>
                </a:lnTo>
                <a:cubicBezTo>
                  <a:pt x="390834" y="711767"/>
                  <a:pt x="420595" y="762509"/>
                  <a:pt x="451132" y="811699"/>
                </a:cubicBezTo>
                <a:cubicBezTo>
                  <a:pt x="472094" y="845354"/>
                  <a:pt x="496678" y="861923"/>
                  <a:pt x="528251" y="861923"/>
                </a:cubicBezTo>
                <a:cubicBezTo>
                  <a:pt x="541708" y="861923"/>
                  <a:pt x="556200" y="859075"/>
                  <a:pt x="572245" y="853121"/>
                </a:cubicBezTo>
                <a:cubicBezTo>
                  <a:pt x="601488" y="842506"/>
                  <a:pt x="629437" y="829562"/>
                  <a:pt x="656610" y="817135"/>
                </a:cubicBezTo>
                <a:lnTo>
                  <a:pt x="661786" y="814805"/>
                </a:lnTo>
                <a:cubicBezTo>
                  <a:pt x="705262" y="794871"/>
                  <a:pt x="720013" y="764839"/>
                  <a:pt x="709920" y="717463"/>
                </a:cubicBezTo>
                <a:cubicBezTo>
                  <a:pt x="706556" y="701929"/>
                  <a:pt x="702157" y="688467"/>
                  <a:pt x="696204" y="676558"/>
                </a:cubicBezTo>
                <a:cubicBezTo>
                  <a:pt x="688958" y="662319"/>
                  <a:pt x="681454" y="648339"/>
                  <a:pt x="673949" y="635136"/>
                </a:cubicBezTo>
                <a:cubicBezTo>
                  <a:pt x="660233" y="610541"/>
                  <a:pt x="647293" y="586982"/>
                  <a:pt x="638753" y="563164"/>
                </a:cubicBezTo>
                <a:cubicBezTo>
                  <a:pt x="621156" y="513457"/>
                  <a:pt x="597088" y="469187"/>
                  <a:pt x="573797" y="426212"/>
                </a:cubicBezTo>
                <a:cubicBezTo>
                  <a:pt x="572762" y="424141"/>
                  <a:pt x="571727" y="422328"/>
                  <a:pt x="570692" y="420257"/>
                </a:cubicBezTo>
                <a:cubicBezTo>
                  <a:pt x="582855" y="408089"/>
                  <a:pt x="594501" y="396180"/>
                  <a:pt x="605887" y="384789"/>
                </a:cubicBezTo>
                <a:lnTo>
                  <a:pt x="618050" y="372104"/>
                </a:lnTo>
                <a:close/>
                <a:moveTo>
                  <a:pt x="477269" y="432684"/>
                </a:moveTo>
                <a:cubicBezTo>
                  <a:pt x="483480" y="444593"/>
                  <a:pt x="489950" y="456502"/>
                  <a:pt x="496420" y="468152"/>
                </a:cubicBezTo>
                <a:cubicBezTo>
                  <a:pt x="518158" y="508021"/>
                  <a:pt x="540414" y="549184"/>
                  <a:pt x="555682" y="592419"/>
                </a:cubicBezTo>
                <a:cubicBezTo>
                  <a:pt x="566551" y="623227"/>
                  <a:pt x="582079" y="650928"/>
                  <a:pt x="596830" y="677594"/>
                </a:cubicBezTo>
                <a:cubicBezTo>
                  <a:pt x="604076" y="690797"/>
                  <a:pt x="611063" y="703224"/>
                  <a:pt x="617274" y="715650"/>
                </a:cubicBezTo>
                <a:cubicBezTo>
                  <a:pt x="619862" y="720569"/>
                  <a:pt x="621932" y="727300"/>
                  <a:pt x="623744" y="735067"/>
                </a:cubicBezTo>
                <a:lnTo>
                  <a:pt x="619862" y="736879"/>
                </a:lnTo>
                <a:cubicBezTo>
                  <a:pt x="593465" y="749047"/>
                  <a:pt x="568363" y="760697"/>
                  <a:pt x="542484" y="770017"/>
                </a:cubicBezTo>
                <a:cubicBezTo>
                  <a:pt x="537308" y="771830"/>
                  <a:pt x="533944" y="772865"/>
                  <a:pt x="531615" y="773124"/>
                </a:cubicBezTo>
                <a:cubicBezTo>
                  <a:pt x="530321" y="771571"/>
                  <a:pt x="528509" y="768982"/>
                  <a:pt x="525922" y="765098"/>
                </a:cubicBezTo>
                <a:cubicBezTo>
                  <a:pt x="495902" y="716686"/>
                  <a:pt x="466659" y="666461"/>
                  <a:pt x="438192" y="618049"/>
                </a:cubicBezTo>
                <a:lnTo>
                  <a:pt x="429135" y="602774"/>
                </a:lnTo>
                <a:cubicBezTo>
                  <a:pt x="418524" y="584652"/>
                  <a:pt x="407914" y="566530"/>
                  <a:pt x="397304" y="548408"/>
                </a:cubicBezTo>
                <a:lnTo>
                  <a:pt x="367543" y="497147"/>
                </a:lnTo>
                <a:lnTo>
                  <a:pt x="327172" y="536758"/>
                </a:lnTo>
                <a:cubicBezTo>
                  <a:pt x="286801" y="576368"/>
                  <a:pt x="246430" y="615719"/>
                  <a:pt x="206059" y="655329"/>
                </a:cubicBezTo>
                <a:cubicBezTo>
                  <a:pt x="196742" y="664390"/>
                  <a:pt x="186909" y="673710"/>
                  <a:pt x="177592" y="682513"/>
                </a:cubicBezTo>
                <a:cubicBezTo>
                  <a:pt x="169828" y="689761"/>
                  <a:pt x="162324" y="697010"/>
                  <a:pt x="154819" y="704259"/>
                </a:cubicBezTo>
                <a:cubicBezTo>
                  <a:pt x="154560" y="704518"/>
                  <a:pt x="154301" y="704777"/>
                  <a:pt x="154042" y="705036"/>
                </a:cubicBezTo>
                <a:cubicBezTo>
                  <a:pt x="137221" y="695975"/>
                  <a:pt x="131787" y="690020"/>
                  <a:pt x="129716" y="687431"/>
                </a:cubicBezTo>
                <a:cubicBezTo>
                  <a:pt x="114189" y="664390"/>
                  <a:pt x="101249" y="639278"/>
                  <a:pt x="90122" y="616237"/>
                </a:cubicBezTo>
                <a:cubicBezTo>
                  <a:pt x="121953" y="578439"/>
                  <a:pt x="155078" y="541418"/>
                  <a:pt x="186650" y="506209"/>
                </a:cubicBezTo>
                <a:cubicBezTo>
                  <a:pt x="215893" y="473847"/>
                  <a:pt x="246171" y="440709"/>
                  <a:pt x="279555" y="404724"/>
                </a:cubicBezTo>
                <a:lnTo>
                  <a:pt x="301552" y="381165"/>
                </a:lnTo>
                <a:lnTo>
                  <a:pt x="285766" y="352946"/>
                </a:lnTo>
                <a:cubicBezTo>
                  <a:pt x="256005" y="299356"/>
                  <a:pt x="225468" y="245507"/>
                  <a:pt x="195190" y="191657"/>
                </a:cubicBezTo>
                <a:cubicBezTo>
                  <a:pt x="188720" y="180266"/>
                  <a:pt x="182250" y="168616"/>
                  <a:pt x="176039" y="157225"/>
                </a:cubicBezTo>
                <a:cubicBezTo>
                  <a:pt x="171122" y="147905"/>
                  <a:pt x="165947" y="138844"/>
                  <a:pt x="160771" y="129524"/>
                </a:cubicBezTo>
                <a:cubicBezTo>
                  <a:pt x="160512" y="129265"/>
                  <a:pt x="160512" y="128747"/>
                  <a:pt x="160253" y="128488"/>
                </a:cubicBezTo>
                <a:cubicBezTo>
                  <a:pt x="173452" y="114508"/>
                  <a:pt x="180439" y="110625"/>
                  <a:pt x="183544" y="109589"/>
                </a:cubicBezTo>
                <a:cubicBezTo>
                  <a:pt x="209682" y="100528"/>
                  <a:pt x="237372" y="94315"/>
                  <a:pt x="262475" y="89655"/>
                </a:cubicBezTo>
                <a:cubicBezTo>
                  <a:pt x="290683" y="130042"/>
                  <a:pt x="318114" y="171723"/>
                  <a:pt x="343734" y="211333"/>
                </a:cubicBezTo>
                <a:cubicBezTo>
                  <a:pt x="351757" y="223501"/>
                  <a:pt x="359520" y="235669"/>
                  <a:pt x="367543" y="248095"/>
                </a:cubicBezTo>
                <a:lnTo>
                  <a:pt x="395492" y="291848"/>
                </a:lnTo>
                <a:lnTo>
                  <a:pt x="434052" y="256898"/>
                </a:lnTo>
                <a:cubicBezTo>
                  <a:pt x="459154" y="234115"/>
                  <a:pt x="480116" y="217288"/>
                  <a:pt x="500302" y="203308"/>
                </a:cubicBezTo>
                <a:cubicBezTo>
                  <a:pt x="527216" y="184926"/>
                  <a:pt x="549989" y="162921"/>
                  <a:pt x="571986" y="141433"/>
                </a:cubicBezTo>
                <a:cubicBezTo>
                  <a:pt x="582855" y="131077"/>
                  <a:pt x="592948" y="120981"/>
                  <a:pt x="603558" y="111661"/>
                </a:cubicBezTo>
                <a:cubicBezTo>
                  <a:pt x="607699" y="108036"/>
                  <a:pt x="613392" y="104153"/>
                  <a:pt x="620638" y="100528"/>
                </a:cubicBezTo>
                <a:lnTo>
                  <a:pt x="623485" y="103894"/>
                </a:lnTo>
                <a:cubicBezTo>
                  <a:pt x="642118" y="126417"/>
                  <a:pt x="659715" y="147646"/>
                  <a:pt x="675243" y="170170"/>
                </a:cubicBezTo>
                <a:cubicBezTo>
                  <a:pt x="678348" y="174571"/>
                  <a:pt x="680160" y="177677"/>
                  <a:pt x="681195" y="179749"/>
                </a:cubicBezTo>
                <a:cubicBezTo>
                  <a:pt x="679901" y="181302"/>
                  <a:pt x="678089" y="183891"/>
                  <a:pt x="674725" y="187256"/>
                </a:cubicBezTo>
                <a:cubicBezTo>
                  <a:pt x="635648" y="228679"/>
                  <a:pt x="594759" y="270101"/>
                  <a:pt x="555165" y="309970"/>
                </a:cubicBezTo>
                <a:lnTo>
                  <a:pt x="542484" y="322656"/>
                </a:lnTo>
                <a:cubicBezTo>
                  <a:pt x="524369" y="340778"/>
                  <a:pt x="505477" y="359936"/>
                  <a:pt x="484515" y="380906"/>
                </a:cubicBezTo>
                <a:lnTo>
                  <a:pt x="461483" y="403947"/>
                </a:lnTo>
                <a:lnTo>
                  <a:pt x="477269" y="432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 txBox="1"/>
          <p:nvPr/>
        </p:nvSpPr>
        <p:spPr>
          <a:xfrm>
            <a:off x="514350" y="856581"/>
            <a:ext cx="81153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 Timeline Page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3"/>
          <p:cNvGrpSpPr/>
          <p:nvPr/>
        </p:nvGrpSpPr>
        <p:grpSpPr>
          <a:xfrm>
            <a:off x="631769" y="987756"/>
            <a:ext cx="1657350" cy="2672129"/>
            <a:chOff x="0" y="-9302"/>
            <a:chExt cx="4419600" cy="7125678"/>
          </a:xfrm>
        </p:grpSpPr>
        <p:sp>
          <p:nvSpPr>
            <p:cNvPr id="380" name="Google Shape;380;p33"/>
            <p:cNvSpPr txBox="1"/>
            <p:nvPr/>
          </p:nvSpPr>
          <p:spPr>
            <a:xfrm>
              <a:off x="0" y="3068126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STRENGTHS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1" name="Google Shape;381;p33"/>
            <p:cNvSpPr txBox="1"/>
            <p:nvPr/>
          </p:nvSpPr>
          <p:spPr>
            <a:xfrm>
              <a:off x="0" y="4559176"/>
              <a:ext cx="4419600" cy="25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15596" y="0"/>
              <a:ext cx="2187374" cy="2094605"/>
            </a:xfrm>
            <a:custGeom>
              <a:rect b="b" l="l" r="r" t="t"/>
              <a:pathLst>
                <a:path extrusionOk="0" h="2094605" w="2187374">
                  <a:moveTo>
                    <a:pt x="1082740" y="0"/>
                  </a:moveTo>
                  <a:cubicBezTo>
                    <a:pt x="1085248" y="4657"/>
                    <a:pt x="1088472" y="10030"/>
                    <a:pt x="1090979" y="14687"/>
                  </a:cubicBezTo>
                  <a:cubicBezTo>
                    <a:pt x="1095278" y="13970"/>
                    <a:pt x="1098860" y="14687"/>
                    <a:pt x="1099934" y="13254"/>
                  </a:cubicBezTo>
                  <a:cubicBezTo>
                    <a:pt x="1107815" y="716"/>
                    <a:pt x="1119636" y="716"/>
                    <a:pt x="1131815" y="2507"/>
                  </a:cubicBezTo>
                  <a:cubicBezTo>
                    <a:pt x="1135039" y="2866"/>
                    <a:pt x="1138979" y="9313"/>
                    <a:pt x="1140770" y="8955"/>
                  </a:cubicBezTo>
                  <a:cubicBezTo>
                    <a:pt x="1193069" y="-10388"/>
                    <a:pt x="1246800" y="8597"/>
                    <a:pt x="1299815" y="2507"/>
                  </a:cubicBezTo>
                  <a:cubicBezTo>
                    <a:pt x="1326681" y="-716"/>
                    <a:pt x="1354621" y="1433"/>
                    <a:pt x="1381845" y="3582"/>
                  </a:cubicBezTo>
                  <a:cubicBezTo>
                    <a:pt x="1414800" y="6448"/>
                    <a:pt x="1448472" y="18985"/>
                    <a:pt x="1480353" y="15045"/>
                  </a:cubicBezTo>
                  <a:cubicBezTo>
                    <a:pt x="1511159" y="11463"/>
                    <a:pt x="1538382" y="18269"/>
                    <a:pt x="1564532" y="27224"/>
                  </a:cubicBezTo>
                  <a:cubicBezTo>
                    <a:pt x="1602144" y="39761"/>
                    <a:pt x="1641547" y="45134"/>
                    <a:pt x="1678084" y="66269"/>
                  </a:cubicBezTo>
                  <a:cubicBezTo>
                    <a:pt x="1707457" y="83463"/>
                    <a:pt x="1743995" y="91343"/>
                    <a:pt x="1773726" y="110687"/>
                  </a:cubicBezTo>
                  <a:cubicBezTo>
                    <a:pt x="1800233" y="127881"/>
                    <a:pt x="1824233" y="149015"/>
                    <a:pt x="1848592" y="169075"/>
                  </a:cubicBezTo>
                  <a:cubicBezTo>
                    <a:pt x="1868293" y="185194"/>
                    <a:pt x="1887636" y="202030"/>
                    <a:pt x="1906263" y="219582"/>
                  </a:cubicBezTo>
                  <a:cubicBezTo>
                    <a:pt x="1971099" y="280120"/>
                    <a:pt x="2011577" y="357135"/>
                    <a:pt x="2049547" y="435582"/>
                  </a:cubicBezTo>
                  <a:cubicBezTo>
                    <a:pt x="2069607" y="476777"/>
                    <a:pt x="2090025" y="517971"/>
                    <a:pt x="2110084" y="559165"/>
                  </a:cubicBezTo>
                  <a:cubicBezTo>
                    <a:pt x="2138383" y="617553"/>
                    <a:pt x="2154144" y="678090"/>
                    <a:pt x="2162025" y="743642"/>
                  </a:cubicBezTo>
                  <a:cubicBezTo>
                    <a:pt x="2170622" y="815642"/>
                    <a:pt x="2166681" y="887284"/>
                    <a:pt x="2171338" y="958926"/>
                  </a:cubicBezTo>
                  <a:cubicBezTo>
                    <a:pt x="2173846" y="998329"/>
                    <a:pt x="2178502" y="1037374"/>
                    <a:pt x="2183875" y="1076419"/>
                  </a:cubicBezTo>
                  <a:cubicBezTo>
                    <a:pt x="2190323" y="1123702"/>
                    <a:pt x="2187816" y="1170986"/>
                    <a:pt x="2176711" y="1216479"/>
                  </a:cubicBezTo>
                  <a:cubicBezTo>
                    <a:pt x="2169905" y="1244777"/>
                    <a:pt x="2161666" y="1274867"/>
                    <a:pt x="2149487" y="1301016"/>
                  </a:cubicBezTo>
                  <a:cubicBezTo>
                    <a:pt x="2125487" y="1352240"/>
                    <a:pt x="2093965" y="1400240"/>
                    <a:pt x="2066741" y="1450031"/>
                  </a:cubicBezTo>
                  <a:cubicBezTo>
                    <a:pt x="2052413" y="1475464"/>
                    <a:pt x="2042024" y="1503404"/>
                    <a:pt x="2026263" y="1527762"/>
                  </a:cubicBezTo>
                  <a:cubicBezTo>
                    <a:pt x="1986502" y="1589016"/>
                    <a:pt x="1965726" y="1659225"/>
                    <a:pt x="1928830" y="1721554"/>
                  </a:cubicBezTo>
                  <a:cubicBezTo>
                    <a:pt x="1904830" y="1762031"/>
                    <a:pt x="1874741" y="1798210"/>
                    <a:pt x="1838562" y="1828658"/>
                  </a:cubicBezTo>
                  <a:cubicBezTo>
                    <a:pt x="1797726" y="1863046"/>
                    <a:pt x="1757248" y="1898509"/>
                    <a:pt x="1713547" y="1928599"/>
                  </a:cubicBezTo>
                  <a:cubicBezTo>
                    <a:pt x="1652651" y="1969793"/>
                    <a:pt x="1590323" y="2009196"/>
                    <a:pt x="1525487" y="2043942"/>
                  </a:cubicBezTo>
                  <a:cubicBezTo>
                    <a:pt x="1490382" y="2062927"/>
                    <a:pt x="1449188" y="2070808"/>
                    <a:pt x="1410502" y="2083345"/>
                  </a:cubicBezTo>
                  <a:cubicBezTo>
                    <a:pt x="1405845" y="2084778"/>
                    <a:pt x="1400472" y="2084778"/>
                    <a:pt x="1395457" y="2084778"/>
                  </a:cubicBezTo>
                  <a:cubicBezTo>
                    <a:pt x="1376114" y="2085494"/>
                    <a:pt x="1357487" y="2076897"/>
                    <a:pt x="1336711" y="2090151"/>
                  </a:cubicBezTo>
                  <a:cubicBezTo>
                    <a:pt x="1323457" y="2098390"/>
                    <a:pt x="1300532" y="2093017"/>
                    <a:pt x="1281905" y="2091226"/>
                  </a:cubicBezTo>
                  <a:cubicBezTo>
                    <a:pt x="1226740" y="2086569"/>
                    <a:pt x="1170502" y="2099106"/>
                    <a:pt x="1115337" y="2082629"/>
                  </a:cubicBezTo>
                  <a:cubicBezTo>
                    <a:pt x="1096711" y="2076897"/>
                    <a:pt x="1074860" y="2082270"/>
                    <a:pt x="1054800" y="2080838"/>
                  </a:cubicBezTo>
                  <a:cubicBezTo>
                    <a:pt x="987815" y="2075464"/>
                    <a:pt x="920113" y="2081912"/>
                    <a:pt x="854203" y="2065434"/>
                  </a:cubicBezTo>
                  <a:cubicBezTo>
                    <a:pt x="850621" y="2064718"/>
                    <a:pt x="846322" y="2065434"/>
                    <a:pt x="842740" y="2066151"/>
                  </a:cubicBezTo>
                  <a:cubicBezTo>
                    <a:pt x="772531" y="2082270"/>
                    <a:pt x="706621" y="2053972"/>
                    <a:pt x="639636" y="2043226"/>
                  </a:cubicBezTo>
                  <a:cubicBezTo>
                    <a:pt x="590919" y="2035345"/>
                    <a:pt x="545068" y="2009912"/>
                    <a:pt x="497785" y="1992002"/>
                  </a:cubicBezTo>
                  <a:cubicBezTo>
                    <a:pt x="477725" y="1984479"/>
                    <a:pt x="458382" y="1974808"/>
                    <a:pt x="437964" y="1967643"/>
                  </a:cubicBezTo>
                  <a:cubicBezTo>
                    <a:pt x="382800" y="1947942"/>
                    <a:pt x="346979" y="1903166"/>
                    <a:pt x="305068" y="1866628"/>
                  </a:cubicBezTo>
                  <a:cubicBezTo>
                    <a:pt x="231635" y="1802509"/>
                    <a:pt x="187217" y="1717255"/>
                    <a:pt x="138143" y="1635583"/>
                  </a:cubicBezTo>
                  <a:cubicBezTo>
                    <a:pt x="112710" y="1596180"/>
                    <a:pt x="89426" y="1554986"/>
                    <a:pt x="67934" y="1513434"/>
                  </a:cubicBezTo>
                  <a:cubicBezTo>
                    <a:pt x="31755" y="1443583"/>
                    <a:pt x="7755" y="1368718"/>
                    <a:pt x="2740" y="1290628"/>
                  </a:cubicBezTo>
                  <a:cubicBezTo>
                    <a:pt x="-2275" y="1213255"/>
                    <a:pt x="590" y="1135523"/>
                    <a:pt x="3456" y="1057792"/>
                  </a:cubicBezTo>
                  <a:cubicBezTo>
                    <a:pt x="5605" y="1001911"/>
                    <a:pt x="9546" y="946031"/>
                    <a:pt x="19217" y="891225"/>
                  </a:cubicBezTo>
                  <a:cubicBezTo>
                    <a:pt x="28531" y="837493"/>
                    <a:pt x="42501" y="783762"/>
                    <a:pt x="60770" y="732180"/>
                  </a:cubicBezTo>
                  <a:cubicBezTo>
                    <a:pt x="81188" y="674866"/>
                    <a:pt x="104829" y="617911"/>
                    <a:pt x="134919" y="565612"/>
                  </a:cubicBezTo>
                  <a:cubicBezTo>
                    <a:pt x="163934" y="515463"/>
                    <a:pt x="186859" y="461374"/>
                    <a:pt x="234859" y="422329"/>
                  </a:cubicBezTo>
                  <a:cubicBezTo>
                    <a:pt x="273546" y="390806"/>
                    <a:pt x="309725" y="355702"/>
                    <a:pt x="345904" y="321672"/>
                  </a:cubicBezTo>
                  <a:cubicBezTo>
                    <a:pt x="399277" y="272239"/>
                    <a:pt x="455874" y="227105"/>
                    <a:pt x="513188" y="183045"/>
                  </a:cubicBezTo>
                  <a:cubicBezTo>
                    <a:pt x="554024" y="151523"/>
                    <a:pt x="598442" y="123582"/>
                    <a:pt x="644651" y="100657"/>
                  </a:cubicBezTo>
                  <a:cubicBezTo>
                    <a:pt x="671158" y="87761"/>
                    <a:pt x="701606" y="82030"/>
                    <a:pt x="729546" y="68776"/>
                  </a:cubicBezTo>
                  <a:cubicBezTo>
                    <a:pt x="766442" y="51582"/>
                    <a:pt x="807278" y="41194"/>
                    <a:pt x="847397" y="31164"/>
                  </a:cubicBezTo>
                  <a:cubicBezTo>
                    <a:pt x="877128" y="23642"/>
                    <a:pt x="909009" y="24358"/>
                    <a:pt x="938024" y="15403"/>
                  </a:cubicBezTo>
                  <a:cubicBezTo>
                    <a:pt x="985308" y="1075"/>
                    <a:pt x="1034740" y="10746"/>
                    <a:pt x="108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 txBox="1"/>
            <p:nvPr/>
          </p:nvSpPr>
          <p:spPr>
            <a:xfrm>
              <a:off x="0" y="-9302"/>
              <a:ext cx="4419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S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84" name="Google Shape;384;p33"/>
          <p:cNvGrpSpPr/>
          <p:nvPr/>
        </p:nvGrpSpPr>
        <p:grpSpPr>
          <a:xfrm>
            <a:off x="2706140" y="987756"/>
            <a:ext cx="1657350" cy="2919967"/>
            <a:chOff x="0" y="-9302"/>
            <a:chExt cx="4419600" cy="7786578"/>
          </a:xfrm>
        </p:grpSpPr>
        <p:sp>
          <p:nvSpPr>
            <p:cNvPr id="385" name="Google Shape;385;p33"/>
            <p:cNvSpPr txBox="1"/>
            <p:nvPr/>
          </p:nvSpPr>
          <p:spPr>
            <a:xfrm>
              <a:off x="0" y="3068126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6" name="Google Shape;386;p33"/>
            <p:cNvSpPr txBox="1"/>
            <p:nvPr/>
          </p:nvSpPr>
          <p:spPr>
            <a:xfrm>
              <a:off x="0" y="4559176"/>
              <a:ext cx="4419600" cy="3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1115596" y="0"/>
              <a:ext cx="2187374" cy="2094605"/>
            </a:xfrm>
            <a:custGeom>
              <a:rect b="b" l="l" r="r" t="t"/>
              <a:pathLst>
                <a:path extrusionOk="0" h="2094605" w="2187374">
                  <a:moveTo>
                    <a:pt x="1082740" y="0"/>
                  </a:moveTo>
                  <a:cubicBezTo>
                    <a:pt x="1085248" y="4657"/>
                    <a:pt x="1088472" y="10030"/>
                    <a:pt x="1090979" y="14687"/>
                  </a:cubicBezTo>
                  <a:cubicBezTo>
                    <a:pt x="1095278" y="13970"/>
                    <a:pt x="1098860" y="14687"/>
                    <a:pt x="1099934" y="13254"/>
                  </a:cubicBezTo>
                  <a:cubicBezTo>
                    <a:pt x="1107815" y="716"/>
                    <a:pt x="1119636" y="716"/>
                    <a:pt x="1131815" y="2507"/>
                  </a:cubicBezTo>
                  <a:cubicBezTo>
                    <a:pt x="1135039" y="2866"/>
                    <a:pt x="1138979" y="9313"/>
                    <a:pt x="1140770" y="8955"/>
                  </a:cubicBezTo>
                  <a:cubicBezTo>
                    <a:pt x="1193069" y="-10388"/>
                    <a:pt x="1246800" y="8597"/>
                    <a:pt x="1299815" y="2507"/>
                  </a:cubicBezTo>
                  <a:cubicBezTo>
                    <a:pt x="1326681" y="-716"/>
                    <a:pt x="1354621" y="1433"/>
                    <a:pt x="1381845" y="3582"/>
                  </a:cubicBezTo>
                  <a:cubicBezTo>
                    <a:pt x="1414800" y="6448"/>
                    <a:pt x="1448472" y="18985"/>
                    <a:pt x="1480353" y="15045"/>
                  </a:cubicBezTo>
                  <a:cubicBezTo>
                    <a:pt x="1511159" y="11463"/>
                    <a:pt x="1538382" y="18269"/>
                    <a:pt x="1564532" y="27224"/>
                  </a:cubicBezTo>
                  <a:cubicBezTo>
                    <a:pt x="1602144" y="39761"/>
                    <a:pt x="1641547" y="45134"/>
                    <a:pt x="1678084" y="66269"/>
                  </a:cubicBezTo>
                  <a:cubicBezTo>
                    <a:pt x="1707457" y="83463"/>
                    <a:pt x="1743995" y="91343"/>
                    <a:pt x="1773726" y="110687"/>
                  </a:cubicBezTo>
                  <a:cubicBezTo>
                    <a:pt x="1800233" y="127881"/>
                    <a:pt x="1824233" y="149015"/>
                    <a:pt x="1848592" y="169075"/>
                  </a:cubicBezTo>
                  <a:cubicBezTo>
                    <a:pt x="1868293" y="185194"/>
                    <a:pt x="1887636" y="202030"/>
                    <a:pt x="1906263" y="219582"/>
                  </a:cubicBezTo>
                  <a:cubicBezTo>
                    <a:pt x="1971099" y="280120"/>
                    <a:pt x="2011577" y="357135"/>
                    <a:pt x="2049547" y="435582"/>
                  </a:cubicBezTo>
                  <a:cubicBezTo>
                    <a:pt x="2069607" y="476777"/>
                    <a:pt x="2090025" y="517971"/>
                    <a:pt x="2110084" y="559165"/>
                  </a:cubicBezTo>
                  <a:cubicBezTo>
                    <a:pt x="2138383" y="617553"/>
                    <a:pt x="2154144" y="678090"/>
                    <a:pt x="2162025" y="743642"/>
                  </a:cubicBezTo>
                  <a:cubicBezTo>
                    <a:pt x="2170622" y="815642"/>
                    <a:pt x="2166681" y="887284"/>
                    <a:pt x="2171338" y="958926"/>
                  </a:cubicBezTo>
                  <a:cubicBezTo>
                    <a:pt x="2173846" y="998329"/>
                    <a:pt x="2178502" y="1037374"/>
                    <a:pt x="2183875" y="1076419"/>
                  </a:cubicBezTo>
                  <a:cubicBezTo>
                    <a:pt x="2190323" y="1123702"/>
                    <a:pt x="2187816" y="1170986"/>
                    <a:pt x="2176711" y="1216479"/>
                  </a:cubicBezTo>
                  <a:cubicBezTo>
                    <a:pt x="2169905" y="1244777"/>
                    <a:pt x="2161666" y="1274867"/>
                    <a:pt x="2149487" y="1301016"/>
                  </a:cubicBezTo>
                  <a:cubicBezTo>
                    <a:pt x="2125487" y="1352240"/>
                    <a:pt x="2093965" y="1400240"/>
                    <a:pt x="2066741" y="1450031"/>
                  </a:cubicBezTo>
                  <a:cubicBezTo>
                    <a:pt x="2052413" y="1475464"/>
                    <a:pt x="2042024" y="1503404"/>
                    <a:pt x="2026263" y="1527762"/>
                  </a:cubicBezTo>
                  <a:cubicBezTo>
                    <a:pt x="1986502" y="1589016"/>
                    <a:pt x="1965726" y="1659225"/>
                    <a:pt x="1928830" y="1721554"/>
                  </a:cubicBezTo>
                  <a:cubicBezTo>
                    <a:pt x="1904830" y="1762031"/>
                    <a:pt x="1874741" y="1798210"/>
                    <a:pt x="1838562" y="1828658"/>
                  </a:cubicBezTo>
                  <a:cubicBezTo>
                    <a:pt x="1797726" y="1863046"/>
                    <a:pt x="1757248" y="1898509"/>
                    <a:pt x="1713547" y="1928599"/>
                  </a:cubicBezTo>
                  <a:cubicBezTo>
                    <a:pt x="1652651" y="1969793"/>
                    <a:pt x="1590323" y="2009196"/>
                    <a:pt x="1525487" y="2043942"/>
                  </a:cubicBezTo>
                  <a:cubicBezTo>
                    <a:pt x="1490382" y="2062927"/>
                    <a:pt x="1449188" y="2070808"/>
                    <a:pt x="1410502" y="2083345"/>
                  </a:cubicBezTo>
                  <a:cubicBezTo>
                    <a:pt x="1405845" y="2084778"/>
                    <a:pt x="1400472" y="2084778"/>
                    <a:pt x="1395457" y="2084778"/>
                  </a:cubicBezTo>
                  <a:cubicBezTo>
                    <a:pt x="1376114" y="2085494"/>
                    <a:pt x="1357487" y="2076897"/>
                    <a:pt x="1336711" y="2090151"/>
                  </a:cubicBezTo>
                  <a:cubicBezTo>
                    <a:pt x="1323457" y="2098390"/>
                    <a:pt x="1300532" y="2093017"/>
                    <a:pt x="1281905" y="2091226"/>
                  </a:cubicBezTo>
                  <a:cubicBezTo>
                    <a:pt x="1226740" y="2086569"/>
                    <a:pt x="1170502" y="2099106"/>
                    <a:pt x="1115337" y="2082629"/>
                  </a:cubicBezTo>
                  <a:cubicBezTo>
                    <a:pt x="1096711" y="2076897"/>
                    <a:pt x="1074860" y="2082270"/>
                    <a:pt x="1054800" y="2080838"/>
                  </a:cubicBezTo>
                  <a:cubicBezTo>
                    <a:pt x="987815" y="2075464"/>
                    <a:pt x="920113" y="2081912"/>
                    <a:pt x="854203" y="2065434"/>
                  </a:cubicBezTo>
                  <a:cubicBezTo>
                    <a:pt x="850621" y="2064718"/>
                    <a:pt x="846322" y="2065434"/>
                    <a:pt x="842740" y="2066151"/>
                  </a:cubicBezTo>
                  <a:cubicBezTo>
                    <a:pt x="772531" y="2082270"/>
                    <a:pt x="706621" y="2053972"/>
                    <a:pt x="639636" y="2043226"/>
                  </a:cubicBezTo>
                  <a:cubicBezTo>
                    <a:pt x="590919" y="2035345"/>
                    <a:pt x="545068" y="2009912"/>
                    <a:pt x="497785" y="1992002"/>
                  </a:cubicBezTo>
                  <a:cubicBezTo>
                    <a:pt x="477725" y="1984479"/>
                    <a:pt x="458382" y="1974808"/>
                    <a:pt x="437964" y="1967643"/>
                  </a:cubicBezTo>
                  <a:cubicBezTo>
                    <a:pt x="382800" y="1947942"/>
                    <a:pt x="346979" y="1903166"/>
                    <a:pt x="305068" y="1866628"/>
                  </a:cubicBezTo>
                  <a:cubicBezTo>
                    <a:pt x="231635" y="1802509"/>
                    <a:pt x="187217" y="1717255"/>
                    <a:pt x="138143" y="1635583"/>
                  </a:cubicBezTo>
                  <a:cubicBezTo>
                    <a:pt x="112710" y="1596180"/>
                    <a:pt x="89426" y="1554986"/>
                    <a:pt x="67934" y="1513434"/>
                  </a:cubicBezTo>
                  <a:cubicBezTo>
                    <a:pt x="31755" y="1443583"/>
                    <a:pt x="7755" y="1368718"/>
                    <a:pt x="2740" y="1290628"/>
                  </a:cubicBezTo>
                  <a:cubicBezTo>
                    <a:pt x="-2275" y="1213255"/>
                    <a:pt x="590" y="1135523"/>
                    <a:pt x="3456" y="1057792"/>
                  </a:cubicBezTo>
                  <a:cubicBezTo>
                    <a:pt x="5605" y="1001911"/>
                    <a:pt x="9546" y="946031"/>
                    <a:pt x="19217" y="891225"/>
                  </a:cubicBezTo>
                  <a:cubicBezTo>
                    <a:pt x="28531" y="837493"/>
                    <a:pt x="42501" y="783762"/>
                    <a:pt x="60770" y="732180"/>
                  </a:cubicBezTo>
                  <a:cubicBezTo>
                    <a:pt x="81188" y="674866"/>
                    <a:pt x="104829" y="617911"/>
                    <a:pt x="134919" y="565612"/>
                  </a:cubicBezTo>
                  <a:cubicBezTo>
                    <a:pt x="163934" y="515463"/>
                    <a:pt x="186859" y="461374"/>
                    <a:pt x="234859" y="422329"/>
                  </a:cubicBezTo>
                  <a:cubicBezTo>
                    <a:pt x="273546" y="390806"/>
                    <a:pt x="309725" y="355702"/>
                    <a:pt x="345904" y="321672"/>
                  </a:cubicBezTo>
                  <a:cubicBezTo>
                    <a:pt x="399277" y="272239"/>
                    <a:pt x="455874" y="227105"/>
                    <a:pt x="513188" y="183045"/>
                  </a:cubicBezTo>
                  <a:cubicBezTo>
                    <a:pt x="554024" y="151523"/>
                    <a:pt x="598442" y="123582"/>
                    <a:pt x="644651" y="100657"/>
                  </a:cubicBezTo>
                  <a:cubicBezTo>
                    <a:pt x="671158" y="87761"/>
                    <a:pt x="701606" y="82030"/>
                    <a:pt x="729546" y="68776"/>
                  </a:cubicBezTo>
                  <a:cubicBezTo>
                    <a:pt x="766442" y="51582"/>
                    <a:pt x="807278" y="41194"/>
                    <a:pt x="847397" y="31164"/>
                  </a:cubicBezTo>
                  <a:cubicBezTo>
                    <a:pt x="877128" y="23642"/>
                    <a:pt x="909009" y="24358"/>
                    <a:pt x="938024" y="15403"/>
                  </a:cubicBezTo>
                  <a:cubicBezTo>
                    <a:pt x="985308" y="1075"/>
                    <a:pt x="1034740" y="10746"/>
                    <a:pt x="108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3"/>
            <p:cNvSpPr txBox="1"/>
            <p:nvPr/>
          </p:nvSpPr>
          <p:spPr>
            <a:xfrm>
              <a:off x="0" y="-9302"/>
              <a:ext cx="4419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89" name="Google Shape;389;p33"/>
          <p:cNvGrpSpPr/>
          <p:nvPr/>
        </p:nvGrpSpPr>
        <p:grpSpPr>
          <a:xfrm>
            <a:off x="4780511" y="987756"/>
            <a:ext cx="1657350" cy="2672129"/>
            <a:chOff x="0" y="-9302"/>
            <a:chExt cx="4419600" cy="7125678"/>
          </a:xfrm>
        </p:grpSpPr>
        <p:sp>
          <p:nvSpPr>
            <p:cNvPr id="390" name="Google Shape;390;p33"/>
            <p:cNvSpPr txBox="1"/>
            <p:nvPr/>
          </p:nvSpPr>
          <p:spPr>
            <a:xfrm>
              <a:off x="0" y="3068126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OPPORTUNITIES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1" name="Google Shape;391;p33"/>
            <p:cNvSpPr txBox="1"/>
            <p:nvPr/>
          </p:nvSpPr>
          <p:spPr>
            <a:xfrm>
              <a:off x="0" y="4559176"/>
              <a:ext cx="4419600" cy="25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1115596" y="0"/>
              <a:ext cx="2187374" cy="2094605"/>
            </a:xfrm>
            <a:custGeom>
              <a:rect b="b" l="l" r="r" t="t"/>
              <a:pathLst>
                <a:path extrusionOk="0" h="2094605" w="2187374">
                  <a:moveTo>
                    <a:pt x="1082740" y="0"/>
                  </a:moveTo>
                  <a:cubicBezTo>
                    <a:pt x="1085248" y="4657"/>
                    <a:pt x="1088472" y="10030"/>
                    <a:pt x="1090979" y="14687"/>
                  </a:cubicBezTo>
                  <a:cubicBezTo>
                    <a:pt x="1095278" y="13970"/>
                    <a:pt x="1098860" y="14687"/>
                    <a:pt x="1099934" y="13254"/>
                  </a:cubicBezTo>
                  <a:cubicBezTo>
                    <a:pt x="1107815" y="716"/>
                    <a:pt x="1119636" y="716"/>
                    <a:pt x="1131815" y="2507"/>
                  </a:cubicBezTo>
                  <a:cubicBezTo>
                    <a:pt x="1135039" y="2866"/>
                    <a:pt x="1138979" y="9313"/>
                    <a:pt x="1140770" y="8955"/>
                  </a:cubicBezTo>
                  <a:cubicBezTo>
                    <a:pt x="1193069" y="-10388"/>
                    <a:pt x="1246800" y="8597"/>
                    <a:pt x="1299815" y="2507"/>
                  </a:cubicBezTo>
                  <a:cubicBezTo>
                    <a:pt x="1326681" y="-716"/>
                    <a:pt x="1354621" y="1433"/>
                    <a:pt x="1381845" y="3582"/>
                  </a:cubicBezTo>
                  <a:cubicBezTo>
                    <a:pt x="1414800" y="6448"/>
                    <a:pt x="1448472" y="18985"/>
                    <a:pt x="1480353" y="15045"/>
                  </a:cubicBezTo>
                  <a:cubicBezTo>
                    <a:pt x="1511159" y="11463"/>
                    <a:pt x="1538382" y="18269"/>
                    <a:pt x="1564532" y="27224"/>
                  </a:cubicBezTo>
                  <a:cubicBezTo>
                    <a:pt x="1602144" y="39761"/>
                    <a:pt x="1641547" y="45134"/>
                    <a:pt x="1678084" y="66269"/>
                  </a:cubicBezTo>
                  <a:cubicBezTo>
                    <a:pt x="1707457" y="83463"/>
                    <a:pt x="1743995" y="91343"/>
                    <a:pt x="1773726" y="110687"/>
                  </a:cubicBezTo>
                  <a:cubicBezTo>
                    <a:pt x="1800233" y="127881"/>
                    <a:pt x="1824233" y="149015"/>
                    <a:pt x="1848592" y="169075"/>
                  </a:cubicBezTo>
                  <a:cubicBezTo>
                    <a:pt x="1868293" y="185194"/>
                    <a:pt x="1887636" y="202030"/>
                    <a:pt x="1906263" y="219582"/>
                  </a:cubicBezTo>
                  <a:cubicBezTo>
                    <a:pt x="1971099" y="280120"/>
                    <a:pt x="2011577" y="357135"/>
                    <a:pt x="2049547" y="435582"/>
                  </a:cubicBezTo>
                  <a:cubicBezTo>
                    <a:pt x="2069607" y="476777"/>
                    <a:pt x="2090025" y="517971"/>
                    <a:pt x="2110084" y="559165"/>
                  </a:cubicBezTo>
                  <a:cubicBezTo>
                    <a:pt x="2138383" y="617553"/>
                    <a:pt x="2154144" y="678090"/>
                    <a:pt x="2162025" y="743642"/>
                  </a:cubicBezTo>
                  <a:cubicBezTo>
                    <a:pt x="2170622" y="815642"/>
                    <a:pt x="2166681" y="887284"/>
                    <a:pt x="2171338" y="958926"/>
                  </a:cubicBezTo>
                  <a:cubicBezTo>
                    <a:pt x="2173846" y="998329"/>
                    <a:pt x="2178502" y="1037374"/>
                    <a:pt x="2183875" y="1076419"/>
                  </a:cubicBezTo>
                  <a:cubicBezTo>
                    <a:pt x="2190323" y="1123702"/>
                    <a:pt x="2187816" y="1170986"/>
                    <a:pt x="2176711" y="1216479"/>
                  </a:cubicBezTo>
                  <a:cubicBezTo>
                    <a:pt x="2169905" y="1244777"/>
                    <a:pt x="2161666" y="1274867"/>
                    <a:pt x="2149487" y="1301016"/>
                  </a:cubicBezTo>
                  <a:cubicBezTo>
                    <a:pt x="2125487" y="1352240"/>
                    <a:pt x="2093965" y="1400240"/>
                    <a:pt x="2066741" y="1450031"/>
                  </a:cubicBezTo>
                  <a:cubicBezTo>
                    <a:pt x="2052413" y="1475464"/>
                    <a:pt x="2042024" y="1503404"/>
                    <a:pt x="2026263" y="1527762"/>
                  </a:cubicBezTo>
                  <a:cubicBezTo>
                    <a:pt x="1986502" y="1589016"/>
                    <a:pt x="1965726" y="1659225"/>
                    <a:pt x="1928830" y="1721554"/>
                  </a:cubicBezTo>
                  <a:cubicBezTo>
                    <a:pt x="1904830" y="1762031"/>
                    <a:pt x="1874741" y="1798210"/>
                    <a:pt x="1838562" y="1828658"/>
                  </a:cubicBezTo>
                  <a:cubicBezTo>
                    <a:pt x="1797726" y="1863046"/>
                    <a:pt x="1757248" y="1898509"/>
                    <a:pt x="1713547" y="1928599"/>
                  </a:cubicBezTo>
                  <a:cubicBezTo>
                    <a:pt x="1652651" y="1969793"/>
                    <a:pt x="1590323" y="2009196"/>
                    <a:pt x="1525487" y="2043942"/>
                  </a:cubicBezTo>
                  <a:cubicBezTo>
                    <a:pt x="1490382" y="2062927"/>
                    <a:pt x="1449188" y="2070808"/>
                    <a:pt x="1410502" y="2083345"/>
                  </a:cubicBezTo>
                  <a:cubicBezTo>
                    <a:pt x="1405845" y="2084778"/>
                    <a:pt x="1400472" y="2084778"/>
                    <a:pt x="1395457" y="2084778"/>
                  </a:cubicBezTo>
                  <a:cubicBezTo>
                    <a:pt x="1376114" y="2085494"/>
                    <a:pt x="1357487" y="2076897"/>
                    <a:pt x="1336711" y="2090151"/>
                  </a:cubicBezTo>
                  <a:cubicBezTo>
                    <a:pt x="1323457" y="2098390"/>
                    <a:pt x="1300532" y="2093017"/>
                    <a:pt x="1281905" y="2091226"/>
                  </a:cubicBezTo>
                  <a:cubicBezTo>
                    <a:pt x="1226740" y="2086569"/>
                    <a:pt x="1170502" y="2099106"/>
                    <a:pt x="1115337" y="2082629"/>
                  </a:cubicBezTo>
                  <a:cubicBezTo>
                    <a:pt x="1096711" y="2076897"/>
                    <a:pt x="1074860" y="2082270"/>
                    <a:pt x="1054800" y="2080838"/>
                  </a:cubicBezTo>
                  <a:cubicBezTo>
                    <a:pt x="987815" y="2075464"/>
                    <a:pt x="920113" y="2081912"/>
                    <a:pt x="854203" y="2065434"/>
                  </a:cubicBezTo>
                  <a:cubicBezTo>
                    <a:pt x="850621" y="2064718"/>
                    <a:pt x="846322" y="2065434"/>
                    <a:pt x="842740" y="2066151"/>
                  </a:cubicBezTo>
                  <a:cubicBezTo>
                    <a:pt x="772531" y="2082270"/>
                    <a:pt x="706621" y="2053972"/>
                    <a:pt x="639636" y="2043226"/>
                  </a:cubicBezTo>
                  <a:cubicBezTo>
                    <a:pt x="590919" y="2035345"/>
                    <a:pt x="545068" y="2009912"/>
                    <a:pt x="497785" y="1992002"/>
                  </a:cubicBezTo>
                  <a:cubicBezTo>
                    <a:pt x="477725" y="1984479"/>
                    <a:pt x="458382" y="1974808"/>
                    <a:pt x="437964" y="1967643"/>
                  </a:cubicBezTo>
                  <a:cubicBezTo>
                    <a:pt x="382800" y="1947942"/>
                    <a:pt x="346979" y="1903166"/>
                    <a:pt x="305068" y="1866628"/>
                  </a:cubicBezTo>
                  <a:cubicBezTo>
                    <a:pt x="231635" y="1802509"/>
                    <a:pt x="187217" y="1717255"/>
                    <a:pt x="138143" y="1635583"/>
                  </a:cubicBezTo>
                  <a:cubicBezTo>
                    <a:pt x="112710" y="1596180"/>
                    <a:pt x="89426" y="1554986"/>
                    <a:pt x="67934" y="1513434"/>
                  </a:cubicBezTo>
                  <a:cubicBezTo>
                    <a:pt x="31755" y="1443583"/>
                    <a:pt x="7755" y="1368718"/>
                    <a:pt x="2740" y="1290628"/>
                  </a:cubicBezTo>
                  <a:cubicBezTo>
                    <a:pt x="-2275" y="1213255"/>
                    <a:pt x="590" y="1135523"/>
                    <a:pt x="3456" y="1057792"/>
                  </a:cubicBezTo>
                  <a:cubicBezTo>
                    <a:pt x="5605" y="1001911"/>
                    <a:pt x="9546" y="946031"/>
                    <a:pt x="19217" y="891225"/>
                  </a:cubicBezTo>
                  <a:cubicBezTo>
                    <a:pt x="28531" y="837493"/>
                    <a:pt x="42501" y="783762"/>
                    <a:pt x="60770" y="732180"/>
                  </a:cubicBezTo>
                  <a:cubicBezTo>
                    <a:pt x="81188" y="674866"/>
                    <a:pt x="104829" y="617911"/>
                    <a:pt x="134919" y="565612"/>
                  </a:cubicBezTo>
                  <a:cubicBezTo>
                    <a:pt x="163934" y="515463"/>
                    <a:pt x="186859" y="461374"/>
                    <a:pt x="234859" y="422329"/>
                  </a:cubicBezTo>
                  <a:cubicBezTo>
                    <a:pt x="273546" y="390806"/>
                    <a:pt x="309725" y="355702"/>
                    <a:pt x="345904" y="321672"/>
                  </a:cubicBezTo>
                  <a:cubicBezTo>
                    <a:pt x="399277" y="272239"/>
                    <a:pt x="455874" y="227105"/>
                    <a:pt x="513188" y="183045"/>
                  </a:cubicBezTo>
                  <a:cubicBezTo>
                    <a:pt x="554024" y="151523"/>
                    <a:pt x="598442" y="123582"/>
                    <a:pt x="644651" y="100657"/>
                  </a:cubicBezTo>
                  <a:cubicBezTo>
                    <a:pt x="671158" y="87761"/>
                    <a:pt x="701606" y="82030"/>
                    <a:pt x="729546" y="68776"/>
                  </a:cubicBezTo>
                  <a:cubicBezTo>
                    <a:pt x="766442" y="51582"/>
                    <a:pt x="807278" y="41194"/>
                    <a:pt x="847397" y="31164"/>
                  </a:cubicBezTo>
                  <a:cubicBezTo>
                    <a:pt x="877128" y="23642"/>
                    <a:pt x="909009" y="24358"/>
                    <a:pt x="938024" y="15403"/>
                  </a:cubicBezTo>
                  <a:cubicBezTo>
                    <a:pt x="985308" y="1075"/>
                    <a:pt x="1034740" y="10746"/>
                    <a:pt x="108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3"/>
            <p:cNvSpPr txBox="1"/>
            <p:nvPr/>
          </p:nvSpPr>
          <p:spPr>
            <a:xfrm>
              <a:off x="0" y="-9302"/>
              <a:ext cx="4419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O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94" name="Google Shape;394;p33"/>
          <p:cNvGrpSpPr/>
          <p:nvPr/>
        </p:nvGrpSpPr>
        <p:grpSpPr>
          <a:xfrm>
            <a:off x="6854881" y="987756"/>
            <a:ext cx="1657350" cy="2919967"/>
            <a:chOff x="0" y="-9302"/>
            <a:chExt cx="4419600" cy="7786578"/>
          </a:xfrm>
        </p:grpSpPr>
        <p:sp>
          <p:nvSpPr>
            <p:cNvPr id="395" name="Google Shape;395;p33"/>
            <p:cNvSpPr txBox="1"/>
            <p:nvPr/>
          </p:nvSpPr>
          <p:spPr>
            <a:xfrm>
              <a:off x="0" y="3068126"/>
              <a:ext cx="4419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6" name="Google Shape;396;p33"/>
            <p:cNvSpPr txBox="1"/>
            <p:nvPr/>
          </p:nvSpPr>
          <p:spPr>
            <a:xfrm>
              <a:off x="0" y="4559176"/>
              <a:ext cx="4419600" cy="3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1115596" y="0"/>
              <a:ext cx="2187374" cy="2094605"/>
            </a:xfrm>
            <a:custGeom>
              <a:rect b="b" l="l" r="r" t="t"/>
              <a:pathLst>
                <a:path extrusionOk="0" h="2094605" w="2187374">
                  <a:moveTo>
                    <a:pt x="1082740" y="0"/>
                  </a:moveTo>
                  <a:cubicBezTo>
                    <a:pt x="1085248" y="4657"/>
                    <a:pt x="1088472" y="10030"/>
                    <a:pt x="1090979" y="14687"/>
                  </a:cubicBezTo>
                  <a:cubicBezTo>
                    <a:pt x="1095278" y="13970"/>
                    <a:pt x="1098860" y="14687"/>
                    <a:pt x="1099934" y="13254"/>
                  </a:cubicBezTo>
                  <a:cubicBezTo>
                    <a:pt x="1107815" y="716"/>
                    <a:pt x="1119636" y="716"/>
                    <a:pt x="1131815" y="2507"/>
                  </a:cubicBezTo>
                  <a:cubicBezTo>
                    <a:pt x="1135039" y="2866"/>
                    <a:pt x="1138979" y="9313"/>
                    <a:pt x="1140770" y="8955"/>
                  </a:cubicBezTo>
                  <a:cubicBezTo>
                    <a:pt x="1193069" y="-10388"/>
                    <a:pt x="1246800" y="8597"/>
                    <a:pt x="1299815" y="2507"/>
                  </a:cubicBezTo>
                  <a:cubicBezTo>
                    <a:pt x="1326681" y="-716"/>
                    <a:pt x="1354621" y="1433"/>
                    <a:pt x="1381845" y="3582"/>
                  </a:cubicBezTo>
                  <a:cubicBezTo>
                    <a:pt x="1414800" y="6448"/>
                    <a:pt x="1448472" y="18985"/>
                    <a:pt x="1480353" y="15045"/>
                  </a:cubicBezTo>
                  <a:cubicBezTo>
                    <a:pt x="1511159" y="11463"/>
                    <a:pt x="1538382" y="18269"/>
                    <a:pt x="1564532" y="27224"/>
                  </a:cubicBezTo>
                  <a:cubicBezTo>
                    <a:pt x="1602144" y="39761"/>
                    <a:pt x="1641547" y="45134"/>
                    <a:pt x="1678084" y="66269"/>
                  </a:cubicBezTo>
                  <a:cubicBezTo>
                    <a:pt x="1707457" y="83463"/>
                    <a:pt x="1743995" y="91343"/>
                    <a:pt x="1773726" y="110687"/>
                  </a:cubicBezTo>
                  <a:cubicBezTo>
                    <a:pt x="1800233" y="127881"/>
                    <a:pt x="1824233" y="149015"/>
                    <a:pt x="1848592" y="169075"/>
                  </a:cubicBezTo>
                  <a:cubicBezTo>
                    <a:pt x="1868293" y="185194"/>
                    <a:pt x="1887636" y="202030"/>
                    <a:pt x="1906263" y="219582"/>
                  </a:cubicBezTo>
                  <a:cubicBezTo>
                    <a:pt x="1971099" y="280120"/>
                    <a:pt x="2011577" y="357135"/>
                    <a:pt x="2049547" y="435582"/>
                  </a:cubicBezTo>
                  <a:cubicBezTo>
                    <a:pt x="2069607" y="476777"/>
                    <a:pt x="2090025" y="517971"/>
                    <a:pt x="2110084" y="559165"/>
                  </a:cubicBezTo>
                  <a:cubicBezTo>
                    <a:pt x="2138383" y="617553"/>
                    <a:pt x="2154144" y="678090"/>
                    <a:pt x="2162025" y="743642"/>
                  </a:cubicBezTo>
                  <a:cubicBezTo>
                    <a:pt x="2170622" y="815642"/>
                    <a:pt x="2166681" y="887284"/>
                    <a:pt x="2171338" y="958926"/>
                  </a:cubicBezTo>
                  <a:cubicBezTo>
                    <a:pt x="2173846" y="998329"/>
                    <a:pt x="2178502" y="1037374"/>
                    <a:pt x="2183875" y="1076419"/>
                  </a:cubicBezTo>
                  <a:cubicBezTo>
                    <a:pt x="2190323" y="1123702"/>
                    <a:pt x="2187816" y="1170986"/>
                    <a:pt x="2176711" y="1216479"/>
                  </a:cubicBezTo>
                  <a:cubicBezTo>
                    <a:pt x="2169905" y="1244777"/>
                    <a:pt x="2161666" y="1274867"/>
                    <a:pt x="2149487" y="1301016"/>
                  </a:cubicBezTo>
                  <a:cubicBezTo>
                    <a:pt x="2125487" y="1352240"/>
                    <a:pt x="2093965" y="1400240"/>
                    <a:pt x="2066741" y="1450031"/>
                  </a:cubicBezTo>
                  <a:cubicBezTo>
                    <a:pt x="2052413" y="1475464"/>
                    <a:pt x="2042024" y="1503404"/>
                    <a:pt x="2026263" y="1527762"/>
                  </a:cubicBezTo>
                  <a:cubicBezTo>
                    <a:pt x="1986502" y="1589016"/>
                    <a:pt x="1965726" y="1659225"/>
                    <a:pt x="1928830" y="1721554"/>
                  </a:cubicBezTo>
                  <a:cubicBezTo>
                    <a:pt x="1904830" y="1762031"/>
                    <a:pt x="1874741" y="1798210"/>
                    <a:pt x="1838562" y="1828658"/>
                  </a:cubicBezTo>
                  <a:cubicBezTo>
                    <a:pt x="1797726" y="1863046"/>
                    <a:pt x="1757248" y="1898509"/>
                    <a:pt x="1713547" y="1928599"/>
                  </a:cubicBezTo>
                  <a:cubicBezTo>
                    <a:pt x="1652651" y="1969793"/>
                    <a:pt x="1590323" y="2009196"/>
                    <a:pt x="1525487" y="2043942"/>
                  </a:cubicBezTo>
                  <a:cubicBezTo>
                    <a:pt x="1490382" y="2062927"/>
                    <a:pt x="1449188" y="2070808"/>
                    <a:pt x="1410502" y="2083345"/>
                  </a:cubicBezTo>
                  <a:cubicBezTo>
                    <a:pt x="1405845" y="2084778"/>
                    <a:pt x="1400472" y="2084778"/>
                    <a:pt x="1395457" y="2084778"/>
                  </a:cubicBezTo>
                  <a:cubicBezTo>
                    <a:pt x="1376114" y="2085494"/>
                    <a:pt x="1357487" y="2076897"/>
                    <a:pt x="1336711" y="2090151"/>
                  </a:cubicBezTo>
                  <a:cubicBezTo>
                    <a:pt x="1323457" y="2098390"/>
                    <a:pt x="1300532" y="2093017"/>
                    <a:pt x="1281905" y="2091226"/>
                  </a:cubicBezTo>
                  <a:cubicBezTo>
                    <a:pt x="1226740" y="2086569"/>
                    <a:pt x="1170502" y="2099106"/>
                    <a:pt x="1115337" y="2082629"/>
                  </a:cubicBezTo>
                  <a:cubicBezTo>
                    <a:pt x="1096711" y="2076897"/>
                    <a:pt x="1074860" y="2082270"/>
                    <a:pt x="1054800" y="2080838"/>
                  </a:cubicBezTo>
                  <a:cubicBezTo>
                    <a:pt x="987815" y="2075464"/>
                    <a:pt x="920113" y="2081912"/>
                    <a:pt x="854203" y="2065434"/>
                  </a:cubicBezTo>
                  <a:cubicBezTo>
                    <a:pt x="850621" y="2064718"/>
                    <a:pt x="846322" y="2065434"/>
                    <a:pt x="842740" y="2066151"/>
                  </a:cubicBezTo>
                  <a:cubicBezTo>
                    <a:pt x="772531" y="2082270"/>
                    <a:pt x="706621" y="2053972"/>
                    <a:pt x="639636" y="2043226"/>
                  </a:cubicBezTo>
                  <a:cubicBezTo>
                    <a:pt x="590919" y="2035345"/>
                    <a:pt x="545068" y="2009912"/>
                    <a:pt x="497785" y="1992002"/>
                  </a:cubicBezTo>
                  <a:cubicBezTo>
                    <a:pt x="477725" y="1984479"/>
                    <a:pt x="458382" y="1974808"/>
                    <a:pt x="437964" y="1967643"/>
                  </a:cubicBezTo>
                  <a:cubicBezTo>
                    <a:pt x="382800" y="1947942"/>
                    <a:pt x="346979" y="1903166"/>
                    <a:pt x="305068" y="1866628"/>
                  </a:cubicBezTo>
                  <a:cubicBezTo>
                    <a:pt x="231635" y="1802509"/>
                    <a:pt x="187217" y="1717255"/>
                    <a:pt x="138143" y="1635583"/>
                  </a:cubicBezTo>
                  <a:cubicBezTo>
                    <a:pt x="112710" y="1596180"/>
                    <a:pt x="89426" y="1554986"/>
                    <a:pt x="67934" y="1513434"/>
                  </a:cubicBezTo>
                  <a:cubicBezTo>
                    <a:pt x="31755" y="1443583"/>
                    <a:pt x="7755" y="1368718"/>
                    <a:pt x="2740" y="1290628"/>
                  </a:cubicBezTo>
                  <a:cubicBezTo>
                    <a:pt x="-2275" y="1213255"/>
                    <a:pt x="590" y="1135523"/>
                    <a:pt x="3456" y="1057792"/>
                  </a:cubicBezTo>
                  <a:cubicBezTo>
                    <a:pt x="5605" y="1001911"/>
                    <a:pt x="9546" y="946031"/>
                    <a:pt x="19217" y="891225"/>
                  </a:cubicBezTo>
                  <a:cubicBezTo>
                    <a:pt x="28531" y="837493"/>
                    <a:pt x="42501" y="783762"/>
                    <a:pt x="60770" y="732180"/>
                  </a:cubicBezTo>
                  <a:cubicBezTo>
                    <a:pt x="81188" y="674866"/>
                    <a:pt x="104829" y="617911"/>
                    <a:pt x="134919" y="565612"/>
                  </a:cubicBezTo>
                  <a:cubicBezTo>
                    <a:pt x="163934" y="515463"/>
                    <a:pt x="186859" y="461374"/>
                    <a:pt x="234859" y="422329"/>
                  </a:cubicBezTo>
                  <a:cubicBezTo>
                    <a:pt x="273546" y="390806"/>
                    <a:pt x="309725" y="355702"/>
                    <a:pt x="345904" y="321672"/>
                  </a:cubicBezTo>
                  <a:cubicBezTo>
                    <a:pt x="399277" y="272239"/>
                    <a:pt x="455874" y="227105"/>
                    <a:pt x="513188" y="183045"/>
                  </a:cubicBezTo>
                  <a:cubicBezTo>
                    <a:pt x="554024" y="151523"/>
                    <a:pt x="598442" y="123582"/>
                    <a:pt x="644651" y="100657"/>
                  </a:cubicBezTo>
                  <a:cubicBezTo>
                    <a:pt x="671158" y="87761"/>
                    <a:pt x="701606" y="82030"/>
                    <a:pt x="729546" y="68776"/>
                  </a:cubicBezTo>
                  <a:cubicBezTo>
                    <a:pt x="766442" y="51582"/>
                    <a:pt x="807278" y="41194"/>
                    <a:pt x="847397" y="31164"/>
                  </a:cubicBezTo>
                  <a:cubicBezTo>
                    <a:pt x="877128" y="23642"/>
                    <a:pt x="909009" y="24358"/>
                    <a:pt x="938024" y="15403"/>
                  </a:cubicBezTo>
                  <a:cubicBezTo>
                    <a:pt x="985308" y="1075"/>
                    <a:pt x="1034740" y="10746"/>
                    <a:pt x="108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3"/>
            <p:cNvSpPr txBox="1"/>
            <p:nvPr/>
          </p:nvSpPr>
          <p:spPr>
            <a:xfrm>
              <a:off x="0" y="-9302"/>
              <a:ext cx="4419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T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34"/>
          <p:cNvGrpSpPr/>
          <p:nvPr/>
        </p:nvGrpSpPr>
        <p:grpSpPr>
          <a:xfrm>
            <a:off x="5006491" y="909450"/>
            <a:ext cx="3474172" cy="3215667"/>
            <a:chOff x="0" y="-133350"/>
            <a:chExt cx="9264460" cy="8575112"/>
          </a:xfrm>
        </p:grpSpPr>
        <p:sp>
          <p:nvSpPr>
            <p:cNvPr id="404" name="Google Shape;404;p34"/>
            <p:cNvSpPr txBox="1"/>
            <p:nvPr/>
          </p:nvSpPr>
          <p:spPr>
            <a:xfrm>
              <a:off x="1057837" y="7867262"/>
              <a:ext cx="1415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Item 1</a:t>
              </a:r>
              <a:endParaRPr sz="600">
                <a:solidFill>
                  <a:schemeClr val="accent1"/>
                </a:solidFill>
              </a:endParaRPr>
            </a:p>
          </p:txBody>
        </p:sp>
        <p:sp>
          <p:nvSpPr>
            <p:cNvPr id="405" name="Google Shape;405;p34"/>
            <p:cNvSpPr txBox="1"/>
            <p:nvPr/>
          </p:nvSpPr>
          <p:spPr>
            <a:xfrm>
              <a:off x="2723154" y="7867262"/>
              <a:ext cx="14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Item 2</a:t>
              </a:r>
              <a:endParaRPr sz="600">
                <a:solidFill>
                  <a:schemeClr val="accent1"/>
                </a:solidFill>
              </a:endParaRPr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4410344" y="7867262"/>
              <a:ext cx="146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Item 3</a:t>
              </a:r>
              <a:endParaRPr sz="600">
                <a:solidFill>
                  <a:schemeClr val="accent1"/>
                </a:solidFill>
              </a:endParaRPr>
            </a:p>
          </p:txBody>
        </p:sp>
        <p:sp>
          <p:nvSpPr>
            <p:cNvPr id="407" name="Google Shape;407;p34"/>
            <p:cNvSpPr txBox="1"/>
            <p:nvPr/>
          </p:nvSpPr>
          <p:spPr>
            <a:xfrm>
              <a:off x="6093950" y="7867262"/>
              <a:ext cx="147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Item 4</a:t>
              </a:r>
              <a:endParaRPr sz="600">
                <a:solidFill>
                  <a:schemeClr val="accent1"/>
                </a:solidFill>
              </a:endParaRPr>
            </a:p>
          </p:txBody>
        </p:sp>
        <p:sp>
          <p:nvSpPr>
            <p:cNvPr id="408" name="Google Shape;408;p34"/>
            <p:cNvSpPr txBox="1"/>
            <p:nvPr/>
          </p:nvSpPr>
          <p:spPr>
            <a:xfrm>
              <a:off x="7799334" y="7867262"/>
              <a:ext cx="1447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Item 5</a:t>
              </a:r>
              <a:endParaRPr sz="600">
                <a:solidFill>
                  <a:schemeClr val="accent1"/>
                </a:solidFill>
              </a:endParaRPr>
            </a:p>
          </p:txBody>
        </p:sp>
        <p:grpSp>
          <p:nvGrpSpPr>
            <p:cNvPr id="409" name="Google Shape;409;p34"/>
            <p:cNvGrpSpPr/>
            <p:nvPr/>
          </p:nvGrpSpPr>
          <p:grpSpPr>
            <a:xfrm>
              <a:off x="1023650" y="293714"/>
              <a:ext cx="8240810" cy="7457950"/>
              <a:chOff x="0" y="-6350"/>
              <a:chExt cx="9637247" cy="8721729"/>
            </a:xfrm>
          </p:grpSpPr>
          <p:sp>
            <p:nvSpPr>
              <p:cNvPr id="410" name="Google Shape;410;p34"/>
              <p:cNvSpPr/>
              <p:nvPr/>
            </p:nvSpPr>
            <p:spPr>
              <a:xfrm>
                <a:off x="0" y="-6350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  <p:sp>
            <p:nvSpPr>
              <p:cNvPr id="411" name="Google Shape;411;p34"/>
              <p:cNvSpPr/>
              <p:nvPr/>
            </p:nvSpPr>
            <p:spPr>
              <a:xfrm>
                <a:off x="0" y="1735456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  <p:sp>
            <p:nvSpPr>
              <p:cNvPr id="412" name="Google Shape;412;p34"/>
              <p:cNvSpPr/>
              <p:nvPr/>
            </p:nvSpPr>
            <p:spPr>
              <a:xfrm>
                <a:off x="0" y="3477261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  <p:sp>
            <p:nvSpPr>
              <p:cNvPr id="413" name="Google Shape;413;p34"/>
              <p:cNvSpPr/>
              <p:nvPr/>
            </p:nvSpPr>
            <p:spPr>
              <a:xfrm>
                <a:off x="0" y="5219067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  <p:sp>
            <p:nvSpPr>
              <p:cNvPr id="414" name="Google Shape;414;p34"/>
              <p:cNvSpPr/>
              <p:nvPr/>
            </p:nvSpPr>
            <p:spPr>
              <a:xfrm>
                <a:off x="0" y="6960873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  <p:sp>
            <p:nvSpPr>
              <p:cNvPr id="415" name="Google Shape;415;p34"/>
              <p:cNvSpPr/>
              <p:nvPr/>
            </p:nvSpPr>
            <p:spPr>
              <a:xfrm>
                <a:off x="0" y="8702679"/>
                <a:ext cx="9637247" cy="12700"/>
              </a:xfrm>
              <a:custGeom>
                <a:rect b="b" l="l" r="r" t="t"/>
                <a:pathLst>
                  <a:path extrusionOk="0" h="12700" w="9637247">
                    <a:moveTo>
                      <a:pt x="0" y="0"/>
                    </a:moveTo>
                    <a:lnTo>
                      <a:pt x="9637247" y="0"/>
                    </a:lnTo>
                    <a:lnTo>
                      <a:pt x="96372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</p:sp>
        </p:grpSp>
        <p:sp>
          <p:nvSpPr>
            <p:cNvPr id="416" name="Google Shape;416;p34"/>
            <p:cNvSpPr txBox="1"/>
            <p:nvPr/>
          </p:nvSpPr>
          <p:spPr>
            <a:xfrm>
              <a:off x="41669" y="-133350"/>
              <a:ext cx="72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25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7" name="Google Shape;417;p34"/>
            <p:cNvSpPr txBox="1"/>
            <p:nvPr/>
          </p:nvSpPr>
          <p:spPr>
            <a:xfrm>
              <a:off x="0" y="1356144"/>
              <a:ext cx="76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20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8" name="Google Shape;418;p34"/>
            <p:cNvSpPr txBox="1"/>
            <p:nvPr/>
          </p:nvSpPr>
          <p:spPr>
            <a:xfrm>
              <a:off x="89937" y="2845637"/>
              <a:ext cx="6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15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9" name="Google Shape;419;p34"/>
            <p:cNvSpPr txBox="1"/>
            <p:nvPr/>
          </p:nvSpPr>
          <p:spPr>
            <a:xfrm>
              <a:off x="48268" y="4335131"/>
              <a:ext cx="72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10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0" name="Google Shape;420;p34"/>
            <p:cNvSpPr txBox="1"/>
            <p:nvPr/>
          </p:nvSpPr>
          <p:spPr>
            <a:xfrm>
              <a:off x="306766" y="5824624"/>
              <a:ext cx="4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5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21" name="Google Shape;421;p34"/>
            <p:cNvSpPr txBox="1"/>
            <p:nvPr/>
          </p:nvSpPr>
          <p:spPr>
            <a:xfrm>
              <a:off x="265097" y="7314118"/>
              <a:ext cx="50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0 </a:t>
              </a:r>
              <a:endParaRPr sz="700">
                <a:solidFill>
                  <a:schemeClr val="accent1"/>
                </a:solidFill>
              </a:endParaRPr>
            </a:p>
          </p:txBody>
        </p:sp>
        <p:grpSp>
          <p:nvGrpSpPr>
            <p:cNvPr id="422" name="Google Shape;422;p34"/>
            <p:cNvGrpSpPr/>
            <p:nvPr/>
          </p:nvGrpSpPr>
          <p:grpSpPr>
            <a:xfrm>
              <a:off x="1023650" y="293714"/>
              <a:ext cx="8240810" cy="7452521"/>
              <a:chOff x="0" y="-6350"/>
              <a:chExt cx="9637247" cy="8715379"/>
            </a:xfrm>
          </p:grpSpPr>
          <p:sp>
            <p:nvSpPr>
              <p:cNvPr id="423" name="Google Shape;423;p34"/>
              <p:cNvSpPr/>
              <p:nvPr/>
            </p:nvSpPr>
            <p:spPr>
              <a:xfrm>
                <a:off x="0" y="6960873"/>
                <a:ext cx="1734705" cy="1748156"/>
              </a:xfrm>
              <a:custGeom>
                <a:rect b="b" l="l" r="r" t="t"/>
                <a:pathLst>
                  <a:path extrusionOk="0" h="1748156" w="1734705">
                    <a:moveTo>
                      <a:pt x="0" y="1748156"/>
                    </a:moveTo>
                    <a:lnTo>
                      <a:pt x="0" y="138777"/>
                    </a:lnTo>
                    <a:cubicBezTo>
                      <a:pt x="0" y="101971"/>
                      <a:pt x="14621" y="66672"/>
                      <a:pt x="40646" y="40647"/>
                    </a:cubicBezTo>
                    <a:cubicBezTo>
                      <a:pt x="66672" y="14621"/>
                      <a:pt x="101970" y="0"/>
                      <a:pt x="138776" y="0"/>
                    </a:cubicBezTo>
                    <a:lnTo>
                      <a:pt x="1595928" y="0"/>
                    </a:lnTo>
                    <a:cubicBezTo>
                      <a:pt x="1632734" y="0"/>
                      <a:pt x="1668032" y="14621"/>
                      <a:pt x="1694058" y="40647"/>
                    </a:cubicBezTo>
                    <a:cubicBezTo>
                      <a:pt x="1720084" y="66672"/>
                      <a:pt x="1734705" y="101971"/>
                      <a:pt x="1734704" y="138777"/>
                    </a:cubicBezTo>
                    <a:lnTo>
                      <a:pt x="1734704" y="17481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1975636" y="5915789"/>
                <a:ext cx="1734705" cy="2793240"/>
              </a:xfrm>
              <a:custGeom>
                <a:rect b="b" l="l" r="r" t="t"/>
                <a:pathLst>
                  <a:path extrusionOk="0" h="2793240" w="1734705">
                    <a:moveTo>
                      <a:pt x="0" y="2793240"/>
                    </a:moveTo>
                    <a:lnTo>
                      <a:pt x="0" y="138777"/>
                    </a:lnTo>
                    <a:cubicBezTo>
                      <a:pt x="0" y="101971"/>
                      <a:pt x="14621" y="66673"/>
                      <a:pt x="40646" y="40647"/>
                    </a:cubicBezTo>
                    <a:cubicBezTo>
                      <a:pt x="66672" y="14621"/>
                      <a:pt x="101970" y="0"/>
                      <a:pt x="138776" y="0"/>
                    </a:cubicBezTo>
                    <a:lnTo>
                      <a:pt x="1595928" y="0"/>
                    </a:lnTo>
                    <a:cubicBezTo>
                      <a:pt x="1632734" y="0"/>
                      <a:pt x="1668032" y="14621"/>
                      <a:pt x="1694057" y="40647"/>
                    </a:cubicBezTo>
                    <a:cubicBezTo>
                      <a:pt x="1720083" y="66673"/>
                      <a:pt x="1734704" y="101971"/>
                      <a:pt x="1734704" y="138777"/>
                    </a:cubicBezTo>
                    <a:lnTo>
                      <a:pt x="1734704" y="27932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4"/>
              <p:cNvSpPr/>
              <p:nvPr/>
            </p:nvSpPr>
            <p:spPr>
              <a:xfrm>
                <a:off x="3951271" y="3477261"/>
                <a:ext cx="1734705" cy="5231767"/>
              </a:xfrm>
              <a:custGeom>
                <a:rect b="b" l="l" r="r" t="t"/>
                <a:pathLst>
                  <a:path extrusionOk="0" h="5231767" w="1734705">
                    <a:moveTo>
                      <a:pt x="0" y="5231768"/>
                    </a:moveTo>
                    <a:lnTo>
                      <a:pt x="0" y="138777"/>
                    </a:lnTo>
                    <a:cubicBezTo>
                      <a:pt x="0" y="101971"/>
                      <a:pt x="14621" y="66673"/>
                      <a:pt x="40647" y="40647"/>
                    </a:cubicBezTo>
                    <a:cubicBezTo>
                      <a:pt x="66673" y="14622"/>
                      <a:pt x="101971" y="0"/>
                      <a:pt x="138777" y="0"/>
                    </a:cubicBezTo>
                    <a:lnTo>
                      <a:pt x="1595928" y="0"/>
                    </a:lnTo>
                    <a:cubicBezTo>
                      <a:pt x="1632734" y="0"/>
                      <a:pt x="1668033" y="14622"/>
                      <a:pt x="1694058" y="40647"/>
                    </a:cubicBezTo>
                    <a:cubicBezTo>
                      <a:pt x="1720084" y="66673"/>
                      <a:pt x="1734705" y="101971"/>
                      <a:pt x="1734705" y="138777"/>
                    </a:cubicBezTo>
                    <a:lnTo>
                      <a:pt x="1734705" y="52317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4"/>
              <p:cNvSpPr/>
              <p:nvPr/>
            </p:nvSpPr>
            <p:spPr>
              <a:xfrm>
                <a:off x="5926907" y="2432178"/>
                <a:ext cx="1734705" cy="6276851"/>
              </a:xfrm>
              <a:custGeom>
                <a:rect b="b" l="l" r="r" t="t"/>
                <a:pathLst>
                  <a:path extrusionOk="0" h="6276851" w="1734705">
                    <a:moveTo>
                      <a:pt x="0" y="6276851"/>
                    </a:moveTo>
                    <a:lnTo>
                      <a:pt x="0" y="138776"/>
                    </a:lnTo>
                    <a:cubicBezTo>
                      <a:pt x="0" y="62132"/>
                      <a:pt x="62132" y="0"/>
                      <a:pt x="138776" y="0"/>
                    </a:cubicBezTo>
                    <a:lnTo>
                      <a:pt x="1595928" y="0"/>
                    </a:lnTo>
                    <a:cubicBezTo>
                      <a:pt x="1672573" y="0"/>
                      <a:pt x="1734704" y="62132"/>
                      <a:pt x="1734704" y="138776"/>
                    </a:cubicBezTo>
                    <a:lnTo>
                      <a:pt x="1734704" y="62768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4"/>
              <p:cNvSpPr/>
              <p:nvPr/>
            </p:nvSpPr>
            <p:spPr>
              <a:xfrm>
                <a:off x="7902542" y="-6350"/>
                <a:ext cx="1734705" cy="8715379"/>
              </a:xfrm>
              <a:custGeom>
                <a:rect b="b" l="l" r="r" t="t"/>
                <a:pathLst>
                  <a:path extrusionOk="0" h="8715379" w="1734705">
                    <a:moveTo>
                      <a:pt x="0" y="8715379"/>
                    </a:moveTo>
                    <a:lnTo>
                      <a:pt x="0" y="138776"/>
                    </a:lnTo>
                    <a:cubicBezTo>
                      <a:pt x="0" y="101970"/>
                      <a:pt x="14621" y="66672"/>
                      <a:pt x="40648" y="40646"/>
                    </a:cubicBezTo>
                    <a:cubicBezTo>
                      <a:pt x="66673" y="14621"/>
                      <a:pt x="101972" y="0"/>
                      <a:pt x="138777" y="0"/>
                    </a:cubicBezTo>
                    <a:lnTo>
                      <a:pt x="1595929" y="0"/>
                    </a:lnTo>
                    <a:cubicBezTo>
                      <a:pt x="1632734" y="0"/>
                      <a:pt x="1668033" y="14621"/>
                      <a:pt x="1694058" y="40646"/>
                    </a:cubicBezTo>
                    <a:cubicBezTo>
                      <a:pt x="1720085" y="66672"/>
                      <a:pt x="1734705" y="101970"/>
                      <a:pt x="1734705" y="138776"/>
                    </a:cubicBezTo>
                    <a:lnTo>
                      <a:pt x="1734705" y="87153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8" name="Google Shape;428;p34"/>
          <p:cNvGrpSpPr/>
          <p:nvPr/>
        </p:nvGrpSpPr>
        <p:grpSpPr>
          <a:xfrm>
            <a:off x="514350" y="1588775"/>
            <a:ext cx="3909627" cy="1943108"/>
            <a:chOff x="0" y="-9515"/>
            <a:chExt cx="10532400" cy="5181622"/>
          </a:xfrm>
        </p:grpSpPr>
        <p:sp>
          <p:nvSpPr>
            <p:cNvPr id="429" name="Google Shape;429;p34"/>
            <p:cNvSpPr txBox="1"/>
            <p:nvPr/>
          </p:nvSpPr>
          <p:spPr>
            <a:xfrm>
              <a:off x="0" y="-9515"/>
              <a:ext cx="105324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30" name="Google Shape;430;p34"/>
            <p:cNvSpPr txBox="1"/>
            <p:nvPr/>
          </p:nvSpPr>
          <p:spPr>
            <a:xfrm>
              <a:off x="0" y="4597607"/>
              <a:ext cx="9825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31" name="Google Shape;431;p34"/>
          <p:cNvSpPr/>
          <p:nvPr/>
        </p:nvSpPr>
        <p:spPr>
          <a:xfrm rot="-6200355">
            <a:off x="289205" y="3479477"/>
            <a:ext cx="1545901" cy="2496696"/>
          </a:xfrm>
          <a:custGeom>
            <a:rect b="b" l="l" r="r" t="t"/>
            <a:pathLst>
              <a:path extrusionOk="0" h="5008943" w="3101432">
                <a:moveTo>
                  <a:pt x="2762541" y="891649"/>
                </a:moveTo>
                <a:cubicBezTo>
                  <a:pt x="2788234" y="1009859"/>
                  <a:pt x="2729654" y="1100316"/>
                  <a:pt x="2673130" y="1194884"/>
                </a:cubicBezTo>
                <a:cubicBezTo>
                  <a:pt x="2604274" y="1310011"/>
                  <a:pt x="2543639" y="1429249"/>
                  <a:pt x="2476838" y="1545403"/>
                </a:cubicBezTo>
                <a:cubicBezTo>
                  <a:pt x="2428535" y="1629692"/>
                  <a:pt x="2375094" y="1710897"/>
                  <a:pt x="2324736" y="1794158"/>
                </a:cubicBezTo>
                <a:cubicBezTo>
                  <a:pt x="2285683" y="1858917"/>
                  <a:pt x="2245603" y="1924703"/>
                  <a:pt x="2209633" y="1990490"/>
                </a:cubicBezTo>
                <a:cubicBezTo>
                  <a:pt x="2115084" y="2160096"/>
                  <a:pt x="2021562" y="2330730"/>
                  <a:pt x="1929068" y="2501364"/>
                </a:cubicBezTo>
                <a:cubicBezTo>
                  <a:pt x="1835546" y="2673025"/>
                  <a:pt x="1744080" y="2844687"/>
                  <a:pt x="1649531" y="3015321"/>
                </a:cubicBezTo>
                <a:cubicBezTo>
                  <a:pt x="1520039" y="3246602"/>
                  <a:pt x="1386437" y="3475827"/>
                  <a:pt x="1257973" y="3708135"/>
                </a:cubicBezTo>
                <a:cubicBezTo>
                  <a:pt x="1177812" y="3852043"/>
                  <a:pt x="1102789" y="3998007"/>
                  <a:pt x="1025711" y="4142943"/>
                </a:cubicBezTo>
                <a:cubicBezTo>
                  <a:pt x="976380" y="4236484"/>
                  <a:pt x="939383" y="4340303"/>
                  <a:pt x="874637" y="4422536"/>
                </a:cubicBezTo>
                <a:cubicBezTo>
                  <a:pt x="767755" y="4558221"/>
                  <a:pt x="647513" y="4685682"/>
                  <a:pt x="505689" y="4788474"/>
                </a:cubicBezTo>
                <a:cubicBezTo>
                  <a:pt x="428611" y="4843981"/>
                  <a:pt x="353588" y="4901544"/>
                  <a:pt x="275482" y="4953968"/>
                </a:cubicBezTo>
                <a:cubicBezTo>
                  <a:pt x="243623" y="4975554"/>
                  <a:pt x="205598" y="4993029"/>
                  <a:pt x="168600" y="5003308"/>
                </a:cubicBezTo>
                <a:cubicBezTo>
                  <a:pt x="99744" y="5023866"/>
                  <a:pt x="40136" y="4986861"/>
                  <a:pt x="26776" y="4913879"/>
                </a:cubicBezTo>
                <a:cubicBezTo>
                  <a:pt x="12388" y="4841925"/>
                  <a:pt x="-972" y="4768943"/>
                  <a:pt x="56" y="4696989"/>
                </a:cubicBezTo>
                <a:cubicBezTo>
                  <a:pt x="2111" y="4523272"/>
                  <a:pt x="12388" y="4349554"/>
                  <a:pt x="20610" y="4175836"/>
                </a:cubicBezTo>
                <a:cubicBezTo>
                  <a:pt x="22665" y="4126497"/>
                  <a:pt x="26776" y="4077157"/>
                  <a:pt x="82273" y="4054543"/>
                </a:cubicBezTo>
                <a:cubicBezTo>
                  <a:pt x="91522" y="4050431"/>
                  <a:pt x="98716" y="4037068"/>
                  <a:pt x="103854" y="4026789"/>
                </a:cubicBezTo>
                <a:cubicBezTo>
                  <a:pt x="143935" y="3938388"/>
                  <a:pt x="179905" y="3847932"/>
                  <a:pt x="225124" y="3761587"/>
                </a:cubicBezTo>
                <a:cubicBezTo>
                  <a:pt x="282676" y="3651600"/>
                  <a:pt x="345366" y="3543669"/>
                  <a:pt x="407029" y="3435738"/>
                </a:cubicBezTo>
                <a:cubicBezTo>
                  <a:pt x="502606" y="3269216"/>
                  <a:pt x="598183" y="3103722"/>
                  <a:pt x="695816" y="2938227"/>
                </a:cubicBezTo>
                <a:cubicBezTo>
                  <a:pt x="753367" y="2841603"/>
                  <a:pt x="814002" y="2747035"/>
                  <a:pt x="871554" y="2650411"/>
                </a:cubicBezTo>
                <a:cubicBezTo>
                  <a:pt x="955826" y="2510615"/>
                  <a:pt x="1039071" y="2369791"/>
                  <a:pt x="1123343" y="2228966"/>
                </a:cubicBezTo>
                <a:cubicBezTo>
                  <a:pt x="1154174" y="2176543"/>
                  <a:pt x="1187061" y="2125147"/>
                  <a:pt x="1217892" y="2072723"/>
                </a:cubicBezTo>
                <a:cubicBezTo>
                  <a:pt x="1323747" y="1894894"/>
                  <a:pt x="1428573" y="1716037"/>
                  <a:pt x="1535455" y="1540263"/>
                </a:cubicBezTo>
                <a:cubicBezTo>
                  <a:pt x="1652614" y="1349071"/>
                  <a:pt x="1770801" y="1157879"/>
                  <a:pt x="1893098" y="968743"/>
                </a:cubicBezTo>
                <a:cubicBezTo>
                  <a:pt x="1978398" y="836142"/>
                  <a:pt x="2069864" y="708680"/>
                  <a:pt x="2157220" y="577107"/>
                </a:cubicBezTo>
                <a:cubicBezTo>
                  <a:pt x="2181885" y="540102"/>
                  <a:pt x="2196273" y="496930"/>
                  <a:pt x="2221965" y="461981"/>
                </a:cubicBezTo>
                <a:cubicBezTo>
                  <a:pt x="2238409" y="441423"/>
                  <a:pt x="2269240" y="432171"/>
                  <a:pt x="2293905" y="417781"/>
                </a:cubicBezTo>
                <a:cubicBezTo>
                  <a:pt x="2304182" y="422920"/>
                  <a:pt x="2322681" y="428060"/>
                  <a:pt x="2322681" y="432171"/>
                </a:cubicBezTo>
                <a:cubicBezTo>
                  <a:pt x="2318570" y="482539"/>
                  <a:pt x="2353512" y="500014"/>
                  <a:pt x="2389482" y="517488"/>
                </a:cubicBezTo>
                <a:cubicBezTo>
                  <a:pt x="2416203" y="530851"/>
                  <a:pt x="2440868" y="549354"/>
                  <a:pt x="2467588" y="563745"/>
                </a:cubicBezTo>
                <a:cubicBezTo>
                  <a:pt x="2567276" y="621308"/>
                  <a:pt x="2667992" y="677843"/>
                  <a:pt x="2767679" y="734378"/>
                </a:cubicBezTo>
                <a:cubicBezTo>
                  <a:pt x="2803649" y="753909"/>
                  <a:pt x="2836536" y="756992"/>
                  <a:pt x="2852980" y="710736"/>
                </a:cubicBezTo>
                <a:cubicBezTo>
                  <a:pt x="2682380" y="613084"/>
                  <a:pt x="2513835" y="515433"/>
                  <a:pt x="2344263" y="420864"/>
                </a:cubicBezTo>
                <a:cubicBezTo>
                  <a:pt x="2330903" y="413669"/>
                  <a:pt x="2309321" y="418809"/>
                  <a:pt x="2291850" y="418809"/>
                </a:cubicBezTo>
                <a:cubicBezTo>
                  <a:pt x="2262046" y="281068"/>
                  <a:pt x="2342207" y="176221"/>
                  <a:pt x="2400787" y="65206"/>
                </a:cubicBezTo>
                <a:cubicBezTo>
                  <a:pt x="2430591" y="8671"/>
                  <a:pt x="2484031" y="-11888"/>
                  <a:pt x="2548777" y="6615"/>
                </a:cubicBezTo>
                <a:cubicBezTo>
                  <a:pt x="2727599" y="60066"/>
                  <a:pt x="2896143" y="137160"/>
                  <a:pt x="3049272" y="245091"/>
                </a:cubicBezTo>
                <a:cubicBezTo>
                  <a:pt x="3101685" y="282096"/>
                  <a:pt x="3112990" y="338631"/>
                  <a:pt x="3090381" y="400306"/>
                </a:cubicBezTo>
                <a:cubicBezTo>
                  <a:pt x="3066743" y="466093"/>
                  <a:pt x="3043106" y="530851"/>
                  <a:pt x="3020496" y="596638"/>
                </a:cubicBezTo>
                <a:cubicBezTo>
                  <a:pt x="3000970" y="654201"/>
                  <a:pt x="2967055" y="699429"/>
                  <a:pt x="2897171" y="713820"/>
                </a:cubicBezTo>
                <a:cubicBezTo>
                  <a:pt x="2948556" y="801193"/>
                  <a:pt x="2872506" y="844365"/>
                  <a:pt x="2837564" y="898845"/>
                </a:cubicBezTo>
                <a:cubicBezTo>
                  <a:pt x="2821120" y="924543"/>
                  <a:pt x="2783095" y="919403"/>
                  <a:pt x="2756375" y="894733"/>
                </a:cubicBezTo>
                <a:cubicBezTo>
                  <a:pt x="2707045" y="808388"/>
                  <a:pt x="2708072" y="807360"/>
                  <a:pt x="2599135" y="745685"/>
                </a:cubicBezTo>
                <a:cubicBezTo>
                  <a:pt x="2501503" y="690178"/>
                  <a:pt x="2401815" y="635699"/>
                  <a:pt x="2302127" y="584303"/>
                </a:cubicBezTo>
                <a:cubicBezTo>
                  <a:pt x="2289794" y="578135"/>
                  <a:pt x="2270268" y="586359"/>
                  <a:pt x="2236353" y="590470"/>
                </a:cubicBezTo>
                <a:cubicBezTo>
                  <a:pt x="2266157" y="614112"/>
                  <a:pt x="2276434" y="625419"/>
                  <a:pt x="2288767" y="632615"/>
                </a:cubicBezTo>
                <a:cubicBezTo>
                  <a:pt x="2425452" y="718960"/>
                  <a:pt x="2562138" y="805304"/>
                  <a:pt x="2699851" y="889593"/>
                </a:cubicBezTo>
                <a:cubicBezTo>
                  <a:pt x="2718349" y="897817"/>
                  <a:pt x="2741987" y="890621"/>
                  <a:pt x="2762541" y="891649"/>
                </a:cubicBezTo>
                <a:close/>
                <a:moveTo>
                  <a:pt x="546798" y="3976421"/>
                </a:moveTo>
                <a:cubicBezTo>
                  <a:pt x="598183" y="3927081"/>
                  <a:pt x="646485" y="3871574"/>
                  <a:pt x="727675" y="3882881"/>
                </a:cubicBezTo>
                <a:cubicBezTo>
                  <a:pt x="803725" y="3752336"/>
                  <a:pt x="873609" y="3623846"/>
                  <a:pt x="951715" y="3500497"/>
                </a:cubicBezTo>
                <a:cubicBezTo>
                  <a:pt x="1146980" y="3195206"/>
                  <a:pt x="1323747" y="2879636"/>
                  <a:pt x="1487152" y="2555843"/>
                </a:cubicBezTo>
                <a:cubicBezTo>
                  <a:pt x="1571425" y="2390349"/>
                  <a:pt x="1660836" y="2227938"/>
                  <a:pt x="1751274" y="2065528"/>
                </a:cubicBezTo>
                <a:cubicBezTo>
                  <a:pt x="1824241" y="1931899"/>
                  <a:pt x="1901320" y="1800326"/>
                  <a:pt x="1977370" y="1668753"/>
                </a:cubicBezTo>
                <a:cubicBezTo>
                  <a:pt x="2028756" y="1578296"/>
                  <a:pt x="2073975" y="1484756"/>
                  <a:pt x="2131527" y="1399439"/>
                </a:cubicBezTo>
                <a:cubicBezTo>
                  <a:pt x="2245603" y="1226749"/>
                  <a:pt x="2362762" y="1057144"/>
                  <a:pt x="2449089" y="857728"/>
                </a:cubicBezTo>
                <a:cubicBezTo>
                  <a:pt x="2425452" y="845393"/>
                  <a:pt x="2401815" y="833058"/>
                  <a:pt x="2375094" y="818667"/>
                </a:cubicBezTo>
                <a:cubicBezTo>
                  <a:pt x="2328847" y="896789"/>
                  <a:pt x="2290822" y="965659"/>
                  <a:pt x="2248686" y="1032474"/>
                </a:cubicBezTo>
                <a:cubicBezTo>
                  <a:pt x="2133582" y="1211331"/>
                  <a:pt x="2009229" y="1385048"/>
                  <a:pt x="1901320" y="1568017"/>
                </a:cubicBezTo>
                <a:cubicBezTo>
                  <a:pt x="1697833" y="1911341"/>
                  <a:pt x="1499485" y="2257748"/>
                  <a:pt x="1306275" y="2606211"/>
                </a:cubicBezTo>
                <a:cubicBezTo>
                  <a:pt x="1191172" y="2814877"/>
                  <a:pt x="1056542" y="3010181"/>
                  <a:pt x="920884" y="3205485"/>
                </a:cubicBezTo>
                <a:cubicBezTo>
                  <a:pt x="772894" y="3417235"/>
                  <a:pt x="637236" y="3637209"/>
                  <a:pt x="496440" y="3854099"/>
                </a:cubicBezTo>
                <a:cubicBezTo>
                  <a:pt x="502606" y="3856155"/>
                  <a:pt x="509800" y="3857183"/>
                  <a:pt x="515966" y="3859239"/>
                </a:cubicBezTo>
                <a:cubicBezTo>
                  <a:pt x="527271" y="3899327"/>
                  <a:pt x="538576" y="3939416"/>
                  <a:pt x="549881" y="3979505"/>
                </a:cubicBezTo>
                <a:cubicBezTo>
                  <a:pt x="497467" y="4044263"/>
                  <a:pt x="445054" y="4109022"/>
                  <a:pt x="391613" y="4173781"/>
                </a:cubicBezTo>
                <a:cubicBezTo>
                  <a:pt x="470747" y="4188171"/>
                  <a:pt x="521105" y="4160418"/>
                  <a:pt x="532410" y="4094631"/>
                </a:cubicBezTo>
                <a:cubicBezTo>
                  <a:pt x="538576" y="4055571"/>
                  <a:pt x="541659" y="4015482"/>
                  <a:pt x="546798" y="3976421"/>
                </a:cubicBezTo>
                <a:close/>
                <a:moveTo>
                  <a:pt x="2617634" y="958464"/>
                </a:moveTo>
                <a:cubicBezTo>
                  <a:pt x="2588858" y="943045"/>
                  <a:pt x="2561110" y="929682"/>
                  <a:pt x="2534389" y="915291"/>
                </a:cubicBezTo>
                <a:cubicBezTo>
                  <a:pt x="2437785" y="1068451"/>
                  <a:pt x="2341180" y="1210303"/>
                  <a:pt x="2255880" y="1358323"/>
                </a:cubicBezTo>
                <a:cubicBezTo>
                  <a:pt x="2045199" y="1722204"/>
                  <a:pt x="1835546" y="2088142"/>
                  <a:pt x="1633087" y="2456135"/>
                </a:cubicBezTo>
                <a:cubicBezTo>
                  <a:pt x="1467626" y="2758342"/>
                  <a:pt x="1306275" y="3062605"/>
                  <a:pt x="1121288" y="3353505"/>
                </a:cubicBezTo>
                <a:cubicBezTo>
                  <a:pt x="1011323" y="3526195"/>
                  <a:pt x="911635" y="3704024"/>
                  <a:pt x="808864" y="3880825"/>
                </a:cubicBezTo>
                <a:cubicBezTo>
                  <a:pt x="797559" y="3901383"/>
                  <a:pt x="786254" y="3925025"/>
                  <a:pt x="786254" y="3947639"/>
                </a:cubicBezTo>
                <a:cubicBezTo>
                  <a:pt x="786254" y="4009314"/>
                  <a:pt x="763644" y="4059682"/>
                  <a:pt x="722536" y="4103882"/>
                </a:cubicBezTo>
                <a:cubicBezTo>
                  <a:pt x="693760" y="4134720"/>
                  <a:pt x="667040" y="4167613"/>
                  <a:pt x="637236" y="4203590"/>
                </a:cubicBezTo>
                <a:cubicBezTo>
                  <a:pt x="662929" y="4260126"/>
                  <a:pt x="685538" y="4314605"/>
                  <a:pt x="760561" y="4333108"/>
                </a:cubicBezTo>
                <a:cubicBezTo>
                  <a:pt x="799614" y="4267321"/>
                  <a:pt x="840723" y="4203590"/>
                  <a:pt x="876693" y="4136776"/>
                </a:cubicBezTo>
                <a:cubicBezTo>
                  <a:pt x="922940" y="4051459"/>
                  <a:pt x="964048" y="3964086"/>
                  <a:pt x="1010295" y="3878769"/>
                </a:cubicBezTo>
                <a:cubicBezTo>
                  <a:pt x="1155202" y="3611511"/>
                  <a:pt x="1302165" y="3345281"/>
                  <a:pt x="1447072" y="3076996"/>
                </a:cubicBezTo>
                <a:cubicBezTo>
                  <a:pt x="1508734" y="2961869"/>
                  <a:pt x="1567314" y="2843659"/>
                  <a:pt x="1625893" y="2727505"/>
                </a:cubicBezTo>
                <a:cubicBezTo>
                  <a:pt x="1692695" y="2594904"/>
                  <a:pt x="1754357" y="2459219"/>
                  <a:pt x="1825269" y="2327646"/>
                </a:cubicBezTo>
                <a:cubicBezTo>
                  <a:pt x="1903375" y="2183738"/>
                  <a:pt x="1987647" y="2043941"/>
                  <a:pt x="2069864" y="1902089"/>
                </a:cubicBezTo>
                <a:cubicBezTo>
                  <a:pt x="2089391" y="1868168"/>
                  <a:pt x="2109945" y="1834247"/>
                  <a:pt x="2129471" y="1800326"/>
                </a:cubicBezTo>
                <a:cubicBezTo>
                  <a:pt x="2213744" y="1652306"/>
                  <a:pt x="2296988" y="1504286"/>
                  <a:pt x="2381260" y="1357295"/>
                </a:cubicBezTo>
                <a:cubicBezTo>
                  <a:pt x="2457311" y="1227777"/>
                  <a:pt x="2535417" y="1098260"/>
                  <a:pt x="2617634" y="958464"/>
                </a:cubicBezTo>
                <a:close/>
                <a:moveTo>
                  <a:pt x="2226076" y="710736"/>
                </a:moveTo>
                <a:cubicBezTo>
                  <a:pt x="2201411" y="747741"/>
                  <a:pt x="2179829" y="776523"/>
                  <a:pt x="2160303" y="807360"/>
                </a:cubicBezTo>
                <a:cubicBezTo>
                  <a:pt x="2101723" y="895761"/>
                  <a:pt x="2044171" y="985190"/>
                  <a:pt x="1984564" y="1074618"/>
                </a:cubicBezTo>
                <a:cubicBezTo>
                  <a:pt x="1883849" y="1226749"/>
                  <a:pt x="1777995" y="1375797"/>
                  <a:pt x="1683445" y="1532040"/>
                </a:cubicBezTo>
                <a:cubicBezTo>
                  <a:pt x="1533399" y="1779767"/>
                  <a:pt x="1394659" y="2033662"/>
                  <a:pt x="1245641" y="2281390"/>
                </a:cubicBezTo>
                <a:cubicBezTo>
                  <a:pt x="1124371" y="2484917"/>
                  <a:pt x="995907" y="2684333"/>
                  <a:pt x="870526" y="2885804"/>
                </a:cubicBezTo>
                <a:cubicBezTo>
                  <a:pt x="767755" y="3051298"/>
                  <a:pt x="664984" y="3216792"/>
                  <a:pt x="560158" y="3381258"/>
                </a:cubicBezTo>
                <a:cubicBezTo>
                  <a:pt x="458414" y="3540585"/>
                  <a:pt x="374142" y="3709163"/>
                  <a:pt x="302203" y="3883909"/>
                </a:cubicBezTo>
                <a:cubicBezTo>
                  <a:pt x="300147" y="3890076"/>
                  <a:pt x="304258" y="3899327"/>
                  <a:pt x="305286" y="3907551"/>
                </a:cubicBezTo>
                <a:cubicBezTo>
                  <a:pt x="410112" y="3843820"/>
                  <a:pt x="409084" y="3842792"/>
                  <a:pt x="466636" y="3738973"/>
                </a:cubicBezTo>
                <a:cubicBezTo>
                  <a:pt x="502606" y="3672158"/>
                  <a:pt x="540631" y="3606372"/>
                  <a:pt x="582767" y="3543669"/>
                </a:cubicBezTo>
                <a:cubicBezTo>
                  <a:pt x="706093" y="3361728"/>
                  <a:pt x="831473" y="3181843"/>
                  <a:pt x="955826" y="3000930"/>
                </a:cubicBezTo>
                <a:cubicBezTo>
                  <a:pt x="1002073" y="2933088"/>
                  <a:pt x="1051403" y="2867301"/>
                  <a:pt x="1091484" y="2796375"/>
                </a:cubicBezTo>
                <a:cubicBezTo>
                  <a:pt x="1199394" y="2605183"/>
                  <a:pt x="1303192" y="2411935"/>
                  <a:pt x="1410074" y="2220743"/>
                </a:cubicBezTo>
                <a:cubicBezTo>
                  <a:pt x="1517984" y="2026467"/>
                  <a:pt x="1633087" y="1835275"/>
                  <a:pt x="1736886" y="1638943"/>
                </a:cubicBezTo>
                <a:cubicBezTo>
                  <a:pt x="1857128" y="1412802"/>
                  <a:pt x="1993814" y="1197968"/>
                  <a:pt x="2143859" y="990329"/>
                </a:cubicBezTo>
                <a:cubicBezTo>
                  <a:pt x="2197300" y="916319"/>
                  <a:pt x="2250741" y="843337"/>
                  <a:pt x="2308293" y="763160"/>
                </a:cubicBezTo>
                <a:cubicBezTo>
                  <a:pt x="2278489" y="744657"/>
                  <a:pt x="2254852" y="729239"/>
                  <a:pt x="2226076" y="710736"/>
                </a:cubicBezTo>
                <a:close/>
                <a:moveTo>
                  <a:pt x="113104" y="4686710"/>
                </a:moveTo>
                <a:cubicBezTo>
                  <a:pt x="165517" y="4722687"/>
                  <a:pt x="209709" y="4753525"/>
                  <a:pt x="264177" y="4790530"/>
                </a:cubicBezTo>
                <a:cubicBezTo>
                  <a:pt x="404974" y="4671291"/>
                  <a:pt x="551936" y="4546914"/>
                  <a:pt x="694788" y="4425620"/>
                </a:cubicBezTo>
                <a:cubicBezTo>
                  <a:pt x="639292" y="4369085"/>
                  <a:pt x="588934" y="4317689"/>
                  <a:pt x="534465" y="4261154"/>
                </a:cubicBezTo>
                <a:cubicBezTo>
                  <a:pt x="511855" y="4265265"/>
                  <a:pt x="482052" y="4274516"/>
                  <a:pt x="452248" y="4274516"/>
                </a:cubicBezTo>
                <a:cubicBezTo>
                  <a:pt x="420389" y="4273488"/>
                  <a:pt x="377225" y="4273488"/>
                  <a:pt x="357699" y="4254986"/>
                </a:cubicBezTo>
                <a:cubicBezTo>
                  <a:pt x="289870" y="4189199"/>
                  <a:pt x="191210" y="4215925"/>
                  <a:pt x="113104" y="4149111"/>
                </a:cubicBezTo>
                <a:cubicBezTo>
                  <a:pt x="113104" y="4343387"/>
                  <a:pt x="113104" y="4519160"/>
                  <a:pt x="113104" y="4686710"/>
                </a:cubicBezTo>
                <a:close/>
                <a:moveTo>
                  <a:pt x="2967055" y="333492"/>
                </a:moveTo>
                <a:cubicBezTo>
                  <a:pt x="2829342" y="223505"/>
                  <a:pt x="2674158" y="167997"/>
                  <a:pt x="2521029" y="86792"/>
                </a:cubicBezTo>
                <a:cubicBezTo>
                  <a:pt x="2474782" y="167997"/>
                  <a:pt x="2431618" y="242007"/>
                  <a:pt x="2386399" y="319101"/>
                </a:cubicBezTo>
                <a:cubicBezTo>
                  <a:pt x="2546722" y="410585"/>
                  <a:pt x="2695740" y="496930"/>
                  <a:pt x="2854007" y="587387"/>
                </a:cubicBezTo>
                <a:cubicBezTo>
                  <a:pt x="2894088" y="496930"/>
                  <a:pt x="2929030" y="418809"/>
                  <a:pt x="2967055" y="333492"/>
                </a:cubicBezTo>
                <a:close/>
                <a:moveTo>
                  <a:pt x="194293" y="4107994"/>
                </a:moveTo>
                <a:cubicBezTo>
                  <a:pt x="260066" y="4100799"/>
                  <a:pt x="260066" y="4100799"/>
                  <a:pt x="248762" y="4026789"/>
                </a:cubicBezTo>
                <a:cubicBezTo>
                  <a:pt x="230263" y="4053515"/>
                  <a:pt x="216903" y="4074073"/>
                  <a:pt x="194293" y="41079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4"/>
          <p:cNvSpPr/>
          <p:nvPr/>
        </p:nvSpPr>
        <p:spPr>
          <a:xfrm rot="5314074">
            <a:off x="7801274" y="-765877"/>
            <a:ext cx="699832" cy="1872577"/>
          </a:xfrm>
          <a:custGeom>
            <a:rect b="b" l="l" r="r" t="t"/>
            <a:pathLst>
              <a:path extrusionOk="0" h="3743985" w="1399226">
                <a:moveTo>
                  <a:pt x="376251" y="3743986"/>
                </a:moveTo>
                <a:cubicBezTo>
                  <a:pt x="317839" y="3680660"/>
                  <a:pt x="320210" y="3633673"/>
                  <a:pt x="382933" y="3564872"/>
                </a:cubicBezTo>
                <a:cubicBezTo>
                  <a:pt x="398489" y="3548350"/>
                  <a:pt x="413083" y="3530949"/>
                  <a:pt x="426644" y="3512754"/>
                </a:cubicBezTo>
                <a:cubicBezTo>
                  <a:pt x="477253" y="3442359"/>
                  <a:pt x="529241" y="3374032"/>
                  <a:pt x="590455" y="3311310"/>
                </a:cubicBezTo>
                <a:cubicBezTo>
                  <a:pt x="644081" y="3256261"/>
                  <a:pt x="683956" y="3187633"/>
                  <a:pt x="728401" y="3124005"/>
                </a:cubicBezTo>
                <a:cubicBezTo>
                  <a:pt x="771897" y="3061973"/>
                  <a:pt x="813884" y="2998992"/>
                  <a:pt x="856001" y="2935968"/>
                </a:cubicBezTo>
                <a:cubicBezTo>
                  <a:pt x="910791" y="2854063"/>
                  <a:pt x="964374" y="2771079"/>
                  <a:pt x="1019812" y="2689390"/>
                </a:cubicBezTo>
                <a:cubicBezTo>
                  <a:pt x="1110856" y="2554979"/>
                  <a:pt x="1181338" y="2409187"/>
                  <a:pt x="1242034" y="2259947"/>
                </a:cubicBezTo>
                <a:cubicBezTo>
                  <a:pt x="1280443" y="2165497"/>
                  <a:pt x="1307946" y="2063719"/>
                  <a:pt x="1312860" y="1960604"/>
                </a:cubicBezTo>
                <a:cubicBezTo>
                  <a:pt x="1314929" y="1917496"/>
                  <a:pt x="1316395" y="1867059"/>
                  <a:pt x="1286435" y="1828305"/>
                </a:cubicBezTo>
                <a:cubicBezTo>
                  <a:pt x="1204875" y="1827917"/>
                  <a:pt x="1144997" y="1877664"/>
                  <a:pt x="1081930" y="1913185"/>
                </a:cubicBezTo>
                <a:cubicBezTo>
                  <a:pt x="1053824" y="1929006"/>
                  <a:pt x="1041840" y="1975821"/>
                  <a:pt x="1025890" y="2010092"/>
                </a:cubicBezTo>
                <a:cubicBezTo>
                  <a:pt x="995499" y="2074754"/>
                  <a:pt x="969203" y="2141658"/>
                  <a:pt x="937863" y="2205975"/>
                </a:cubicBezTo>
                <a:cubicBezTo>
                  <a:pt x="903721" y="2276026"/>
                  <a:pt x="867036" y="2344913"/>
                  <a:pt x="829101" y="2412894"/>
                </a:cubicBezTo>
                <a:cubicBezTo>
                  <a:pt x="792934" y="2477901"/>
                  <a:pt x="760689" y="2546874"/>
                  <a:pt x="714304" y="2604036"/>
                </a:cubicBezTo>
                <a:cubicBezTo>
                  <a:pt x="639512" y="2696244"/>
                  <a:pt x="579031" y="2800565"/>
                  <a:pt x="487211" y="2878893"/>
                </a:cubicBezTo>
                <a:cubicBezTo>
                  <a:pt x="461346" y="2900878"/>
                  <a:pt x="438844" y="2920837"/>
                  <a:pt x="399917" y="2918121"/>
                </a:cubicBezTo>
                <a:cubicBezTo>
                  <a:pt x="357283" y="2915190"/>
                  <a:pt x="343877" y="2911914"/>
                  <a:pt x="336031" y="2870099"/>
                </a:cubicBezTo>
                <a:cubicBezTo>
                  <a:pt x="330039" y="2837337"/>
                  <a:pt x="329134" y="2803583"/>
                  <a:pt x="327409" y="2770174"/>
                </a:cubicBezTo>
                <a:cubicBezTo>
                  <a:pt x="318788" y="2615545"/>
                  <a:pt x="349825" y="2468418"/>
                  <a:pt x="429015" y="2335946"/>
                </a:cubicBezTo>
                <a:cubicBezTo>
                  <a:pt x="466131" y="2273914"/>
                  <a:pt x="520232" y="2220546"/>
                  <a:pt x="572996" y="2169851"/>
                </a:cubicBezTo>
                <a:cubicBezTo>
                  <a:pt x="639167" y="2106223"/>
                  <a:pt x="710726" y="2047941"/>
                  <a:pt x="782200" y="1990090"/>
                </a:cubicBezTo>
                <a:cubicBezTo>
                  <a:pt x="822204" y="1957673"/>
                  <a:pt x="867252" y="1931506"/>
                  <a:pt x="908981" y="1901115"/>
                </a:cubicBezTo>
                <a:cubicBezTo>
                  <a:pt x="951528" y="1870077"/>
                  <a:pt x="985713" y="1835935"/>
                  <a:pt x="1008474" y="1783085"/>
                </a:cubicBezTo>
                <a:cubicBezTo>
                  <a:pt x="1047271" y="1692817"/>
                  <a:pt x="1069989" y="1599962"/>
                  <a:pt x="1083870" y="1504348"/>
                </a:cubicBezTo>
                <a:cubicBezTo>
                  <a:pt x="1097061" y="1413605"/>
                  <a:pt x="1096285" y="1322734"/>
                  <a:pt x="1065635" y="1234448"/>
                </a:cubicBezTo>
                <a:cubicBezTo>
                  <a:pt x="1062627" y="1226548"/>
                  <a:pt x="1058813" y="1218979"/>
                  <a:pt x="1054255" y="1211859"/>
                </a:cubicBezTo>
                <a:cubicBezTo>
                  <a:pt x="1052143" y="1208411"/>
                  <a:pt x="1048177" y="1206169"/>
                  <a:pt x="1040159" y="1198927"/>
                </a:cubicBezTo>
                <a:cubicBezTo>
                  <a:pt x="1011750" y="1242897"/>
                  <a:pt x="985153" y="1286954"/>
                  <a:pt x="955710" y="1329027"/>
                </a:cubicBezTo>
                <a:cubicBezTo>
                  <a:pt x="864105" y="1459947"/>
                  <a:pt x="782200" y="1597591"/>
                  <a:pt x="676585" y="1718768"/>
                </a:cubicBezTo>
                <a:cubicBezTo>
                  <a:pt x="603301" y="1802872"/>
                  <a:pt x="536915" y="1893140"/>
                  <a:pt x="464579" y="1978149"/>
                </a:cubicBezTo>
                <a:cubicBezTo>
                  <a:pt x="385260" y="2071262"/>
                  <a:pt x="304088" y="2162695"/>
                  <a:pt x="202482" y="2233090"/>
                </a:cubicBezTo>
                <a:cubicBezTo>
                  <a:pt x="190326" y="2241497"/>
                  <a:pt x="178773" y="2251196"/>
                  <a:pt x="165581" y="2257447"/>
                </a:cubicBezTo>
                <a:cubicBezTo>
                  <a:pt x="90401" y="2293140"/>
                  <a:pt x="31041" y="2256239"/>
                  <a:pt x="12806" y="2173860"/>
                </a:cubicBezTo>
                <a:cubicBezTo>
                  <a:pt x="-9006" y="2076004"/>
                  <a:pt x="-773" y="1980822"/>
                  <a:pt x="21126" y="1885941"/>
                </a:cubicBezTo>
                <a:cubicBezTo>
                  <a:pt x="33126" y="1834948"/>
                  <a:pt x="49897" y="1785198"/>
                  <a:pt x="71218" y="1737347"/>
                </a:cubicBezTo>
                <a:cubicBezTo>
                  <a:pt x="98548" y="1675616"/>
                  <a:pt x="126914" y="1613153"/>
                  <a:pt x="164288" y="1557371"/>
                </a:cubicBezTo>
                <a:cubicBezTo>
                  <a:pt x="213949" y="1483268"/>
                  <a:pt x="274386" y="1416494"/>
                  <a:pt x="327237" y="1344417"/>
                </a:cubicBezTo>
                <a:cubicBezTo>
                  <a:pt x="388752" y="1260485"/>
                  <a:pt x="479667" y="1212980"/>
                  <a:pt x="559805" y="1152413"/>
                </a:cubicBezTo>
                <a:cubicBezTo>
                  <a:pt x="578255" y="1138446"/>
                  <a:pt x="608474" y="1140860"/>
                  <a:pt x="632270" y="1132713"/>
                </a:cubicBezTo>
                <a:cubicBezTo>
                  <a:pt x="649125" y="1126936"/>
                  <a:pt x="664084" y="1115772"/>
                  <a:pt x="680249" y="1107667"/>
                </a:cubicBezTo>
                <a:cubicBezTo>
                  <a:pt x="698958" y="1098313"/>
                  <a:pt x="717538" y="1083397"/>
                  <a:pt x="737022" y="1081802"/>
                </a:cubicBezTo>
                <a:cubicBezTo>
                  <a:pt x="816040" y="1075552"/>
                  <a:pt x="895790" y="1068180"/>
                  <a:pt x="974117" y="1098658"/>
                </a:cubicBezTo>
                <a:cubicBezTo>
                  <a:pt x="1035675" y="1015502"/>
                  <a:pt x="1079473" y="922820"/>
                  <a:pt x="1117581" y="827982"/>
                </a:cubicBezTo>
                <a:cubicBezTo>
                  <a:pt x="1160689" y="720427"/>
                  <a:pt x="1204099" y="612441"/>
                  <a:pt x="1236818" y="501352"/>
                </a:cubicBezTo>
                <a:cubicBezTo>
                  <a:pt x="1266088" y="402203"/>
                  <a:pt x="1281693" y="299045"/>
                  <a:pt x="1257854" y="194077"/>
                </a:cubicBezTo>
                <a:cubicBezTo>
                  <a:pt x="1242767" y="126742"/>
                  <a:pt x="1193968" y="87988"/>
                  <a:pt x="1122538" y="92170"/>
                </a:cubicBezTo>
                <a:cubicBezTo>
                  <a:pt x="1050246" y="96480"/>
                  <a:pt x="989938" y="130579"/>
                  <a:pt x="930104" y="166531"/>
                </a:cubicBezTo>
                <a:cubicBezTo>
                  <a:pt x="799831" y="244772"/>
                  <a:pt x="697018" y="353146"/>
                  <a:pt x="604853" y="471392"/>
                </a:cubicBezTo>
                <a:cubicBezTo>
                  <a:pt x="541700" y="552435"/>
                  <a:pt x="483073" y="637315"/>
                  <a:pt x="427118" y="723488"/>
                </a:cubicBezTo>
                <a:cubicBezTo>
                  <a:pt x="397848" y="768536"/>
                  <a:pt x="378751" y="820179"/>
                  <a:pt x="354524" y="870055"/>
                </a:cubicBezTo>
                <a:lnTo>
                  <a:pt x="289043" y="862986"/>
                </a:lnTo>
                <a:cubicBezTo>
                  <a:pt x="277835" y="828887"/>
                  <a:pt x="275378" y="802634"/>
                  <a:pt x="286715" y="765561"/>
                </a:cubicBezTo>
                <a:cubicBezTo>
                  <a:pt x="321503" y="651627"/>
                  <a:pt x="398020" y="564246"/>
                  <a:pt x="460958" y="469236"/>
                </a:cubicBezTo>
                <a:cubicBezTo>
                  <a:pt x="518299" y="383372"/>
                  <a:pt x="584661" y="303889"/>
                  <a:pt x="658911" y="232142"/>
                </a:cubicBezTo>
                <a:cubicBezTo>
                  <a:pt x="739350" y="154030"/>
                  <a:pt x="821859" y="72987"/>
                  <a:pt x="928896" y="31387"/>
                </a:cubicBezTo>
                <a:cubicBezTo>
                  <a:pt x="967694" y="16386"/>
                  <a:pt x="1008000" y="-1030"/>
                  <a:pt x="1054384" y="48"/>
                </a:cubicBezTo>
                <a:cubicBezTo>
                  <a:pt x="1132496" y="1901"/>
                  <a:pt x="1151808" y="522"/>
                  <a:pt x="1198150" y="22162"/>
                </a:cubicBezTo>
                <a:cubicBezTo>
                  <a:pt x="1207375" y="26473"/>
                  <a:pt x="1219704" y="29447"/>
                  <a:pt x="1224575" y="36905"/>
                </a:cubicBezTo>
                <a:cubicBezTo>
                  <a:pt x="1263933" y="96480"/>
                  <a:pt x="1319197" y="148339"/>
                  <a:pt x="1334673" y="220028"/>
                </a:cubicBezTo>
                <a:cubicBezTo>
                  <a:pt x="1352477" y="302753"/>
                  <a:pt x="1357822" y="386598"/>
                  <a:pt x="1338682" y="471823"/>
                </a:cubicBezTo>
                <a:cubicBezTo>
                  <a:pt x="1298635" y="650333"/>
                  <a:pt x="1230912" y="818369"/>
                  <a:pt x="1153662" y="982955"/>
                </a:cubicBezTo>
                <a:cubicBezTo>
                  <a:pt x="1126332" y="1041281"/>
                  <a:pt x="1091414" y="1096071"/>
                  <a:pt x="1058824" y="1154784"/>
                </a:cubicBezTo>
                <a:cubicBezTo>
                  <a:pt x="1071326" y="1169915"/>
                  <a:pt x="1082448" y="1184960"/>
                  <a:pt x="1095251" y="1198582"/>
                </a:cubicBezTo>
                <a:cubicBezTo>
                  <a:pt x="1147325" y="1253761"/>
                  <a:pt x="1165431" y="1321742"/>
                  <a:pt x="1171380" y="1394853"/>
                </a:cubicBezTo>
                <a:cubicBezTo>
                  <a:pt x="1181068" y="1507023"/>
                  <a:pt x="1166574" y="1619965"/>
                  <a:pt x="1128875" y="1726053"/>
                </a:cubicBezTo>
                <a:cubicBezTo>
                  <a:pt x="1125810" y="1736155"/>
                  <a:pt x="1123505" y="1746472"/>
                  <a:pt x="1121978" y="1756918"/>
                </a:cubicBezTo>
                <a:cubicBezTo>
                  <a:pt x="1121676" y="1758513"/>
                  <a:pt x="1123573" y="1760539"/>
                  <a:pt x="1126677" y="1767092"/>
                </a:cubicBezTo>
                <a:cubicBezTo>
                  <a:pt x="1135168" y="1764318"/>
                  <a:pt x="1143464" y="1760977"/>
                  <a:pt x="1151507" y="1757091"/>
                </a:cubicBezTo>
                <a:cubicBezTo>
                  <a:pt x="1203668" y="1727734"/>
                  <a:pt x="1270830" y="1741830"/>
                  <a:pt x="1319154" y="1777783"/>
                </a:cubicBezTo>
                <a:cubicBezTo>
                  <a:pt x="1395973" y="1834901"/>
                  <a:pt x="1407181" y="1909219"/>
                  <a:pt x="1395067" y="1995306"/>
                </a:cubicBezTo>
                <a:cubicBezTo>
                  <a:pt x="1388429" y="2042725"/>
                  <a:pt x="1390972" y="2091610"/>
                  <a:pt x="1380411" y="2137821"/>
                </a:cubicBezTo>
                <a:cubicBezTo>
                  <a:pt x="1363642" y="2211536"/>
                  <a:pt x="1341355" y="2284173"/>
                  <a:pt x="1317904" y="2356121"/>
                </a:cubicBezTo>
                <a:cubicBezTo>
                  <a:pt x="1278546" y="2476823"/>
                  <a:pt x="1228153" y="2592138"/>
                  <a:pt x="1158404" y="2699218"/>
                </a:cubicBezTo>
                <a:cubicBezTo>
                  <a:pt x="1109649" y="2774054"/>
                  <a:pt x="1069515" y="2854407"/>
                  <a:pt x="1021794" y="2930062"/>
                </a:cubicBezTo>
                <a:cubicBezTo>
                  <a:pt x="982480" y="2992397"/>
                  <a:pt x="939027" y="3052231"/>
                  <a:pt x="895143" y="3111461"/>
                </a:cubicBezTo>
                <a:cubicBezTo>
                  <a:pt x="827549" y="3202549"/>
                  <a:pt x="777070" y="3305103"/>
                  <a:pt x="697579" y="3388387"/>
                </a:cubicBezTo>
                <a:cubicBezTo>
                  <a:pt x="662359" y="3425202"/>
                  <a:pt x="641064" y="3475164"/>
                  <a:pt x="612009" y="3518186"/>
                </a:cubicBezTo>
                <a:cubicBezTo>
                  <a:pt x="592007" y="3547887"/>
                  <a:pt x="569547" y="3575908"/>
                  <a:pt x="548123" y="3604402"/>
                </a:cubicBezTo>
                <a:cubicBezTo>
                  <a:pt x="516826" y="3646217"/>
                  <a:pt x="485444" y="3687989"/>
                  <a:pt x="452337" y="3732175"/>
                </a:cubicBezTo>
                <a:close/>
                <a:moveTo>
                  <a:pt x="938984" y="1154181"/>
                </a:moveTo>
                <a:cubicBezTo>
                  <a:pt x="907687" y="1154181"/>
                  <a:pt x="888289" y="1151293"/>
                  <a:pt x="870011" y="1154698"/>
                </a:cubicBezTo>
                <a:cubicBezTo>
                  <a:pt x="793192" y="1169139"/>
                  <a:pt x="717408" y="1187460"/>
                  <a:pt x="648651" y="1226818"/>
                </a:cubicBezTo>
                <a:cubicBezTo>
                  <a:pt x="439835" y="1346400"/>
                  <a:pt x="290423" y="1520212"/>
                  <a:pt x="186403" y="1735062"/>
                </a:cubicBezTo>
                <a:cubicBezTo>
                  <a:pt x="167952" y="1773127"/>
                  <a:pt x="153080" y="1812916"/>
                  <a:pt x="136052" y="1851454"/>
                </a:cubicBezTo>
                <a:cubicBezTo>
                  <a:pt x="93634" y="1948577"/>
                  <a:pt x="81779" y="2049277"/>
                  <a:pt x="95402" y="2161660"/>
                </a:cubicBezTo>
                <a:cubicBezTo>
                  <a:pt x="114455" y="2154677"/>
                  <a:pt x="131440" y="2152392"/>
                  <a:pt x="143208" y="2143339"/>
                </a:cubicBezTo>
                <a:cubicBezTo>
                  <a:pt x="169866" y="2122850"/>
                  <a:pt x="195046" y="2100508"/>
                  <a:pt x="218561" y="2076479"/>
                </a:cubicBezTo>
                <a:cubicBezTo>
                  <a:pt x="268049" y="2025956"/>
                  <a:pt x="317408" y="1975131"/>
                  <a:pt x="364224" y="1922152"/>
                </a:cubicBezTo>
                <a:cubicBezTo>
                  <a:pt x="435438" y="1841712"/>
                  <a:pt x="502902" y="1757910"/>
                  <a:pt x="574936" y="1678246"/>
                </a:cubicBezTo>
                <a:cubicBezTo>
                  <a:pt x="619682" y="1628715"/>
                  <a:pt x="663437" y="1579442"/>
                  <a:pt x="694044" y="1519522"/>
                </a:cubicBezTo>
                <a:cubicBezTo>
                  <a:pt x="702475" y="1502424"/>
                  <a:pt x="713676" y="1486838"/>
                  <a:pt x="727194" y="1473396"/>
                </a:cubicBezTo>
                <a:cubicBezTo>
                  <a:pt x="806426" y="1397742"/>
                  <a:pt x="848586" y="1296869"/>
                  <a:pt x="909110" y="1208497"/>
                </a:cubicBezTo>
                <a:cubicBezTo>
                  <a:pt x="918292" y="1195134"/>
                  <a:pt x="924931" y="1180003"/>
                  <a:pt x="938984" y="1154181"/>
                </a:cubicBezTo>
                <a:close/>
                <a:moveTo>
                  <a:pt x="438068" y="2727411"/>
                </a:moveTo>
                <a:cubicBezTo>
                  <a:pt x="493677" y="2671370"/>
                  <a:pt x="553166" y="2629814"/>
                  <a:pt x="585153" y="2572868"/>
                </a:cubicBezTo>
                <a:cubicBezTo>
                  <a:pt x="608819" y="2530752"/>
                  <a:pt x="637486" y="2493248"/>
                  <a:pt x="662747" y="2452899"/>
                </a:cubicBezTo>
                <a:cubicBezTo>
                  <a:pt x="717365" y="2365389"/>
                  <a:pt x="771638" y="2277664"/>
                  <a:pt x="823195" y="2188387"/>
                </a:cubicBezTo>
                <a:cubicBezTo>
                  <a:pt x="846474" y="2148124"/>
                  <a:pt x="862941" y="2103982"/>
                  <a:pt x="882512" y="2061606"/>
                </a:cubicBezTo>
                <a:cubicBezTo>
                  <a:pt x="860160" y="2066205"/>
                  <a:pt x="839372" y="2076495"/>
                  <a:pt x="822161" y="2091480"/>
                </a:cubicBezTo>
                <a:cubicBezTo>
                  <a:pt x="785778" y="2123122"/>
                  <a:pt x="752110" y="2157910"/>
                  <a:pt x="715123" y="2188775"/>
                </a:cubicBezTo>
                <a:cubicBezTo>
                  <a:pt x="633218" y="2257145"/>
                  <a:pt x="562952" y="2334438"/>
                  <a:pt x="512257" y="2429103"/>
                </a:cubicBezTo>
                <a:cubicBezTo>
                  <a:pt x="463890" y="2519070"/>
                  <a:pt x="435912" y="2613390"/>
                  <a:pt x="438068" y="272741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7" name="Google Shape;437;p35"/>
          <p:cNvCxnSpPr/>
          <p:nvPr/>
        </p:nvCxnSpPr>
        <p:spPr>
          <a:xfrm>
            <a:off x="2487473" y="2773179"/>
            <a:ext cx="41691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8" name="Google Shape;438;p35"/>
          <p:cNvCxnSpPr/>
          <p:nvPr/>
        </p:nvCxnSpPr>
        <p:spPr>
          <a:xfrm rot="-5400000">
            <a:off x="1993092" y="3269941"/>
            <a:ext cx="9840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9" name="Google Shape;439;p35"/>
          <p:cNvCxnSpPr/>
          <p:nvPr/>
        </p:nvCxnSpPr>
        <p:spPr>
          <a:xfrm rot="-5400000">
            <a:off x="6164508" y="3269922"/>
            <a:ext cx="9888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0" name="Google Shape;440;p35"/>
          <p:cNvCxnSpPr/>
          <p:nvPr/>
        </p:nvCxnSpPr>
        <p:spPr>
          <a:xfrm rot="-5400000">
            <a:off x="4498570" y="2691447"/>
            <a:ext cx="1587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1" name="Google Shape;441;p35"/>
          <p:cNvCxnSpPr/>
          <p:nvPr/>
        </p:nvCxnSpPr>
        <p:spPr>
          <a:xfrm rot="-5400000">
            <a:off x="1394790" y="3843666"/>
            <a:ext cx="1587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2" name="Google Shape;442;p35"/>
          <p:cNvCxnSpPr/>
          <p:nvPr/>
        </p:nvCxnSpPr>
        <p:spPr>
          <a:xfrm rot="-5400000">
            <a:off x="7590511" y="3843666"/>
            <a:ext cx="1587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3" name="Google Shape;443;p35"/>
          <p:cNvCxnSpPr/>
          <p:nvPr/>
        </p:nvCxnSpPr>
        <p:spPr>
          <a:xfrm>
            <a:off x="1476521" y="3766703"/>
            <a:ext cx="61956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4" name="Google Shape;444;p35"/>
          <p:cNvCxnSpPr/>
          <p:nvPr/>
        </p:nvCxnSpPr>
        <p:spPr>
          <a:xfrm rot="-5400000">
            <a:off x="3419009" y="3843666"/>
            <a:ext cx="1587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5" name="Google Shape;445;p35"/>
          <p:cNvCxnSpPr/>
          <p:nvPr/>
        </p:nvCxnSpPr>
        <p:spPr>
          <a:xfrm rot="-5400000">
            <a:off x="5616231" y="3843666"/>
            <a:ext cx="158700" cy="0"/>
          </a:xfrm>
          <a:prstGeom prst="straightConnector1">
            <a:avLst/>
          </a:prstGeom>
          <a:noFill/>
          <a:ln cap="rnd" cmpd="sng" w="38100">
            <a:solidFill>
              <a:schemeClr val="accent1">
                <a:alpha val="69800"/>
              </a:schemeClr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46" name="Google Shape;446;p35"/>
          <p:cNvGrpSpPr/>
          <p:nvPr/>
        </p:nvGrpSpPr>
        <p:grpSpPr>
          <a:xfrm>
            <a:off x="3612211" y="1925019"/>
            <a:ext cx="1919588" cy="696600"/>
            <a:chOff x="0" y="0"/>
            <a:chExt cx="5118900" cy="1857600"/>
          </a:xfrm>
        </p:grpSpPr>
        <p:sp>
          <p:nvSpPr>
            <p:cNvPr id="447" name="Google Shape;44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8" name="Google Shape;448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35"/>
            <p:cNvSpPr txBox="1"/>
            <p:nvPr/>
          </p:nvSpPr>
          <p:spPr>
            <a:xfrm>
              <a:off x="1941093" y="183605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50" name="Google Shape;450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51" name="Google Shape;451;p35"/>
          <p:cNvGrpSpPr/>
          <p:nvPr/>
        </p:nvGrpSpPr>
        <p:grpSpPr>
          <a:xfrm>
            <a:off x="1522921" y="2931161"/>
            <a:ext cx="1919588" cy="696600"/>
            <a:chOff x="0" y="0"/>
            <a:chExt cx="5118900" cy="1857600"/>
          </a:xfrm>
        </p:grpSpPr>
        <p:sp>
          <p:nvSpPr>
            <p:cNvPr id="452" name="Google Shape;45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3" name="Google Shape;453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35"/>
            <p:cNvSpPr txBox="1"/>
            <p:nvPr/>
          </p:nvSpPr>
          <p:spPr>
            <a:xfrm>
              <a:off x="1941093" y="183605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55" name="Google Shape;455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56" name="Google Shape;456;p35"/>
          <p:cNvGrpSpPr/>
          <p:nvPr/>
        </p:nvGrpSpPr>
        <p:grpSpPr>
          <a:xfrm>
            <a:off x="5701501" y="2931161"/>
            <a:ext cx="1919588" cy="696600"/>
            <a:chOff x="0" y="0"/>
            <a:chExt cx="5118900" cy="1857600"/>
          </a:xfrm>
        </p:grpSpPr>
        <p:sp>
          <p:nvSpPr>
            <p:cNvPr id="457" name="Google Shape;45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8" name="Google Shape;458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35"/>
            <p:cNvSpPr txBox="1"/>
            <p:nvPr/>
          </p:nvSpPr>
          <p:spPr>
            <a:xfrm>
              <a:off x="1941093" y="183605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0" name="Google Shape;460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61" name="Google Shape;461;p35"/>
          <p:cNvGrpSpPr/>
          <p:nvPr/>
        </p:nvGrpSpPr>
        <p:grpSpPr>
          <a:xfrm>
            <a:off x="470758" y="3932541"/>
            <a:ext cx="1919588" cy="696600"/>
            <a:chOff x="0" y="0"/>
            <a:chExt cx="5118900" cy="1857600"/>
          </a:xfrm>
        </p:grpSpPr>
        <p:sp>
          <p:nvSpPr>
            <p:cNvPr id="462" name="Google Shape;46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3" name="Google Shape;463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35"/>
            <p:cNvSpPr txBox="1"/>
            <p:nvPr/>
          </p:nvSpPr>
          <p:spPr>
            <a:xfrm>
              <a:off x="2057336" y="204844"/>
              <a:ext cx="2689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5" name="Google Shape;465;p35"/>
            <p:cNvSpPr txBox="1"/>
            <p:nvPr/>
          </p:nvSpPr>
          <p:spPr>
            <a:xfrm>
              <a:off x="2057336" y="1021801"/>
              <a:ext cx="2689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66" name="Google Shape;466;p35"/>
          <p:cNvGrpSpPr/>
          <p:nvPr/>
        </p:nvGrpSpPr>
        <p:grpSpPr>
          <a:xfrm>
            <a:off x="2538569" y="3932541"/>
            <a:ext cx="1919588" cy="696600"/>
            <a:chOff x="0" y="0"/>
            <a:chExt cx="5118900" cy="1857600"/>
          </a:xfrm>
        </p:grpSpPr>
        <p:sp>
          <p:nvSpPr>
            <p:cNvPr id="467" name="Google Shape;46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8" name="Google Shape;468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35"/>
            <p:cNvSpPr txBox="1"/>
            <p:nvPr/>
          </p:nvSpPr>
          <p:spPr>
            <a:xfrm>
              <a:off x="1969502" y="20590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70" name="Google Shape;470;p35"/>
            <p:cNvSpPr txBox="1"/>
            <p:nvPr/>
          </p:nvSpPr>
          <p:spPr>
            <a:xfrm>
              <a:off x="1969502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71" name="Google Shape;471;p35"/>
          <p:cNvGrpSpPr/>
          <p:nvPr/>
        </p:nvGrpSpPr>
        <p:grpSpPr>
          <a:xfrm>
            <a:off x="4685853" y="3932541"/>
            <a:ext cx="1919587" cy="696600"/>
            <a:chOff x="0" y="0"/>
            <a:chExt cx="5118900" cy="1857600"/>
          </a:xfrm>
        </p:grpSpPr>
        <p:sp>
          <p:nvSpPr>
            <p:cNvPr id="472" name="Google Shape;47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3" name="Google Shape;473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35"/>
            <p:cNvSpPr txBox="1"/>
            <p:nvPr/>
          </p:nvSpPr>
          <p:spPr>
            <a:xfrm>
              <a:off x="1941093" y="20590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75" name="Google Shape;475;p35"/>
            <p:cNvSpPr txBox="1"/>
            <p:nvPr/>
          </p:nvSpPr>
          <p:spPr>
            <a:xfrm>
              <a:off x="1941093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476" name="Google Shape;476;p35"/>
          <p:cNvGrpSpPr/>
          <p:nvPr/>
        </p:nvGrpSpPr>
        <p:grpSpPr>
          <a:xfrm>
            <a:off x="6710072" y="3932541"/>
            <a:ext cx="1919588" cy="696600"/>
            <a:chOff x="0" y="0"/>
            <a:chExt cx="5118900" cy="1857600"/>
          </a:xfrm>
        </p:grpSpPr>
        <p:sp>
          <p:nvSpPr>
            <p:cNvPr id="477" name="Google Shape;47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8" name="Google Shape;478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35"/>
            <p:cNvSpPr txBox="1"/>
            <p:nvPr/>
          </p:nvSpPr>
          <p:spPr>
            <a:xfrm>
              <a:off x="1941093" y="20590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0" name="Google Shape;480;p35"/>
            <p:cNvSpPr txBox="1"/>
            <p:nvPr/>
          </p:nvSpPr>
          <p:spPr>
            <a:xfrm>
              <a:off x="1941093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481" name="Google Shape;481;p35"/>
          <p:cNvSpPr txBox="1"/>
          <p:nvPr/>
        </p:nvSpPr>
        <p:spPr>
          <a:xfrm>
            <a:off x="1430548" y="509588"/>
            <a:ext cx="6241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82" name="Google Shape;482;p35"/>
          <p:cNvSpPr/>
          <p:nvPr/>
        </p:nvSpPr>
        <p:spPr>
          <a:xfrm>
            <a:off x="4040374" y="1249566"/>
            <a:ext cx="1290820" cy="195393"/>
          </a:xfrm>
          <a:custGeom>
            <a:rect b="b" l="l" r="r" t="t"/>
            <a:pathLst>
              <a:path extrusionOk="0" h="390786" w="2581639">
                <a:moveTo>
                  <a:pt x="2150164" y="280086"/>
                </a:moveTo>
                <a:cubicBezTo>
                  <a:pt x="2151551" y="306307"/>
                  <a:pt x="2152800" y="331558"/>
                  <a:pt x="2154326" y="360693"/>
                </a:cubicBezTo>
                <a:cubicBezTo>
                  <a:pt x="2141146" y="360138"/>
                  <a:pt x="2128521" y="360415"/>
                  <a:pt x="2116034" y="358889"/>
                </a:cubicBezTo>
                <a:cubicBezTo>
                  <a:pt x="2045694" y="350287"/>
                  <a:pt x="1975493" y="339605"/>
                  <a:pt x="1904875" y="332945"/>
                </a:cubicBezTo>
                <a:cubicBezTo>
                  <a:pt x="1834673" y="326286"/>
                  <a:pt x="1764056" y="322956"/>
                  <a:pt x="1693577" y="318933"/>
                </a:cubicBezTo>
                <a:cubicBezTo>
                  <a:pt x="1641966" y="316019"/>
                  <a:pt x="1589662" y="318239"/>
                  <a:pt x="1538745" y="310747"/>
                </a:cubicBezTo>
                <a:cubicBezTo>
                  <a:pt x="1495875" y="304365"/>
                  <a:pt x="1454392" y="311857"/>
                  <a:pt x="1412216" y="310331"/>
                </a:cubicBezTo>
                <a:cubicBezTo>
                  <a:pt x="1367542" y="308666"/>
                  <a:pt x="1322730" y="307972"/>
                  <a:pt x="1277917" y="307556"/>
                </a:cubicBezTo>
                <a:cubicBezTo>
                  <a:pt x="1263766" y="307417"/>
                  <a:pt x="1249476" y="310053"/>
                  <a:pt x="1235325" y="310608"/>
                </a:cubicBezTo>
                <a:cubicBezTo>
                  <a:pt x="1177748" y="313106"/>
                  <a:pt x="1120172" y="314077"/>
                  <a:pt x="1062734" y="318239"/>
                </a:cubicBezTo>
                <a:cubicBezTo>
                  <a:pt x="1012372" y="321985"/>
                  <a:pt x="962427" y="329477"/>
                  <a:pt x="912203" y="334887"/>
                </a:cubicBezTo>
                <a:cubicBezTo>
                  <a:pt x="870027" y="339466"/>
                  <a:pt x="827573" y="341824"/>
                  <a:pt x="785674" y="347790"/>
                </a:cubicBezTo>
                <a:cubicBezTo>
                  <a:pt x="745301" y="353478"/>
                  <a:pt x="705484" y="363051"/>
                  <a:pt x="665249" y="369572"/>
                </a:cubicBezTo>
                <a:cubicBezTo>
                  <a:pt x="617524" y="377341"/>
                  <a:pt x="569659" y="384694"/>
                  <a:pt x="521655" y="390383"/>
                </a:cubicBezTo>
                <a:cubicBezTo>
                  <a:pt x="493075" y="393712"/>
                  <a:pt x="476011" y="376093"/>
                  <a:pt x="481838" y="351259"/>
                </a:cubicBezTo>
                <a:cubicBezTo>
                  <a:pt x="483502" y="344322"/>
                  <a:pt x="489468" y="336830"/>
                  <a:pt x="495573" y="332806"/>
                </a:cubicBezTo>
                <a:cubicBezTo>
                  <a:pt x="503203" y="327673"/>
                  <a:pt x="512915" y="324621"/>
                  <a:pt x="522072" y="322678"/>
                </a:cubicBezTo>
                <a:cubicBezTo>
                  <a:pt x="562444" y="314632"/>
                  <a:pt x="603095" y="307695"/>
                  <a:pt x="643468" y="299925"/>
                </a:cubicBezTo>
                <a:cubicBezTo>
                  <a:pt x="660810" y="296596"/>
                  <a:pt x="677597" y="290907"/>
                  <a:pt x="695078" y="288271"/>
                </a:cubicBezTo>
                <a:cubicBezTo>
                  <a:pt x="771107" y="276756"/>
                  <a:pt x="847274" y="265935"/>
                  <a:pt x="923441" y="254697"/>
                </a:cubicBezTo>
                <a:cubicBezTo>
                  <a:pt x="924551" y="254558"/>
                  <a:pt x="925661" y="253587"/>
                  <a:pt x="926771" y="253587"/>
                </a:cubicBezTo>
                <a:cubicBezTo>
                  <a:pt x="962704" y="254003"/>
                  <a:pt x="998637" y="254419"/>
                  <a:pt x="1034570" y="254835"/>
                </a:cubicBezTo>
                <a:cubicBezTo>
                  <a:pt x="1039149" y="254835"/>
                  <a:pt x="1045115" y="256084"/>
                  <a:pt x="1048167" y="253864"/>
                </a:cubicBezTo>
                <a:cubicBezTo>
                  <a:pt x="1076469" y="233608"/>
                  <a:pt x="1108379" y="238326"/>
                  <a:pt x="1139873" y="238603"/>
                </a:cubicBezTo>
                <a:cubicBezTo>
                  <a:pt x="1150278" y="238742"/>
                  <a:pt x="1160822" y="234580"/>
                  <a:pt x="1171366" y="234302"/>
                </a:cubicBezTo>
                <a:cubicBezTo>
                  <a:pt x="1192316" y="233608"/>
                  <a:pt x="1213404" y="234302"/>
                  <a:pt x="1234492" y="234302"/>
                </a:cubicBezTo>
                <a:cubicBezTo>
                  <a:pt x="1251834" y="234302"/>
                  <a:pt x="1269454" y="239852"/>
                  <a:pt x="1286519" y="229724"/>
                </a:cubicBezTo>
                <a:cubicBezTo>
                  <a:pt x="1291930" y="226533"/>
                  <a:pt x="1300254" y="228198"/>
                  <a:pt x="1307330" y="228198"/>
                </a:cubicBezTo>
                <a:cubicBezTo>
                  <a:pt x="1359773" y="228059"/>
                  <a:pt x="1412216" y="228059"/>
                  <a:pt x="1464659" y="228059"/>
                </a:cubicBezTo>
                <a:cubicBezTo>
                  <a:pt x="1465907" y="228059"/>
                  <a:pt x="1467433" y="227643"/>
                  <a:pt x="1468127" y="228198"/>
                </a:cubicBezTo>
                <a:cubicBezTo>
                  <a:pt x="1489632" y="244430"/>
                  <a:pt x="1512662" y="231527"/>
                  <a:pt x="1535138" y="232499"/>
                </a:cubicBezTo>
                <a:cubicBezTo>
                  <a:pt x="1592575" y="235135"/>
                  <a:pt x="1649735" y="241933"/>
                  <a:pt x="1707173" y="243043"/>
                </a:cubicBezTo>
                <a:cubicBezTo>
                  <a:pt x="1744077" y="243736"/>
                  <a:pt x="1780149" y="258720"/>
                  <a:pt x="1817886" y="248315"/>
                </a:cubicBezTo>
                <a:cubicBezTo>
                  <a:pt x="1827182" y="245817"/>
                  <a:pt x="1838697" y="250673"/>
                  <a:pt x="1849102" y="252754"/>
                </a:cubicBezTo>
                <a:cubicBezTo>
                  <a:pt x="1873243" y="257749"/>
                  <a:pt x="1896273" y="265241"/>
                  <a:pt x="1922217" y="260107"/>
                </a:cubicBezTo>
                <a:cubicBezTo>
                  <a:pt x="1937201" y="257194"/>
                  <a:pt x="1954127" y="264408"/>
                  <a:pt x="1970221" y="265796"/>
                </a:cubicBezTo>
                <a:cubicBezTo>
                  <a:pt x="2030849" y="270652"/>
                  <a:pt x="2091339" y="275369"/>
                  <a:pt x="2150164" y="280086"/>
                </a:cubicBezTo>
                <a:close/>
                <a:moveTo>
                  <a:pt x="2504362" y="15928"/>
                </a:moveTo>
                <a:cubicBezTo>
                  <a:pt x="2467736" y="16344"/>
                  <a:pt x="2430276" y="22171"/>
                  <a:pt x="2394898" y="15789"/>
                </a:cubicBezTo>
                <a:cubicBezTo>
                  <a:pt x="2363821" y="10101"/>
                  <a:pt x="2333992" y="13986"/>
                  <a:pt x="2303747" y="12182"/>
                </a:cubicBezTo>
                <a:cubicBezTo>
                  <a:pt x="2237014" y="8436"/>
                  <a:pt x="2170420" y="2748"/>
                  <a:pt x="2103548" y="9685"/>
                </a:cubicBezTo>
                <a:cubicBezTo>
                  <a:pt x="2101467" y="9962"/>
                  <a:pt x="2099247" y="7188"/>
                  <a:pt x="2097027" y="7049"/>
                </a:cubicBezTo>
                <a:cubicBezTo>
                  <a:pt x="2047914" y="4274"/>
                  <a:pt x="1998801" y="-3079"/>
                  <a:pt x="1949549" y="5661"/>
                </a:cubicBezTo>
                <a:cubicBezTo>
                  <a:pt x="1941224" y="7188"/>
                  <a:pt x="1931929" y="12182"/>
                  <a:pt x="1924853" y="9962"/>
                </a:cubicBezTo>
                <a:cubicBezTo>
                  <a:pt x="1857981" y="-10710"/>
                  <a:pt x="1790000" y="8020"/>
                  <a:pt x="1722573" y="3025"/>
                </a:cubicBezTo>
                <a:cubicBezTo>
                  <a:pt x="1662916" y="-1275"/>
                  <a:pt x="1602287" y="7049"/>
                  <a:pt x="1542075" y="8852"/>
                </a:cubicBezTo>
                <a:cubicBezTo>
                  <a:pt x="1478394" y="10795"/>
                  <a:pt x="1414574" y="11211"/>
                  <a:pt x="1350893" y="12876"/>
                </a:cubicBezTo>
                <a:cubicBezTo>
                  <a:pt x="1319122" y="13708"/>
                  <a:pt x="1287351" y="15373"/>
                  <a:pt x="1255580" y="18009"/>
                </a:cubicBezTo>
                <a:cubicBezTo>
                  <a:pt x="1212155" y="21616"/>
                  <a:pt x="1168869" y="26472"/>
                  <a:pt x="1125444" y="30634"/>
                </a:cubicBezTo>
                <a:cubicBezTo>
                  <a:pt x="1087152" y="34380"/>
                  <a:pt x="1048860" y="37433"/>
                  <a:pt x="1010569" y="41733"/>
                </a:cubicBezTo>
                <a:cubicBezTo>
                  <a:pt x="987261" y="44369"/>
                  <a:pt x="964230" y="50335"/>
                  <a:pt x="940922" y="51861"/>
                </a:cubicBezTo>
                <a:cubicBezTo>
                  <a:pt x="886259" y="55607"/>
                  <a:pt x="830487" y="52555"/>
                  <a:pt x="776934" y="62128"/>
                </a:cubicBezTo>
                <a:cubicBezTo>
                  <a:pt x="741555" y="68371"/>
                  <a:pt x="706871" y="74198"/>
                  <a:pt x="670799" y="76834"/>
                </a:cubicBezTo>
                <a:cubicBezTo>
                  <a:pt x="620437" y="80441"/>
                  <a:pt x="570630" y="91263"/>
                  <a:pt x="520684" y="99171"/>
                </a:cubicBezTo>
                <a:cubicBezTo>
                  <a:pt x="507920" y="101252"/>
                  <a:pt x="495156" y="104027"/>
                  <a:pt x="482393" y="105831"/>
                </a:cubicBezTo>
                <a:cubicBezTo>
                  <a:pt x="419544" y="114710"/>
                  <a:pt x="355586" y="119427"/>
                  <a:pt x="293986" y="133439"/>
                </a:cubicBezTo>
                <a:cubicBezTo>
                  <a:pt x="259440" y="141348"/>
                  <a:pt x="224756" y="145787"/>
                  <a:pt x="190765" y="146481"/>
                </a:cubicBezTo>
                <a:cubicBezTo>
                  <a:pt x="128888" y="147729"/>
                  <a:pt x="70202" y="164101"/>
                  <a:pt x="7908" y="173674"/>
                </a:cubicBezTo>
                <a:cubicBezTo>
                  <a:pt x="5411" y="187131"/>
                  <a:pt x="3191" y="199756"/>
                  <a:pt x="0" y="218209"/>
                </a:cubicBezTo>
                <a:cubicBezTo>
                  <a:pt x="19146" y="226949"/>
                  <a:pt x="35517" y="239990"/>
                  <a:pt x="52720" y="240962"/>
                </a:cubicBezTo>
                <a:cubicBezTo>
                  <a:pt x="85324" y="242904"/>
                  <a:pt x="118344" y="238326"/>
                  <a:pt x="151086" y="235551"/>
                </a:cubicBezTo>
                <a:cubicBezTo>
                  <a:pt x="217819" y="229863"/>
                  <a:pt x="284691" y="225284"/>
                  <a:pt x="351146" y="217237"/>
                </a:cubicBezTo>
                <a:cubicBezTo>
                  <a:pt x="403867" y="210855"/>
                  <a:pt x="455894" y="198646"/>
                  <a:pt x="508614" y="191848"/>
                </a:cubicBezTo>
                <a:cubicBezTo>
                  <a:pt x="603650" y="179639"/>
                  <a:pt x="698824" y="169650"/>
                  <a:pt x="793998" y="158274"/>
                </a:cubicBezTo>
                <a:cubicBezTo>
                  <a:pt x="866142" y="149672"/>
                  <a:pt x="937315" y="133162"/>
                  <a:pt x="1010430" y="130526"/>
                </a:cubicBezTo>
                <a:cubicBezTo>
                  <a:pt x="1054965" y="128861"/>
                  <a:pt x="1099222" y="120537"/>
                  <a:pt x="1143757" y="116930"/>
                </a:cubicBezTo>
                <a:cubicBezTo>
                  <a:pt x="1206190" y="111796"/>
                  <a:pt x="1268622" y="108050"/>
                  <a:pt x="1331054" y="103749"/>
                </a:cubicBezTo>
                <a:cubicBezTo>
                  <a:pt x="1388908" y="99865"/>
                  <a:pt x="1446762" y="95425"/>
                  <a:pt x="1504754" y="92650"/>
                </a:cubicBezTo>
                <a:cubicBezTo>
                  <a:pt x="1551925" y="90431"/>
                  <a:pt x="1599235" y="88072"/>
                  <a:pt x="1646267" y="90014"/>
                </a:cubicBezTo>
                <a:cubicBezTo>
                  <a:pt x="1693993" y="92095"/>
                  <a:pt x="1741441" y="86685"/>
                  <a:pt x="1789167" y="87933"/>
                </a:cubicBezTo>
                <a:cubicBezTo>
                  <a:pt x="1859508" y="90014"/>
                  <a:pt x="1929848" y="86685"/>
                  <a:pt x="2000327" y="89737"/>
                </a:cubicBezTo>
                <a:cubicBezTo>
                  <a:pt x="2089119" y="93483"/>
                  <a:pt x="2178050" y="92789"/>
                  <a:pt x="2266982" y="95148"/>
                </a:cubicBezTo>
                <a:cubicBezTo>
                  <a:pt x="2349531" y="97367"/>
                  <a:pt x="2432080" y="101391"/>
                  <a:pt x="2514629" y="103888"/>
                </a:cubicBezTo>
                <a:cubicBezTo>
                  <a:pt x="2535440" y="104443"/>
                  <a:pt x="2556389" y="102085"/>
                  <a:pt x="2576506" y="101113"/>
                </a:cubicBezTo>
                <a:cubicBezTo>
                  <a:pt x="2578310" y="70730"/>
                  <a:pt x="2579975" y="43398"/>
                  <a:pt x="2581640" y="15096"/>
                </a:cubicBezTo>
                <a:cubicBezTo>
                  <a:pt x="2555696" y="15373"/>
                  <a:pt x="2530029" y="15651"/>
                  <a:pt x="2504362" y="15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 txBox="1"/>
          <p:nvPr/>
        </p:nvSpPr>
        <p:spPr>
          <a:xfrm>
            <a:off x="514350" y="494481"/>
            <a:ext cx="2529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Icons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88" name="Google Shape;488;p36"/>
          <p:cNvSpPr txBox="1"/>
          <p:nvPr/>
        </p:nvSpPr>
        <p:spPr>
          <a:xfrm>
            <a:off x="514350" y="3127985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3945360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5260929" y="802866"/>
            <a:ext cx="281362" cy="407647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5256765" y="798705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4604836" y="798706"/>
            <a:ext cx="415700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4613422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604836" y="798706"/>
            <a:ext cx="415700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8273921" y="807026"/>
            <a:ext cx="284685" cy="399186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6285034" y="1563668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5735772" y="1563668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5735772" y="1563668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744092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5114658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5114658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4708490" y="2348592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4716802" y="2356908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4708490" y="2348592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3955019" y="2348644"/>
            <a:ext cx="483490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3927369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3927369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5398946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5394796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608082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6107890" y="2356981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08082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766093" y="2348642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6777096" y="2358060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6766093" y="2348642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4626676" y="3113957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152407" y="3109825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5768498" y="3136149"/>
            <a:ext cx="262692" cy="35965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960019" y="3136142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969155" y="3147739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6960019" y="3136142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7284185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7645123" y="3136142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7645123" y="3136142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5186438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4533294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533294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5815107" y="3905069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296115" y="395753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8223935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"/>
          <p:cNvSpPr txBox="1"/>
          <p:nvPr/>
        </p:nvSpPr>
        <p:spPr>
          <a:xfrm>
            <a:off x="514350" y="509588"/>
            <a:ext cx="2842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Elements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590" name="Google Shape;590;p37"/>
          <p:cNvSpPr txBox="1"/>
          <p:nvPr/>
        </p:nvSpPr>
        <p:spPr>
          <a:xfrm>
            <a:off x="514350" y="3143092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7615054" y="523890"/>
            <a:ext cx="391377" cy="418128"/>
          </a:xfrm>
          <a:custGeom>
            <a:rect b="b" l="l" r="r" t="t"/>
            <a:pathLst>
              <a:path extrusionOk="0" h="836256" w="782754">
                <a:moveTo>
                  <a:pt x="500476" y="359421"/>
                </a:moveTo>
                <a:cubicBezTo>
                  <a:pt x="535880" y="360213"/>
                  <a:pt x="567585" y="361269"/>
                  <a:pt x="599555" y="361269"/>
                </a:cubicBezTo>
                <a:cubicBezTo>
                  <a:pt x="643677" y="361269"/>
                  <a:pt x="687800" y="360477"/>
                  <a:pt x="731923" y="359949"/>
                </a:cubicBezTo>
                <a:cubicBezTo>
                  <a:pt x="735622" y="359949"/>
                  <a:pt x="739585" y="359949"/>
                  <a:pt x="743284" y="360213"/>
                </a:cubicBezTo>
                <a:cubicBezTo>
                  <a:pt x="783708" y="362061"/>
                  <a:pt x="785822" y="364437"/>
                  <a:pt x="780802" y="405882"/>
                </a:cubicBezTo>
                <a:cubicBezTo>
                  <a:pt x="776574" y="441256"/>
                  <a:pt x="772083" y="476630"/>
                  <a:pt x="767063" y="512004"/>
                </a:cubicBezTo>
                <a:cubicBezTo>
                  <a:pt x="763100" y="538931"/>
                  <a:pt x="756495" y="543946"/>
                  <a:pt x="728753" y="546058"/>
                </a:cubicBezTo>
                <a:cubicBezTo>
                  <a:pt x="713957" y="547114"/>
                  <a:pt x="699426" y="552658"/>
                  <a:pt x="684630" y="552922"/>
                </a:cubicBezTo>
                <a:cubicBezTo>
                  <a:pt x="623598" y="553186"/>
                  <a:pt x="562830" y="551866"/>
                  <a:pt x="501797" y="551338"/>
                </a:cubicBezTo>
                <a:cubicBezTo>
                  <a:pt x="492550" y="551338"/>
                  <a:pt x="483567" y="551338"/>
                  <a:pt x="472999" y="551338"/>
                </a:cubicBezTo>
                <a:cubicBezTo>
                  <a:pt x="469300" y="578528"/>
                  <a:pt x="465337" y="602287"/>
                  <a:pt x="462959" y="626573"/>
                </a:cubicBezTo>
                <a:cubicBezTo>
                  <a:pt x="458995" y="664851"/>
                  <a:pt x="454504" y="703129"/>
                  <a:pt x="452654" y="741671"/>
                </a:cubicBezTo>
                <a:cubicBezTo>
                  <a:pt x="451598" y="765958"/>
                  <a:pt x="438916" y="788660"/>
                  <a:pt x="444992" y="814003"/>
                </a:cubicBezTo>
                <a:cubicBezTo>
                  <a:pt x="446049" y="818491"/>
                  <a:pt x="438387" y="828786"/>
                  <a:pt x="432839" y="830634"/>
                </a:cubicBezTo>
                <a:cubicBezTo>
                  <a:pt x="420685" y="834594"/>
                  <a:pt x="407211" y="837233"/>
                  <a:pt x="394793" y="835914"/>
                </a:cubicBezTo>
                <a:cubicBezTo>
                  <a:pt x="362031" y="832746"/>
                  <a:pt x="329533" y="827202"/>
                  <a:pt x="297036" y="822450"/>
                </a:cubicBezTo>
                <a:cubicBezTo>
                  <a:pt x="269822" y="818491"/>
                  <a:pt x="261367" y="808459"/>
                  <a:pt x="257933" y="780477"/>
                </a:cubicBezTo>
                <a:cubicBezTo>
                  <a:pt x="250799" y="723984"/>
                  <a:pt x="259518" y="668019"/>
                  <a:pt x="260046" y="611790"/>
                </a:cubicBezTo>
                <a:cubicBezTo>
                  <a:pt x="260310" y="590408"/>
                  <a:pt x="260046" y="568761"/>
                  <a:pt x="260046" y="543418"/>
                </a:cubicBezTo>
                <a:cubicBezTo>
                  <a:pt x="239438" y="542362"/>
                  <a:pt x="218565" y="541042"/>
                  <a:pt x="197429" y="539986"/>
                </a:cubicBezTo>
                <a:cubicBezTo>
                  <a:pt x="143002" y="537611"/>
                  <a:pt x="88575" y="536027"/>
                  <a:pt x="34148" y="533123"/>
                </a:cubicBezTo>
                <a:cubicBezTo>
                  <a:pt x="10897" y="532067"/>
                  <a:pt x="-992" y="522036"/>
                  <a:pt x="65" y="497221"/>
                </a:cubicBezTo>
                <a:cubicBezTo>
                  <a:pt x="1650" y="459471"/>
                  <a:pt x="7463" y="422249"/>
                  <a:pt x="13804" y="385291"/>
                </a:cubicBezTo>
                <a:cubicBezTo>
                  <a:pt x="16446" y="369188"/>
                  <a:pt x="29392" y="360477"/>
                  <a:pt x="47094" y="360741"/>
                </a:cubicBezTo>
                <a:cubicBezTo>
                  <a:pt x="65060" y="360741"/>
                  <a:pt x="82762" y="359685"/>
                  <a:pt x="100728" y="359685"/>
                </a:cubicBezTo>
                <a:cubicBezTo>
                  <a:pt x="152249" y="359685"/>
                  <a:pt x="204034" y="359949"/>
                  <a:pt x="255555" y="360213"/>
                </a:cubicBezTo>
                <a:cubicBezTo>
                  <a:pt x="273785" y="360213"/>
                  <a:pt x="276956" y="358629"/>
                  <a:pt x="279862" y="340678"/>
                </a:cubicBezTo>
                <a:cubicBezTo>
                  <a:pt x="284353" y="311112"/>
                  <a:pt x="287788" y="281545"/>
                  <a:pt x="291487" y="251715"/>
                </a:cubicBezTo>
                <a:cubicBezTo>
                  <a:pt x="297564" y="200502"/>
                  <a:pt x="303641" y="149289"/>
                  <a:pt x="309189" y="98076"/>
                </a:cubicBezTo>
                <a:cubicBezTo>
                  <a:pt x="311567" y="76693"/>
                  <a:pt x="311567" y="54782"/>
                  <a:pt x="315002" y="33663"/>
                </a:cubicBezTo>
                <a:cubicBezTo>
                  <a:pt x="320022" y="3305"/>
                  <a:pt x="329533" y="-3822"/>
                  <a:pt x="358860" y="1721"/>
                </a:cubicBezTo>
                <a:cubicBezTo>
                  <a:pt x="406946" y="10961"/>
                  <a:pt x="454768" y="20728"/>
                  <a:pt x="502326" y="31552"/>
                </a:cubicBezTo>
                <a:cubicBezTo>
                  <a:pt x="527690" y="37359"/>
                  <a:pt x="531917" y="43959"/>
                  <a:pt x="529803" y="69037"/>
                </a:cubicBezTo>
                <a:cubicBezTo>
                  <a:pt x="524519" y="130810"/>
                  <a:pt x="518707" y="192582"/>
                  <a:pt x="512366" y="254355"/>
                </a:cubicBezTo>
                <a:cubicBezTo>
                  <a:pt x="509195" y="287617"/>
                  <a:pt x="504968" y="320879"/>
                  <a:pt x="500476" y="359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6754016" y="646357"/>
            <a:ext cx="639919" cy="172650"/>
          </a:xfrm>
          <a:custGeom>
            <a:rect b="b" l="l" r="r" t="t"/>
            <a:pathLst>
              <a:path extrusionOk="0" h="345299" w="1279838">
                <a:moveTo>
                  <a:pt x="211243" y="27419"/>
                </a:moveTo>
                <a:cubicBezTo>
                  <a:pt x="321494" y="19333"/>
                  <a:pt x="431745" y="9706"/>
                  <a:pt x="541996" y="3160"/>
                </a:cubicBezTo>
                <a:cubicBezTo>
                  <a:pt x="607302" y="-690"/>
                  <a:pt x="672991" y="80"/>
                  <a:pt x="738297" y="80"/>
                </a:cubicBezTo>
                <a:cubicBezTo>
                  <a:pt x="888884" y="-305"/>
                  <a:pt x="1039855" y="850"/>
                  <a:pt x="1190442" y="465"/>
                </a:cubicBezTo>
                <a:cubicBezTo>
                  <a:pt x="1253826" y="80"/>
                  <a:pt x="1283022" y="23953"/>
                  <a:pt x="1279565" y="88258"/>
                </a:cubicBezTo>
                <a:cubicBezTo>
                  <a:pt x="1276491" y="146017"/>
                  <a:pt x="1269577" y="204930"/>
                  <a:pt x="1254595" y="260764"/>
                </a:cubicBezTo>
                <a:cubicBezTo>
                  <a:pt x="1243070" y="304275"/>
                  <a:pt x="1196972" y="313517"/>
                  <a:pt x="1158173" y="319293"/>
                </a:cubicBezTo>
                <a:cubicBezTo>
                  <a:pt x="1111691" y="325839"/>
                  <a:pt x="1064056" y="325839"/>
                  <a:pt x="1016806" y="326994"/>
                </a:cubicBezTo>
                <a:cubicBezTo>
                  <a:pt x="918848" y="329304"/>
                  <a:pt x="821273" y="329689"/>
                  <a:pt x="723315" y="332385"/>
                </a:cubicBezTo>
                <a:cubicBezTo>
                  <a:pt x="583484" y="336235"/>
                  <a:pt x="444038" y="342781"/>
                  <a:pt x="304207" y="345092"/>
                </a:cubicBezTo>
                <a:cubicBezTo>
                  <a:pt x="219694" y="346247"/>
                  <a:pt x="134797" y="342396"/>
                  <a:pt x="49900" y="338161"/>
                </a:cubicBezTo>
                <a:cubicBezTo>
                  <a:pt x="11101" y="336235"/>
                  <a:pt x="2649" y="325454"/>
                  <a:pt x="344" y="288103"/>
                </a:cubicBezTo>
                <a:cubicBezTo>
                  <a:pt x="-808" y="268465"/>
                  <a:pt x="1113" y="248057"/>
                  <a:pt x="3418" y="228419"/>
                </a:cubicBezTo>
                <a:cubicBezTo>
                  <a:pt x="9948" y="176436"/>
                  <a:pt x="18400" y="124453"/>
                  <a:pt x="23778" y="72086"/>
                </a:cubicBezTo>
                <a:cubicBezTo>
                  <a:pt x="26083" y="50907"/>
                  <a:pt x="34150" y="36660"/>
                  <a:pt x="54894" y="33580"/>
                </a:cubicBezTo>
                <a:cubicBezTo>
                  <a:pt x="83321" y="28959"/>
                  <a:pt x="111748" y="25879"/>
                  <a:pt x="140175" y="23953"/>
                </a:cubicBezTo>
                <a:cubicBezTo>
                  <a:pt x="163608" y="22028"/>
                  <a:pt x="187426" y="23183"/>
                  <a:pt x="210859" y="23183"/>
                </a:cubicBezTo>
                <a:cubicBezTo>
                  <a:pt x="211243" y="24723"/>
                  <a:pt x="211243" y="25879"/>
                  <a:pt x="211243" y="27419"/>
                </a:cubicBezTo>
                <a:close/>
                <a:moveTo>
                  <a:pt x="47979" y="251522"/>
                </a:moveTo>
                <a:cubicBezTo>
                  <a:pt x="432898" y="253833"/>
                  <a:pt x="812054" y="251908"/>
                  <a:pt x="1189289" y="215712"/>
                </a:cubicBezTo>
                <a:cubicBezTo>
                  <a:pt x="1209649" y="169120"/>
                  <a:pt x="1213107" y="141011"/>
                  <a:pt x="1204655" y="92879"/>
                </a:cubicBezTo>
                <a:cubicBezTo>
                  <a:pt x="1198125" y="92109"/>
                  <a:pt x="1191210" y="90568"/>
                  <a:pt x="1184295" y="90953"/>
                </a:cubicBezTo>
                <a:cubicBezTo>
                  <a:pt x="1097093" y="92109"/>
                  <a:pt x="1009891" y="93264"/>
                  <a:pt x="923073" y="95189"/>
                </a:cubicBezTo>
                <a:cubicBezTo>
                  <a:pt x="810517" y="97884"/>
                  <a:pt x="698345" y="100965"/>
                  <a:pt x="585789" y="105586"/>
                </a:cubicBezTo>
                <a:cubicBezTo>
                  <a:pt x="497051" y="109051"/>
                  <a:pt x="408312" y="117522"/>
                  <a:pt x="319189" y="119063"/>
                </a:cubicBezTo>
                <a:cubicBezTo>
                  <a:pt x="248505" y="120218"/>
                  <a:pt x="177822" y="115597"/>
                  <a:pt x="107522" y="112132"/>
                </a:cubicBezTo>
                <a:cubicBezTo>
                  <a:pt x="81400" y="110976"/>
                  <a:pt x="66034" y="117907"/>
                  <a:pt x="62961" y="146402"/>
                </a:cubicBezTo>
                <a:cubicBezTo>
                  <a:pt x="59888" y="179902"/>
                  <a:pt x="53741" y="213402"/>
                  <a:pt x="47979" y="2515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6002222" y="3838146"/>
            <a:ext cx="451604" cy="729361"/>
          </a:xfrm>
          <a:custGeom>
            <a:rect b="b" l="l" r="r" t="t"/>
            <a:pathLst>
              <a:path extrusionOk="0" h="1458721" w="903209">
                <a:moveTo>
                  <a:pt x="804517" y="259669"/>
                </a:moveTo>
                <a:cubicBezTo>
                  <a:pt x="811999" y="294095"/>
                  <a:pt x="794939" y="320438"/>
                  <a:pt x="778478" y="347978"/>
                </a:cubicBezTo>
                <a:cubicBezTo>
                  <a:pt x="758426" y="381506"/>
                  <a:pt x="740767" y="416231"/>
                  <a:pt x="721313" y="450057"/>
                </a:cubicBezTo>
                <a:cubicBezTo>
                  <a:pt x="707247" y="474604"/>
                  <a:pt x="691683" y="498253"/>
                  <a:pt x="677018" y="522501"/>
                </a:cubicBezTo>
                <a:cubicBezTo>
                  <a:pt x="665645" y="541360"/>
                  <a:pt x="653972" y="560519"/>
                  <a:pt x="643497" y="579677"/>
                </a:cubicBezTo>
                <a:cubicBezTo>
                  <a:pt x="615962" y="629070"/>
                  <a:pt x="588726" y="678763"/>
                  <a:pt x="561790" y="728456"/>
                </a:cubicBezTo>
                <a:cubicBezTo>
                  <a:pt x="534554" y="778448"/>
                  <a:pt x="507917" y="828439"/>
                  <a:pt x="480382" y="878132"/>
                </a:cubicBezTo>
                <a:cubicBezTo>
                  <a:pt x="442671" y="945486"/>
                  <a:pt x="403763" y="1012242"/>
                  <a:pt x="366351" y="1079896"/>
                </a:cubicBezTo>
                <a:cubicBezTo>
                  <a:pt x="343006" y="1121805"/>
                  <a:pt x="321158" y="1164313"/>
                  <a:pt x="298711" y="1206522"/>
                </a:cubicBezTo>
                <a:cubicBezTo>
                  <a:pt x="284345" y="1233763"/>
                  <a:pt x="273570" y="1263998"/>
                  <a:pt x="254715" y="1287946"/>
                </a:cubicBezTo>
                <a:cubicBezTo>
                  <a:pt x="223588" y="1327461"/>
                  <a:pt x="188571" y="1364580"/>
                  <a:pt x="147269" y="1394516"/>
                </a:cubicBezTo>
                <a:cubicBezTo>
                  <a:pt x="124822" y="1410681"/>
                  <a:pt x="102973" y="1427444"/>
                  <a:pt x="80227" y="1442711"/>
                </a:cubicBezTo>
                <a:cubicBezTo>
                  <a:pt x="70949" y="1448998"/>
                  <a:pt x="59875" y="1454087"/>
                  <a:pt x="49100" y="1457080"/>
                </a:cubicBezTo>
                <a:cubicBezTo>
                  <a:pt x="29048" y="1463067"/>
                  <a:pt x="11689" y="1452291"/>
                  <a:pt x="7798" y="1431037"/>
                </a:cubicBezTo>
                <a:cubicBezTo>
                  <a:pt x="3608" y="1410082"/>
                  <a:pt x="-283" y="1388828"/>
                  <a:pt x="16" y="1367873"/>
                </a:cubicBezTo>
                <a:cubicBezTo>
                  <a:pt x="615" y="1317283"/>
                  <a:pt x="3608" y="1266692"/>
                  <a:pt x="6002" y="1216101"/>
                </a:cubicBezTo>
                <a:cubicBezTo>
                  <a:pt x="6601" y="1201732"/>
                  <a:pt x="7798" y="1187363"/>
                  <a:pt x="23960" y="1180778"/>
                </a:cubicBezTo>
                <a:cubicBezTo>
                  <a:pt x="26653" y="1179580"/>
                  <a:pt x="28748" y="1175689"/>
                  <a:pt x="30245" y="1172695"/>
                </a:cubicBezTo>
                <a:cubicBezTo>
                  <a:pt x="41917" y="1146951"/>
                  <a:pt x="52393" y="1120608"/>
                  <a:pt x="65561" y="1095462"/>
                </a:cubicBezTo>
                <a:cubicBezTo>
                  <a:pt x="82322" y="1063431"/>
                  <a:pt x="100579" y="1031999"/>
                  <a:pt x="118536" y="1000567"/>
                </a:cubicBezTo>
                <a:cubicBezTo>
                  <a:pt x="146371" y="952072"/>
                  <a:pt x="174205" y="903876"/>
                  <a:pt x="202638" y="855681"/>
                </a:cubicBezTo>
                <a:cubicBezTo>
                  <a:pt x="219398" y="827541"/>
                  <a:pt x="237057" y="800001"/>
                  <a:pt x="253817" y="771862"/>
                </a:cubicBezTo>
                <a:cubicBezTo>
                  <a:pt x="278359" y="731150"/>
                  <a:pt x="302602" y="690138"/>
                  <a:pt x="327144" y="649127"/>
                </a:cubicBezTo>
                <a:cubicBezTo>
                  <a:pt x="336123" y="633860"/>
                  <a:pt x="345700" y="618892"/>
                  <a:pt x="354679" y="603625"/>
                </a:cubicBezTo>
                <a:cubicBezTo>
                  <a:pt x="385506" y="551837"/>
                  <a:pt x="416034" y="499750"/>
                  <a:pt x="447161" y="448561"/>
                </a:cubicBezTo>
                <a:cubicBezTo>
                  <a:pt x="481280" y="392881"/>
                  <a:pt x="515699" y="337201"/>
                  <a:pt x="551315" y="282121"/>
                </a:cubicBezTo>
                <a:cubicBezTo>
                  <a:pt x="576156" y="243504"/>
                  <a:pt x="602793" y="206384"/>
                  <a:pt x="628233" y="168067"/>
                </a:cubicBezTo>
                <a:cubicBezTo>
                  <a:pt x="635416" y="157290"/>
                  <a:pt x="639606" y="144718"/>
                  <a:pt x="647089" y="134540"/>
                </a:cubicBezTo>
                <a:cubicBezTo>
                  <a:pt x="651877" y="128553"/>
                  <a:pt x="660856" y="125858"/>
                  <a:pt x="668039" y="121667"/>
                </a:cubicBezTo>
                <a:cubicBezTo>
                  <a:pt x="671032" y="123164"/>
                  <a:pt x="676419" y="124661"/>
                  <a:pt x="676419" y="125858"/>
                </a:cubicBezTo>
                <a:cubicBezTo>
                  <a:pt x="675222" y="140527"/>
                  <a:pt x="685398" y="145616"/>
                  <a:pt x="695873" y="150705"/>
                </a:cubicBezTo>
                <a:cubicBezTo>
                  <a:pt x="703655" y="154596"/>
                  <a:pt x="710838" y="159985"/>
                  <a:pt x="718620" y="164176"/>
                </a:cubicBezTo>
                <a:cubicBezTo>
                  <a:pt x="747651" y="180939"/>
                  <a:pt x="776982" y="197404"/>
                  <a:pt x="806013" y="213868"/>
                </a:cubicBezTo>
                <a:cubicBezTo>
                  <a:pt x="816489" y="219556"/>
                  <a:pt x="826066" y="220454"/>
                  <a:pt x="830855" y="206983"/>
                </a:cubicBezTo>
                <a:cubicBezTo>
                  <a:pt x="781172" y="178545"/>
                  <a:pt x="732088" y="150106"/>
                  <a:pt x="682704" y="122566"/>
                </a:cubicBezTo>
                <a:cubicBezTo>
                  <a:pt x="678814" y="120470"/>
                  <a:pt x="672528" y="121967"/>
                  <a:pt x="667440" y="121967"/>
                </a:cubicBezTo>
                <a:cubicBezTo>
                  <a:pt x="658761" y="81854"/>
                  <a:pt x="682106" y="51320"/>
                  <a:pt x="699166" y="18989"/>
                </a:cubicBezTo>
                <a:cubicBezTo>
                  <a:pt x="707845" y="2525"/>
                  <a:pt x="723408" y="-3462"/>
                  <a:pt x="742264" y="1926"/>
                </a:cubicBezTo>
                <a:cubicBezTo>
                  <a:pt x="794341" y="17493"/>
                  <a:pt x="843425" y="39944"/>
                  <a:pt x="888020" y="71376"/>
                </a:cubicBezTo>
                <a:cubicBezTo>
                  <a:pt x="903284" y="82153"/>
                  <a:pt x="906576" y="98617"/>
                  <a:pt x="899991" y="116578"/>
                </a:cubicBezTo>
                <a:cubicBezTo>
                  <a:pt x="893108" y="135737"/>
                  <a:pt x="886224" y="154596"/>
                  <a:pt x="879639" y="173755"/>
                </a:cubicBezTo>
                <a:cubicBezTo>
                  <a:pt x="873953" y="190519"/>
                  <a:pt x="864076" y="203690"/>
                  <a:pt x="843724" y="207881"/>
                </a:cubicBezTo>
                <a:cubicBezTo>
                  <a:pt x="858689" y="233326"/>
                  <a:pt x="836541" y="245899"/>
                  <a:pt x="826365" y="261765"/>
                </a:cubicBezTo>
                <a:cubicBezTo>
                  <a:pt x="821577" y="269248"/>
                  <a:pt x="810503" y="267752"/>
                  <a:pt x="802721" y="260567"/>
                </a:cubicBezTo>
                <a:cubicBezTo>
                  <a:pt x="788355" y="235422"/>
                  <a:pt x="788654" y="235122"/>
                  <a:pt x="756929" y="217161"/>
                </a:cubicBezTo>
                <a:cubicBezTo>
                  <a:pt x="728496" y="200996"/>
                  <a:pt x="699465" y="185130"/>
                  <a:pt x="670433" y="170163"/>
                </a:cubicBezTo>
                <a:cubicBezTo>
                  <a:pt x="666842" y="168367"/>
                  <a:pt x="661155" y="170761"/>
                  <a:pt x="651279" y="171959"/>
                </a:cubicBezTo>
                <a:cubicBezTo>
                  <a:pt x="659958" y="178844"/>
                  <a:pt x="662951" y="182137"/>
                  <a:pt x="666543" y="184232"/>
                </a:cubicBezTo>
                <a:cubicBezTo>
                  <a:pt x="706349" y="209378"/>
                  <a:pt x="746155" y="234524"/>
                  <a:pt x="786260" y="259070"/>
                </a:cubicBezTo>
                <a:cubicBezTo>
                  <a:pt x="791647" y="261465"/>
                  <a:pt x="798531" y="259370"/>
                  <a:pt x="804517" y="259669"/>
                </a:cubicBezTo>
                <a:close/>
                <a:moveTo>
                  <a:pt x="159240" y="1158027"/>
                </a:moveTo>
                <a:cubicBezTo>
                  <a:pt x="174205" y="1143658"/>
                  <a:pt x="188272" y="1127493"/>
                  <a:pt x="211916" y="1130786"/>
                </a:cubicBezTo>
                <a:cubicBezTo>
                  <a:pt x="234064" y="1092768"/>
                  <a:pt x="254416" y="1055349"/>
                  <a:pt x="277162" y="1019427"/>
                </a:cubicBezTo>
                <a:cubicBezTo>
                  <a:pt x="334028" y="930519"/>
                  <a:pt x="385506" y="838617"/>
                  <a:pt x="433094" y="744321"/>
                </a:cubicBezTo>
                <a:cubicBezTo>
                  <a:pt x="457636" y="696126"/>
                  <a:pt x="483674" y="648828"/>
                  <a:pt x="510012" y="601530"/>
                </a:cubicBezTo>
                <a:cubicBezTo>
                  <a:pt x="531262" y="562614"/>
                  <a:pt x="553709" y="524297"/>
                  <a:pt x="575857" y="485980"/>
                </a:cubicBezTo>
                <a:cubicBezTo>
                  <a:pt x="590821" y="459637"/>
                  <a:pt x="603990" y="432396"/>
                  <a:pt x="620751" y="407549"/>
                </a:cubicBezTo>
                <a:cubicBezTo>
                  <a:pt x="653972" y="357258"/>
                  <a:pt x="688092" y="307865"/>
                  <a:pt x="713232" y="249790"/>
                </a:cubicBezTo>
                <a:cubicBezTo>
                  <a:pt x="706349" y="246198"/>
                  <a:pt x="699465" y="242606"/>
                  <a:pt x="691683" y="238415"/>
                </a:cubicBezTo>
                <a:cubicBezTo>
                  <a:pt x="678215" y="261166"/>
                  <a:pt x="667141" y="281223"/>
                  <a:pt x="654870" y="300680"/>
                </a:cubicBezTo>
                <a:cubicBezTo>
                  <a:pt x="621349" y="352768"/>
                  <a:pt x="585135" y="403358"/>
                  <a:pt x="553709" y="456643"/>
                </a:cubicBezTo>
                <a:cubicBezTo>
                  <a:pt x="494449" y="556627"/>
                  <a:pt x="436685" y="657509"/>
                  <a:pt x="380418" y="758990"/>
                </a:cubicBezTo>
                <a:cubicBezTo>
                  <a:pt x="346897" y="819758"/>
                  <a:pt x="307690" y="876635"/>
                  <a:pt x="268183" y="933512"/>
                </a:cubicBezTo>
                <a:cubicBezTo>
                  <a:pt x="225085" y="995179"/>
                  <a:pt x="185578" y="1059240"/>
                  <a:pt x="144575" y="1122404"/>
                </a:cubicBezTo>
                <a:cubicBezTo>
                  <a:pt x="146371" y="1123003"/>
                  <a:pt x="148466" y="1123302"/>
                  <a:pt x="150262" y="1123901"/>
                </a:cubicBezTo>
                <a:cubicBezTo>
                  <a:pt x="153554" y="1135575"/>
                  <a:pt x="156846" y="1147250"/>
                  <a:pt x="160138" y="1158925"/>
                </a:cubicBezTo>
                <a:cubicBezTo>
                  <a:pt x="144874" y="1177784"/>
                  <a:pt x="129610" y="1196643"/>
                  <a:pt x="114047" y="1215503"/>
                </a:cubicBezTo>
                <a:cubicBezTo>
                  <a:pt x="137093" y="1219694"/>
                  <a:pt x="151758" y="1211611"/>
                  <a:pt x="155050" y="1192452"/>
                </a:cubicBezTo>
                <a:cubicBezTo>
                  <a:pt x="156846" y="1181077"/>
                  <a:pt x="157744" y="1169402"/>
                  <a:pt x="159240" y="1158027"/>
                </a:cubicBezTo>
                <a:close/>
                <a:moveTo>
                  <a:pt x="762316" y="279127"/>
                </a:moveTo>
                <a:cubicBezTo>
                  <a:pt x="753936" y="274637"/>
                  <a:pt x="745855" y="270745"/>
                  <a:pt x="738074" y="266554"/>
                </a:cubicBezTo>
                <a:cubicBezTo>
                  <a:pt x="709940" y="311158"/>
                  <a:pt x="681807" y="352469"/>
                  <a:pt x="656965" y="395575"/>
                </a:cubicBezTo>
                <a:cubicBezTo>
                  <a:pt x="595610" y="501546"/>
                  <a:pt x="534554" y="608116"/>
                  <a:pt x="475593" y="715284"/>
                </a:cubicBezTo>
                <a:cubicBezTo>
                  <a:pt x="427407" y="803294"/>
                  <a:pt x="380418" y="891902"/>
                  <a:pt x="326545" y="976619"/>
                </a:cubicBezTo>
                <a:cubicBezTo>
                  <a:pt x="294521" y="1026910"/>
                  <a:pt x="265489" y="1078698"/>
                  <a:pt x="235560" y="1130187"/>
                </a:cubicBezTo>
                <a:cubicBezTo>
                  <a:pt x="232268" y="1136174"/>
                  <a:pt x="228976" y="1143059"/>
                  <a:pt x="228976" y="1149645"/>
                </a:cubicBezTo>
                <a:cubicBezTo>
                  <a:pt x="228976" y="1167606"/>
                  <a:pt x="222391" y="1182274"/>
                  <a:pt x="210419" y="1195147"/>
                </a:cubicBezTo>
                <a:cubicBezTo>
                  <a:pt x="202039" y="1204127"/>
                  <a:pt x="194258" y="1213706"/>
                  <a:pt x="185578" y="1224184"/>
                </a:cubicBezTo>
                <a:cubicBezTo>
                  <a:pt x="193060" y="1240648"/>
                  <a:pt x="199645" y="1256514"/>
                  <a:pt x="221493" y="1261902"/>
                </a:cubicBezTo>
                <a:cubicBezTo>
                  <a:pt x="232866" y="1242744"/>
                  <a:pt x="244838" y="1224184"/>
                  <a:pt x="255313" y="1204726"/>
                </a:cubicBezTo>
                <a:cubicBezTo>
                  <a:pt x="268782" y="1179880"/>
                  <a:pt x="280753" y="1154435"/>
                  <a:pt x="294222" y="1129588"/>
                </a:cubicBezTo>
                <a:cubicBezTo>
                  <a:pt x="336422" y="1051757"/>
                  <a:pt x="379221" y="974224"/>
                  <a:pt x="421421" y="896093"/>
                </a:cubicBezTo>
                <a:cubicBezTo>
                  <a:pt x="439379" y="862566"/>
                  <a:pt x="456439" y="828140"/>
                  <a:pt x="473498" y="794313"/>
                </a:cubicBezTo>
                <a:cubicBezTo>
                  <a:pt x="492952" y="755697"/>
                  <a:pt x="510910" y="716182"/>
                  <a:pt x="531561" y="677865"/>
                </a:cubicBezTo>
                <a:cubicBezTo>
                  <a:pt x="554308" y="635956"/>
                  <a:pt x="578850" y="595244"/>
                  <a:pt x="602793" y="553933"/>
                </a:cubicBezTo>
                <a:cubicBezTo>
                  <a:pt x="608480" y="544054"/>
                  <a:pt x="614466" y="534176"/>
                  <a:pt x="620152" y="524297"/>
                </a:cubicBezTo>
                <a:cubicBezTo>
                  <a:pt x="644694" y="481190"/>
                  <a:pt x="668937" y="438083"/>
                  <a:pt x="693479" y="395276"/>
                </a:cubicBezTo>
                <a:cubicBezTo>
                  <a:pt x="715627" y="357557"/>
                  <a:pt x="738373" y="319839"/>
                  <a:pt x="762316" y="279127"/>
                </a:cubicBezTo>
                <a:close/>
                <a:moveTo>
                  <a:pt x="648286" y="206983"/>
                </a:moveTo>
                <a:cubicBezTo>
                  <a:pt x="641103" y="217760"/>
                  <a:pt x="634818" y="226142"/>
                  <a:pt x="629131" y="235122"/>
                </a:cubicBezTo>
                <a:cubicBezTo>
                  <a:pt x="612071" y="260867"/>
                  <a:pt x="595311" y="286910"/>
                  <a:pt x="577952" y="312954"/>
                </a:cubicBezTo>
                <a:cubicBezTo>
                  <a:pt x="548621" y="357258"/>
                  <a:pt x="517794" y="400664"/>
                  <a:pt x="490259" y="446166"/>
                </a:cubicBezTo>
                <a:cubicBezTo>
                  <a:pt x="446562" y="518310"/>
                  <a:pt x="406157" y="592250"/>
                  <a:pt x="362760" y="664394"/>
                </a:cubicBezTo>
                <a:cubicBezTo>
                  <a:pt x="327443" y="723666"/>
                  <a:pt x="290032" y="781740"/>
                  <a:pt x="253518" y="840413"/>
                </a:cubicBezTo>
                <a:cubicBezTo>
                  <a:pt x="223588" y="888609"/>
                  <a:pt x="193659" y="936805"/>
                  <a:pt x="163131" y="984702"/>
                </a:cubicBezTo>
                <a:cubicBezTo>
                  <a:pt x="133501" y="1031101"/>
                  <a:pt x="108959" y="1080195"/>
                  <a:pt x="88008" y="1131085"/>
                </a:cubicBezTo>
                <a:cubicBezTo>
                  <a:pt x="87410" y="1132881"/>
                  <a:pt x="88607" y="1135575"/>
                  <a:pt x="88906" y="1137970"/>
                </a:cubicBezTo>
                <a:cubicBezTo>
                  <a:pt x="119434" y="1119410"/>
                  <a:pt x="119135" y="1119111"/>
                  <a:pt x="135895" y="1088876"/>
                </a:cubicBezTo>
                <a:cubicBezTo>
                  <a:pt x="146371" y="1069418"/>
                  <a:pt x="157445" y="1050260"/>
                  <a:pt x="169716" y="1031999"/>
                </a:cubicBezTo>
                <a:cubicBezTo>
                  <a:pt x="205631" y="979014"/>
                  <a:pt x="242145" y="926627"/>
                  <a:pt x="278359" y="873941"/>
                </a:cubicBezTo>
                <a:cubicBezTo>
                  <a:pt x="291827" y="854184"/>
                  <a:pt x="306193" y="835025"/>
                  <a:pt x="317866" y="814370"/>
                </a:cubicBezTo>
                <a:cubicBezTo>
                  <a:pt x="349292" y="758690"/>
                  <a:pt x="379520" y="702412"/>
                  <a:pt x="410647" y="646732"/>
                </a:cubicBezTo>
                <a:cubicBezTo>
                  <a:pt x="442073" y="590155"/>
                  <a:pt x="475593" y="534475"/>
                  <a:pt x="505822" y="477299"/>
                </a:cubicBezTo>
                <a:cubicBezTo>
                  <a:pt x="540839" y="411441"/>
                  <a:pt x="580645" y="348876"/>
                  <a:pt x="624342" y="288407"/>
                </a:cubicBezTo>
                <a:cubicBezTo>
                  <a:pt x="639905" y="266854"/>
                  <a:pt x="655469" y="245600"/>
                  <a:pt x="672229" y="222250"/>
                </a:cubicBezTo>
                <a:cubicBezTo>
                  <a:pt x="663550" y="216862"/>
                  <a:pt x="656666" y="212371"/>
                  <a:pt x="648286" y="206983"/>
                </a:cubicBezTo>
                <a:close/>
                <a:moveTo>
                  <a:pt x="32938" y="1364880"/>
                </a:moveTo>
                <a:cubicBezTo>
                  <a:pt x="48202" y="1375357"/>
                  <a:pt x="61072" y="1384338"/>
                  <a:pt x="76935" y="1395114"/>
                </a:cubicBezTo>
                <a:cubicBezTo>
                  <a:pt x="117938" y="1360389"/>
                  <a:pt x="160737" y="1324168"/>
                  <a:pt x="202339" y="1288844"/>
                </a:cubicBezTo>
                <a:cubicBezTo>
                  <a:pt x="186177" y="1272380"/>
                  <a:pt x="171511" y="1257412"/>
                  <a:pt x="155649" y="1240948"/>
                </a:cubicBezTo>
                <a:cubicBezTo>
                  <a:pt x="149064" y="1242145"/>
                  <a:pt x="140385" y="1244839"/>
                  <a:pt x="131705" y="1244839"/>
                </a:cubicBezTo>
                <a:cubicBezTo>
                  <a:pt x="122427" y="1244540"/>
                  <a:pt x="109857" y="1244540"/>
                  <a:pt x="104170" y="1239151"/>
                </a:cubicBezTo>
                <a:cubicBezTo>
                  <a:pt x="84417" y="1219993"/>
                  <a:pt x="55685" y="1227776"/>
                  <a:pt x="32938" y="1208318"/>
                </a:cubicBezTo>
                <a:cubicBezTo>
                  <a:pt x="32938" y="1264896"/>
                  <a:pt x="32938" y="1316085"/>
                  <a:pt x="32938" y="1364880"/>
                </a:cubicBezTo>
                <a:close/>
                <a:moveTo>
                  <a:pt x="864076" y="97121"/>
                </a:moveTo>
                <a:cubicBezTo>
                  <a:pt x="823971" y="65090"/>
                  <a:pt x="778778" y="48925"/>
                  <a:pt x="734183" y="25276"/>
                </a:cubicBezTo>
                <a:cubicBezTo>
                  <a:pt x="720715" y="48925"/>
                  <a:pt x="708144" y="70478"/>
                  <a:pt x="694975" y="92930"/>
                </a:cubicBezTo>
                <a:cubicBezTo>
                  <a:pt x="741665" y="119572"/>
                  <a:pt x="785063" y="144718"/>
                  <a:pt x="831154" y="171061"/>
                </a:cubicBezTo>
                <a:cubicBezTo>
                  <a:pt x="842826" y="144718"/>
                  <a:pt x="853002" y="121967"/>
                  <a:pt x="864076" y="97121"/>
                </a:cubicBezTo>
                <a:close/>
                <a:moveTo>
                  <a:pt x="56583" y="1196344"/>
                </a:moveTo>
                <a:cubicBezTo>
                  <a:pt x="75737" y="1194249"/>
                  <a:pt x="75737" y="1194249"/>
                  <a:pt x="72445" y="1172695"/>
                </a:cubicBezTo>
                <a:cubicBezTo>
                  <a:pt x="67058" y="1180478"/>
                  <a:pt x="63167" y="1186465"/>
                  <a:pt x="56583" y="1196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5524042" y="2766917"/>
            <a:ext cx="568168" cy="728460"/>
          </a:xfrm>
          <a:custGeom>
            <a:rect b="b" l="l" r="r" t="t"/>
            <a:pathLst>
              <a:path extrusionOk="0" h="1456920" w="1136335">
                <a:moveTo>
                  <a:pt x="1133552" y="1123137"/>
                </a:moveTo>
                <a:cubicBezTo>
                  <a:pt x="1142108" y="1154061"/>
                  <a:pt x="1129412" y="1196029"/>
                  <a:pt x="1116164" y="1235789"/>
                </a:cubicBezTo>
                <a:cubicBezTo>
                  <a:pt x="1103744" y="1272787"/>
                  <a:pt x="1074764" y="1301778"/>
                  <a:pt x="1037228" y="1315584"/>
                </a:cubicBezTo>
                <a:cubicBezTo>
                  <a:pt x="964364" y="1342642"/>
                  <a:pt x="890948" y="1369148"/>
                  <a:pt x="816152" y="1390961"/>
                </a:cubicBezTo>
                <a:cubicBezTo>
                  <a:pt x="767576" y="1405042"/>
                  <a:pt x="716516" y="1412221"/>
                  <a:pt x="666284" y="1419952"/>
                </a:cubicBezTo>
                <a:cubicBezTo>
                  <a:pt x="591212" y="1431273"/>
                  <a:pt x="516140" y="1441765"/>
                  <a:pt x="440792" y="1450048"/>
                </a:cubicBezTo>
                <a:cubicBezTo>
                  <a:pt x="359096" y="1459160"/>
                  <a:pt x="276848" y="1462473"/>
                  <a:pt x="196531" y="1439004"/>
                </a:cubicBezTo>
                <a:cubicBezTo>
                  <a:pt x="147955" y="1424646"/>
                  <a:pt x="115111" y="1396759"/>
                  <a:pt x="99103" y="1344023"/>
                </a:cubicBezTo>
                <a:cubicBezTo>
                  <a:pt x="65431" y="1232751"/>
                  <a:pt x="53563" y="1118443"/>
                  <a:pt x="39487" y="1004410"/>
                </a:cubicBezTo>
                <a:cubicBezTo>
                  <a:pt x="31759" y="940353"/>
                  <a:pt x="28723" y="876020"/>
                  <a:pt x="24307" y="811687"/>
                </a:cubicBezTo>
                <a:cubicBezTo>
                  <a:pt x="17959" y="713117"/>
                  <a:pt x="11611" y="614823"/>
                  <a:pt x="6919" y="516252"/>
                </a:cubicBezTo>
                <a:cubicBezTo>
                  <a:pt x="3055" y="432039"/>
                  <a:pt x="1675" y="347827"/>
                  <a:pt x="19" y="263338"/>
                </a:cubicBezTo>
                <a:cubicBezTo>
                  <a:pt x="-257" y="244562"/>
                  <a:pt x="2503" y="226063"/>
                  <a:pt x="3607" y="207288"/>
                </a:cubicBezTo>
                <a:cubicBezTo>
                  <a:pt x="4987" y="191274"/>
                  <a:pt x="7747" y="175259"/>
                  <a:pt x="5263" y="160073"/>
                </a:cubicBezTo>
                <a:cubicBezTo>
                  <a:pt x="1123" y="134119"/>
                  <a:pt x="12715" y="116448"/>
                  <a:pt x="33415" y="106508"/>
                </a:cubicBezTo>
                <a:cubicBezTo>
                  <a:pt x="54667" y="96293"/>
                  <a:pt x="77851" y="89114"/>
                  <a:pt x="101035" y="84144"/>
                </a:cubicBezTo>
                <a:cubicBezTo>
                  <a:pt x="147679" y="74480"/>
                  <a:pt x="195151" y="67025"/>
                  <a:pt x="242072" y="59018"/>
                </a:cubicBezTo>
                <a:cubicBezTo>
                  <a:pt x="284024" y="51839"/>
                  <a:pt x="325976" y="44937"/>
                  <a:pt x="367928" y="38310"/>
                </a:cubicBezTo>
                <a:cubicBezTo>
                  <a:pt x="440240" y="26713"/>
                  <a:pt x="512828" y="15117"/>
                  <a:pt x="585140" y="4349"/>
                </a:cubicBezTo>
                <a:cubicBezTo>
                  <a:pt x="604460" y="1588"/>
                  <a:pt x="624332" y="483"/>
                  <a:pt x="644204" y="483"/>
                </a:cubicBezTo>
                <a:cubicBezTo>
                  <a:pt x="700232" y="483"/>
                  <a:pt x="756260" y="-1450"/>
                  <a:pt x="812012" y="2416"/>
                </a:cubicBezTo>
                <a:cubicBezTo>
                  <a:pt x="870524" y="6558"/>
                  <a:pt x="920756" y="34168"/>
                  <a:pt x="956912" y="79174"/>
                </a:cubicBezTo>
                <a:cubicBezTo>
                  <a:pt x="975680" y="102367"/>
                  <a:pt x="985340" y="134671"/>
                  <a:pt x="993068" y="164491"/>
                </a:cubicBezTo>
                <a:cubicBezTo>
                  <a:pt x="1007420" y="220817"/>
                  <a:pt x="1017632" y="278247"/>
                  <a:pt x="1028948" y="335402"/>
                </a:cubicBezTo>
                <a:cubicBezTo>
                  <a:pt x="1041092" y="396421"/>
                  <a:pt x="1052960" y="457717"/>
                  <a:pt x="1063724" y="519013"/>
                </a:cubicBezTo>
                <a:cubicBezTo>
                  <a:pt x="1077248" y="596599"/>
                  <a:pt x="1090772" y="674186"/>
                  <a:pt x="1095464" y="753429"/>
                </a:cubicBezTo>
                <a:cubicBezTo>
                  <a:pt x="1101260" y="846753"/>
                  <a:pt x="1116164" y="939525"/>
                  <a:pt x="1126652" y="1032573"/>
                </a:cubicBezTo>
                <a:cubicBezTo>
                  <a:pt x="1129412" y="1058527"/>
                  <a:pt x="1130516" y="1084482"/>
                  <a:pt x="1133552" y="1123137"/>
                </a:cubicBezTo>
                <a:close/>
                <a:moveTo>
                  <a:pt x="38107" y="422376"/>
                </a:moveTo>
                <a:cubicBezTo>
                  <a:pt x="37555" y="422376"/>
                  <a:pt x="36727" y="422376"/>
                  <a:pt x="36175" y="422376"/>
                </a:cubicBezTo>
                <a:cubicBezTo>
                  <a:pt x="40867" y="490850"/>
                  <a:pt x="45559" y="559325"/>
                  <a:pt x="50527" y="627800"/>
                </a:cubicBezTo>
                <a:cubicBezTo>
                  <a:pt x="54391" y="681641"/>
                  <a:pt x="57979" y="735758"/>
                  <a:pt x="62119" y="789599"/>
                </a:cubicBezTo>
                <a:cubicBezTo>
                  <a:pt x="65983" y="837365"/>
                  <a:pt x="69571" y="884856"/>
                  <a:pt x="74815" y="932622"/>
                </a:cubicBezTo>
                <a:cubicBezTo>
                  <a:pt x="81439" y="992538"/>
                  <a:pt x="86959" y="1052453"/>
                  <a:pt x="98275" y="1111540"/>
                </a:cubicBezTo>
                <a:cubicBezTo>
                  <a:pt x="112627" y="1185813"/>
                  <a:pt x="133603" y="1258982"/>
                  <a:pt x="148783" y="1333255"/>
                </a:cubicBezTo>
                <a:cubicBezTo>
                  <a:pt x="157891" y="1377708"/>
                  <a:pt x="186319" y="1400349"/>
                  <a:pt x="226615" y="1406423"/>
                </a:cubicBezTo>
                <a:cubicBezTo>
                  <a:pt x="267464" y="1412497"/>
                  <a:pt x="309968" y="1416087"/>
                  <a:pt x="350816" y="1411669"/>
                </a:cubicBezTo>
                <a:cubicBezTo>
                  <a:pt x="476948" y="1397864"/>
                  <a:pt x="602528" y="1379365"/>
                  <a:pt x="728384" y="1363350"/>
                </a:cubicBezTo>
                <a:cubicBezTo>
                  <a:pt x="797936" y="1354515"/>
                  <a:pt x="864176" y="1332426"/>
                  <a:pt x="930416" y="1311166"/>
                </a:cubicBezTo>
                <a:cubicBezTo>
                  <a:pt x="961052" y="1301226"/>
                  <a:pt x="992240" y="1291286"/>
                  <a:pt x="1020668" y="1276652"/>
                </a:cubicBezTo>
                <a:cubicBezTo>
                  <a:pt x="1060412" y="1255944"/>
                  <a:pt x="1085252" y="1222535"/>
                  <a:pt x="1087736" y="1175873"/>
                </a:cubicBezTo>
                <a:cubicBezTo>
                  <a:pt x="1090220" y="1125898"/>
                  <a:pt x="1088840" y="1076474"/>
                  <a:pt x="1082492" y="1026499"/>
                </a:cubicBezTo>
                <a:cubicBezTo>
                  <a:pt x="1074212" y="960509"/>
                  <a:pt x="1068968" y="893967"/>
                  <a:pt x="1062344" y="827701"/>
                </a:cubicBezTo>
                <a:cubicBezTo>
                  <a:pt x="1057100" y="774965"/>
                  <a:pt x="1053788" y="721952"/>
                  <a:pt x="1046336" y="669492"/>
                </a:cubicBezTo>
                <a:cubicBezTo>
                  <a:pt x="1035572" y="592458"/>
                  <a:pt x="1022876" y="515424"/>
                  <a:pt x="1009628" y="438666"/>
                </a:cubicBezTo>
                <a:cubicBezTo>
                  <a:pt x="998312" y="372124"/>
                  <a:pt x="985064" y="306134"/>
                  <a:pt x="972368" y="239868"/>
                </a:cubicBezTo>
                <a:cubicBezTo>
                  <a:pt x="965192" y="202318"/>
                  <a:pt x="957464" y="164491"/>
                  <a:pt x="948632" y="127217"/>
                </a:cubicBezTo>
                <a:cubicBezTo>
                  <a:pt x="943112" y="104576"/>
                  <a:pt x="929588" y="88009"/>
                  <a:pt x="909164" y="73928"/>
                </a:cubicBezTo>
                <a:cubicBezTo>
                  <a:pt x="869972" y="46593"/>
                  <a:pt x="827468" y="39414"/>
                  <a:pt x="781928" y="40519"/>
                </a:cubicBezTo>
                <a:cubicBezTo>
                  <a:pt x="743564" y="41347"/>
                  <a:pt x="705200" y="42728"/>
                  <a:pt x="666836" y="45765"/>
                </a:cubicBezTo>
                <a:cubicBezTo>
                  <a:pt x="608876" y="50459"/>
                  <a:pt x="551192" y="56533"/>
                  <a:pt x="493508" y="62607"/>
                </a:cubicBezTo>
                <a:cubicBezTo>
                  <a:pt x="470876" y="64816"/>
                  <a:pt x="448520" y="68130"/>
                  <a:pt x="425888" y="71443"/>
                </a:cubicBezTo>
                <a:cubicBezTo>
                  <a:pt x="386972" y="77241"/>
                  <a:pt x="347780" y="83315"/>
                  <a:pt x="308864" y="89666"/>
                </a:cubicBezTo>
                <a:cubicBezTo>
                  <a:pt x="230755" y="102367"/>
                  <a:pt x="152923" y="114516"/>
                  <a:pt x="75091" y="128045"/>
                </a:cubicBezTo>
                <a:cubicBezTo>
                  <a:pt x="46939" y="133015"/>
                  <a:pt x="32587" y="149305"/>
                  <a:pt x="29551" y="179401"/>
                </a:cubicBezTo>
                <a:cubicBezTo>
                  <a:pt x="27067" y="204251"/>
                  <a:pt x="26791" y="229100"/>
                  <a:pt x="27895" y="253950"/>
                </a:cubicBezTo>
                <a:cubicBezTo>
                  <a:pt x="30655" y="310000"/>
                  <a:pt x="34795" y="366050"/>
                  <a:pt x="38107" y="422376"/>
                </a:cubicBezTo>
                <a:close/>
                <a:moveTo>
                  <a:pt x="86959" y="289016"/>
                </a:moveTo>
                <a:cubicBezTo>
                  <a:pt x="86959" y="277695"/>
                  <a:pt x="89167" y="265546"/>
                  <a:pt x="86407" y="254778"/>
                </a:cubicBezTo>
                <a:cubicBezTo>
                  <a:pt x="79507" y="227720"/>
                  <a:pt x="100207" y="210325"/>
                  <a:pt x="108487" y="189065"/>
                </a:cubicBezTo>
                <a:cubicBezTo>
                  <a:pt x="110695" y="183266"/>
                  <a:pt x="124219" y="179953"/>
                  <a:pt x="133051" y="178296"/>
                </a:cubicBezTo>
                <a:cubicBezTo>
                  <a:pt x="191287" y="167252"/>
                  <a:pt x="249524" y="156760"/>
                  <a:pt x="307760" y="146268"/>
                </a:cubicBezTo>
                <a:cubicBezTo>
                  <a:pt x="390560" y="131358"/>
                  <a:pt x="472808" y="113687"/>
                  <a:pt x="555884" y="102643"/>
                </a:cubicBezTo>
                <a:cubicBezTo>
                  <a:pt x="635648" y="92151"/>
                  <a:pt x="714860" y="72547"/>
                  <a:pt x="796832" y="83868"/>
                </a:cubicBezTo>
                <a:cubicBezTo>
                  <a:pt x="844028" y="90218"/>
                  <a:pt x="865832" y="105680"/>
                  <a:pt x="877976" y="151514"/>
                </a:cubicBezTo>
                <a:cubicBezTo>
                  <a:pt x="890948" y="200385"/>
                  <a:pt x="893432" y="249808"/>
                  <a:pt x="887636" y="300060"/>
                </a:cubicBezTo>
                <a:cubicBezTo>
                  <a:pt x="885704" y="317731"/>
                  <a:pt x="877976" y="331536"/>
                  <a:pt x="865280" y="343133"/>
                </a:cubicBezTo>
                <a:cubicBezTo>
                  <a:pt x="841268" y="364945"/>
                  <a:pt x="812840" y="376542"/>
                  <a:pt x="781376" y="381236"/>
                </a:cubicBezTo>
                <a:cubicBezTo>
                  <a:pt x="674564" y="397802"/>
                  <a:pt x="567752" y="414368"/>
                  <a:pt x="460940" y="430659"/>
                </a:cubicBezTo>
                <a:cubicBezTo>
                  <a:pt x="446588" y="432868"/>
                  <a:pt x="431960" y="433420"/>
                  <a:pt x="417608" y="435353"/>
                </a:cubicBezTo>
                <a:cubicBezTo>
                  <a:pt x="367100" y="441979"/>
                  <a:pt x="316868" y="449710"/>
                  <a:pt x="266360" y="455785"/>
                </a:cubicBezTo>
                <a:cubicBezTo>
                  <a:pt x="246764" y="457993"/>
                  <a:pt x="226891" y="457717"/>
                  <a:pt x="207295" y="457717"/>
                </a:cubicBezTo>
                <a:cubicBezTo>
                  <a:pt x="134983" y="456889"/>
                  <a:pt x="94963" y="408018"/>
                  <a:pt x="88063" y="342028"/>
                </a:cubicBezTo>
                <a:cubicBezTo>
                  <a:pt x="86131" y="324633"/>
                  <a:pt x="87787" y="306687"/>
                  <a:pt x="87787" y="289016"/>
                </a:cubicBezTo>
                <a:cubicBezTo>
                  <a:pt x="87787" y="289016"/>
                  <a:pt x="87511" y="289016"/>
                  <a:pt x="86959" y="289016"/>
                </a:cubicBezTo>
                <a:close/>
                <a:moveTo>
                  <a:pt x="857828" y="228824"/>
                </a:moveTo>
                <a:cubicBezTo>
                  <a:pt x="858380" y="228824"/>
                  <a:pt x="859208" y="228548"/>
                  <a:pt x="859760" y="228548"/>
                </a:cubicBezTo>
                <a:cubicBezTo>
                  <a:pt x="856724" y="205907"/>
                  <a:pt x="855068" y="182990"/>
                  <a:pt x="850652" y="160626"/>
                </a:cubicBezTo>
                <a:cubicBezTo>
                  <a:pt x="843752" y="126112"/>
                  <a:pt x="837956" y="121694"/>
                  <a:pt x="802628" y="120314"/>
                </a:cubicBezTo>
                <a:cubicBezTo>
                  <a:pt x="747704" y="118105"/>
                  <a:pt x="693056" y="115896"/>
                  <a:pt x="638132" y="126112"/>
                </a:cubicBezTo>
                <a:cubicBezTo>
                  <a:pt x="555608" y="141574"/>
                  <a:pt x="471704" y="150410"/>
                  <a:pt x="388904" y="165872"/>
                </a:cubicBezTo>
                <a:cubicBezTo>
                  <a:pt x="308312" y="181058"/>
                  <a:pt x="228547" y="200937"/>
                  <a:pt x="148507" y="218884"/>
                </a:cubicBezTo>
                <a:cubicBezTo>
                  <a:pt x="126979" y="223854"/>
                  <a:pt x="118147" y="233242"/>
                  <a:pt x="118975" y="255883"/>
                </a:cubicBezTo>
                <a:cubicBezTo>
                  <a:pt x="120631" y="294262"/>
                  <a:pt x="123943" y="332641"/>
                  <a:pt x="128083" y="370743"/>
                </a:cubicBezTo>
                <a:cubicBezTo>
                  <a:pt x="130843" y="398078"/>
                  <a:pt x="148231" y="413816"/>
                  <a:pt x="174451" y="418786"/>
                </a:cubicBezTo>
                <a:cubicBezTo>
                  <a:pt x="188527" y="421271"/>
                  <a:pt x="203707" y="422376"/>
                  <a:pt x="217783" y="420995"/>
                </a:cubicBezTo>
                <a:cubicBezTo>
                  <a:pt x="265256" y="416025"/>
                  <a:pt x="312728" y="410503"/>
                  <a:pt x="359924" y="403324"/>
                </a:cubicBezTo>
                <a:cubicBezTo>
                  <a:pt x="455420" y="388967"/>
                  <a:pt x="550640" y="373505"/>
                  <a:pt x="645860" y="358871"/>
                </a:cubicBezTo>
                <a:cubicBezTo>
                  <a:pt x="690020" y="351968"/>
                  <a:pt x="734456" y="347550"/>
                  <a:pt x="778064" y="338991"/>
                </a:cubicBezTo>
                <a:cubicBezTo>
                  <a:pt x="836300" y="327395"/>
                  <a:pt x="861692" y="322149"/>
                  <a:pt x="857828" y="244838"/>
                </a:cubicBezTo>
                <a:cubicBezTo>
                  <a:pt x="857552" y="239316"/>
                  <a:pt x="857828" y="234070"/>
                  <a:pt x="857828" y="228824"/>
                </a:cubicBezTo>
                <a:close/>
                <a:moveTo>
                  <a:pt x="831332" y="907221"/>
                </a:moveTo>
                <a:cubicBezTo>
                  <a:pt x="831056" y="904183"/>
                  <a:pt x="830504" y="901146"/>
                  <a:pt x="830504" y="897833"/>
                </a:cubicBezTo>
                <a:cubicBezTo>
                  <a:pt x="829124" y="864424"/>
                  <a:pt x="839612" y="850342"/>
                  <a:pt x="872180" y="842611"/>
                </a:cubicBezTo>
                <a:cubicBezTo>
                  <a:pt x="887084" y="839022"/>
                  <a:pt x="902540" y="836261"/>
                  <a:pt x="917720" y="834052"/>
                </a:cubicBezTo>
                <a:cubicBezTo>
                  <a:pt x="945872" y="829910"/>
                  <a:pt x="970988" y="841783"/>
                  <a:pt x="994724" y="853932"/>
                </a:cubicBezTo>
                <a:cubicBezTo>
                  <a:pt x="1012664" y="863043"/>
                  <a:pt x="1015700" y="883475"/>
                  <a:pt x="1020116" y="901974"/>
                </a:cubicBezTo>
                <a:cubicBezTo>
                  <a:pt x="1032536" y="956368"/>
                  <a:pt x="1046336" y="1010761"/>
                  <a:pt x="1057376" y="1065430"/>
                </a:cubicBezTo>
                <a:cubicBezTo>
                  <a:pt x="1064828" y="1102153"/>
                  <a:pt x="1054064" y="1125622"/>
                  <a:pt x="1016804" y="1137770"/>
                </a:cubicBezTo>
                <a:cubicBezTo>
                  <a:pt x="1001348" y="1142740"/>
                  <a:pt x="987272" y="1152128"/>
                  <a:pt x="973196" y="1160687"/>
                </a:cubicBezTo>
                <a:cubicBezTo>
                  <a:pt x="946148" y="1176978"/>
                  <a:pt x="926276" y="1176149"/>
                  <a:pt x="901988" y="1156270"/>
                </a:cubicBezTo>
                <a:cubicBezTo>
                  <a:pt x="884600" y="1141912"/>
                  <a:pt x="871628" y="1124517"/>
                  <a:pt x="866936" y="1102429"/>
                </a:cubicBezTo>
                <a:cubicBezTo>
                  <a:pt x="855344" y="1047759"/>
                  <a:pt x="843752" y="993090"/>
                  <a:pt x="832988" y="938145"/>
                </a:cubicBezTo>
                <a:cubicBezTo>
                  <a:pt x="831056" y="928205"/>
                  <a:pt x="832712" y="917436"/>
                  <a:pt x="832712" y="906944"/>
                </a:cubicBezTo>
                <a:cubicBezTo>
                  <a:pt x="831884" y="907221"/>
                  <a:pt x="831608" y="907221"/>
                  <a:pt x="831332" y="907221"/>
                </a:cubicBezTo>
                <a:close/>
                <a:moveTo>
                  <a:pt x="970436" y="878229"/>
                </a:moveTo>
                <a:cubicBezTo>
                  <a:pt x="951116" y="880438"/>
                  <a:pt x="936488" y="880162"/>
                  <a:pt x="922688" y="884304"/>
                </a:cubicBezTo>
                <a:cubicBezTo>
                  <a:pt x="882668" y="896176"/>
                  <a:pt x="876596" y="902251"/>
                  <a:pt x="882116" y="940353"/>
                </a:cubicBezTo>
                <a:cubicBezTo>
                  <a:pt x="888188" y="981217"/>
                  <a:pt x="893156" y="1022633"/>
                  <a:pt x="901436" y="1063221"/>
                </a:cubicBezTo>
                <a:cubicBezTo>
                  <a:pt x="906404" y="1086967"/>
                  <a:pt x="916616" y="1109883"/>
                  <a:pt x="926000" y="1136942"/>
                </a:cubicBezTo>
                <a:cubicBezTo>
                  <a:pt x="953876" y="1124793"/>
                  <a:pt x="977336" y="1115406"/>
                  <a:pt x="1000244" y="1104361"/>
                </a:cubicBezTo>
                <a:cubicBezTo>
                  <a:pt x="1010732" y="1099391"/>
                  <a:pt x="1012388" y="1089728"/>
                  <a:pt x="1009904" y="1077855"/>
                </a:cubicBezTo>
                <a:cubicBezTo>
                  <a:pt x="1000244" y="1029260"/>
                  <a:pt x="991964" y="980389"/>
                  <a:pt x="982580" y="931794"/>
                </a:cubicBezTo>
                <a:cubicBezTo>
                  <a:pt x="979544" y="914123"/>
                  <a:pt x="974852" y="897281"/>
                  <a:pt x="970436" y="878229"/>
                </a:cubicBezTo>
                <a:close/>
                <a:moveTo>
                  <a:pt x="475016" y="853103"/>
                </a:moveTo>
                <a:cubicBezTo>
                  <a:pt x="475292" y="821075"/>
                  <a:pt x="502616" y="785733"/>
                  <a:pt x="534356" y="778278"/>
                </a:cubicBezTo>
                <a:cubicBezTo>
                  <a:pt x="556436" y="773032"/>
                  <a:pt x="579068" y="770271"/>
                  <a:pt x="601148" y="764749"/>
                </a:cubicBezTo>
                <a:cubicBezTo>
                  <a:pt x="627092" y="758399"/>
                  <a:pt x="645032" y="765025"/>
                  <a:pt x="663800" y="785733"/>
                </a:cubicBezTo>
                <a:cubicBezTo>
                  <a:pt x="693056" y="818314"/>
                  <a:pt x="697748" y="852827"/>
                  <a:pt x="686984" y="892587"/>
                </a:cubicBezTo>
                <a:cubicBezTo>
                  <a:pt x="682568" y="908877"/>
                  <a:pt x="672632" y="920474"/>
                  <a:pt x="655244" y="923235"/>
                </a:cubicBezTo>
                <a:cubicBezTo>
                  <a:pt x="617432" y="929033"/>
                  <a:pt x="579620" y="934831"/>
                  <a:pt x="541808" y="939249"/>
                </a:cubicBezTo>
                <a:cubicBezTo>
                  <a:pt x="525248" y="941182"/>
                  <a:pt x="511448" y="933451"/>
                  <a:pt x="500408" y="921302"/>
                </a:cubicBezTo>
                <a:cubicBezTo>
                  <a:pt x="482468" y="902251"/>
                  <a:pt x="474740" y="879058"/>
                  <a:pt x="475016" y="853103"/>
                </a:cubicBezTo>
                <a:close/>
                <a:moveTo>
                  <a:pt x="641996" y="814448"/>
                </a:moveTo>
                <a:cubicBezTo>
                  <a:pt x="610532" y="815829"/>
                  <a:pt x="580172" y="819971"/>
                  <a:pt x="551744" y="833776"/>
                </a:cubicBezTo>
                <a:cubicBezTo>
                  <a:pt x="548156" y="835433"/>
                  <a:pt x="544568" y="837917"/>
                  <a:pt x="541532" y="840679"/>
                </a:cubicBezTo>
                <a:cubicBezTo>
                  <a:pt x="528560" y="852551"/>
                  <a:pt x="526628" y="867461"/>
                  <a:pt x="530492" y="883475"/>
                </a:cubicBezTo>
                <a:cubicBezTo>
                  <a:pt x="534356" y="900594"/>
                  <a:pt x="549260" y="897005"/>
                  <a:pt x="561128" y="897557"/>
                </a:cubicBezTo>
                <a:cubicBezTo>
                  <a:pt x="573548" y="898109"/>
                  <a:pt x="585968" y="896176"/>
                  <a:pt x="598664" y="897005"/>
                </a:cubicBezTo>
                <a:cubicBezTo>
                  <a:pt x="643928" y="899213"/>
                  <a:pt x="669872" y="880438"/>
                  <a:pt x="648344" y="823008"/>
                </a:cubicBezTo>
                <a:cubicBezTo>
                  <a:pt x="647240" y="821075"/>
                  <a:pt x="645584" y="819418"/>
                  <a:pt x="641996" y="814448"/>
                </a:cubicBezTo>
                <a:close/>
                <a:moveTo>
                  <a:pt x="393044" y="1156270"/>
                </a:moveTo>
                <a:cubicBezTo>
                  <a:pt x="394976" y="1171732"/>
                  <a:pt x="396356" y="1187194"/>
                  <a:pt x="398564" y="1202656"/>
                </a:cubicBezTo>
                <a:cubicBezTo>
                  <a:pt x="402428" y="1231647"/>
                  <a:pt x="393596" y="1252079"/>
                  <a:pt x="367376" y="1263399"/>
                </a:cubicBezTo>
                <a:cubicBezTo>
                  <a:pt x="342536" y="1273891"/>
                  <a:pt x="316868" y="1283003"/>
                  <a:pt x="290648" y="1288801"/>
                </a:cubicBezTo>
                <a:cubicBezTo>
                  <a:pt x="263876" y="1294876"/>
                  <a:pt x="240416" y="1283003"/>
                  <a:pt x="226339" y="1260362"/>
                </a:cubicBezTo>
                <a:cubicBezTo>
                  <a:pt x="213367" y="1239378"/>
                  <a:pt x="202879" y="1216461"/>
                  <a:pt x="194875" y="1192992"/>
                </a:cubicBezTo>
                <a:cubicBezTo>
                  <a:pt x="186043" y="1167590"/>
                  <a:pt x="200395" y="1138046"/>
                  <a:pt x="225511" y="1129211"/>
                </a:cubicBezTo>
                <a:cubicBezTo>
                  <a:pt x="262220" y="1116234"/>
                  <a:pt x="298376" y="1098563"/>
                  <a:pt x="339500" y="1106018"/>
                </a:cubicBezTo>
                <a:cubicBezTo>
                  <a:pt x="343916" y="1106846"/>
                  <a:pt x="349160" y="1104361"/>
                  <a:pt x="353576" y="1102705"/>
                </a:cubicBezTo>
                <a:cubicBezTo>
                  <a:pt x="374552" y="1095250"/>
                  <a:pt x="388076" y="1101324"/>
                  <a:pt x="393044" y="1122308"/>
                </a:cubicBezTo>
                <a:cubicBezTo>
                  <a:pt x="395528" y="1133353"/>
                  <a:pt x="394700" y="1144949"/>
                  <a:pt x="395528" y="1156270"/>
                </a:cubicBezTo>
                <a:cubicBezTo>
                  <a:pt x="394424" y="1156270"/>
                  <a:pt x="393872" y="1156270"/>
                  <a:pt x="393044" y="1156270"/>
                </a:cubicBezTo>
                <a:close/>
                <a:moveTo>
                  <a:pt x="356060" y="1148539"/>
                </a:moveTo>
                <a:cubicBezTo>
                  <a:pt x="327908" y="1152680"/>
                  <a:pt x="303896" y="1154061"/>
                  <a:pt x="281264" y="1160687"/>
                </a:cubicBezTo>
                <a:cubicBezTo>
                  <a:pt x="267464" y="1164829"/>
                  <a:pt x="250352" y="1174493"/>
                  <a:pt x="245107" y="1186365"/>
                </a:cubicBezTo>
                <a:cubicBezTo>
                  <a:pt x="236551" y="1205969"/>
                  <a:pt x="247316" y="1226953"/>
                  <a:pt x="259184" y="1244348"/>
                </a:cubicBezTo>
                <a:cubicBezTo>
                  <a:pt x="268844" y="1258705"/>
                  <a:pt x="283748" y="1251251"/>
                  <a:pt x="296444" y="1248490"/>
                </a:cubicBezTo>
                <a:cubicBezTo>
                  <a:pt x="311624" y="1245176"/>
                  <a:pt x="326528" y="1241311"/>
                  <a:pt x="341156" y="1236341"/>
                </a:cubicBezTo>
                <a:cubicBezTo>
                  <a:pt x="354128" y="1231923"/>
                  <a:pt x="361304" y="1223640"/>
                  <a:pt x="359372" y="1208178"/>
                </a:cubicBezTo>
                <a:cubicBezTo>
                  <a:pt x="356888" y="1189679"/>
                  <a:pt x="357164" y="1171179"/>
                  <a:pt x="356060" y="1148539"/>
                </a:cubicBezTo>
                <a:close/>
                <a:moveTo>
                  <a:pt x="523868" y="685230"/>
                </a:moveTo>
                <a:cubicBezTo>
                  <a:pt x="487160" y="689372"/>
                  <a:pt x="470048" y="663694"/>
                  <a:pt x="460388" y="638292"/>
                </a:cubicBezTo>
                <a:cubicBezTo>
                  <a:pt x="450452" y="612061"/>
                  <a:pt x="446864" y="581966"/>
                  <a:pt x="446588" y="553527"/>
                </a:cubicBezTo>
                <a:cubicBezTo>
                  <a:pt x="446312" y="527296"/>
                  <a:pt x="460112" y="507141"/>
                  <a:pt x="490196" y="501618"/>
                </a:cubicBezTo>
                <a:cubicBezTo>
                  <a:pt x="512552" y="497753"/>
                  <a:pt x="534080" y="490022"/>
                  <a:pt x="555884" y="484776"/>
                </a:cubicBezTo>
                <a:cubicBezTo>
                  <a:pt x="582656" y="478425"/>
                  <a:pt x="589004" y="484500"/>
                  <a:pt x="604736" y="508245"/>
                </a:cubicBezTo>
                <a:cubicBezTo>
                  <a:pt x="623228" y="536132"/>
                  <a:pt x="638408" y="565123"/>
                  <a:pt x="647516" y="597152"/>
                </a:cubicBezTo>
                <a:cubicBezTo>
                  <a:pt x="650000" y="605987"/>
                  <a:pt x="652484" y="615099"/>
                  <a:pt x="653864" y="624210"/>
                </a:cubicBezTo>
                <a:cubicBezTo>
                  <a:pt x="657728" y="653478"/>
                  <a:pt x="652760" y="660656"/>
                  <a:pt x="623780" y="666455"/>
                </a:cubicBezTo>
                <a:cubicBezTo>
                  <a:pt x="590660" y="673357"/>
                  <a:pt x="557264" y="679156"/>
                  <a:pt x="523868" y="685230"/>
                </a:cubicBezTo>
                <a:close/>
                <a:moveTo>
                  <a:pt x="502064" y="645747"/>
                </a:moveTo>
                <a:cubicBezTo>
                  <a:pt x="534632" y="641881"/>
                  <a:pt x="565268" y="638292"/>
                  <a:pt x="595628" y="634426"/>
                </a:cubicBezTo>
                <a:cubicBezTo>
                  <a:pt x="614948" y="631941"/>
                  <a:pt x="621020" y="625591"/>
                  <a:pt x="617984" y="609024"/>
                </a:cubicBezTo>
                <a:cubicBezTo>
                  <a:pt x="613016" y="582518"/>
                  <a:pt x="597836" y="560982"/>
                  <a:pt x="579068" y="543311"/>
                </a:cubicBezTo>
                <a:cubicBezTo>
                  <a:pt x="563888" y="528953"/>
                  <a:pt x="543464" y="531990"/>
                  <a:pt x="523316" y="535856"/>
                </a:cubicBezTo>
                <a:cubicBezTo>
                  <a:pt x="497096" y="540826"/>
                  <a:pt x="489092" y="547176"/>
                  <a:pt x="486884" y="573130"/>
                </a:cubicBezTo>
                <a:cubicBezTo>
                  <a:pt x="484676" y="597980"/>
                  <a:pt x="488264" y="622277"/>
                  <a:pt x="502064" y="645747"/>
                </a:cubicBezTo>
                <a:close/>
                <a:moveTo>
                  <a:pt x="379244" y="900042"/>
                </a:moveTo>
                <a:cubicBezTo>
                  <a:pt x="374828" y="977352"/>
                  <a:pt x="377036" y="962166"/>
                  <a:pt x="311072" y="987844"/>
                </a:cubicBezTo>
                <a:cubicBezTo>
                  <a:pt x="292856" y="995023"/>
                  <a:pt x="273536" y="999440"/>
                  <a:pt x="254216" y="1003858"/>
                </a:cubicBezTo>
                <a:cubicBezTo>
                  <a:pt x="224959" y="1010209"/>
                  <a:pt x="205363" y="1002202"/>
                  <a:pt x="192115" y="975419"/>
                </a:cubicBezTo>
                <a:cubicBezTo>
                  <a:pt x="178039" y="946704"/>
                  <a:pt x="163411" y="916884"/>
                  <a:pt x="176383" y="883475"/>
                </a:cubicBezTo>
                <a:cubicBezTo>
                  <a:pt x="179971" y="874088"/>
                  <a:pt x="184663" y="862767"/>
                  <a:pt x="192391" y="857521"/>
                </a:cubicBezTo>
                <a:cubicBezTo>
                  <a:pt x="237104" y="826321"/>
                  <a:pt x="282920" y="798986"/>
                  <a:pt x="341708" y="814172"/>
                </a:cubicBezTo>
                <a:cubicBezTo>
                  <a:pt x="359096" y="818590"/>
                  <a:pt x="369308" y="826873"/>
                  <a:pt x="371516" y="844820"/>
                </a:cubicBezTo>
                <a:cubicBezTo>
                  <a:pt x="373724" y="863319"/>
                  <a:pt x="376760" y="881542"/>
                  <a:pt x="379244" y="900042"/>
                </a:cubicBezTo>
                <a:close/>
                <a:moveTo>
                  <a:pt x="336464" y="854484"/>
                </a:moveTo>
                <a:cubicBezTo>
                  <a:pt x="308036" y="858902"/>
                  <a:pt x="285128" y="860006"/>
                  <a:pt x="263324" y="866081"/>
                </a:cubicBezTo>
                <a:cubicBezTo>
                  <a:pt x="210607" y="880714"/>
                  <a:pt x="195151" y="927929"/>
                  <a:pt x="229651" y="970725"/>
                </a:cubicBezTo>
                <a:cubicBezTo>
                  <a:pt x="258908" y="963546"/>
                  <a:pt x="288992" y="956368"/>
                  <a:pt x="319076" y="948637"/>
                </a:cubicBezTo>
                <a:cubicBezTo>
                  <a:pt x="331496" y="945599"/>
                  <a:pt x="339776" y="937040"/>
                  <a:pt x="339776" y="924615"/>
                </a:cubicBezTo>
                <a:cubicBezTo>
                  <a:pt x="340052" y="902803"/>
                  <a:pt x="338120" y="881266"/>
                  <a:pt x="336464" y="854484"/>
                </a:cubicBezTo>
                <a:close/>
                <a:moveTo>
                  <a:pt x="126151" y="649612"/>
                </a:moveTo>
                <a:cubicBezTo>
                  <a:pt x="123115" y="610681"/>
                  <a:pt x="137743" y="586936"/>
                  <a:pt x="164791" y="570645"/>
                </a:cubicBezTo>
                <a:cubicBezTo>
                  <a:pt x="194323" y="552422"/>
                  <a:pt x="226891" y="541930"/>
                  <a:pt x="261116" y="536684"/>
                </a:cubicBezTo>
                <a:cubicBezTo>
                  <a:pt x="280712" y="533647"/>
                  <a:pt x="295340" y="539445"/>
                  <a:pt x="305552" y="557392"/>
                </a:cubicBezTo>
                <a:cubicBezTo>
                  <a:pt x="319904" y="581966"/>
                  <a:pt x="329840" y="607920"/>
                  <a:pt x="331496" y="636635"/>
                </a:cubicBezTo>
                <a:cubicBezTo>
                  <a:pt x="333980" y="684402"/>
                  <a:pt x="316316" y="709804"/>
                  <a:pt x="270776" y="720296"/>
                </a:cubicBezTo>
                <a:cubicBezTo>
                  <a:pt x="247592" y="725542"/>
                  <a:pt x="223855" y="729407"/>
                  <a:pt x="200119" y="731892"/>
                </a:cubicBezTo>
                <a:cubicBezTo>
                  <a:pt x="163411" y="735758"/>
                  <a:pt x="140779" y="719743"/>
                  <a:pt x="131671" y="683297"/>
                </a:cubicBezTo>
                <a:cubicBezTo>
                  <a:pt x="127807" y="670320"/>
                  <a:pt x="126979" y="656515"/>
                  <a:pt x="126151" y="649612"/>
                </a:cubicBezTo>
                <a:close/>
                <a:moveTo>
                  <a:pt x="167551" y="695170"/>
                </a:moveTo>
                <a:cubicBezTo>
                  <a:pt x="205639" y="700140"/>
                  <a:pt x="236827" y="694342"/>
                  <a:pt x="267740" y="684954"/>
                </a:cubicBezTo>
                <a:cubicBezTo>
                  <a:pt x="287612" y="678880"/>
                  <a:pt x="297824" y="664522"/>
                  <a:pt x="298652" y="643262"/>
                </a:cubicBezTo>
                <a:cubicBezTo>
                  <a:pt x="299480" y="619793"/>
                  <a:pt x="292580" y="598808"/>
                  <a:pt x="281264" y="575891"/>
                </a:cubicBezTo>
                <a:cubicBezTo>
                  <a:pt x="249524" y="581690"/>
                  <a:pt x="218059" y="587212"/>
                  <a:pt x="189631" y="602122"/>
                </a:cubicBezTo>
                <a:cubicBezTo>
                  <a:pt x="172519" y="611233"/>
                  <a:pt x="162307" y="628076"/>
                  <a:pt x="162307" y="648232"/>
                </a:cubicBezTo>
                <a:cubicBezTo>
                  <a:pt x="162031" y="663141"/>
                  <a:pt x="165343" y="678327"/>
                  <a:pt x="167551" y="695170"/>
                </a:cubicBezTo>
                <a:close/>
                <a:moveTo>
                  <a:pt x="825536" y="595495"/>
                </a:moveTo>
                <a:cubicBezTo>
                  <a:pt x="770336" y="594114"/>
                  <a:pt x="744116" y="561258"/>
                  <a:pt x="754328" y="505208"/>
                </a:cubicBezTo>
                <a:cubicBezTo>
                  <a:pt x="755708" y="498029"/>
                  <a:pt x="757364" y="490850"/>
                  <a:pt x="756812" y="483671"/>
                </a:cubicBezTo>
                <a:cubicBezTo>
                  <a:pt x="754604" y="455232"/>
                  <a:pt x="772820" y="440323"/>
                  <a:pt x="795176" y="433696"/>
                </a:cubicBezTo>
                <a:cubicBezTo>
                  <a:pt x="820844" y="426241"/>
                  <a:pt x="848168" y="424032"/>
                  <a:pt x="874664" y="421271"/>
                </a:cubicBezTo>
                <a:cubicBezTo>
                  <a:pt x="889292" y="419615"/>
                  <a:pt x="897572" y="428174"/>
                  <a:pt x="906128" y="441151"/>
                </a:cubicBezTo>
                <a:cubicBezTo>
                  <a:pt x="934004" y="483119"/>
                  <a:pt x="919928" y="527573"/>
                  <a:pt x="917444" y="571474"/>
                </a:cubicBezTo>
                <a:cubicBezTo>
                  <a:pt x="916892" y="583070"/>
                  <a:pt x="908612" y="591906"/>
                  <a:pt x="894260" y="591906"/>
                </a:cubicBezTo>
                <a:cubicBezTo>
                  <a:pt x="871904" y="592458"/>
                  <a:pt x="849272" y="594391"/>
                  <a:pt x="825536" y="595495"/>
                </a:cubicBezTo>
                <a:close/>
                <a:moveTo>
                  <a:pt x="802352" y="480910"/>
                </a:moveTo>
                <a:cubicBezTo>
                  <a:pt x="796004" y="506865"/>
                  <a:pt x="795452" y="529781"/>
                  <a:pt x="801524" y="551042"/>
                </a:cubicBezTo>
                <a:cubicBezTo>
                  <a:pt x="829124" y="551042"/>
                  <a:pt x="853964" y="551042"/>
                  <a:pt x="882116" y="551042"/>
                </a:cubicBezTo>
                <a:cubicBezTo>
                  <a:pt x="882116" y="520394"/>
                  <a:pt x="882116" y="493059"/>
                  <a:pt x="882116" y="461307"/>
                </a:cubicBezTo>
                <a:cubicBezTo>
                  <a:pt x="853412" y="468486"/>
                  <a:pt x="828848" y="474560"/>
                  <a:pt x="802352" y="480910"/>
                </a:cubicBezTo>
                <a:close/>
                <a:moveTo>
                  <a:pt x="737216" y="1143569"/>
                </a:moveTo>
                <a:cubicBezTo>
                  <a:pt x="737492" y="1194096"/>
                  <a:pt x="731972" y="1202932"/>
                  <a:pt x="694712" y="1215080"/>
                </a:cubicBezTo>
                <a:cubicBezTo>
                  <a:pt x="674012" y="1221707"/>
                  <a:pt x="652484" y="1225296"/>
                  <a:pt x="631232" y="1229714"/>
                </a:cubicBezTo>
                <a:cubicBezTo>
                  <a:pt x="607772" y="1234684"/>
                  <a:pt x="589280" y="1224192"/>
                  <a:pt x="577412" y="1206245"/>
                </a:cubicBezTo>
                <a:cubicBezTo>
                  <a:pt x="557816" y="1177254"/>
                  <a:pt x="548156" y="1144949"/>
                  <a:pt x="555056" y="1108779"/>
                </a:cubicBezTo>
                <a:cubicBezTo>
                  <a:pt x="559748" y="1084758"/>
                  <a:pt x="573272" y="1068743"/>
                  <a:pt x="594800" y="1061012"/>
                </a:cubicBezTo>
                <a:cubicBezTo>
                  <a:pt x="622124" y="1051073"/>
                  <a:pt x="650000" y="1043065"/>
                  <a:pt x="678428" y="1037267"/>
                </a:cubicBezTo>
                <a:cubicBezTo>
                  <a:pt x="690572" y="1034782"/>
                  <a:pt x="705752" y="1037819"/>
                  <a:pt x="716792" y="1043618"/>
                </a:cubicBezTo>
                <a:cubicBezTo>
                  <a:pt x="728660" y="1049692"/>
                  <a:pt x="726176" y="1063773"/>
                  <a:pt x="727004" y="1076751"/>
                </a:cubicBezTo>
                <a:cubicBezTo>
                  <a:pt x="728108" y="1103257"/>
                  <a:pt x="734732" y="1129763"/>
                  <a:pt x="737216" y="1143569"/>
                </a:cubicBezTo>
                <a:close/>
                <a:moveTo>
                  <a:pt x="694988" y="1078407"/>
                </a:moveTo>
                <a:cubicBezTo>
                  <a:pt x="667112" y="1088071"/>
                  <a:pt x="644204" y="1094421"/>
                  <a:pt x="623228" y="1104361"/>
                </a:cubicBezTo>
                <a:cubicBezTo>
                  <a:pt x="614120" y="1108503"/>
                  <a:pt x="604460" y="1119823"/>
                  <a:pt x="602804" y="1129211"/>
                </a:cubicBezTo>
                <a:cubicBezTo>
                  <a:pt x="599768" y="1147158"/>
                  <a:pt x="601424" y="1166209"/>
                  <a:pt x="602804" y="1184709"/>
                </a:cubicBezTo>
                <a:cubicBezTo>
                  <a:pt x="603632" y="1194925"/>
                  <a:pt x="609980" y="1202380"/>
                  <a:pt x="621572" y="1200999"/>
                </a:cubicBezTo>
                <a:cubicBezTo>
                  <a:pt x="640064" y="1199066"/>
                  <a:pt x="658832" y="1198238"/>
                  <a:pt x="676772" y="1193820"/>
                </a:cubicBezTo>
                <a:cubicBezTo>
                  <a:pt x="698852" y="1188298"/>
                  <a:pt x="707684" y="1175321"/>
                  <a:pt x="705752" y="1152680"/>
                </a:cubicBezTo>
                <a:cubicBezTo>
                  <a:pt x="703544" y="1130039"/>
                  <a:pt x="699128" y="1107951"/>
                  <a:pt x="694988" y="1078407"/>
                </a:cubicBezTo>
                <a:close/>
                <a:moveTo>
                  <a:pt x="958292" y="725542"/>
                </a:moveTo>
                <a:cubicBezTo>
                  <a:pt x="955808" y="753705"/>
                  <a:pt x="947252" y="767234"/>
                  <a:pt x="921308" y="775793"/>
                </a:cubicBezTo>
                <a:cubicBezTo>
                  <a:pt x="904748" y="781315"/>
                  <a:pt x="886808" y="783248"/>
                  <a:pt x="869696" y="787666"/>
                </a:cubicBezTo>
                <a:cubicBezTo>
                  <a:pt x="820016" y="800091"/>
                  <a:pt x="784412" y="763921"/>
                  <a:pt x="783860" y="715602"/>
                </a:cubicBezTo>
                <a:cubicBezTo>
                  <a:pt x="783584" y="681088"/>
                  <a:pt x="795728" y="654858"/>
                  <a:pt x="836024" y="650717"/>
                </a:cubicBezTo>
                <a:cubicBezTo>
                  <a:pt x="860588" y="648232"/>
                  <a:pt x="885704" y="646851"/>
                  <a:pt x="910544" y="647403"/>
                </a:cubicBezTo>
                <a:cubicBezTo>
                  <a:pt x="926000" y="647679"/>
                  <a:pt x="937592" y="656239"/>
                  <a:pt x="942008" y="672805"/>
                </a:cubicBezTo>
                <a:cubicBezTo>
                  <a:pt x="946700" y="690476"/>
                  <a:pt x="952772" y="708147"/>
                  <a:pt x="958292" y="725542"/>
                </a:cubicBezTo>
                <a:close/>
                <a:moveTo>
                  <a:pt x="916892" y="684678"/>
                </a:moveTo>
                <a:cubicBezTo>
                  <a:pt x="892328" y="679432"/>
                  <a:pt x="868040" y="682193"/>
                  <a:pt x="844028" y="689372"/>
                </a:cubicBezTo>
                <a:cubicBezTo>
                  <a:pt x="831332" y="693237"/>
                  <a:pt x="824708" y="701244"/>
                  <a:pt x="825536" y="714221"/>
                </a:cubicBezTo>
                <a:cubicBezTo>
                  <a:pt x="826364" y="726922"/>
                  <a:pt x="828296" y="739623"/>
                  <a:pt x="830228" y="755914"/>
                </a:cubicBezTo>
                <a:cubicBezTo>
                  <a:pt x="861692" y="750944"/>
                  <a:pt x="888740" y="746526"/>
                  <a:pt x="918272" y="741832"/>
                </a:cubicBezTo>
                <a:cubicBezTo>
                  <a:pt x="916616" y="721124"/>
                  <a:pt x="929864" y="703729"/>
                  <a:pt x="916892" y="684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443863" y="3838061"/>
            <a:ext cx="249076" cy="729097"/>
          </a:xfrm>
          <a:custGeom>
            <a:rect b="b" l="l" r="r" t="t"/>
            <a:pathLst>
              <a:path extrusionOk="0" h="1458193" w="498152">
                <a:moveTo>
                  <a:pt x="310685" y="0"/>
                </a:moveTo>
                <a:cubicBezTo>
                  <a:pt x="361110" y="8017"/>
                  <a:pt x="411535" y="16033"/>
                  <a:pt x="461960" y="24347"/>
                </a:cubicBezTo>
                <a:cubicBezTo>
                  <a:pt x="484800" y="28207"/>
                  <a:pt x="498444" y="42459"/>
                  <a:pt x="498148" y="65024"/>
                </a:cubicBezTo>
                <a:cubicBezTo>
                  <a:pt x="497851" y="90856"/>
                  <a:pt x="494588" y="116984"/>
                  <a:pt x="491029" y="142519"/>
                </a:cubicBezTo>
                <a:cubicBezTo>
                  <a:pt x="489546" y="152911"/>
                  <a:pt x="487173" y="161818"/>
                  <a:pt x="492809" y="172210"/>
                </a:cubicBezTo>
                <a:cubicBezTo>
                  <a:pt x="496368" y="178742"/>
                  <a:pt x="496368" y="188540"/>
                  <a:pt x="494885" y="196557"/>
                </a:cubicBezTo>
                <a:cubicBezTo>
                  <a:pt x="490732" y="223576"/>
                  <a:pt x="485690" y="250299"/>
                  <a:pt x="480351" y="277021"/>
                </a:cubicBezTo>
                <a:cubicBezTo>
                  <a:pt x="479461" y="282068"/>
                  <a:pt x="477681" y="289491"/>
                  <a:pt x="474418" y="290679"/>
                </a:cubicBezTo>
                <a:cubicBezTo>
                  <a:pt x="454248" y="298102"/>
                  <a:pt x="459587" y="315323"/>
                  <a:pt x="457215" y="330168"/>
                </a:cubicBezTo>
                <a:cubicBezTo>
                  <a:pt x="443570" y="412711"/>
                  <a:pt x="429629" y="494956"/>
                  <a:pt x="414798" y="577201"/>
                </a:cubicBezTo>
                <a:cubicBezTo>
                  <a:pt x="405603" y="627676"/>
                  <a:pt x="394925" y="677855"/>
                  <a:pt x="384840" y="728033"/>
                </a:cubicBezTo>
                <a:cubicBezTo>
                  <a:pt x="371492" y="795730"/>
                  <a:pt x="357847" y="863129"/>
                  <a:pt x="344500" y="930826"/>
                </a:cubicBezTo>
                <a:cubicBezTo>
                  <a:pt x="331448" y="996444"/>
                  <a:pt x="313948" y="1061765"/>
                  <a:pt x="307422" y="1127977"/>
                </a:cubicBezTo>
                <a:cubicBezTo>
                  <a:pt x="299413" y="1207846"/>
                  <a:pt x="262040" y="1274355"/>
                  <a:pt x="225852" y="1342349"/>
                </a:cubicBezTo>
                <a:cubicBezTo>
                  <a:pt x="209538" y="1372634"/>
                  <a:pt x="192334" y="1402622"/>
                  <a:pt x="175724" y="1432907"/>
                </a:cubicBezTo>
                <a:cubicBezTo>
                  <a:pt x="169198" y="1444784"/>
                  <a:pt x="163859" y="1461708"/>
                  <a:pt x="147841" y="1457551"/>
                </a:cubicBezTo>
                <a:cubicBezTo>
                  <a:pt x="136570" y="1454582"/>
                  <a:pt x="124112" y="1443596"/>
                  <a:pt x="118476" y="1432907"/>
                </a:cubicBezTo>
                <a:cubicBezTo>
                  <a:pt x="84068" y="1370555"/>
                  <a:pt x="54703" y="1305828"/>
                  <a:pt x="33050" y="1237538"/>
                </a:cubicBezTo>
                <a:cubicBezTo>
                  <a:pt x="29194" y="1225364"/>
                  <a:pt x="25931" y="1213785"/>
                  <a:pt x="12287" y="1208143"/>
                </a:cubicBezTo>
                <a:cubicBezTo>
                  <a:pt x="1015" y="1203393"/>
                  <a:pt x="-1061" y="1193001"/>
                  <a:pt x="422" y="1181718"/>
                </a:cubicBezTo>
                <a:cubicBezTo>
                  <a:pt x="2795" y="1162122"/>
                  <a:pt x="4871" y="1142228"/>
                  <a:pt x="7838" y="1122632"/>
                </a:cubicBezTo>
                <a:cubicBezTo>
                  <a:pt x="22075" y="1037121"/>
                  <a:pt x="36313" y="951610"/>
                  <a:pt x="51144" y="866395"/>
                </a:cubicBezTo>
                <a:cubicBezTo>
                  <a:pt x="65975" y="782072"/>
                  <a:pt x="80212" y="697748"/>
                  <a:pt x="97120" y="614018"/>
                </a:cubicBezTo>
                <a:cubicBezTo>
                  <a:pt x="110171" y="550776"/>
                  <a:pt x="127671" y="488127"/>
                  <a:pt x="142799" y="425181"/>
                </a:cubicBezTo>
                <a:cubicBezTo>
                  <a:pt x="152291" y="385394"/>
                  <a:pt x="161189" y="345608"/>
                  <a:pt x="169791" y="305821"/>
                </a:cubicBezTo>
                <a:cubicBezTo>
                  <a:pt x="170978" y="299883"/>
                  <a:pt x="172461" y="292757"/>
                  <a:pt x="170384" y="287413"/>
                </a:cubicBezTo>
                <a:cubicBezTo>
                  <a:pt x="152884" y="236344"/>
                  <a:pt x="168605" y="192400"/>
                  <a:pt x="197970" y="150832"/>
                </a:cubicBezTo>
                <a:cubicBezTo>
                  <a:pt x="203012" y="143706"/>
                  <a:pt x="205682" y="134502"/>
                  <a:pt x="208945" y="125892"/>
                </a:cubicBezTo>
                <a:cubicBezTo>
                  <a:pt x="220810" y="93528"/>
                  <a:pt x="232971" y="61461"/>
                  <a:pt x="243649" y="28801"/>
                </a:cubicBezTo>
                <a:cubicBezTo>
                  <a:pt x="250175" y="9798"/>
                  <a:pt x="262929" y="2969"/>
                  <a:pt x="281913" y="3860"/>
                </a:cubicBezTo>
                <a:cubicBezTo>
                  <a:pt x="291405" y="4157"/>
                  <a:pt x="300600" y="3266"/>
                  <a:pt x="310092" y="2672"/>
                </a:cubicBezTo>
                <a:cubicBezTo>
                  <a:pt x="310388" y="2078"/>
                  <a:pt x="310685" y="891"/>
                  <a:pt x="310685" y="0"/>
                </a:cubicBezTo>
                <a:close/>
                <a:moveTo>
                  <a:pt x="199156" y="294539"/>
                </a:moveTo>
                <a:cubicBezTo>
                  <a:pt x="182546" y="379456"/>
                  <a:pt x="166232" y="461404"/>
                  <a:pt x="150808" y="543353"/>
                </a:cubicBezTo>
                <a:cubicBezTo>
                  <a:pt x="131231" y="646976"/>
                  <a:pt x="112247" y="750599"/>
                  <a:pt x="93560" y="854222"/>
                </a:cubicBezTo>
                <a:cubicBezTo>
                  <a:pt x="88221" y="883913"/>
                  <a:pt x="84365" y="913901"/>
                  <a:pt x="80212" y="943593"/>
                </a:cubicBezTo>
                <a:cubicBezTo>
                  <a:pt x="73094" y="996444"/>
                  <a:pt x="66568" y="1048997"/>
                  <a:pt x="60042" y="1101848"/>
                </a:cubicBezTo>
                <a:cubicBezTo>
                  <a:pt x="57373" y="1124710"/>
                  <a:pt x="55890" y="1147573"/>
                  <a:pt x="54110" y="1170435"/>
                </a:cubicBezTo>
                <a:cubicBezTo>
                  <a:pt x="67458" y="1165685"/>
                  <a:pt x="81102" y="1159153"/>
                  <a:pt x="81399" y="1152027"/>
                </a:cubicBezTo>
                <a:cubicBezTo>
                  <a:pt x="83475" y="1114912"/>
                  <a:pt x="109578" y="1088190"/>
                  <a:pt x="119663" y="1055233"/>
                </a:cubicBezTo>
                <a:cubicBezTo>
                  <a:pt x="141612" y="983379"/>
                  <a:pt x="162969" y="911229"/>
                  <a:pt x="181359" y="838188"/>
                </a:cubicBezTo>
                <a:cubicBezTo>
                  <a:pt x="197080" y="775540"/>
                  <a:pt x="210131" y="712000"/>
                  <a:pt x="221106" y="648163"/>
                </a:cubicBezTo>
                <a:cubicBezTo>
                  <a:pt x="235047" y="566809"/>
                  <a:pt x="245429" y="485158"/>
                  <a:pt x="257294" y="403506"/>
                </a:cubicBezTo>
                <a:cubicBezTo>
                  <a:pt x="262336" y="367580"/>
                  <a:pt x="267379" y="331653"/>
                  <a:pt x="272421" y="293945"/>
                </a:cubicBezTo>
                <a:cubicBezTo>
                  <a:pt x="246319" y="294539"/>
                  <a:pt x="222589" y="294539"/>
                  <a:pt x="199156" y="294539"/>
                </a:cubicBezTo>
                <a:close/>
                <a:moveTo>
                  <a:pt x="302380" y="292460"/>
                </a:moveTo>
                <a:cubicBezTo>
                  <a:pt x="298227" y="317401"/>
                  <a:pt x="294964" y="339076"/>
                  <a:pt x="291405" y="360751"/>
                </a:cubicBezTo>
                <a:cubicBezTo>
                  <a:pt x="280430" y="425775"/>
                  <a:pt x="266489" y="490205"/>
                  <a:pt x="259073" y="555526"/>
                </a:cubicBezTo>
                <a:cubicBezTo>
                  <a:pt x="248099" y="649054"/>
                  <a:pt x="234751" y="742285"/>
                  <a:pt x="211318" y="833735"/>
                </a:cubicBezTo>
                <a:cubicBezTo>
                  <a:pt x="193521" y="903509"/>
                  <a:pt x="172757" y="972690"/>
                  <a:pt x="153774" y="1042465"/>
                </a:cubicBezTo>
                <a:cubicBezTo>
                  <a:pt x="149621" y="1057014"/>
                  <a:pt x="143689" y="1070672"/>
                  <a:pt x="156147" y="1086409"/>
                </a:cubicBezTo>
                <a:cubicBezTo>
                  <a:pt x="160893" y="1092347"/>
                  <a:pt x="157037" y="1108974"/>
                  <a:pt x="152291" y="1117881"/>
                </a:cubicBezTo>
                <a:cubicBezTo>
                  <a:pt x="141019" y="1138962"/>
                  <a:pt x="126782" y="1158262"/>
                  <a:pt x="114027" y="1178155"/>
                </a:cubicBezTo>
                <a:cubicBezTo>
                  <a:pt x="127375" y="1200720"/>
                  <a:pt x="133900" y="1203393"/>
                  <a:pt x="151994" y="1190625"/>
                </a:cubicBezTo>
                <a:cubicBezTo>
                  <a:pt x="169198" y="1178452"/>
                  <a:pt x="181656" y="1163309"/>
                  <a:pt x="184919" y="1140150"/>
                </a:cubicBezTo>
                <a:cubicBezTo>
                  <a:pt x="191444" y="1097988"/>
                  <a:pt x="199156" y="1055530"/>
                  <a:pt x="228818" y="1021087"/>
                </a:cubicBezTo>
                <a:cubicBezTo>
                  <a:pt x="233564" y="1015446"/>
                  <a:pt x="233861" y="1005648"/>
                  <a:pt x="235047" y="997631"/>
                </a:cubicBezTo>
                <a:cubicBezTo>
                  <a:pt x="245726" y="932607"/>
                  <a:pt x="254031" y="866989"/>
                  <a:pt x="267379" y="802559"/>
                </a:cubicBezTo>
                <a:cubicBezTo>
                  <a:pt x="295854" y="667463"/>
                  <a:pt x="327296" y="533258"/>
                  <a:pt x="356661" y="398459"/>
                </a:cubicBezTo>
                <a:cubicBezTo>
                  <a:pt x="364076" y="364017"/>
                  <a:pt x="375051" y="329872"/>
                  <a:pt x="372382" y="292460"/>
                </a:cubicBezTo>
                <a:cubicBezTo>
                  <a:pt x="349542" y="292460"/>
                  <a:pt x="327889" y="292460"/>
                  <a:pt x="302380" y="292460"/>
                </a:cubicBezTo>
                <a:close/>
                <a:moveTo>
                  <a:pt x="412129" y="294539"/>
                </a:moveTo>
                <a:cubicBezTo>
                  <a:pt x="373865" y="458138"/>
                  <a:pt x="335601" y="619660"/>
                  <a:pt x="298820" y="781478"/>
                </a:cubicBezTo>
                <a:cubicBezTo>
                  <a:pt x="283989" y="846799"/>
                  <a:pt x="271828" y="912417"/>
                  <a:pt x="259963" y="978332"/>
                </a:cubicBezTo>
                <a:cubicBezTo>
                  <a:pt x="257590" y="991990"/>
                  <a:pt x="256107" y="1008914"/>
                  <a:pt x="262336" y="1020197"/>
                </a:cubicBezTo>
                <a:cubicBezTo>
                  <a:pt x="271828" y="1038605"/>
                  <a:pt x="270642" y="1054639"/>
                  <a:pt x="262929" y="1070969"/>
                </a:cubicBezTo>
                <a:cubicBezTo>
                  <a:pt x="251955" y="1094722"/>
                  <a:pt x="239497" y="1117585"/>
                  <a:pt x="226742" y="1140447"/>
                </a:cubicBezTo>
                <a:cubicBezTo>
                  <a:pt x="219327" y="1153511"/>
                  <a:pt x="217250" y="1166278"/>
                  <a:pt x="227039" y="1178155"/>
                </a:cubicBezTo>
                <a:cubicBezTo>
                  <a:pt x="230598" y="1182609"/>
                  <a:pt x="237420" y="1186766"/>
                  <a:pt x="242463" y="1186469"/>
                </a:cubicBezTo>
                <a:cubicBezTo>
                  <a:pt x="246912" y="1186172"/>
                  <a:pt x="253438" y="1179936"/>
                  <a:pt x="254624" y="1175186"/>
                </a:cubicBezTo>
                <a:cubicBezTo>
                  <a:pt x="265302" y="1137181"/>
                  <a:pt x="277167" y="1099176"/>
                  <a:pt x="284583" y="1060577"/>
                </a:cubicBezTo>
                <a:cubicBezTo>
                  <a:pt x="296151" y="1001194"/>
                  <a:pt x="303863" y="940921"/>
                  <a:pt x="314541" y="881241"/>
                </a:cubicBezTo>
                <a:cubicBezTo>
                  <a:pt x="330855" y="789791"/>
                  <a:pt x="346872" y="698342"/>
                  <a:pt x="365559" y="607486"/>
                </a:cubicBezTo>
                <a:cubicBezTo>
                  <a:pt x="386619" y="505348"/>
                  <a:pt x="410645" y="403506"/>
                  <a:pt x="433188" y="301665"/>
                </a:cubicBezTo>
                <a:cubicBezTo>
                  <a:pt x="433485" y="299883"/>
                  <a:pt x="432002" y="297805"/>
                  <a:pt x="430815" y="294539"/>
                </a:cubicBezTo>
                <a:cubicBezTo>
                  <a:pt x="425773" y="294539"/>
                  <a:pt x="419841" y="294539"/>
                  <a:pt x="412129" y="294539"/>
                </a:cubicBezTo>
                <a:close/>
                <a:moveTo>
                  <a:pt x="161189" y="1379463"/>
                </a:moveTo>
                <a:cubicBezTo>
                  <a:pt x="195004" y="1328987"/>
                  <a:pt x="228818" y="1277918"/>
                  <a:pt x="252844" y="1222692"/>
                </a:cubicBezTo>
                <a:cubicBezTo>
                  <a:pt x="231191" y="1211112"/>
                  <a:pt x="211318" y="1200720"/>
                  <a:pt x="194411" y="1191813"/>
                </a:cubicBezTo>
                <a:cubicBezTo>
                  <a:pt x="175427" y="1202799"/>
                  <a:pt x="158520" y="1216754"/>
                  <a:pt x="139536" y="1222098"/>
                </a:cubicBezTo>
                <a:cubicBezTo>
                  <a:pt x="117290" y="1228334"/>
                  <a:pt x="102162" y="1208737"/>
                  <a:pt x="87628" y="1193298"/>
                </a:cubicBezTo>
                <a:cubicBezTo>
                  <a:pt x="76653" y="1200720"/>
                  <a:pt x="67458" y="1206659"/>
                  <a:pt x="57669" y="1213191"/>
                </a:cubicBezTo>
                <a:cubicBezTo>
                  <a:pt x="73983" y="1255947"/>
                  <a:pt x="91187" y="1296327"/>
                  <a:pt x="104239" y="1337895"/>
                </a:cubicBezTo>
                <a:cubicBezTo>
                  <a:pt x="113137" y="1365805"/>
                  <a:pt x="127375" y="1381244"/>
                  <a:pt x="161189" y="1379463"/>
                </a:cubicBezTo>
                <a:close/>
                <a:moveTo>
                  <a:pt x="455731" y="147566"/>
                </a:moveTo>
                <a:cubicBezTo>
                  <a:pt x="461367" y="119359"/>
                  <a:pt x="467596" y="89371"/>
                  <a:pt x="474122" y="56117"/>
                </a:cubicBezTo>
                <a:cubicBezTo>
                  <a:pt x="433782" y="51069"/>
                  <a:pt x="397891" y="46022"/>
                  <a:pt x="361703" y="42459"/>
                </a:cubicBezTo>
                <a:cubicBezTo>
                  <a:pt x="337974" y="40083"/>
                  <a:pt x="313948" y="38896"/>
                  <a:pt x="289922" y="38302"/>
                </a:cubicBezTo>
                <a:cubicBezTo>
                  <a:pt x="278650" y="38005"/>
                  <a:pt x="265302" y="36817"/>
                  <a:pt x="259963" y="50178"/>
                </a:cubicBezTo>
                <a:cubicBezTo>
                  <a:pt x="249582" y="76901"/>
                  <a:pt x="238310" y="103920"/>
                  <a:pt x="239497" y="131533"/>
                </a:cubicBezTo>
                <a:cubicBezTo>
                  <a:pt x="311278" y="136877"/>
                  <a:pt x="380390" y="141925"/>
                  <a:pt x="455731" y="147566"/>
                </a:cubicBezTo>
                <a:close/>
                <a:moveTo>
                  <a:pt x="455138" y="239016"/>
                </a:moveTo>
                <a:cubicBezTo>
                  <a:pt x="393442" y="227733"/>
                  <a:pt x="245429" y="221201"/>
                  <a:pt x="202123" y="228030"/>
                </a:cubicBezTo>
                <a:cubicBezTo>
                  <a:pt x="200343" y="236047"/>
                  <a:pt x="198563" y="244657"/>
                  <a:pt x="196487" y="252674"/>
                </a:cubicBezTo>
                <a:cubicBezTo>
                  <a:pt x="199453" y="254158"/>
                  <a:pt x="200343" y="255346"/>
                  <a:pt x="201233" y="255346"/>
                </a:cubicBezTo>
                <a:cubicBezTo>
                  <a:pt x="278354" y="258315"/>
                  <a:pt x="355474" y="260691"/>
                  <a:pt x="432595" y="263957"/>
                </a:cubicBezTo>
                <a:cubicBezTo>
                  <a:pt x="450392" y="264847"/>
                  <a:pt x="454248" y="255346"/>
                  <a:pt x="455138" y="239016"/>
                </a:cubicBezTo>
                <a:close/>
                <a:moveTo>
                  <a:pt x="466706" y="194182"/>
                </a:moveTo>
                <a:cubicBezTo>
                  <a:pt x="466410" y="191806"/>
                  <a:pt x="466113" y="189134"/>
                  <a:pt x="465816" y="186759"/>
                </a:cubicBezTo>
                <a:cubicBezTo>
                  <a:pt x="444460" y="183196"/>
                  <a:pt x="423400" y="179336"/>
                  <a:pt x="402043" y="176367"/>
                </a:cubicBezTo>
                <a:cubicBezTo>
                  <a:pt x="344796" y="167756"/>
                  <a:pt x="287549" y="170132"/>
                  <a:pt x="230301" y="173695"/>
                </a:cubicBezTo>
                <a:cubicBezTo>
                  <a:pt x="218437" y="174289"/>
                  <a:pt x="213691" y="179633"/>
                  <a:pt x="216954" y="195073"/>
                </a:cubicBezTo>
                <a:cubicBezTo>
                  <a:pt x="297041" y="196557"/>
                  <a:pt x="377128" y="198339"/>
                  <a:pt x="457215" y="199526"/>
                </a:cubicBezTo>
                <a:cubicBezTo>
                  <a:pt x="460181" y="199526"/>
                  <a:pt x="463443" y="195963"/>
                  <a:pt x="466706" y="194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6452251" y="2987727"/>
            <a:ext cx="908731" cy="287524"/>
          </a:xfrm>
          <a:custGeom>
            <a:rect b="b" l="l" r="r" t="t"/>
            <a:pathLst>
              <a:path extrusionOk="0" h="575047" w="1817461">
                <a:moveTo>
                  <a:pt x="732958" y="388774"/>
                </a:moveTo>
                <a:cubicBezTo>
                  <a:pt x="742532" y="381720"/>
                  <a:pt x="752484" y="383105"/>
                  <a:pt x="761681" y="382349"/>
                </a:cubicBezTo>
                <a:cubicBezTo>
                  <a:pt x="772515" y="381342"/>
                  <a:pt x="783224" y="381468"/>
                  <a:pt x="794058" y="378570"/>
                </a:cubicBezTo>
                <a:cubicBezTo>
                  <a:pt x="804388" y="375798"/>
                  <a:pt x="815474" y="376680"/>
                  <a:pt x="826309" y="375547"/>
                </a:cubicBezTo>
                <a:cubicBezTo>
                  <a:pt x="831348" y="375043"/>
                  <a:pt x="836639" y="374665"/>
                  <a:pt x="840922" y="372397"/>
                </a:cubicBezTo>
                <a:cubicBezTo>
                  <a:pt x="846214" y="369751"/>
                  <a:pt x="851379" y="369248"/>
                  <a:pt x="856922" y="369499"/>
                </a:cubicBezTo>
                <a:cubicBezTo>
                  <a:pt x="859819" y="369625"/>
                  <a:pt x="863473" y="370129"/>
                  <a:pt x="865614" y="368744"/>
                </a:cubicBezTo>
                <a:cubicBezTo>
                  <a:pt x="873803" y="363075"/>
                  <a:pt x="883000" y="364460"/>
                  <a:pt x="891944" y="364334"/>
                </a:cubicBezTo>
                <a:cubicBezTo>
                  <a:pt x="894590" y="364334"/>
                  <a:pt x="897487" y="364586"/>
                  <a:pt x="899755" y="363452"/>
                </a:cubicBezTo>
                <a:cubicBezTo>
                  <a:pt x="910463" y="358539"/>
                  <a:pt x="921802" y="359295"/>
                  <a:pt x="933140" y="358539"/>
                </a:cubicBezTo>
                <a:cubicBezTo>
                  <a:pt x="943218" y="357909"/>
                  <a:pt x="953045" y="354886"/>
                  <a:pt x="962997" y="353248"/>
                </a:cubicBezTo>
                <a:cubicBezTo>
                  <a:pt x="970178" y="352114"/>
                  <a:pt x="977737" y="347831"/>
                  <a:pt x="984288" y="355642"/>
                </a:cubicBezTo>
                <a:cubicBezTo>
                  <a:pt x="985295" y="356901"/>
                  <a:pt x="990839" y="356524"/>
                  <a:pt x="991594" y="355264"/>
                </a:cubicBezTo>
                <a:cubicBezTo>
                  <a:pt x="998397" y="344303"/>
                  <a:pt x="1009484" y="349091"/>
                  <a:pt x="1018554" y="347831"/>
                </a:cubicBezTo>
                <a:cubicBezTo>
                  <a:pt x="1025735" y="346823"/>
                  <a:pt x="1033672" y="342540"/>
                  <a:pt x="1040979" y="348209"/>
                </a:cubicBezTo>
                <a:cubicBezTo>
                  <a:pt x="1046648" y="342036"/>
                  <a:pt x="1052569" y="343296"/>
                  <a:pt x="1058616" y="347579"/>
                </a:cubicBezTo>
                <a:cubicBezTo>
                  <a:pt x="1059246" y="347957"/>
                  <a:pt x="1060380" y="347705"/>
                  <a:pt x="1061261" y="347579"/>
                </a:cubicBezTo>
                <a:cubicBezTo>
                  <a:pt x="1078269" y="343800"/>
                  <a:pt x="1095906" y="346193"/>
                  <a:pt x="1112913" y="342666"/>
                </a:cubicBezTo>
                <a:cubicBezTo>
                  <a:pt x="1117826" y="341658"/>
                  <a:pt x="1120724" y="349217"/>
                  <a:pt x="1126393" y="343674"/>
                </a:cubicBezTo>
                <a:cubicBezTo>
                  <a:pt x="1129417" y="340650"/>
                  <a:pt x="1135212" y="341406"/>
                  <a:pt x="1140125" y="343800"/>
                </a:cubicBezTo>
                <a:cubicBezTo>
                  <a:pt x="1142267" y="344933"/>
                  <a:pt x="1145794" y="343170"/>
                  <a:pt x="1148818" y="343044"/>
                </a:cubicBezTo>
                <a:cubicBezTo>
                  <a:pt x="1150833" y="342918"/>
                  <a:pt x="1153479" y="342162"/>
                  <a:pt x="1154739" y="343170"/>
                </a:cubicBezTo>
                <a:cubicBezTo>
                  <a:pt x="1159526" y="346949"/>
                  <a:pt x="1162927" y="345185"/>
                  <a:pt x="1167840" y="342792"/>
                </a:cubicBezTo>
                <a:cubicBezTo>
                  <a:pt x="1172502" y="340524"/>
                  <a:pt x="1179053" y="339768"/>
                  <a:pt x="1183966" y="341154"/>
                </a:cubicBezTo>
                <a:cubicBezTo>
                  <a:pt x="1193288" y="343674"/>
                  <a:pt x="1202107" y="340524"/>
                  <a:pt x="1211052" y="340776"/>
                </a:cubicBezTo>
                <a:cubicBezTo>
                  <a:pt x="1220122" y="341028"/>
                  <a:pt x="1229319" y="339390"/>
                  <a:pt x="1238389" y="339264"/>
                </a:cubicBezTo>
                <a:cubicBezTo>
                  <a:pt x="1243051" y="339138"/>
                  <a:pt x="1247964" y="341406"/>
                  <a:pt x="1252373" y="340650"/>
                </a:cubicBezTo>
                <a:cubicBezTo>
                  <a:pt x="1257412" y="339768"/>
                  <a:pt x="1261948" y="339390"/>
                  <a:pt x="1267239" y="339894"/>
                </a:cubicBezTo>
                <a:cubicBezTo>
                  <a:pt x="1274923" y="340650"/>
                  <a:pt x="1282860" y="338004"/>
                  <a:pt x="1290797" y="337375"/>
                </a:cubicBezTo>
                <a:cubicBezTo>
                  <a:pt x="1302261" y="336493"/>
                  <a:pt x="1314355" y="339768"/>
                  <a:pt x="1325441" y="333973"/>
                </a:cubicBezTo>
                <a:cubicBezTo>
                  <a:pt x="1326323" y="333595"/>
                  <a:pt x="1328087" y="334099"/>
                  <a:pt x="1328969" y="334729"/>
                </a:cubicBezTo>
                <a:cubicBezTo>
                  <a:pt x="1334512" y="339012"/>
                  <a:pt x="1339803" y="336115"/>
                  <a:pt x="1344968" y="334225"/>
                </a:cubicBezTo>
                <a:cubicBezTo>
                  <a:pt x="1354417" y="330698"/>
                  <a:pt x="1363739" y="329564"/>
                  <a:pt x="1374196" y="330068"/>
                </a:cubicBezTo>
                <a:cubicBezTo>
                  <a:pt x="1389187" y="330824"/>
                  <a:pt x="1405061" y="330446"/>
                  <a:pt x="1419170" y="326162"/>
                </a:cubicBezTo>
                <a:cubicBezTo>
                  <a:pt x="1436682" y="320871"/>
                  <a:pt x="1453689" y="317974"/>
                  <a:pt x="1471704" y="319737"/>
                </a:cubicBezTo>
                <a:cubicBezTo>
                  <a:pt x="1474350" y="319989"/>
                  <a:pt x="1477247" y="317722"/>
                  <a:pt x="1480145" y="317344"/>
                </a:cubicBezTo>
                <a:cubicBezTo>
                  <a:pt x="1487830" y="316084"/>
                  <a:pt x="1495514" y="314194"/>
                  <a:pt x="1501435" y="322383"/>
                </a:cubicBezTo>
                <a:cubicBezTo>
                  <a:pt x="1504837" y="327170"/>
                  <a:pt x="1509750" y="330950"/>
                  <a:pt x="1514411" y="335485"/>
                </a:cubicBezTo>
                <a:cubicBezTo>
                  <a:pt x="1507608" y="341406"/>
                  <a:pt x="1500806" y="339642"/>
                  <a:pt x="1494380" y="339894"/>
                </a:cubicBezTo>
                <a:cubicBezTo>
                  <a:pt x="1474980" y="340902"/>
                  <a:pt x="1455579" y="340524"/>
                  <a:pt x="1436304" y="342414"/>
                </a:cubicBezTo>
                <a:cubicBezTo>
                  <a:pt x="1415391" y="344555"/>
                  <a:pt x="1394604" y="348839"/>
                  <a:pt x="1373692" y="351736"/>
                </a:cubicBezTo>
                <a:cubicBezTo>
                  <a:pt x="1361472" y="353374"/>
                  <a:pt x="1349252" y="354508"/>
                  <a:pt x="1336906" y="355516"/>
                </a:cubicBezTo>
                <a:cubicBezTo>
                  <a:pt x="1312843" y="357405"/>
                  <a:pt x="1288655" y="359043"/>
                  <a:pt x="1264593" y="360555"/>
                </a:cubicBezTo>
                <a:cubicBezTo>
                  <a:pt x="1247838" y="361563"/>
                  <a:pt x="1231208" y="362949"/>
                  <a:pt x="1214453" y="363075"/>
                </a:cubicBezTo>
                <a:cubicBezTo>
                  <a:pt x="1198328" y="363200"/>
                  <a:pt x="1182202" y="361563"/>
                  <a:pt x="1166077" y="361437"/>
                </a:cubicBezTo>
                <a:cubicBezTo>
                  <a:pt x="1153857" y="361311"/>
                  <a:pt x="1141511" y="361941"/>
                  <a:pt x="1129291" y="363200"/>
                </a:cubicBezTo>
                <a:cubicBezTo>
                  <a:pt x="1125763" y="363578"/>
                  <a:pt x="1122992" y="364334"/>
                  <a:pt x="1119716" y="362193"/>
                </a:cubicBezTo>
                <a:cubicBezTo>
                  <a:pt x="1117700" y="360933"/>
                  <a:pt x="1114551" y="361059"/>
                  <a:pt x="1111905" y="361311"/>
                </a:cubicBezTo>
                <a:cubicBezTo>
                  <a:pt x="1089607" y="363075"/>
                  <a:pt x="1067434" y="365216"/>
                  <a:pt x="1045136" y="366854"/>
                </a:cubicBezTo>
                <a:cubicBezTo>
                  <a:pt x="1029766" y="367988"/>
                  <a:pt x="1014271" y="367358"/>
                  <a:pt x="999153" y="369877"/>
                </a:cubicBezTo>
                <a:cubicBezTo>
                  <a:pt x="973705" y="374287"/>
                  <a:pt x="947753" y="373027"/>
                  <a:pt x="922305" y="379578"/>
                </a:cubicBezTo>
                <a:cubicBezTo>
                  <a:pt x="909204" y="382979"/>
                  <a:pt x="894842" y="383231"/>
                  <a:pt x="880984" y="385121"/>
                </a:cubicBezTo>
                <a:cubicBezTo>
                  <a:pt x="860701" y="388019"/>
                  <a:pt x="840167" y="389026"/>
                  <a:pt x="819884" y="391924"/>
                </a:cubicBezTo>
                <a:cubicBezTo>
                  <a:pt x="795318" y="395451"/>
                  <a:pt x="770752" y="393436"/>
                  <a:pt x="746185" y="392932"/>
                </a:cubicBezTo>
                <a:cubicBezTo>
                  <a:pt x="742154" y="392806"/>
                  <a:pt x="738123" y="390412"/>
                  <a:pt x="732958" y="388774"/>
                </a:cubicBezTo>
                <a:close/>
                <a:moveTo>
                  <a:pt x="616426" y="128626"/>
                </a:moveTo>
                <a:cubicBezTo>
                  <a:pt x="595261" y="150924"/>
                  <a:pt x="582034" y="177884"/>
                  <a:pt x="570821" y="206103"/>
                </a:cubicBezTo>
                <a:cubicBezTo>
                  <a:pt x="559987" y="233441"/>
                  <a:pt x="557341" y="262416"/>
                  <a:pt x="554822" y="291266"/>
                </a:cubicBezTo>
                <a:cubicBezTo>
                  <a:pt x="552680" y="315706"/>
                  <a:pt x="553058" y="340272"/>
                  <a:pt x="555578" y="364712"/>
                </a:cubicBezTo>
                <a:cubicBezTo>
                  <a:pt x="556586" y="374287"/>
                  <a:pt x="557845" y="384113"/>
                  <a:pt x="560995" y="393184"/>
                </a:cubicBezTo>
                <a:cubicBezTo>
                  <a:pt x="567672" y="412585"/>
                  <a:pt x="575105" y="431860"/>
                  <a:pt x="583293" y="450631"/>
                </a:cubicBezTo>
                <a:cubicBezTo>
                  <a:pt x="587829" y="460961"/>
                  <a:pt x="593498" y="471039"/>
                  <a:pt x="600175" y="480236"/>
                </a:cubicBezTo>
                <a:cubicBezTo>
                  <a:pt x="609749" y="493338"/>
                  <a:pt x="619702" y="506440"/>
                  <a:pt x="631166" y="517904"/>
                </a:cubicBezTo>
                <a:cubicBezTo>
                  <a:pt x="643134" y="529872"/>
                  <a:pt x="649685" y="529116"/>
                  <a:pt x="658881" y="513621"/>
                </a:cubicBezTo>
                <a:cubicBezTo>
                  <a:pt x="657999" y="511983"/>
                  <a:pt x="657118" y="509967"/>
                  <a:pt x="655858" y="508204"/>
                </a:cubicBezTo>
                <a:cubicBezTo>
                  <a:pt x="654094" y="505684"/>
                  <a:pt x="652078" y="503416"/>
                  <a:pt x="649937" y="501149"/>
                </a:cubicBezTo>
                <a:cubicBezTo>
                  <a:pt x="631670" y="481118"/>
                  <a:pt x="612647" y="461339"/>
                  <a:pt x="603828" y="435009"/>
                </a:cubicBezTo>
                <a:cubicBezTo>
                  <a:pt x="598537" y="419262"/>
                  <a:pt x="592994" y="403136"/>
                  <a:pt x="591608" y="386759"/>
                </a:cubicBezTo>
                <a:cubicBezTo>
                  <a:pt x="589466" y="361563"/>
                  <a:pt x="590474" y="336241"/>
                  <a:pt x="590474" y="310919"/>
                </a:cubicBezTo>
                <a:cubicBezTo>
                  <a:pt x="590474" y="298573"/>
                  <a:pt x="589970" y="286101"/>
                  <a:pt x="591860" y="274007"/>
                </a:cubicBezTo>
                <a:cubicBezTo>
                  <a:pt x="595261" y="252464"/>
                  <a:pt x="599797" y="230921"/>
                  <a:pt x="604836" y="209631"/>
                </a:cubicBezTo>
                <a:cubicBezTo>
                  <a:pt x="610253" y="186954"/>
                  <a:pt x="619576" y="165916"/>
                  <a:pt x="634315" y="147523"/>
                </a:cubicBezTo>
                <a:cubicBezTo>
                  <a:pt x="640488" y="139838"/>
                  <a:pt x="646409" y="131901"/>
                  <a:pt x="650945" y="123208"/>
                </a:cubicBezTo>
                <a:cubicBezTo>
                  <a:pt x="644898" y="118925"/>
                  <a:pt x="640110" y="115524"/>
                  <a:pt x="635449" y="112248"/>
                </a:cubicBezTo>
                <a:cubicBezTo>
                  <a:pt x="628142" y="118421"/>
                  <a:pt x="621717" y="122957"/>
                  <a:pt x="616426" y="128626"/>
                </a:cubicBezTo>
                <a:close/>
                <a:moveTo>
                  <a:pt x="83531" y="240874"/>
                </a:moveTo>
                <a:cubicBezTo>
                  <a:pt x="80003" y="247803"/>
                  <a:pt x="79373" y="256747"/>
                  <a:pt x="70303" y="260149"/>
                </a:cubicBezTo>
                <a:cubicBezTo>
                  <a:pt x="69043" y="260653"/>
                  <a:pt x="68539" y="263046"/>
                  <a:pt x="67657" y="264558"/>
                </a:cubicBezTo>
                <a:cubicBezTo>
                  <a:pt x="60854" y="276652"/>
                  <a:pt x="53925" y="288746"/>
                  <a:pt x="47249" y="300840"/>
                </a:cubicBezTo>
                <a:cubicBezTo>
                  <a:pt x="34525" y="323769"/>
                  <a:pt x="27974" y="349217"/>
                  <a:pt x="18399" y="373531"/>
                </a:cubicBezTo>
                <a:cubicBezTo>
                  <a:pt x="12982" y="387263"/>
                  <a:pt x="10840" y="402002"/>
                  <a:pt x="3030" y="414978"/>
                </a:cubicBezTo>
                <a:cubicBezTo>
                  <a:pt x="132" y="419766"/>
                  <a:pt x="132" y="426820"/>
                  <a:pt x="6" y="432741"/>
                </a:cubicBezTo>
                <a:cubicBezTo>
                  <a:pt x="-246" y="440552"/>
                  <a:pt x="7439" y="442694"/>
                  <a:pt x="12100" y="446599"/>
                </a:cubicBezTo>
                <a:cubicBezTo>
                  <a:pt x="16761" y="450505"/>
                  <a:pt x="19155" y="443954"/>
                  <a:pt x="22934" y="442820"/>
                </a:cubicBezTo>
                <a:cubicBezTo>
                  <a:pt x="30367" y="440426"/>
                  <a:pt x="31753" y="433371"/>
                  <a:pt x="34273" y="427702"/>
                </a:cubicBezTo>
                <a:cubicBezTo>
                  <a:pt x="37170" y="420899"/>
                  <a:pt x="38178" y="413467"/>
                  <a:pt x="40572" y="406412"/>
                </a:cubicBezTo>
                <a:cubicBezTo>
                  <a:pt x="46241" y="389404"/>
                  <a:pt x="52414" y="372523"/>
                  <a:pt x="57705" y="355390"/>
                </a:cubicBezTo>
                <a:cubicBezTo>
                  <a:pt x="61232" y="343926"/>
                  <a:pt x="63500" y="341280"/>
                  <a:pt x="75342" y="339390"/>
                </a:cubicBezTo>
                <a:cubicBezTo>
                  <a:pt x="90586" y="337123"/>
                  <a:pt x="105703" y="334477"/>
                  <a:pt x="120947" y="332335"/>
                </a:cubicBezTo>
                <a:cubicBezTo>
                  <a:pt x="124348" y="331831"/>
                  <a:pt x="127876" y="332209"/>
                  <a:pt x="132033" y="332209"/>
                </a:cubicBezTo>
                <a:cubicBezTo>
                  <a:pt x="134301" y="339138"/>
                  <a:pt x="136316" y="345815"/>
                  <a:pt x="138584" y="352492"/>
                </a:cubicBezTo>
                <a:cubicBezTo>
                  <a:pt x="141859" y="361941"/>
                  <a:pt x="144883" y="371641"/>
                  <a:pt x="149040" y="380712"/>
                </a:cubicBezTo>
                <a:cubicBezTo>
                  <a:pt x="153324" y="390412"/>
                  <a:pt x="158237" y="391924"/>
                  <a:pt x="168063" y="388396"/>
                </a:cubicBezTo>
                <a:cubicBezTo>
                  <a:pt x="175244" y="385877"/>
                  <a:pt x="176504" y="383105"/>
                  <a:pt x="173480" y="372397"/>
                </a:cubicBezTo>
                <a:cubicBezTo>
                  <a:pt x="169827" y="359547"/>
                  <a:pt x="165922" y="346697"/>
                  <a:pt x="161512" y="334099"/>
                </a:cubicBezTo>
                <a:cubicBezTo>
                  <a:pt x="159497" y="328556"/>
                  <a:pt x="160631" y="325784"/>
                  <a:pt x="166048" y="324147"/>
                </a:cubicBezTo>
                <a:cubicBezTo>
                  <a:pt x="170835" y="322761"/>
                  <a:pt x="175496" y="321375"/>
                  <a:pt x="180157" y="319989"/>
                </a:cubicBezTo>
                <a:cubicBezTo>
                  <a:pt x="176126" y="316336"/>
                  <a:pt x="172599" y="314824"/>
                  <a:pt x="168945" y="313816"/>
                </a:cubicBezTo>
                <a:cubicBezTo>
                  <a:pt x="158993" y="311297"/>
                  <a:pt x="153576" y="306006"/>
                  <a:pt x="152316" y="294793"/>
                </a:cubicBezTo>
                <a:cubicBezTo>
                  <a:pt x="150300" y="276148"/>
                  <a:pt x="146395" y="257629"/>
                  <a:pt x="142867" y="239110"/>
                </a:cubicBezTo>
                <a:cubicBezTo>
                  <a:pt x="140600" y="227394"/>
                  <a:pt x="137954" y="215678"/>
                  <a:pt x="122962" y="213410"/>
                </a:cubicBezTo>
                <a:cubicBezTo>
                  <a:pt x="119813" y="212906"/>
                  <a:pt x="116915" y="210135"/>
                  <a:pt x="112758" y="207741"/>
                </a:cubicBezTo>
                <a:cubicBezTo>
                  <a:pt x="99278" y="216308"/>
                  <a:pt x="90334" y="227646"/>
                  <a:pt x="83531" y="240874"/>
                </a:cubicBezTo>
                <a:close/>
                <a:moveTo>
                  <a:pt x="128758" y="308903"/>
                </a:moveTo>
                <a:cubicBezTo>
                  <a:pt x="128632" y="317344"/>
                  <a:pt x="126238" y="322131"/>
                  <a:pt x="117797" y="323769"/>
                </a:cubicBezTo>
                <a:cubicBezTo>
                  <a:pt x="101924" y="326666"/>
                  <a:pt x="85924" y="329186"/>
                  <a:pt x="68287" y="332209"/>
                </a:cubicBezTo>
                <a:cubicBezTo>
                  <a:pt x="77358" y="300084"/>
                  <a:pt x="94995" y="273881"/>
                  <a:pt x="114900" y="248433"/>
                </a:cubicBezTo>
                <a:cubicBezTo>
                  <a:pt x="119939" y="268841"/>
                  <a:pt x="129136" y="287738"/>
                  <a:pt x="128758" y="308903"/>
                </a:cubicBezTo>
                <a:close/>
                <a:moveTo>
                  <a:pt x="1563292" y="75840"/>
                </a:moveTo>
                <a:cubicBezTo>
                  <a:pt x="1569591" y="80501"/>
                  <a:pt x="1576645" y="84533"/>
                  <a:pt x="1582189" y="90076"/>
                </a:cubicBezTo>
                <a:cubicBezTo>
                  <a:pt x="1594157" y="101792"/>
                  <a:pt x="1600456" y="116658"/>
                  <a:pt x="1604865" y="132657"/>
                </a:cubicBezTo>
                <a:cubicBezTo>
                  <a:pt x="1610660" y="153192"/>
                  <a:pt x="1610660" y="174356"/>
                  <a:pt x="1612802" y="195269"/>
                </a:cubicBezTo>
                <a:cubicBezTo>
                  <a:pt x="1613558" y="202198"/>
                  <a:pt x="1615573" y="209379"/>
                  <a:pt x="1614691" y="216056"/>
                </a:cubicBezTo>
                <a:cubicBezTo>
                  <a:pt x="1612172" y="234197"/>
                  <a:pt x="1609400" y="252464"/>
                  <a:pt x="1604991" y="270227"/>
                </a:cubicBezTo>
                <a:cubicBezTo>
                  <a:pt x="1600330" y="289250"/>
                  <a:pt x="1593653" y="307769"/>
                  <a:pt x="1587858" y="326540"/>
                </a:cubicBezTo>
                <a:cubicBezTo>
                  <a:pt x="1587228" y="328682"/>
                  <a:pt x="1586094" y="330572"/>
                  <a:pt x="1585086" y="332461"/>
                </a:cubicBezTo>
                <a:cubicBezTo>
                  <a:pt x="1573874" y="352240"/>
                  <a:pt x="1563418" y="372397"/>
                  <a:pt x="1551324" y="391672"/>
                </a:cubicBezTo>
                <a:cubicBezTo>
                  <a:pt x="1542757" y="405404"/>
                  <a:pt x="1532804" y="418380"/>
                  <a:pt x="1522474" y="430726"/>
                </a:cubicBezTo>
                <a:cubicBezTo>
                  <a:pt x="1513404" y="441560"/>
                  <a:pt x="1502947" y="451386"/>
                  <a:pt x="1492869" y="461465"/>
                </a:cubicBezTo>
                <a:cubicBezTo>
                  <a:pt x="1486696" y="467512"/>
                  <a:pt x="1480145" y="473181"/>
                  <a:pt x="1473720" y="478850"/>
                </a:cubicBezTo>
                <a:cubicBezTo>
                  <a:pt x="1470066" y="482126"/>
                  <a:pt x="1467295" y="486913"/>
                  <a:pt x="1470696" y="490314"/>
                </a:cubicBezTo>
                <a:cubicBezTo>
                  <a:pt x="1473846" y="493464"/>
                  <a:pt x="1479893" y="495354"/>
                  <a:pt x="1484428" y="495102"/>
                </a:cubicBezTo>
                <a:cubicBezTo>
                  <a:pt x="1488837" y="494850"/>
                  <a:pt x="1493373" y="491448"/>
                  <a:pt x="1497026" y="488551"/>
                </a:cubicBezTo>
                <a:cubicBezTo>
                  <a:pt x="1505593" y="481748"/>
                  <a:pt x="1514285" y="474945"/>
                  <a:pt x="1521970" y="467260"/>
                </a:cubicBezTo>
                <a:cubicBezTo>
                  <a:pt x="1534064" y="455166"/>
                  <a:pt x="1545780" y="442694"/>
                  <a:pt x="1556741" y="429592"/>
                </a:cubicBezTo>
                <a:cubicBezTo>
                  <a:pt x="1564299" y="420521"/>
                  <a:pt x="1569339" y="409435"/>
                  <a:pt x="1577023" y="400617"/>
                </a:cubicBezTo>
                <a:cubicBezTo>
                  <a:pt x="1591385" y="383987"/>
                  <a:pt x="1600078" y="364334"/>
                  <a:pt x="1608644" y="344681"/>
                </a:cubicBezTo>
                <a:cubicBezTo>
                  <a:pt x="1614691" y="330698"/>
                  <a:pt x="1619479" y="316336"/>
                  <a:pt x="1624266" y="301974"/>
                </a:cubicBezTo>
                <a:cubicBezTo>
                  <a:pt x="1627541" y="292022"/>
                  <a:pt x="1630565" y="281817"/>
                  <a:pt x="1632581" y="271487"/>
                </a:cubicBezTo>
                <a:cubicBezTo>
                  <a:pt x="1635100" y="258637"/>
                  <a:pt x="1637116" y="245661"/>
                  <a:pt x="1637872" y="232559"/>
                </a:cubicBezTo>
                <a:cubicBezTo>
                  <a:pt x="1638502" y="220465"/>
                  <a:pt x="1637116" y="208245"/>
                  <a:pt x="1636864" y="196025"/>
                </a:cubicBezTo>
                <a:cubicBezTo>
                  <a:pt x="1636486" y="171333"/>
                  <a:pt x="1631825" y="147271"/>
                  <a:pt x="1624014" y="124090"/>
                </a:cubicBezTo>
                <a:cubicBezTo>
                  <a:pt x="1612928" y="91336"/>
                  <a:pt x="1587606" y="73068"/>
                  <a:pt x="1557119" y="58581"/>
                </a:cubicBezTo>
                <a:cubicBezTo>
                  <a:pt x="1554473" y="66769"/>
                  <a:pt x="1557748" y="71683"/>
                  <a:pt x="1563292" y="75840"/>
                </a:cubicBezTo>
                <a:close/>
                <a:moveTo>
                  <a:pt x="1733113" y="252968"/>
                </a:moveTo>
                <a:cubicBezTo>
                  <a:pt x="1733491" y="230795"/>
                  <a:pt x="1737648" y="208497"/>
                  <a:pt x="1732483" y="185821"/>
                </a:cubicBezTo>
                <a:cubicBezTo>
                  <a:pt x="1727317" y="183931"/>
                  <a:pt x="1722656" y="182293"/>
                  <a:pt x="1716105" y="179900"/>
                </a:cubicBezTo>
                <a:cubicBezTo>
                  <a:pt x="1714594" y="194639"/>
                  <a:pt x="1712956" y="207615"/>
                  <a:pt x="1711822" y="220717"/>
                </a:cubicBezTo>
                <a:cubicBezTo>
                  <a:pt x="1709554" y="245157"/>
                  <a:pt x="1707665" y="269723"/>
                  <a:pt x="1705397" y="294289"/>
                </a:cubicBezTo>
                <a:cubicBezTo>
                  <a:pt x="1705145" y="297313"/>
                  <a:pt x="1703759" y="300084"/>
                  <a:pt x="1703255" y="303108"/>
                </a:cubicBezTo>
                <a:cubicBezTo>
                  <a:pt x="1699602" y="320745"/>
                  <a:pt x="1695948" y="338382"/>
                  <a:pt x="1692547" y="356020"/>
                </a:cubicBezTo>
                <a:cubicBezTo>
                  <a:pt x="1690909" y="364712"/>
                  <a:pt x="1695319" y="371263"/>
                  <a:pt x="1701744" y="376428"/>
                </a:cubicBezTo>
                <a:cubicBezTo>
                  <a:pt x="1703633" y="377940"/>
                  <a:pt x="1706657" y="379200"/>
                  <a:pt x="1708924" y="378948"/>
                </a:cubicBezTo>
                <a:cubicBezTo>
                  <a:pt x="1715097" y="378066"/>
                  <a:pt x="1722656" y="369499"/>
                  <a:pt x="1723286" y="362571"/>
                </a:cubicBezTo>
                <a:cubicBezTo>
                  <a:pt x="1725176" y="338886"/>
                  <a:pt x="1734876" y="319611"/>
                  <a:pt x="1754529" y="306006"/>
                </a:cubicBezTo>
                <a:cubicBezTo>
                  <a:pt x="1764860" y="298825"/>
                  <a:pt x="1775442" y="292022"/>
                  <a:pt x="1789426" y="292022"/>
                </a:cubicBezTo>
                <a:cubicBezTo>
                  <a:pt x="1789930" y="296935"/>
                  <a:pt x="1790182" y="300462"/>
                  <a:pt x="1790685" y="303864"/>
                </a:cubicBezTo>
                <a:cubicBezTo>
                  <a:pt x="1793583" y="324399"/>
                  <a:pt x="1786528" y="343926"/>
                  <a:pt x="1784764" y="364082"/>
                </a:cubicBezTo>
                <a:cubicBezTo>
                  <a:pt x="1783379" y="380334"/>
                  <a:pt x="1782875" y="380586"/>
                  <a:pt x="1796984" y="388522"/>
                </a:cubicBezTo>
                <a:cubicBezTo>
                  <a:pt x="1801142" y="386759"/>
                  <a:pt x="1805047" y="385121"/>
                  <a:pt x="1809204" y="383357"/>
                </a:cubicBezTo>
                <a:cubicBezTo>
                  <a:pt x="1810086" y="379704"/>
                  <a:pt x="1810842" y="375798"/>
                  <a:pt x="1811976" y="372019"/>
                </a:cubicBezTo>
                <a:cubicBezTo>
                  <a:pt x="1819157" y="348335"/>
                  <a:pt x="1818653" y="324273"/>
                  <a:pt x="1814118" y="300336"/>
                </a:cubicBezTo>
                <a:cubicBezTo>
                  <a:pt x="1812858" y="294037"/>
                  <a:pt x="1808953" y="285849"/>
                  <a:pt x="1803787" y="283077"/>
                </a:cubicBezTo>
                <a:cubicBezTo>
                  <a:pt x="1794213" y="278038"/>
                  <a:pt x="1783757" y="268841"/>
                  <a:pt x="1771536" y="278920"/>
                </a:cubicBezTo>
                <a:cubicBezTo>
                  <a:pt x="1770403" y="279802"/>
                  <a:pt x="1767379" y="280054"/>
                  <a:pt x="1766497" y="279298"/>
                </a:cubicBezTo>
                <a:cubicBezTo>
                  <a:pt x="1761584" y="274637"/>
                  <a:pt x="1758812" y="278920"/>
                  <a:pt x="1755159" y="281187"/>
                </a:cubicBezTo>
                <a:cubicBezTo>
                  <a:pt x="1748608" y="285219"/>
                  <a:pt x="1742561" y="291140"/>
                  <a:pt x="1731349" y="288872"/>
                </a:cubicBezTo>
                <a:cubicBezTo>
                  <a:pt x="1731853" y="276526"/>
                  <a:pt x="1732861" y="264810"/>
                  <a:pt x="1733113" y="252968"/>
                </a:cubicBezTo>
                <a:close/>
                <a:moveTo>
                  <a:pt x="778436" y="58203"/>
                </a:moveTo>
                <a:cubicBezTo>
                  <a:pt x="778184" y="60344"/>
                  <a:pt x="778184" y="62612"/>
                  <a:pt x="778310" y="64754"/>
                </a:cubicBezTo>
                <a:cubicBezTo>
                  <a:pt x="781208" y="118421"/>
                  <a:pt x="779696" y="171963"/>
                  <a:pt x="769618" y="224874"/>
                </a:cubicBezTo>
                <a:cubicBezTo>
                  <a:pt x="767224" y="237220"/>
                  <a:pt x="772137" y="246039"/>
                  <a:pt x="779696" y="254606"/>
                </a:cubicBezTo>
                <a:cubicBezTo>
                  <a:pt x="783727" y="259141"/>
                  <a:pt x="787885" y="260275"/>
                  <a:pt x="794688" y="259015"/>
                </a:cubicBezTo>
                <a:cubicBezTo>
                  <a:pt x="812199" y="255614"/>
                  <a:pt x="827820" y="248055"/>
                  <a:pt x="843946" y="241126"/>
                </a:cubicBezTo>
                <a:cubicBezTo>
                  <a:pt x="855032" y="236339"/>
                  <a:pt x="865237" y="230543"/>
                  <a:pt x="874307" y="222985"/>
                </a:cubicBezTo>
                <a:cubicBezTo>
                  <a:pt x="891188" y="209001"/>
                  <a:pt x="895724" y="186954"/>
                  <a:pt x="874559" y="170199"/>
                </a:cubicBezTo>
                <a:cubicBezTo>
                  <a:pt x="869520" y="166168"/>
                  <a:pt x="863473" y="163144"/>
                  <a:pt x="857678" y="160121"/>
                </a:cubicBezTo>
                <a:cubicBezTo>
                  <a:pt x="841552" y="151428"/>
                  <a:pt x="825301" y="151302"/>
                  <a:pt x="809175" y="159995"/>
                </a:cubicBezTo>
                <a:cubicBezTo>
                  <a:pt x="807412" y="161003"/>
                  <a:pt x="805648" y="162010"/>
                  <a:pt x="802373" y="163774"/>
                </a:cubicBezTo>
                <a:cubicBezTo>
                  <a:pt x="800987" y="129130"/>
                  <a:pt x="803002" y="95997"/>
                  <a:pt x="796703" y="62990"/>
                </a:cubicBezTo>
                <a:cubicBezTo>
                  <a:pt x="791412" y="60344"/>
                  <a:pt x="786373" y="57699"/>
                  <a:pt x="780704" y="54801"/>
                </a:cubicBezTo>
                <a:cubicBezTo>
                  <a:pt x="779318" y="56691"/>
                  <a:pt x="778562" y="57447"/>
                  <a:pt x="778436" y="58203"/>
                </a:cubicBezTo>
                <a:close/>
                <a:moveTo>
                  <a:pt x="826309" y="178010"/>
                </a:moveTo>
                <a:cubicBezTo>
                  <a:pt x="839033" y="167302"/>
                  <a:pt x="849489" y="166420"/>
                  <a:pt x="860701" y="175490"/>
                </a:cubicBezTo>
                <a:cubicBezTo>
                  <a:pt x="870276" y="183301"/>
                  <a:pt x="870402" y="194513"/>
                  <a:pt x="860827" y="202576"/>
                </a:cubicBezTo>
                <a:cubicBezTo>
                  <a:pt x="854150" y="208119"/>
                  <a:pt x="848103" y="215930"/>
                  <a:pt x="840418" y="218197"/>
                </a:cubicBezTo>
                <a:cubicBezTo>
                  <a:pt x="829710" y="221347"/>
                  <a:pt x="820136" y="226512"/>
                  <a:pt x="809805" y="230292"/>
                </a:cubicBezTo>
                <a:cubicBezTo>
                  <a:pt x="806404" y="231551"/>
                  <a:pt x="802373" y="231173"/>
                  <a:pt x="797081" y="231551"/>
                </a:cubicBezTo>
                <a:cubicBezTo>
                  <a:pt x="805270" y="211646"/>
                  <a:pt x="809931" y="191868"/>
                  <a:pt x="826309" y="178010"/>
                </a:cubicBezTo>
                <a:close/>
                <a:moveTo>
                  <a:pt x="1361472" y="209253"/>
                </a:moveTo>
                <a:cubicBezTo>
                  <a:pt x="1375203" y="203332"/>
                  <a:pt x="1382006" y="192498"/>
                  <a:pt x="1381880" y="176876"/>
                </a:cubicBezTo>
                <a:cubicBezTo>
                  <a:pt x="1381755" y="161632"/>
                  <a:pt x="1372936" y="153696"/>
                  <a:pt x="1360590" y="148027"/>
                </a:cubicBezTo>
                <a:cubicBezTo>
                  <a:pt x="1353535" y="144751"/>
                  <a:pt x="1346354" y="141854"/>
                  <a:pt x="1338417" y="138578"/>
                </a:cubicBezTo>
                <a:cubicBezTo>
                  <a:pt x="1339677" y="133791"/>
                  <a:pt x="1341063" y="129759"/>
                  <a:pt x="1341819" y="125602"/>
                </a:cubicBezTo>
                <a:cubicBezTo>
                  <a:pt x="1344968" y="107083"/>
                  <a:pt x="1347740" y="88564"/>
                  <a:pt x="1350889" y="70045"/>
                </a:cubicBezTo>
                <a:cubicBezTo>
                  <a:pt x="1353157" y="56187"/>
                  <a:pt x="1355803" y="42455"/>
                  <a:pt x="1358070" y="28597"/>
                </a:cubicBezTo>
                <a:cubicBezTo>
                  <a:pt x="1360842" y="10960"/>
                  <a:pt x="1359330" y="8189"/>
                  <a:pt x="1342701" y="0"/>
                </a:cubicBezTo>
                <a:cubicBezTo>
                  <a:pt x="1341693" y="1764"/>
                  <a:pt x="1340055" y="3527"/>
                  <a:pt x="1339551" y="5543"/>
                </a:cubicBezTo>
                <a:cubicBezTo>
                  <a:pt x="1333504" y="34267"/>
                  <a:pt x="1327961" y="63116"/>
                  <a:pt x="1321410" y="91839"/>
                </a:cubicBezTo>
                <a:cubicBezTo>
                  <a:pt x="1315867" y="116154"/>
                  <a:pt x="1309316" y="140090"/>
                  <a:pt x="1303269" y="164278"/>
                </a:cubicBezTo>
                <a:cubicBezTo>
                  <a:pt x="1301127" y="172719"/>
                  <a:pt x="1298986" y="181159"/>
                  <a:pt x="1297222" y="189726"/>
                </a:cubicBezTo>
                <a:cubicBezTo>
                  <a:pt x="1295584" y="197663"/>
                  <a:pt x="1294450" y="205725"/>
                  <a:pt x="1292813" y="215300"/>
                </a:cubicBezTo>
                <a:cubicBezTo>
                  <a:pt x="1297978" y="221599"/>
                  <a:pt x="1297222" y="234323"/>
                  <a:pt x="1308686" y="238732"/>
                </a:cubicBezTo>
                <a:cubicBezTo>
                  <a:pt x="1316497" y="235205"/>
                  <a:pt x="1325693" y="232937"/>
                  <a:pt x="1324560" y="222355"/>
                </a:cubicBezTo>
                <a:cubicBezTo>
                  <a:pt x="1337662" y="217819"/>
                  <a:pt x="1349882" y="214292"/>
                  <a:pt x="1361472" y="209253"/>
                </a:cubicBezTo>
                <a:close/>
                <a:moveTo>
                  <a:pt x="1359960" y="186576"/>
                </a:moveTo>
                <a:cubicBezTo>
                  <a:pt x="1354669" y="192498"/>
                  <a:pt x="1347236" y="196781"/>
                  <a:pt x="1340181" y="200938"/>
                </a:cubicBezTo>
                <a:cubicBezTo>
                  <a:pt x="1337787" y="202324"/>
                  <a:pt x="1333756" y="200686"/>
                  <a:pt x="1329221" y="200434"/>
                </a:cubicBezTo>
                <a:cubicBezTo>
                  <a:pt x="1330607" y="190986"/>
                  <a:pt x="1331363" y="182671"/>
                  <a:pt x="1333000" y="174482"/>
                </a:cubicBezTo>
                <a:cubicBezTo>
                  <a:pt x="1336402" y="156467"/>
                  <a:pt x="1336906" y="156215"/>
                  <a:pt x="1354795" y="155711"/>
                </a:cubicBezTo>
                <a:cubicBezTo>
                  <a:pt x="1363991" y="166042"/>
                  <a:pt x="1366889" y="178892"/>
                  <a:pt x="1359960" y="186576"/>
                </a:cubicBezTo>
                <a:close/>
                <a:moveTo>
                  <a:pt x="1078647" y="549777"/>
                </a:moveTo>
                <a:cubicBezTo>
                  <a:pt x="1090489" y="533903"/>
                  <a:pt x="1102457" y="518156"/>
                  <a:pt x="1114299" y="502282"/>
                </a:cubicBezTo>
                <a:cubicBezTo>
                  <a:pt x="1125133" y="487795"/>
                  <a:pt x="1135086" y="472803"/>
                  <a:pt x="1140377" y="455292"/>
                </a:cubicBezTo>
                <a:cubicBezTo>
                  <a:pt x="1144660" y="441182"/>
                  <a:pt x="1137983" y="429844"/>
                  <a:pt x="1123999" y="425939"/>
                </a:cubicBezTo>
                <a:cubicBezTo>
                  <a:pt x="1113165" y="422915"/>
                  <a:pt x="1102583" y="423041"/>
                  <a:pt x="1091371" y="424301"/>
                </a:cubicBezTo>
                <a:cubicBezTo>
                  <a:pt x="1075245" y="426190"/>
                  <a:pt x="1062647" y="434505"/>
                  <a:pt x="1049545" y="442064"/>
                </a:cubicBezTo>
                <a:cubicBezTo>
                  <a:pt x="1044002" y="445213"/>
                  <a:pt x="1041231" y="450757"/>
                  <a:pt x="1043498" y="457434"/>
                </a:cubicBezTo>
                <a:cubicBezTo>
                  <a:pt x="1045010" y="457685"/>
                  <a:pt x="1046018" y="458315"/>
                  <a:pt x="1046648" y="457937"/>
                </a:cubicBezTo>
                <a:cubicBezTo>
                  <a:pt x="1049671" y="456174"/>
                  <a:pt x="1053073" y="454662"/>
                  <a:pt x="1055466" y="452268"/>
                </a:cubicBezTo>
                <a:cubicBezTo>
                  <a:pt x="1070836" y="437403"/>
                  <a:pt x="1090111" y="432615"/>
                  <a:pt x="1110520" y="430474"/>
                </a:cubicBezTo>
                <a:cubicBezTo>
                  <a:pt x="1121858" y="429340"/>
                  <a:pt x="1125133" y="432489"/>
                  <a:pt x="1124377" y="443828"/>
                </a:cubicBezTo>
                <a:cubicBezTo>
                  <a:pt x="1124125" y="447607"/>
                  <a:pt x="1123622" y="452016"/>
                  <a:pt x="1121480" y="455040"/>
                </a:cubicBezTo>
                <a:cubicBezTo>
                  <a:pt x="1110268" y="471669"/>
                  <a:pt x="1098551" y="488047"/>
                  <a:pt x="1087087" y="504550"/>
                </a:cubicBezTo>
                <a:cubicBezTo>
                  <a:pt x="1083686" y="509463"/>
                  <a:pt x="1079151" y="514377"/>
                  <a:pt x="1077639" y="519920"/>
                </a:cubicBezTo>
                <a:cubicBezTo>
                  <a:pt x="1075623" y="526975"/>
                  <a:pt x="1066679" y="524707"/>
                  <a:pt x="1065167" y="531384"/>
                </a:cubicBezTo>
                <a:cubicBezTo>
                  <a:pt x="1064663" y="533526"/>
                  <a:pt x="1063907" y="535667"/>
                  <a:pt x="1062773" y="537557"/>
                </a:cubicBezTo>
                <a:cubicBezTo>
                  <a:pt x="1061639" y="539321"/>
                  <a:pt x="1060254" y="541336"/>
                  <a:pt x="1058490" y="542218"/>
                </a:cubicBezTo>
                <a:cubicBezTo>
                  <a:pt x="1049797" y="546250"/>
                  <a:pt x="1053703" y="557084"/>
                  <a:pt x="1047655" y="562627"/>
                </a:cubicBezTo>
                <a:cubicBezTo>
                  <a:pt x="1047278" y="563005"/>
                  <a:pt x="1050553" y="568800"/>
                  <a:pt x="1053199" y="570438"/>
                </a:cubicBezTo>
                <a:cubicBezTo>
                  <a:pt x="1060128" y="574469"/>
                  <a:pt x="1067686" y="576107"/>
                  <a:pt x="1076001" y="574343"/>
                </a:cubicBezTo>
                <a:cubicBezTo>
                  <a:pt x="1096914" y="570060"/>
                  <a:pt x="1117952" y="566154"/>
                  <a:pt x="1139117" y="562627"/>
                </a:cubicBezTo>
                <a:cubicBezTo>
                  <a:pt x="1145038" y="561619"/>
                  <a:pt x="1151337" y="561745"/>
                  <a:pt x="1157258" y="562879"/>
                </a:cubicBezTo>
                <a:cubicBezTo>
                  <a:pt x="1170612" y="565398"/>
                  <a:pt x="1177289" y="561871"/>
                  <a:pt x="1183084" y="547005"/>
                </a:cubicBezTo>
                <a:cubicBezTo>
                  <a:pt x="1178297" y="544234"/>
                  <a:pt x="1174013" y="545242"/>
                  <a:pt x="1169856" y="548391"/>
                </a:cubicBezTo>
                <a:cubicBezTo>
                  <a:pt x="1167840" y="549903"/>
                  <a:pt x="1165573" y="552171"/>
                  <a:pt x="1163305" y="552423"/>
                </a:cubicBezTo>
                <a:cubicBezTo>
                  <a:pt x="1151463" y="553304"/>
                  <a:pt x="1139621" y="553808"/>
                  <a:pt x="1127779" y="554186"/>
                </a:cubicBezTo>
                <a:cubicBezTo>
                  <a:pt x="1114929" y="554690"/>
                  <a:pt x="1102079" y="554816"/>
                  <a:pt x="1089355" y="555446"/>
                </a:cubicBezTo>
                <a:cubicBezTo>
                  <a:pt x="1084820" y="555698"/>
                  <a:pt x="1080284" y="556958"/>
                  <a:pt x="1074363" y="558092"/>
                </a:cubicBezTo>
                <a:cubicBezTo>
                  <a:pt x="1076253" y="554312"/>
                  <a:pt x="1077135" y="551793"/>
                  <a:pt x="1078647" y="549777"/>
                </a:cubicBezTo>
                <a:close/>
                <a:moveTo>
                  <a:pt x="1164313" y="170073"/>
                </a:moveTo>
                <a:cubicBezTo>
                  <a:pt x="1150455" y="168687"/>
                  <a:pt x="1149825" y="167679"/>
                  <a:pt x="1149825" y="153192"/>
                </a:cubicBezTo>
                <a:cubicBezTo>
                  <a:pt x="1149825" y="141476"/>
                  <a:pt x="1149321" y="129633"/>
                  <a:pt x="1147936" y="118043"/>
                </a:cubicBezTo>
                <a:cubicBezTo>
                  <a:pt x="1146676" y="106705"/>
                  <a:pt x="1144534" y="105571"/>
                  <a:pt x="1131054" y="104563"/>
                </a:cubicBezTo>
                <a:cubicBezTo>
                  <a:pt x="1129039" y="126988"/>
                  <a:pt x="1127023" y="149538"/>
                  <a:pt x="1125133" y="170829"/>
                </a:cubicBezTo>
                <a:cubicBezTo>
                  <a:pt x="1114425" y="174608"/>
                  <a:pt x="1105984" y="177506"/>
                  <a:pt x="1097544" y="180529"/>
                </a:cubicBezTo>
                <a:cubicBezTo>
                  <a:pt x="1098174" y="188970"/>
                  <a:pt x="1101827" y="190986"/>
                  <a:pt x="1108252" y="189726"/>
                </a:cubicBezTo>
                <a:cubicBezTo>
                  <a:pt x="1112535" y="188844"/>
                  <a:pt x="1116819" y="188466"/>
                  <a:pt x="1122362" y="187584"/>
                </a:cubicBezTo>
                <a:cubicBezTo>
                  <a:pt x="1121354" y="196529"/>
                  <a:pt x="1120598" y="203458"/>
                  <a:pt x="1119590" y="210387"/>
                </a:cubicBezTo>
                <a:cubicBezTo>
                  <a:pt x="1118582" y="217694"/>
                  <a:pt x="1121732" y="222985"/>
                  <a:pt x="1126393" y="228150"/>
                </a:cubicBezTo>
                <a:cubicBezTo>
                  <a:pt x="1130298" y="232433"/>
                  <a:pt x="1134330" y="230795"/>
                  <a:pt x="1138487" y="229788"/>
                </a:cubicBezTo>
                <a:cubicBezTo>
                  <a:pt x="1142896" y="228654"/>
                  <a:pt x="1144912" y="225756"/>
                  <a:pt x="1145164" y="221221"/>
                </a:cubicBezTo>
                <a:cubicBezTo>
                  <a:pt x="1145794" y="212024"/>
                  <a:pt x="1146676" y="202828"/>
                  <a:pt x="1147432" y="193757"/>
                </a:cubicBezTo>
                <a:cubicBezTo>
                  <a:pt x="1148314" y="183175"/>
                  <a:pt x="1149321" y="182671"/>
                  <a:pt x="1160156" y="182041"/>
                </a:cubicBezTo>
                <a:cubicBezTo>
                  <a:pt x="1168974" y="181537"/>
                  <a:pt x="1178171" y="182923"/>
                  <a:pt x="1188501" y="178766"/>
                </a:cubicBezTo>
                <a:cubicBezTo>
                  <a:pt x="1180312" y="172845"/>
                  <a:pt x="1172502" y="170829"/>
                  <a:pt x="1164313" y="170073"/>
                </a:cubicBezTo>
                <a:close/>
                <a:moveTo>
                  <a:pt x="1471074" y="174104"/>
                </a:moveTo>
                <a:cubicBezTo>
                  <a:pt x="1468303" y="179900"/>
                  <a:pt x="1467295" y="186324"/>
                  <a:pt x="1463515" y="189600"/>
                </a:cubicBezTo>
                <a:cubicBezTo>
                  <a:pt x="1448398" y="202702"/>
                  <a:pt x="1432524" y="214796"/>
                  <a:pt x="1417029" y="227142"/>
                </a:cubicBezTo>
                <a:cubicBezTo>
                  <a:pt x="1424210" y="241756"/>
                  <a:pt x="1435548" y="246165"/>
                  <a:pt x="1450036" y="244779"/>
                </a:cubicBezTo>
                <a:cubicBezTo>
                  <a:pt x="1463641" y="243393"/>
                  <a:pt x="1477247" y="242764"/>
                  <a:pt x="1490853" y="241252"/>
                </a:cubicBezTo>
                <a:cubicBezTo>
                  <a:pt x="1498034" y="240370"/>
                  <a:pt x="1504963" y="238102"/>
                  <a:pt x="1513277" y="236213"/>
                </a:cubicBezTo>
                <a:cubicBezTo>
                  <a:pt x="1501939" y="227520"/>
                  <a:pt x="1498160" y="226764"/>
                  <a:pt x="1488081" y="227394"/>
                </a:cubicBezTo>
                <a:cubicBezTo>
                  <a:pt x="1476365" y="228024"/>
                  <a:pt x="1464523" y="227520"/>
                  <a:pt x="1450791" y="227520"/>
                </a:cubicBezTo>
                <a:cubicBezTo>
                  <a:pt x="1453689" y="224244"/>
                  <a:pt x="1455075" y="222607"/>
                  <a:pt x="1456461" y="220969"/>
                </a:cubicBezTo>
                <a:cubicBezTo>
                  <a:pt x="1464775" y="211520"/>
                  <a:pt x="1473594" y="202324"/>
                  <a:pt x="1481405" y="192372"/>
                </a:cubicBezTo>
                <a:cubicBezTo>
                  <a:pt x="1488459" y="183301"/>
                  <a:pt x="1486192" y="175112"/>
                  <a:pt x="1475987" y="169695"/>
                </a:cubicBezTo>
                <a:cubicBezTo>
                  <a:pt x="1461878" y="162262"/>
                  <a:pt x="1447138" y="163270"/>
                  <a:pt x="1432524" y="167679"/>
                </a:cubicBezTo>
                <a:cubicBezTo>
                  <a:pt x="1426477" y="169569"/>
                  <a:pt x="1420052" y="171963"/>
                  <a:pt x="1416273" y="178766"/>
                </a:cubicBezTo>
                <a:cubicBezTo>
                  <a:pt x="1418289" y="181285"/>
                  <a:pt x="1420178" y="183553"/>
                  <a:pt x="1422698" y="186702"/>
                </a:cubicBezTo>
                <a:cubicBezTo>
                  <a:pt x="1437564" y="176624"/>
                  <a:pt x="1452303" y="170703"/>
                  <a:pt x="1471074" y="174104"/>
                </a:cubicBezTo>
                <a:close/>
                <a:moveTo>
                  <a:pt x="982146" y="187836"/>
                </a:moveTo>
                <a:cubicBezTo>
                  <a:pt x="975721" y="184687"/>
                  <a:pt x="969170" y="181411"/>
                  <a:pt x="961989" y="178010"/>
                </a:cubicBezTo>
                <a:cubicBezTo>
                  <a:pt x="957076" y="191742"/>
                  <a:pt x="938935" y="194891"/>
                  <a:pt x="937171" y="210891"/>
                </a:cubicBezTo>
                <a:cubicBezTo>
                  <a:pt x="946368" y="221221"/>
                  <a:pt x="951407" y="207237"/>
                  <a:pt x="958588" y="207237"/>
                </a:cubicBezTo>
                <a:cubicBezTo>
                  <a:pt x="958966" y="208245"/>
                  <a:pt x="959596" y="209001"/>
                  <a:pt x="959470" y="209757"/>
                </a:cubicBezTo>
                <a:cubicBezTo>
                  <a:pt x="957706" y="224496"/>
                  <a:pt x="955942" y="239236"/>
                  <a:pt x="953926" y="253850"/>
                </a:cubicBezTo>
                <a:cubicBezTo>
                  <a:pt x="952415" y="265314"/>
                  <a:pt x="954052" y="276022"/>
                  <a:pt x="962115" y="284841"/>
                </a:cubicBezTo>
                <a:cubicBezTo>
                  <a:pt x="963627" y="286479"/>
                  <a:pt x="966776" y="287738"/>
                  <a:pt x="968792" y="287235"/>
                </a:cubicBezTo>
                <a:cubicBezTo>
                  <a:pt x="972571" y="286479"/>
                  <a:pt x="975973" y="284337"/>
                  <a:pt x="980004" y="282573"/>
                </a:cubicBezTo>
                <a:cubicBezTo>
                  <a:pt x="985044" y="267960"/>
                  <a:pt x="986555" y="204214"/>
                  <a:pt x="982146" y="187836"/>
                </a:cubicBezTo>
                <a:close/>
                <a:moveTo>
                  <a:pt x="302862" y="292400"/>
                </a:moveTo>
                <a:cubicBezTo>
                  <a:pt x="306011" y="296053"/>
                  <a:pt x="311177" y="299329"/>
                  <a:pt x="315838" y="299959"/>
                </a:cubicBezTo>
                <a:cubicBezTo>
                  <a:pt x="325538" y="301218"/>
                  <a:pt x="335617" y="301092"/>
                  <a:pt x="345317" y="300336"/>
                </a:cubicBezTo>
                <a:cubicBezTo>
                  <a:pt x="351742" y="299833"/>
                  <a:pt x="357915" y="297061"/>
                  <a:pt x="366230" y="294667"/>
                </a:cubicBezTo>
                <a:cubicBezTo>
                  <a:pt x="356403" y="289124"/>
                  <a:pt x="349349" y="283833"/>
                  <a:pt x="341538" y="281439"/>
                </a:cubicBezTo>
                <a:cubicBezTo>
                  <a:pt x="334861" y="279298"/>
                  <a:pt x="326420" y="278290"/>
                  <a:pt x="320247" y="280810"/>
                </a:cubicBezTo>
                <a:cubicBezTo>
                  <a:pt x="313570" y="283581"/>
                  <a:pt x="308405" y="282447"/>
                  <a:pt x="300594" y="279550"/>
                </a:cubicBezTo>
                <a:cubicBezTo>
                  <a:pt x="301476" y="284841"/>
                  <a:pt x="300720" y="290006"/>
                  <a:pt x="302862" y="292400"/>
                </a:cubicBezTo>
                <a:close/>
                <a:moveTo>
                  <a:pt x="312940" y="349091"/>
                </a:moveTo>
                <a:cubicBezTo>
                  <a:pt x="328562" y="348335"/>
                  <a:pt x="344309" y="346571"/>
                  <a:pt x="359931" y="344933"/>
                </a:cubicBezTo>
                <a:cubicBezTo>
                  <a:pt x="361947" y="344681"/>
                  <a:pt x="363836" y="342666"/>
                  <a:pt x="368120" y="340146"/>
                </a:cubicBezTo>
                <a:cubicBezTo>
                  <a:pt x="345065" y="330320"/>
                  <a:pt x="324279" y="333469"/>
                  <a:pt x="302988" y="337879"/>
                </a:cubicBezTo>
                <a:cubicBezTo>
                  <a:pt x="303240" y="344555"/>
                  <a:pt x="306263" y="349469"/>
                  <a:pt x="312940" y="3490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7720822" y="3011606"/>
            <a:ext cx="908954" cy="239708"/>
          </a:xfrm>
          <a:custGeom>
            <a:rect b="b" l="l" r="r" t="t"/>
            <a:pathLst>
              <a:path extrusionOk="0" h="479416" w="1817907">
                <a:moveTo>
                  <a:pt x="1817907" y="257516"/>
                </a:moveTo>
                <a:cubicBezTo>
                  <a:pt x="1801129" y="256506"/>
                  <a:pt x="1786621" y="255371"/>
                  <a:pt x="1772113" y="254740"/>
                </a:cubicBezTo>
                <a:cubicBezTo>
                  <a:pt x="1750162" y="253983"/>
                  <a:pt x="1728211" y="253605"/>
                  <a:pt x="1706260" y="252974"/>
                </a:cubicBezTo>
                <a:cubicBezTo>
                  <a:pt x="1689482" y="252470"/>
                  <a:pt x="1672577" y="250577"/>
                  <a:pt x="1655925" y="251586"/>
                </a:cubicBezTo>
                <a:cubicBezTo>
                  <a:pt x="1614294" y="254110"/>
                  <a:pt x="1572284" y="250451"/>
                  <a:pt x="1531032" y="259156"/>
                </a:cubicBezTo>
                <a:cubicBezTo>
                  <a:pt x="1508324" y="263950"/>
                  <a:pt x="1485742" y="269627"/>
                  <a:pt x="1463034" y="274168"/>
                </a:cubicBezTo>
                <a:cubicBezTo>
                  <a:pt x="1443228" y="278079"/>
                  <a:pt x="1423421" y="282242"/>
                  <a:pt x="1403363" y="284261"/>
                </a:cubicBezTo>
                <a:cubicBezTo>
                  <a:pt x="1354415" y="289054"/>
                  <a:pt x="1305341" y="292839"/>
                  <a:pt x="1256266" y="296624"/>
                </a:cubicBezTo>
                <a:cubicBezTo>
                  <a:pt x="1238478" y="298011"/>
                  <a:pt x="1220564" y="298138"/>
                  <a:pt x="1202650" y="298264"/>
                </a:cubicBezTo>
                <a:cubicBezTo>
                  <a:pt x="1190287" y="298264"/>
                  <a:pt x="1178050" y="296750"/>
                  <a:pt x="1165687" y="296498"/>
                </a:cubicBezTo>
                <a:cubicBezTo>
                  <a:pt x="1138942" y="295993"/>
                  <a:pt x="1112197" y="297002"/>
                  <a:pt x="1085579" y="295488"/>
                </a:cubicBezTo>
                <a:cubicBezTo>
                  <a:pt x="1054671" y="293722"/>
                  <a:pt x="1024394" y="299525"/>
                  <a:pt x="993612" y="299651"/>
                </a:cubicBezTo>
                <a:cubicBezTo>
                  <a:pt x="974310" y="299778"/>
                  <a:pt x="955135" y="302931"/>
                  <a:pt x="935833" y="304571"/>
                </a:cubicBezTo>
                <a:cubicBezTo>
                  <a:pt x="910224" y="306842"/>
                  <a:pt x="884488" y="308861"/>
                  <a:pt x="858879" y="311384"/>
                </a:cubicBezTo>
                <a:cubicBezTo>
                  <a:pt x="834783" y="313781"/>
                  <a:pt x="810814" y="316808"/>
                  <a:pt x="786844" y="319332"/>
                </a:cubicBezTo>
                <a:cubicBezTo>
                  <a:pt x="773219" y="320719"/>
                  <a:pt x="759595" y="321602"/>
                  <a:pt x="745970" y="322359"/>
                </a:cubicBezTo>
                <a:cubicBezTo>
                  <a:pt x="722631" y="323747"/>
                  <a:pt x="699293" y="325135"/>
                  <a:pt x="675954" y="325765"/>
                </a:cubicBezTo>
                <a:cubicBezTo>
                  <a:pt x="666366" y="326018"/>
                  <a:pt x="656652" y="323747"/>
                  <a:pt x="646938" y="323368"/>
                </a:cubicBezTo>
                <a:cubicBezTo>
                  <a:pt x="636846" y="322990"/>
                  <a:pt x="626754" y="323242"/>
                  <a:pt x="616787" y="323747"/>
                </a:cubicBezTo>
                <a:cubicBezTo>
                  <a:pt x="608335" y="324252"/>
                  <a:pt x="600261" y="323747"/>
                  <a:pt x="591935" y="319458"/>
                </a:cubicBezTo>
                <a:cubicBezTo>
                  <a:pt x="594584" y="312393"/>
                  <a:pt x="598243" y="308104"/>
                  <a:pt x="606190" y="307978"/>
                </a:cubicBezTo>
                <a:cubicBezTo>
                  <a:pt x="616157" y="307725"/>
                  <a:pt x="626249" y="306338"/>
                  <a:pt x="636215" y="305959"/>
                </a:cubicBezTo>
                <a:cubicBezTo>
                  <a:pt x="650849" y="305455"/>
                  <a:pt x="665483" y="305328"/>
                  <a:pt x="680117" y="305076"/>
                </a:cubicBezTo>
                <a:cubicBezTo>
                  <a:pt x="689705" y="304950"/>
                  <a:pt x="699293" y="305455"/>
                  <a:pt x="708754" y="304824"/>
                </a:cubicBezTo>
                <a:cubicBezTo>
                  <a:pt x="717711" y="304193"/>
                  <a:pt x="727047" y="303941"/>
                  <a:pt x="735247" y="300913"/>
                </a:cubicBezTo>
                <a:cubicBezTo>
                  <a:pt x="748745" y="295867"/>
                  <a:pt x="762749" y="298138"/>
                  <a:pt x="776373" y="295867"/>
                </a:cubicBezTo>
                <a:cubicBezTo>
                  <a:pt x="789367" y="293722"/>
                  <a:pt x="803875" y="296876"/>
                  <a:pt x="815607" y="292208"/>
                </a:cubicBezTo>
                <a:cubicBezTo>
                  <a:pt x="829358" y="286784"/>
                  <a:pt x="843235" y="288424"/>
                  <a:pt x="856608" y="287288"/>
                </a:cubicBezTo>
                <a:cubicBezTo>
                  <a:pt x="870106" y="286153"/>
                  <a:pt x="884488" y="280854"/>
                  <a:pt x="898239" y="287667"/>
                </a:cubicBezTo>
                <a:cubicBezTo>
                  <a:pt x="898870" y="288045"/>
                  <a:pt x="900131" y="287919"/>
                  <a:pt x="900762" y="287541"/>
                </a:cubicBezTo>
                <a:cubicBezTo>
                  <a:pt x="923848" y="275934"/>
                  <a:pt x="949584" y="282368"/>
                  <a:pt x="973679" y="277070"/>
                </a:cubicBezTo>
                <a:cubicBezTo>
                  <a:pt x="978726" y="275934"/>
                  <a:pt x="983267" y="280980"/>
                  <a:pt x="990080" y="278836"/>
                </a:cubicBezTo>
                <a:cubicBezTo>
                  <a:pt x="1000677" y="275556"/>
                  <a:pt x="1012283" y="275808"/>
                  <a:pt x="1023511" y="275177"/>
                </a:cubicBezTo>
                <a:cubicBezTo>
                  <a:pt x="1030449" y="274799"/>
                  <a:pt x="1037388" y="275430"/>
                  <a:pt x="1044326" y="275682"/>
                </a:cubicBezTo>
                <a:cubicBezTo>
                  <a:pt x="1054040" y="276060"/>
                  <a:pt x="1063754" y="277196"/>
                  <a:pt x="1073342" y="274168"/>
                </a:cubicBezTo>
                <a:cubicBezTo>
                  <a:pt x="1074603" y="273790"/>
                  <a:pt x="1075865" y="273159"/>
                  <a:pt x="1077126" y="273285"/>
                </a:cubicBezTo>
                <a:cubicBezTo>
                  <a:pt x="1102736" y="274925"/>
                  <a:pt x="1128219" y="276691"/>
                  <a:pt x="1153829" y="278205"/>
                </a:cubicBezTo>
                <a:cubicBezTo>
                  <a:pt x="1160767" y="278584"/>
                  <a:pt x="1168084" y="279593"/>
                  <a:pt x="1174644" y="277953"/>
                </a:cubicBezTo>
                <a:cubicBezTo>
                  <a:pt x="1193189" y="273285"/>
                  <a:pt x="1211229" y="279467"/>
                  <a:pt x="1229521" y="279593"/>
                </a:cubicBezTo>
                <a:cubicBezTo>
                  <a:pt x="1242768" y="279719"/>
                  <a:pt x="1255257" y="277070"/>
                  <a:pt x="1268125" y="275934"/>
                </a:cubicBezTo>
                <a:cubicBezTo>
                  <a:pt x="1277713" y="275051"/>
                  <a:pt x="1287300" y="274547"/>
                  <a:pt x="1296888" y="273411"/>
                </a:cubicBezTo>
                <a:cubicBezTo>
                  <a:pt x="1301934" y="272780"/>
                  <a:pt x="1306854" y="270131"/>
                  <a:pt x="1311900" y="270257"/>
                </a:cubicBezTo>
                <a:cubicBezTo>
                  <a:pt x="1335492" y="271014"/>
                  <a:pt x="1358830" y="268113"/>
                  <a:pt x="1382169" y="267230"/>
                </a:cubicBezTo>
                <a:cubicBezTo>
                  <a:pt x="1406895" y="266347"/>
                  <a:pt x="1430991" y="262310"/>
                  <a:pt x="1454834" y="255750"/>
                </a:cubicBezTo>
                <a:cubicBezTo>
                  <a:pt x="1473379" y="250703"/>
                  <a:pt x="1492554" y="247171"/>
                  <a:pt x="1511730" y="244396"/>
                </a:cubicBezTo>
                <a:cubicBezTo>
                  <a:pt x="1537592" y="240485"/>
                  <a:pt x="1563579" y="237583"/>
                  <a:pt x="1589567" y="234934"/>
                </a:cubicBezTo>
                <a:cubicBezTo>
                  <a:pt x="1601804" y="233672"/>
                  <a:pt x="1614167" y="234808"/>
                  <a:pt x="1626278" y="233294"/>
                </a:cubicBezTo>
                <a:cubicBezTo>
                  <a:pt x="1639903" y="231528"/>
                  <a:pt x="1653402" y="231402"/>
                  <a:pt x="1667026" y="233042"/>
                </a:cubicBezTo>
                <a:cubicBezTo>
                  <a:pt x="1675605" y="234051"/>
                  <a:pt x="1684688" y="231402"/>
                  <a:pt x="1693140" y="232789"/>
                </a:cubicBezTo>
                <a:cubicBezTo>
                  <a:pt x="1708531" y="235186"/>
                  <a:pt x="1724048" y="231654"/>
                  <a:pt x="1739691" y="235565"/>
                </a:cubicBezTo>
                <a:cubicBezTo>
                  <a:pt x="1751929" y="238592"/>
                  <a:pt x="1765175" y="239476"/>
                  <a:pt x="1778421" y="238340"/>
                </a:cubicBezTo>
                <a:cubicBezTo>
                  <a:pt x="1786873" y="237583"/>
                  <a:pt x="1795830" y="239602"/>
                  <a:pt x="1804661" y="238592"/>
                </a:cubicBezTo>
                <a:cubicBezTo>
                  <a:pt x="1806554" y="238340"/>
                  <a:pt x="1809329" y="240989"/>
                  <a:pt x="1810591" y="242882"/>
                </a:cubicBezTo>
                <a:cubicBezTo>
                  <a:pt x="1813114" y="246793"/>
                  <a:pt x="1814754" y="250956"/>
                  <a:pt x="1817907" y="257516"/>
                </a:cubicBezTo>
                <a:close/>
                <a:moveTo>
                  <a:pt x="1698565" y="8612"/>
                </a:moveTo>
                <a:cubicBezTo>
                  <a:pt x="1689356" y="8991"/>
                  <a:pt x="1679768" y="11766"/>
                  <a:pt x="1670433" y="7477"/>
                </a:cubicBezTo>
                <a:cubicBezTo>
                  <a:pt x="1667909" y="6342"/>
                  <a:pt x="1664125" y="6468"/>
                  <a:pt x="1661349" y="7351"/>
                </a:cubicBezTo>
                <a:cubicBezTo>
                  <a:pt x="1649617" y="11009"/>
                  <a:pt x="1637758" y="9369"/>
                  <a:pt x="1625900" y="8234"/>
                </a:cubicBezTo>
                <a:cubicBezTo>
                  <a:pt x="1615429" y="7225"/>
                  <a:pt x="1604832" y="5080"/>
                  <a:pt x="1594613" y="10000"/>
                </a:cubicBezTo>
                <a:cubicBezTo>
                  <a:pt x="1593857" y="10379"/>
                  <a:pt x="1592847" y="10126"/>
                  <a:pt x="1592090" y="10126"/>
                </a:cubicBezTo>
                <a:cubicBezTo>
                  <a:pt x="1580736" y="10000"/>
                  <a:pt x="1569256" y="8739"/>
                  <a:pt x="1558155" y="10252"/>
                </a:cubicBezTo>
                <a:cubicBezTo>
                  <a:pt x="1544404" y="12145"/>
                  <a:pt x="1531915" y="10379"/>
                  <a:pt x="1519930" y="3692"/>
                </a:cubicBezTo>
                <a:cubicBezTo>
                  <a:pt x="1512865" y="-218"/>
                  <a:pt x="1505422" y="-1102"/>
                  <a:pt x="1497474" y="1422"/>
                </a:cubicBezTo>
                <a:cubicBezTo>
                  <a:pt x="1494699" y="2305"/>
                  <a:pt x="1491671" y="1926"/>
                  <a:pt x="1488770" y="2178"/>
                </a:cubicBezTo>
                <a:cubicBezTo>
                  <a:pt x="1475650" y="3314"/>
                  <a:pt x="1462025" y="-2489"/>
                  <a:pt x="1449157" y="4575"/>
                </a:cubicBezTo>
                <a:cubicBezTo>
                  <a:pt x="1447895" y="5332"/>
                  <a:pt x="1445751" y="4575"/>
                  <a:pt x="1444111" y="4449"/>
                </a:cubicBezTo>
                <a:cubicBezTo>
                  <a:pt x="1430360" y="2557"/>
                  <a:pt x="1416735" y="-1606"/>
                  <a:pt x="1402606" y="2683"/>
                </a:cubicBezTo>
                <a:cubicBezTo>
                  <a:pt x="1400083" y="3440"/>
                  <a:pt x="1396803" y="1674"/>
                  <a:pt x="1393775" y="1548"/>
                </a:cubicBezTo>
                <a:cubicBezTo>
                  <a:pt x="1385196" y="1295"/>
                  <a:pt x="1375735" y="-597"/>
                  <a:pt x="1368039" y="2052"/>
                </a:cubicBezTo>
                <a:cubicBezTo>
                  <a:pt x="1362110" y="4071"/>
                  <a:pt x="1357442" y="4702"/>
                  <a:pt x="1351892" y="3566"/>
                </a:cubicBezTo>
                <a:cubicBezTo>
                  <a:pt x="1346593" y="2431"/>
                  <a:pt x="1340664" y="-218"/>
                  <a:pt x="1335996" y="1169"/>
                </a:cubicBezTo>
                <a:cubicBezTo>
                  <a:pt x="1322876" y="5080"/>
                  <a:pt x="1310134" y="6215"/>
                  <a:pt x="1296762" y="3188"/>
                </a:cubicBezTo>
                <a:cubicBezTo>
                  <a:pt x="1293103" y="2305"/>
                  <a:pt x="1288940" y="4071"/>
                  <a:pt x="1285030" y="4575"/>
                </a:cubicBezTo>
                <a:cubicBezTo>
                  <a:pt x="1278217" y="5332"/>
                  <a:pt x="1271026" y="7477"/>
                  <a:pt x="1264466" y="6468"/>
                </a:cubicBezTo>
                <a:cubicBezTo>
                  <a:pt x="1251725" y="4449"/>
                  <a:pt x="1239235" y="4323"/>
                  <a:pt x="1226872" y="8108"/>
                </a:cubicBezTo>
                <a:cubicBezTo>
                  <a:pt x="1225611" y="8486"/>
                  <a:pt x="1224223" y="8739"/>
                  <a:pt x="1222961" y="8486"/>
                </a:cubicBezTo>
                <a:cubicBezTo>
                  <a:pt x="1208454" y="5459"/>
                  <a:pt x="1194324" y="16308"/>
                  <a:pt x="1179690" y="9622"/>
                </a:cubicBezTo>
                <a:cubicBezTo>
                  <a:pt x="1179186" y="9369"/>
                  <a:pt x="1178176" y="10631"/>
                  <a:pt x="1177419" y="10757"/>
                </a:cubicBezTo>
                <a:cubicBezTo>
                  <a:pt x="1165056" y="12145"/>
                  <a:pt x="1152693" y="14794"/>
                  <a:pt x="1140456" y="14289"/>
                </a:cubicBezTo>
                <a:cubicBezTo>
                  <a:pt x="1133644" y="14037"/>
                  <a:pt x="1127336" y="16434"/>
                  <a:pt x="1120524" y="15425"/>
                </a:cubicBezTo>
                <a:cubicBezTo>
                  <a:pt x="1113711" y="14416"/>
                  <a:pt x="1106773" y="15172"/>
                  <a:pt x="1100465" y="15172"/>
                </a:cubicBezTo>
                <a:cubicBezTo>
                  <a:pt x="1099077" y="17696"/>
                  <a:pt x="1098320" y="18705"/>
                  <a:pt x="1097816" y="19966"/>
                </a:cubicBezTo>
                <a:cubicBezTo>
                  <a:pt x="1086588" y="49360"/>
                  <a:pt x="1074982" y="78754"/>
                  <a:pt x="1064259" y="108275"/>
                </a:cubicBezTo>
                <a:cubicBezTo>
                  <a:pt x="1056437" y="129847"/>
                  <a:pt x="1049877" y="151798"/>
                  <a:pt x="1042308" y="173370"/>
                </a:cubicBezTo>
                <a:cubicBezTo>
                  <a:pt x="1038397" y="184598"/>
                  <a:pt x="1035874" y="196583"/>
                  <a:pt x="1027421" y="207432"/>
                </a:cubicBezTo>
                <a:cubicBezTo>
                  <a:pt x="1023511" y="197971"/>
                  <a:pt x="1020357" y="189771"/>
                  <a:pt x="1016824" y="181697"/>
                </a:cubicBezTo>
                <a:cubicBezTo>
                  <a:pt x="1013671" y="174380"/>
                  <a:pt x="1008877" y="169081"/>
                  <a:pt x="998027" y="170847"/>
                </a:cubicBezTo>
                <a:cubicBezTo>
                  <a:pt x="998532" y="174506"/>
                  <a:pt x="998658" y="178291"/>
                  <a:pt x="999667" y="181823"/>
                </a:cubicBezTo>
                <a:cubicBezTo>
                  <a:pt x="1003073" y="193681"/>
                  <a:pt x="1007489" y="205288"/>
                  <a:pt x="1010138" y="217272"/>
                </a:cubicBezTo>
                <a:cubicBezTo>
                  <a:pt x="1012661" y="229005"/>
                  <a:pt x="1016950" y="238971"/>
                  <a:pt x="1027295" y="245657"/>
                </a:cubicBezTo>
                <a:cubicBezTo>
                  <a:pt x="1038523" y="244774"/>
                  <a:pt x="1043821" y="236952"/>
                  <a:pt x="1047606" y="227995"/>
                </a:cubicBezTo>
                <a:cubicBezTo>
                  <a:pt x="1054923" y="210712"/>
                  <a:pt x="1062492" y="193555"/>
                  <a:pt x="1068548" y="176020"/>
                </a:cubicBezTo>
                <a:cubicBezTo>
                  <a:pt x="1075360" y="156213"/>
                  <a:pt x="1080406" y="135776"/>
                  <a:pt x="1086714" y="115718"/>
                </a:cubicBezTo>
                <a:cubicBezTo>
                  <a:pt x="1094662" y="90613"/>
                  <a:pt x="1103745" y="65760"/>
                  <a:pt x="1111062" y="40403"/>
                </a:cubicBezTo>
                <a:cubicBezTo>
                  <a:pt x="1113585" y="31446"/>
                  <a:pt x="1118379" y="29680"/>
                  <a:pt x="1126074" y="29302"/>
                </a:cubicBezTo>
                <a:cubicBezTo>
                  <a:pt x="1161272" y="27031"/>
                  <a:pt x="1196343" y="24634"/>
                  <a:pt x="1231540" y="22363"/>
                </a:cubicBezTo>
                <a:cubicBezTo>
                  <a:pt x="1240371" y="21732"/>
                  <a:pt x="1249075" y="20976"/>
                  <a:pt x="1257906" y="20723"/>
                </a:cubicBezTo>
                <a:cubicBezTo>
                  <a:pt x="1275063" y="20092"/>
                  <a:pt x="1292094" y="19840"/>
                  <a:pt x="1309251" y="19336"/>
                </a:cubicBezTo>
                <a:cubicBezTo>
                  <a:pt x="1318082" y="19083"/>
                  <a:pt x="1326913" y="18074"/>
                  <a:pt x="1335618" y="18074"/>
                </a:cubicBezTo>
                <a:cubicBezTo>
                  <a:pt x="1351008" y="17948"/>
                  <a:pt x="1366399" y="18452"/>
                  <a:pt x="1381790" y="18579"/>
                </a:cubicBezTo>
                <a:cubicBezTo>
                  <a:pt x="1408283" y="18705"/>
                  <a:pt x="1434775" y="18452"/>
                  <a:pt x="1461268" y="18957"/>
                </a:cubicBezTo>
                <a:cubicBezTo>
                  <a:pt x="1472243" y="19083"/>
                  <a:pt x="1483219" y="20471"/>
                  <a:pt x="1494068" y="21606"/>
                </a:cubicBezTo>
                <a:cubicBezTo>
                  <a:pt x="1510216" y="23246"/>
                  <a:pt x="1526364" y="26148"/>
                  <a:pt x="1542512" y="26779"/>
                </a:cubicBezTo>
                <a:cubicBezTo>
                  <a:pt x="1566607" y="27914"/>
                  <a:pt x="1590703" y="27914"/>
                  <a:pt x="1614798" y="27788"/>
                </a:cubicBezTo>
                <a:cubicBezTo>
                  <a:pt x="1639272" y="27662"/>
                  <a:pt x="1663872" y="26400"/>
                  <a:pt x="1688347" y="26148"/>
                </a:cubicBezTo>
                <a:cubicBezTo>
                  <a:pt x="1695790" y="26022"/>
                  <a:pt x="1703107" y="27788"/>
                  <a:pt x="1710550" y="27914"/>
                </a:cubicBezTo>
                <a:cubicBezTo>
                  <a:pt x="1714965" y="28040"/>
                  <a:pt x="1719507" y="26779"/>
                  <a:pt x="1724175" y="26148"/>
                </a:cubicBezTo>
                <a:cubicBezTo>
                  <a:pt x="1719885" y="11640"/>
                  <a:pt x="1711054" y="8108"/>
                  <a:pt x="1698565" y="8612"/>
                </a:cubicBezTo>
                <a:close/>
                <a:moveTo>
                  <a:pt x="78611" y="383292"/>
                </a:moveTo>
                <a:cubicBezTo>
                  <a:pt x="83783" y="393384"/>
                  <a:pt x="87568" y="404360"/>
                  <a:pt x="93749" y="413948"/>
                </a:cubicBezTo>
                <a:cubicBezTo>
                  <a:pt x="97030" y="418994"/>
                  <a:pt x="103211" y="423031"/>
                  <a:pt x="109014" y="425428"/>
                </a:cubicBezTo>
                <a:cubicBezTo>
                  <a:pt x="117971" y="429086"/>
                  <a:pt x="129956" y="418363"/>
                  <a:pt x="127433" y="409154"/>
                </a:cubicBezTo>
                <a:cubicBezTo>
                  <a:pt x="124784" y="399440"/>
                  <a:pt x="121251" y="389726"/>
                  <a:pt x="116584" y="380895"/>
                </a:cubicBezTo>
                <a:cubicBezTo>
                  <a:pt x="106617" y="361467"/>
                  <a:pt x="96020" y="342292"/>
                  <a:pt x="84919" y="323495"/>
                </a:cubicBezTo>
                <a:cubicBezTo>
                  <a:pt x="79999" y="315042"/>
                  <a:pt x="81639" y="309113"/>
                  <a:pt x="87442" y="302048"/>
                </a:cubicBezTo>
                <a:cubicBezTo>
                  <a:pt x="97408" y="289811"/>
                  <a:pt x="106870" y="277070"/>
                  <a:pt x="116079" y="264202"/>
                </a:cubicBezTo>
                <a:cubicBezTo>
                  <a:pt x="128190" y="247171"/>
                  <a:pt x="139670" y="229635"/>
                  <a:pt x="151402" y="212226"/>
                </a:cubicBezTo>
                <a:cubicBezTo>
                  <a:pt x="152159" y="211091"/>
                  <a:pt x="152033" y="209198"/>
                  <a:pt x="152285" y="208063"/>
                </a:cubicBezTo>
                <a:cubicBezTo>
                  <a:pt x="143959" y="206045"/>
                  <a:pt x="136264" y="204278"/>
                  <a:pt x="129073" y="202638"/>
                </a:cubicBezTo>
                <a:cubicBezTo>
                  <a:pt x="104851" y="227617"/>
                  <a:pt x="91605" y="260291"/>
                  <a:pt x="67383" y="284513"/>
                </a:cubicBezTo>
                <a:cubicBezTo>
                  <a:pt x="61075" y="280980"/>
                  <a:pt x="57291" y="277322"/>
                  <a:pt x="57291" y="270636"/>
                </a:cubicBezTo>
                <a:cubicBezTo>
                  <a:pt x="57291" y="268113"/>
                  <a:pt x="56029" y="265590"/>
                  <a:pt x="54894" y="263319"/>
                </a:cubicBezTo>
                <a:cubicBezTo>
                  <a:pt x="47703" y="249946"/>
                  <a:pt x="40891" y="236196"/>
                  <a:pt x="32817" y="223328"/>
                </a:cubicBezTo>
                <a:cubicBezTo>
                  <a:pt x="29032" y="217272"/>
                  <a:pt x="23607" y="211722"/>
                  <a:pt x="14650" y="212226"/>
                </a:cubicBezTo>
                <a:cubicBezTo>
                  <a:pt x="10109" y="212478"/>
                  <a:pt x="5441" y="211217"/>
                  <a:pt x="773" y="210586"/>
                </a:cubicBezTo>
                <a:cubicBezTo>
                  <a:pt x="-1119" y="217398"/>
                  <a:pt x="647" y="222445"/>
                  <a:pt x="4053" y="228248"/>
                </a:cubicBezTo>
                <a:cubicBezTo>
                  <a:pt x="13641" y="244900"/>
                  <a:pt x="22094" y="262057"/>
                  <a:pt x="30420" y="279340"/>
                </a:cubicBezTo>
                <a:cubicBezTo>
                  <a:pt x="35087" y="289054"/>
                  <a:pt x="37484" y="299904"/>
                  <a:pt x="42404" y="309365"/>
                </a:cubicBezTo>
                <a:cubicBezTo>
                  <a:pt x="45558" y="315421"/>
                  <a:pt x="43792" y="322107"/>
                  <a:pt x="41017" y="323621"/>
                </a:cubicBezTo>
                <a:cubicBezTo>
                  <a:pt x="33447" y="327658"/>
                  <a:pt x="33700" y="336362"/>
                  <a:pt x="28023" y="340778"/>
                </a:cubicBezTo>
                <a:cubicBezTo>
                  <a:pt x="20958" y="346455"/>
                  <a:pt x="19444" y="354529"/>
                  <a:pt x="17678" y="362603"/>
                </a:cubicBezTo>
                <a:cubicBezTo>
                  <a:pt x="16543" y="367775"/>
                  <a:pt x="15912" y="373326"/>
                  <a:pt x="21841" y="376480"/>
                </a:cubicBezTo>
                <a:cubicBezTo>
                  <a:pt x="27392" y="379381"/>
                  <a:pt x="31934" y="377237"/>
                  <a:pt x="35718" y="372821"/>
                </a:cubicBezTo>
                <a:cubicBezTo>
                  <a:pt x="42783" y="364495"/>
                  <a:pt x="49848" y="356043"/>
                  <a:pt x="58048" y="346076"/>
                </a:cubicBezTo>
                <a:cubicBezTo>
                  <a:pt x="67383" y="357683"/>
                  <a:pt x="72177" y="370929"/>
                  <a:pt x="78611" y="383292"/>
                </a:cubicBezTo>
                <a:close/>
                <a:moveTo>
                  <a:pt x="1459502" y="80773"/>
                </a:moveTo>
                <a:cubicBezTo>
                  <a:pt x="1456979" y="88594"/>
                  <a:pt x="1453951" y="95659"/>
                  <a:pt x="1449662" y="102850"/>
                </a:cubicBezTo>
                <a:cubicBezTo>
                  <a:pt x="1440074" y="118998"/>
                  <a:pt x="1432378" y="136281"/>
                  <a:pt x="1424557" y="153438"/>
                </a:cubicBezTo>
                <a:cubicBezTo>
                  <a:pt x="1417492" y="169081"/>
                  <a:pt x="1419258" y="173497"/>
                  <a:pt x="1434271" y="183967"/>
                </a:cubicBezTo>
                <a:cubicBezTo>
                  <a:pt x="1449157" y="179300"/>
                  <a:pt x="1459880" y="178669"/>
                  <a:pt x="1473126" y="181697"/>
                </a:cubicBezTo>
                <a:cubicBezTo>
                  <a:pt x="1472622" y="186869"/>
                  <a:pt x="1472370" y="192041"/>
                  <a:pt x="1471739" y="197214"/>
                </a:cubicBezTo>
                <a:cubicBezTo>
                  <a:pt x="1470856" y="204657"/>
                  <a:pt x="1473253" y="211217"/>
                  <a:pt x="1478046" y="216768"/>
                </a:cubicBezTo>
                <a:cubicBezTo>
                  <a:pt x="1483976" y="223580"/>
                  <a:pt x="1494320" y="221814"/>
                  <a:pt x="1496591" y="213235"/>
                </a:cubicBezTo>
                <a:cubicBezTo>
                  <a:pt x="1498105" y="207811"/>
                  <a:pt x="1498105" y="202008"/>
                  <a:pt x="1498357" y="196331"/>
                </a:cubicBezTo>
                <a:cubicBezTo>
                  <a:pt x="1498610" y="192420"/>
                  <a:pt x="1497727" y="188509"/>
                  <a:pt x="1498105" y="184724"/>
                </a:cubicBezTo>
                <a:cubicBezTo>
                  <a:pt x="1499240" y="174001"/>
                  <a:pt x="1505170" y="163530"/>
                  <a:pt x="1499997" y="152303"/>
                </a:cubicBezTo>
                <a:cubicBezTo>
                  <a:pt x="1499871" y="151924"/>
                  <a:pt x="1500250" y="151420"/>
                  <a:pt x="1500250" y="151041"/>
                </a:cubicBezTo>
                <a:cubicBezTo>
                  <a:pt x="1499871" y="140066"/>
                  <a:pt x="1499871" y="129090"/>
                  <a:pt x="1499114" y="118115"/>
                </a:cubicBezTo>
                <a:cubicBezTo>
                  <a:pt x="1498357" y="107896"/>
                  <a:pt x="1497222" y="107139"/>
                  <a:pt x="1483850" y="105121"/>
                </a:cubicBezTo>
                <a:cubicBezTo>
                  <a:pt x="1482336" y="121647"/>
                  <a:pt x="1480822" y="138047"/>
                  <a:pt x="1479308" y="155330"/>
                </a:cubicBezTo>
                <a:cubicBezTo>
                  <a:pt x="1473757" y="155835"/>
                  <a:pt x="1469342" y="155835"/>
                  <a:pt x="1465179" y="156718"/>
                </a:cubicBezTo>
                <a:cubicBezTo>
                  <a:pt x="1460889" y="157601"/>
                  <a:pt x="1456852" y="159367"/>
                  <a:pt x="1450166" y="161638"/>
                </a:cubicBezTo>
                <a:cubicBezTo>
                  <a:pt x="1461394" y="130730"/>
                  <a:pt x="1476280" y="103481"/>
                  <a:pt x="1483723" y="72825"/>
                </a:cubicBezTo>
                <a:cubicBezTo>
                  <a:pt x="1478551" y="70302"/>
                  <a:pt x="1473883" y="68157"/>
                  <a:pt x="1468206" y="65382"/>
                </a:cubicBezTo>
                <a:cubicBezTo>
                  <a:pt x="1464800" y="70933"/>
                  <a:pt x="1461142" y="75474"/>
                  <a:pt x="1459502" y="80773"/>
                </a:cubicBezTo>
                <a:close/>
                <a:moveTo>
                  <a:pt x="682640" y="216894"/>
                </a:moveTo>
                <a:cubicBezTo>
                  <a:pt x="693868" y="215254"/>
                  <a:pt x="702320" y="209072"/>
                  <a:pt x="707493" y="199106"/>
                </a:cubicBezTo>
                <a:cubicBezTo>
                  <a:pt x="715188" y="184346"/>
                  <a:pt x="714179" y="168577"/>
                  <a:pt x="710647" y="152807"/>
                </a:cubicBezTo>
                <a:cubicBezTo>
                  <a:pt x="709637" y="148266"/>
                  <a:pt x="707240" y="145869"/>
                  <a:pt x="702573" y="145490"/>
                </a:cubicBezTo>
                <a:cubicBezTo>
                  <a:pt x="694751" y="144860"/>
                  <a:pt x="687056" y="144229"/>
                  <a:pt x="678477" y="143472"/>
                </a:cubicBezTo>
                <a:cubicBezTo>
                  <a:pt x="678477" y="141453"/>
                  <a:pt x="678099" y="139183"/>
                  <a:pt x="678477" y="137164"/>
                </a:cubicBezTo>
                <a:cubicBezTo>
                  <a:pt x="683271" y="113825"/>
                  <a:pt x="688065" y="90613"/>
                  <a:pt x="693111" y="67400"/>
                </a:cubicBezTo>
                <a:cubicBezTo>
                  <a:pt x="695886" y="54533"/>
                  <a:pt x="694625" y="51757"/>
                  <a:pt x="682388" y="48225"/>
                </a:cubicBezTo>
                <a:cubicBezTo>
                  <a:pt x="680874" y="47720"/>
                  <a:pt x="679108" y="47973"/>
                  <a:pt x="676963" y="47847"/>
                </a:cubicBezTo>
                <a:cubicBezTo>
                  <a:pt x="671286" y="70933"/>
                  <a:pt x="665609" y="93388"/>
                  <a:pt x="660311" y="115970"/>
                </a:cubicBezTo>
                <a:cubicBezTo>
                  <a:pt x="655138" y="137921"/>
                  <a:pt x="650218" y="159872"/>
                  <a:pt x="645551" y="181949"/>
                </a:cubicBezTo>
                <a:cubicBezTo>
                  <a:pt x="642775" y="195195"/>
                  <a:pt x="640757" y="208694"/>
                  <a:pt x="638865" y="222192"/>
                </a:cubicBezTo>
                <a:cubicBezTo>
                  <a:pt x="637729" y="230266"/>
                  <a:pt x="641135" y="234051"/>
                  <a:pt x="649462" y="236196"/>
                </a:cubicBezTo>
                <a:cubicBezTo>
                  <a:pt x="654634" y="237457"/>
                  <a:pt x="661951" y="233546"/>
                  <a:pt x="663969" y="227995"/>
                </a:cubicBezTo>
                <a:cubicBezTo>
                  <a:pt x="664852" y="225599"/>
                  <a:pt x="665105" y="222823"/>
                  <a:pt x="665862" y="219038"/>
                </a:cubicBezTo>
                <a:cubicBezTo>
                  <a:pt x="672169" y="218155"/>
                  <a:pt x="677468" y="217651"/>
                  <a:pt x="682640" y="216894"/>
                </a:cubicBezTo>
                <a:close/>
                <a:moveTo>
                  <a:pt x="671160" y="205666"/>
                </a:moveTo>
                <a:cubicBezTo>
                  <a:pt x="671286" y="195448"/>
                  <a:pt x="670025" y="184851"/>
                  <a:pt x="672422" y="175137"/>
                </a:cubicBezTo>
                <a:cubicBezTo>
                  <a:pt x="674188" y="168072"/>
                  <a:pt x="680874" y="162143"/>
                  <a:pt x="685920" y="156340"/>
                </a:cubicBezTo>
                <a:cubicBezTo>
                  <a:pt x="687560" y="154447"/>
                  <a:pt x="691219" y="154069"/>
                  <a:pt x="693868" y="152933"/>
                </a:cubicBezTo>
                <a:cubicBezTo>
                  <a:pt x="703834" y="177029"/>
                  <a:pt x="693994" y="203143"/>
                  <a:pt x="672926" y="208441"/>
                </a:cubicBezTo>
                <a:cubicBezTo>
                  <a:pt x="672548" y="207811"/>
                  <a:pt x="671034" y="206675"/>
                  <a:pt x="671160" y="205666"/>
                </a:cubicBezTo>
                <a:close/>
                <a:moveTo>
                  <a:pt x="1148530" y="107518"/>
                </a:moveTo>
                <a:cubicBezTo>
                  <a:pt x="1143484" y="144103"/>
                  <a:pt x="1138185" y="180561"/>
                  <a:pt x="1132887" y="217146"/>
                </a:cubicBezTo>
                <a:cubicBezTo>
                  <a:pt x="1131373" y="227491"/>
                  <a:pt x="1134022" y="233168"/>
                  <a:pt x="1142348" y="237962"/>
                </a:cubicBezTo>
                <a:cubicBezTo>
                  <a:pt x="1147016" y="240611"/>
                  <a:pt x="1152819" y="239854"/>
                  <a:pt x="1154081" y="236574"/>
                </a:cubicBezTo>
                <a:cubicBezTo>
                  <a:pt x="1157739" y="227112"/>
                  <a:pt x="1166066" y="227491"/>
                  <a:pt x="1173130" y="224715"/>
                </a:cubicBezTo>
                <a:cubicBezTo>
                  <a:pt x="1179690" y="222066"/>
                  <a:pt x="1186250" y="219291"/>
                  <a:pt x="1192180" y="215506"/>
                </a:cubicBezTo>
                <a:cubicBezTo>
                  <a:pt x="1202777" y="208820"/>
                  <a:pt x="1207444" y="198854"/>
                  <a:pt x="1206183" y="186238"/>
                </a:cubicBezTo>
                <a:cubicBezTo>
                  <a:pt x="1204795" y="173370"/>
                  <a:pt x="1197983" y="165044"/>
                  <a:pt x="1185115" y="162395"/>
                </a:cubicBezTo>
                <a:cubicBezTo>
                  <a:pt x="1179186" y="161133"/>
                  <a:pt x="1173130" y="160755"/>
                  <a:pt x="1167075" y="159872"/>
                </a:cubicBezTo>
                <a:cubicBezTo>
                  <a:pt x="1167075" y="142715"/>
                  <a:pt x="1166444" y="126062"/>
                  <a:pt x="1167327" y="109536"/>
                </a:cubicBezTo>
                <a:cubicBezTo>
                  <a:pt x="1167706" y="102724"/>
                  <a:pt x="1165182" y="99822"/>
                  <a:pt x="1159884" y="97551"/>
                </a:cubicBezTo>
                <a:cubicBezTo>
                  <a:pt x="1156730" y="96164"/>
                  <a:pt x="1153576" y="94776"/>
                  <a:pt x="1148530" y="92631"/>
                </a:cubicBezTo>
                <a:cubicBezTo>
                  <a:pt x="1148656" y="98939"/>
                  <a:pt x="1149161" y="103355"/>
                  <a:pt x="1148530" y="107518"/>
                </a:cubicBezTo>
                <a:close/>
                <a:moveTo>
                  <a:pt x="1167327" y="179678"/>
                </a:moveTo>
                <a:cubicBezTo>
                  <a:pt x="1172499" y="172361"/>
                  <a:pt x="1180069" y="167441"/>
                  <a:pt x="1184358" y="169964"/>
                </a:cubicBezTo>
                <a:cubicBezTo>
                  <a:pt x="1190792" y="173749"/>
                  <a:pt x="1192306" y="180814"/>
                  <a:pt x="1191170" y="187248"/>
                </a:cubicBezTo>
                <a:cubicBezTo>
                  <a:pt x="1190161" y="192924"/>
                  <a:pt x="1187638" y="199106"/>
                  <a:pt x="1183853" y="203269"/>
                </a:cubicBezTo>
                <a:cubicBezTo>
                  <a:pt x="1177798" y="209955"/>
                  <a:pt x="1170103" y="215254"/>
                  <a:pt x="1160262" y="216263"/>
                </a:cubicBezTo>
                <a:cubicBezTo>
                  <a:pt x="1158496" y="202891"/>
                  <a:pt x="1159505" y="190654"/>
                  <a:pt x="1167327" y="179678"/>
                </a:cubicBezTo>
                <a:close/>
                <a:moveTo>
                  <a:pt x="1120902" y="391870"/>
                </a:moveTo>
                <a:cubicBezTo>
                  <a:pt x="1110431" y="406883"/>
                  <a:pt x="1099203" y="421517"/>
                  <a:pt x="1088985" y="436782"/>
                </a:cubicBezTo>
                <a:cubicBezTo>
                  <a:pt x="1084948" y="442837"/>
                  <a:pt x="1081920" y="450028"/>
                  <a:pt x="1080028" y="457092"/>
                </a:cubicBezTo>
                <a:cubicBezTo>
                  <a:pt x="1077757" y="465419"/>
                  <a:pt x="1082173" y="473745"/>
                  <a:pt x="1090120" y="476394"/>
                </a:cubicBezTo>
                <a:cubicBezTo>
                  <a:pt x="1095671" y="478160"/>
                  <a:pt x="1101096" y="480810"/>
                  <a:pt x="1107908" y="478539"/>
                </a:cubicBezTo>
                <a:cubicBezTo>
                  <a:pt x="1118253" y="475133"/>
                  <a:pt x="1129607" y="474376"/>
                  <a:pt x="1139951" y="470970"/>
                </a:cubicBezTo>
                <a:cubicBezTo>
                  <a:pt x="1149161" y="467942"/>
                  <a:pt x="1159505" y="467059"/>
                  <a:pt x="1169219" y="458606"/>
                </a:cubicBezTo>
                <a:cubicBezTo>
                  <a:pt x="1145376" y="448514"/>
                  <a:pt x="1126201" y="462643"/>
                  <a:pt x="1104502" y="465545"/>
                </a:cubicBezTo>
                <a:cubicBezTo>
                  <a:pt x="1104502" y="460877"/>
                  <a:pt x="1103240" y="456209"/>
                  <a:pt x="1104754" y="452929"/>
                </a:cubicBezTo>
                <a:cubicBezTo>
                  <a:pt x="1108287" y="445486"/>
                  <a:pt x="1113081" y="438422"/>
                  <a:pt x="1117748" y="431483"/>
                </a:cubicBezTo>
                <a:cubicBezTo>
                  <a:pt x="1127588" y="416975"/>
                  <a:pt x="1138564" y="402972"/>
                  <a:pt x="1142979" y="385563"/>
                </a:cubicBezTo>
                <a:cubicBezTo>
                  <a:pt x="1146259" y="373073"/>
                  <a:pt x="1141844" y="366640"/>
                  <a:pt x="1130490" y="360836"/>
                </a:cubicBezTo>
                <a:cubicBezTo>
                  <a:pt x="1119641" y="355286"/>
                  <a:pt x="1110179" y="357304"/>
                  <a:pt x="1099330" y="360206"/>
                </a:cubicBezTo>
                <a:cubicBezTo>
                  <a:pt x="1086966" y="363612"/>
                  <a:pt x="1081794" y="372569"/>
                  <a:pt x="1077000" y="382409"/>
                </a:cubicBezTo>
                <a:cubicBezTo>
                  <a:pt x="1076117" y="384301"/>
                  <a:pt x="1077757" y="388464"/>
                  <a:pt x="1079523" y="390357"/>
                </a:cubicBezTo>
                <a:cubicBezTo>
                  <a:pt x="1080785" y="391618"/>
                  <a:pt x="1084822" y="391744"/>
                  <a:pt x="1086588" y="390735"/>
                </a:cubicBezTo>
                <a:cubicBezTo>
                  <a:pt x="1089994" y="388843"/>
                  <a:pt x="1092517" y="385689"/>
                  <a:pt x="1095545" y="383040"/>
                </a:cubicBezTo>
                <a:cubicBezTo>
                  <a:pt x="1103871" y="375975"/>
                  <a:pt x="1111693" y="367901"/>
                  <a:pt x="1125065" y="367649"/>
                </a:cubicBezTo>
                <a:cubicBezTo>
                  <a:pt x="1128345" y="376984"/>
                  <a:pt x="1125822" y="384806"/>
                  <a:pt x="1120902" y="391870"/>
                </a:cubicBezTo>
                <a:close/>
                <a:moveTo>
                  <a:pt x="1609626" y="152807"/>
                </a:moveTo>
                <a:cubicBezTo>
                  <a:pt x="1611392" y="142589"/>
                  <a:pt x="1610509" y="131866"/>
                  <a:pt x="1610509" y="121521"/>
                </a:cubicBezTo>
                <a:cubicBezTo>
                  <a:pt x="1610509" y="119629"/>
                  <a:pt x="1609121" y="117232"/>
                  <a:pt x="1607607" y="115970"/>
                </a:cubicBezTo>
                <a:cubicBezTo>
                  <a:pt x="1593478" y="105247"/>
                  <a:pt x="1577835" y="98308"/>
                  <a:pt x="1559795" y="100327"/>
                </a:cubicBezTo>
                <a:cubicBezTo>
                  <a:pt x="1554370" y="100958"/>
                  <a:pt x="1547053" y="104995"/>
                  <a:pt x="1544782" y="109410"/>
                </a:cubicBezTo>
                <a:cubicBezTo>
                  <a:pt x="1539862" y="118998"/>
                  <a:pt x="1536456" y="129847"/>
                  <a:pt x="1534816" y="140570"/>
                </a:cubicBezTo>
                <a:cubicBezTo>
                  <a:pt x="1533050" y="152303"/>
                  <a:pt x="1542133" y="162647"/>
                  <a:pt x="1553487" y="163783"/>
                </a:cubicBezTo>
                <a:cubicBezTo>
                  <a:pt x="1564589" y="164918"/>
                  <a:pt x="1574555" y="162647"/>
                  <a:pt x="1581746" y="153186"/>
                </a:cubicBezTo>
                <a:cubicBezTo>
                  <a:pt x="1583638" y="150789"/>
                  <a:pt x="1585909" y="148644"/>
                  <a:pt x="1589441" y="144860"/>
                </a:cubicBezTo>
                <a:cubicBezTo>
                  <a:pt x="1585530" y="158989"/>
                  <a:pt x="1581746" y="170595"/>
                  <a:pt x="1579349" y="182580"/>
                </a:cubicBezTo>
                <a:cubicBezTo>
                  <a:pt x="1576447" y="196204"/>
                  <a:pt x="1581115" y="200494"/>
                  <a:pt x="1598146" y="198728"/>
                </a:cubicBezTo>
                <a:cubicBezTo>
                  <a:pt x="1602057" y="183463"/>
                  <a:pt x="1606851" y="168324"/>
                  <a:pt x="1609626" y="152807"/>
                </a:cubicBezTo>
                <a:close/>
                <a:moveTo>
                  <a:pt x="1587297" y="111176"/>
                </a:moveTo>
                <a:cubicBezTo>
                  <a:pt x="1585656" y="120259"/>
                  <a:pt x="1567869" y="142967"/>
                  <a:pt x="1556767" y="150158"/>
                </a:cubicBezTo>
                <a:cubicBezTo>
                  <a:pt x="1549450" y="128081"/>
                  <a:pt x="1563958" y="109536"/>
                  <a:pt x="1587297" y="111176"/>
                </a:cubicBezTo>
                <a:close/>
                <a:moveTo>
                  <a:pt x="1216023" y="371433"/>
                </a:moveTo>
                <a:cubicBezTo>
                  <a:pt x="1209967" y="369920"/>
                  <a:pt x="1204290" y="371433"/>
                  <a:pt x="1198992" y="375723"/>
                </a:cubicBezTo>
                <a:cubicBezTo>
                  <a:pt x="1187764" y="384932"/>
                  <a:pt x="1183980" y="397043"/>
                  <a:pt x="1183727" y="410668"/>
                </a:cubicBezTo>
                <a:cubicBezTo>
                  <a:pt x="1183601" y="426311"/>
                  <a:pt x="1194577" y="435142"/>
                  <a:pt x="1209715" y="431862"/>
                </a:cubicBezTo>
                <a:cubicBezTo>
                  <a:pt x="1213121" y="431105"/>
                  <a:pt x="1216275" y="429843"/>
                  <a:pt x="1220691" y="428455"/>
                </a:cubicBezTo>
                <a:cubicBezTo>
                  <a:pt x="1220312" y="438295"/>
                  <a:pt x="1220943" y="447505"/>
                  <a:pt x="1230783" y="452929"/>
                </a:cubicBezTo>
                <a:cubicBezTo>
                  <a:pt x="1233811" y="452425"/>
                  <a:pt x="1237217" y="451920"/>
                  <a:pt x="1241632" y="451289"/>
                </a:cubicBezTo>
                <a:cubicBezTo>
                  <a:pt x="1246300" y="428455"/>
                  <a:pt x="1247562" y="405117"/>
                  <a:pt x="1246048" y="380517"/>
                </a:cubicBezTo>
                <a:cubicBezTo>
                  <a:pt x="1235955" y="377489"/>
                  <a:pt x="1226115" y="373957"/>
                  <a:pt x="1216023" y="371433"/>
                </a:cubicBezTo>
                <a:close/>
                <a:moveTo>
                  <a:pt x="1205678" y="411677"/>
                </a:moveTo>
                <a:cubicBezTo>
                  <a:pt x="1201515" y="393889"/>
                  <a:pt x="1210220" y="380643"/>
                  <a:pt x="1225232" y="382787"/>
                </a:cubicBezTo>
                <a:cubicBezTo>
                  <a:pt x="1220943" y="394015"/>
                  <a:pt x="1217284" y="405369"/>
                  <a:pt x="1205678" y="411677"/>
                </a:cubicBezTo>
                <a:close/>
                <a:moveTo>
                  <a:pt x="872251" y="91118"/>
                </a:moveTo>
                <a:cubicBezTo>
                  <a:pt x="871620" y="81151"/>
                  <a:pt x="870737" y="80394"/>
                  <a:pt x="858626" y="80394"/>
                </a:cubicBezTo>
                <a:cubicBezTo>
                  <a:pt x="856482" y="88721"/>
                  <a:pt x="854842" y="97425"/>
                  <a:pt x="852066" y="105752"/>
                </a:cubicBezTo>
                <a:cubicBezTo>
                  <a:pt x="851183" y="108527"/>
                  <a:pt x="847903" y="111807"/>
                  <a:pt x="845254" y="112312"/>
                </a:cubicBezTo>
                <a:cubicBezTo>
                  <a:pt x="836675" y="113825"/>
                  <a:pt x="827971" y="113952"/>
                  <a:pt x="819266" y="114835"/>
                </a:cubicBezTo>
                <a:cubicBezTo>
                  <a:pt x="816112" y="115213"/>
                  <a:pt x="812958" y="116222"/>
                  <a:pt x="809047" y="117232"/>
                </a:cubicBezTo>
                <a:cubicBezTo>
                  <a:pt x="820527" y="129469"/>
                  <a:pt x="835666" y="121016"/>
                  <a:pt x="847777" y="126946"/>
                </a:cubicBezTo>
                <a:cubicBezTo>
                  <a:pt x="847777" y="133379"/>
                  <a:pt x="847146" y="139561"/>
                  <a:pt x="847903" y="145616"/>
                </a:cubicBezTo>
                <a:cubicBezTo>
                  <a:pt x="848534" y="150663"/>
                  <a:pt x="849922" y="156087"/>
                  <a:pt x="852571" y="160124"/>
                </a:cubicBezTo>
                <a:cubicBezTo>
                  <a:pt x="854211" y="162647"/>
                  <a:pt x="859509" y="164792"/>
                  <a:pt x="862285" y="164035"/>
                </a:cubicBezTo>
                <a:cubicBezTo>
                  <a:pt x="865943" y="163026"/>
                  <a:pt x="868971" y="159241"/>
                  <a:pt x="871620" y="155961"/>
                </a:cubicBezTo>
                <a:cubicBezTo>
                  <a:pt x="872756" y="154573"/>
                  <a:pt x="871999" y="151672"/>
                  <a:pt x="871999" y="149527"/>
                </a:cubicBezTo>
                <a:cubicBezTo>
                  <a:pt x="871999" y="141706"/>
                  <a:pt x="871999" y="134010"/>
                  <a:pt x="871999" y="125306"/>
                </a:cubicBezTo>
                <a:cubicBezTo>
                  <a:pt x="886885" y="126946"/>
                  <a:pt x="899753" y="127450"/>
                  <a:pt x="912747" y="118367"/>
                </a:cubicBezTo>
                <a:cubicBezTo>
                  <a:pt x="899879" y="115213"/>
                  <a:pt x="889913" y="105752"/>
                  <a:pt x="873891" y="113573"/>
                </a:cubicBezTo>
                <a:cubicBezTo>
                  <a:pt x="873260" y="104742"/>
                  <a:pt x="872629" y="97930"/>
                  <a:pt x="872251" y="91118"/>
                </a:cubicBezTo>
                <a:close/>
                <a:moveTo>
                  <a:pt x="1690113" y="121521"/>
                </a:moveTo>
                <a:cubicBezTo>
                  <a:pt x="1685193" y="113699"/>
                  <a:pt x="1679263" y="106761"/>
                  <a:pt x="1670559" y="102976"/>
                </a:cubicBezTo>
                <a:cubicBezTo>
                  <a:pt x="1665134" y="100579"/>
                  <a:pt x="1659079" y="99318"/>
                  <a:pt x="1653780" y="104616"/>
                </a:cubicBezTo>
                <a:cubicBezTo>
                  <a:pt x="1634731" y="123287"/>
                  <a:pt x="1628928" y="145490"/>
                  <a:pt x="1635992" y="170974"/>
                </a:cubicBezTo>
                <a:cubicBezTo>
                  <a:pt x="1638515" y="180183"/>
                  <a:pt x="1645328" y="185481"/>
                  <a:pt x="1655042" y="186869"/>
                </a:cubicBezTo>
                <a:cubicBezTo>
                  <a:pt x="1670180" y="189014"/>
                  <a:pt x="1679263" y="179931"/>
                  <a:pt x="1689356" y="169081"/>
                </a:cubicBezTo>
                <a:cubicBezTo>
                  <a:pt x="1683679" y="164413"/>
                  <a:pt x="1678759" y="160377"/>
                  <a:pt x="1673713" y="156213"/>
                </a:cubicBezTo>
                <a:cubicBezTo>
                  <a:pt x="1667405" y="163657"/>
                  <a:pt x="1662233" y="171226"/>
                  <a:pt x="1651635" y="169964"/>
                </a:cubicBezTo>
                <a:cubicBezTo>
                  <a:pt x="1651005" y="168955"/>
                  <a:pt x="1649617" y="167946"/>
                  <a:pt x="1649617" y="166937"/>
                </a:cubicBezTo>
                <a:cubicBezTo>
                  <a:pt x="1648608" y="149023"/>
                  <a:pt x="1652014" y="132118"/>
                  <a:pt x="1663242" y="117610"/>
                </a:cubicBezTo>
                <a:cubicBezTo>
                  <a:pt x="1666017" y="113952"/>
                  <a:pt x="1669802" y="112438"/>
                  <a:pt x="1674469" y="116601"/>
                </a:cubicBezTo>
                <a:cubicBezTo>
                  <a:pt x="1678254" y="119881"/>
                  <a:pt x="1683553" y="121395"/>
                  <a:pt x="1688094" y="123666"/>
                </a:cubicBezTo>
                <a:cubicBezTo>
                  <a:pt x="1688725" y="123035"/>
                  <a:pt x="1689356" y="122278"/>
                  <a:pt x="1690113" y="121521"/>
                </a:cubicBezTo>
                <a:close/>
                <a:moveTo>
                  <a:pt x="1275442" y="115718"/>
                </a:moveTo>
                <a:cubicBezTo>
                  <a:pt x="1289319" y="114330"/>
                  <a:pt x="1303196" y="112185"/>
                  <a:pt x="1316947" y="110293"/>
                </a:cubicBezTo>
                <a:cubicBezTo>
                  <a:pt x="1317325" y="110293"/>
                  <a:pt x="1317577" y="108905"/>
                  <a:pt x="1318461" y="106761"/>
                </a:cubicBezTo>
                <a:cubicBezTo>
                  <a:pt x="1317830" y="106508"/>
                  <a:pt x="1316694" y="105625"/>
                  <a:pt x="1315433" y="105373"/>
                </a:cubicBezTo>
                <a:cubicBezTo>
                  <a:pt x="1308116" y="104238"/>
                  <a:pt x="1300799" y="103102"/>
                  <a:pt x="1291590" y="101841"/>
                </a:cubicBezTo>
                <a:cubicBezTo>
                  <a:pt x="1294239" y="98056"/>
                  <a:pt x="1296384" y="95155"/>
                  <a:pt x="1298276" y="92001"/>
                </a:cubicBezTo>
                <a:cubicBezTo>
                  <a:pt x="1302061" y="85693"/>
                  <a:pt x="1306476" y="79511"/>
                  <a:pt x="1308999" y="72699"/>
                </a:cubicBezTo>
                <a:cubicBezTo>
                  <a:pt x="1311900" y="65004"/>
                  <a:pt x="1306980" y="57056"/>
                  <a:pt x="1299285" y="54154"/>
                </a:cubicBezTo>
                <a:cubicBezTo>
                  <a:pt x="1285282" y="48856"/>
                  <a:pt x="1261691" y="57939"/>
                  <a:pt x="1253491" y="71690"/>
                </a:cubicBezTo>
                <a:cubicBezTo>
                  <a:pt x="1256645" y="76484"/>
                  <a:pt x="1259672" y="75979"/>
                  <a:pt x="1264340" y="72825"/>
                </a:cubicBezTo>
                <a:cubicBezTo>
                  <a:pt x="1271909" y="67779"/>
                  <a:pt x="1280236" y="63490"/>
                  <a:pt x="1288562" y="59831"/>
                </a:cubicBezTo>
                <a:cubicBezTo>
                  <a:pt x="1290959" y="58822"/>
                  <a:pt x="1295248" y="60336"/>
                  <a:pt x="1297645" y="62102"/>
                </a:cubicBezTo>
                <a:cubicBezTo>
                  <a:pt x="1298528" y="62733"/>
                  <a:pt x="1297267" y="67653"/>
                  <a:pt x="1295879" y="70050"/>
                </a:cubicBezTo>
                <a:cubicBezTo>
                  <a:pt x="1288183" y="84431"/>
                  <a:pt x="1277082" y="95911"/>
                  <a:pt x="1263709" y="104868"/>
                </a:cubicBezTo>
                <a:cubicBezTo>
                  <a:pt x="1265349" y="111681"/>
                  <a:pt x="1268629" y="116475"/>
                  <a:pt x="1275442" y="115718"/>
                </a:cubicBezTo>
                <a:close/>
                <a:moveTo>
                  <a:pt x="326253" y="257768"/>
                </a:moveTo>
                <a:cubicBezTo>
                  <a:pt x="320071" y="258651"/>
                  <a:pt x="312250" y="261679"/>
                  <a:pt x="307834" y="259156"/>
                </a:cubicBezTo>
                <a:cubicBezTo>
                  <a:pt x="300265" y="254740"/>
                  <a:pt x="295219" y="258399"/>
                  <a:pt x="289037" y="259282"/>
                </a:cubicBezTo>
                <a:cubicBezTo>
                  <a:pt x="290425" y="268870"/>
                  <a:pt x="293200" y="273159"/>
                  <a:pt x="301653" y="273916"/>
                </a:cubicBezTo>
                <a:cubicBezTo>
                  <a:pt x="317674" y="275304"/>
                  <a:pt x="333822" y="276313"/>
                  <a:pt x="349844" y="275556"/>
                </a:cubicBezTo>
                <a:cubicBezTo>
                  <a:pt x="357287" y="275177"/>
                  <a:pt x="365865" y="273033"/>
                  <a:pt x="372426" y="264580"/>
                </a:cubicBezTo>
                <a:cubicBezTo>
                  <a:pt x="356278" y="262436"/>
                  <a:pt x="342148" y="255371"/>
                  <a:pt x="326253" y="257768"/>
                </a:cubicBezTo>
                <a:close/>
                <a:moveTo>
                  <a:pt x="543113" y="137921"/>
                </a:moveTo>
                <a:cubicBezTo>
                  <a:pt x="547781" y="143850"/>
                  <a:pt x="550556" y="147887"/>
                  <a:pt x="557242" y="145995"/>
                </a:cubicBezTo>
                <a:cubicBezTo>
                  <a:pt x="560901" y="144986"/>
                  <a:pt x="565064" y="145238"/>
                  <a:pt x="568975" y="145238"/>
                </a:cubicBezTo>
                <a:cubicBezTo>
                  <a:pt x="581969" y="144986"/>
                  <a:pt x="595089" y="145238"/>
                  <a:pt x="608083" y="144355"/>
                </a:cubicBezTo>
                <a:cubicBezTo>
                  <a:pt x="613255" y="143976"/>
                  <a:pt x="618301" y="141327"/>
                  <a:pt x="625997" y="138804"/>
                </a:cubicBezTo>
                <a:cubicBezTo>
                  <a:pt x="596603" y="124675"/>
                  <a:pt x="570867" y="135146"/>
                  <a:pt x="543113" y="137921"/>
                </a:cubicBezTo>
                <a:close/>
                <a:moveTo>
                  <a:pt x="849038" y="198980"/>
                </a:moveTo>
                <a:cubicBezTo>
                  <a:pt x="828980" y="197466"/>
                  <a:pt x="813337" y="203395"/>
                  <a:pt x="806524" y="210208"/>
                </a:cubicBezTo>
                <a:cubicBezTo>
                  <a:pt x="810561" y="210586"/>
                  <a:pt x="813967" y="211217"/>
                  <a:pt x="817374" y="211091"/>
                </a:cubicBezTo>
                <a:cubicBezTo>
                  <a:pt x="836171" y="210586"/>
                  <a:pt x="854968" y="209451"/>
                  <a:pt x="873765" y="209577"/>
                </a:cubicBezTo>
                <a:cubicBezTo>
                  <a:pt x="880703" y="209577"/>
                  <a:pt x="886885" y="210082"/>
                  <a:pt x="892814" y="203017"/>
                </a:cubicBezTo>
                <a:cubicBezTo>
                  <a:pt x="878306" y="193681"/>
                  <a:pt x="863168" y="200115"/>
                  <a:pt x="849038" y="198980"/>
                </a:cubicBezTo>
                <a:close/>
                <a:moveTo>
                  <a:pt x="290677" y="315042"/>
                </a:moveTo>
                <a:cubicBezTo>
                  <a:pt x="307077" y="323242"/>
                  <a:pt x="347447" y="317818"/>
                  <a:pt x="359558" y="305581"/>
                </a:cubicBezTo>
                <a:cubicBezTo>
                  <a:pt x="337607" y="311510"/>
                  <a:pt x="314142" y="307473"/>
                  <a:pt x="290677" y="315042"/>
                </a:cubicBezTo>
                <a:close/>
                <a:moveTo>
                  <a:pt x="1333221" y="147635"/>
                </a:moveTo>
                <a:cubicBezTo>
                  <a:pt x="1346215" y="155457"/>
                  <a:pt x="1381412" y="153816"/>
                  <a:pt x="1394280" y="145112"/>
                </a:cubicBezTo>
                <a:cubicBezTo>
                  <a:pt x="1372959" y="142210"/>
                  <a:pt x="1354415" y="144607"/>
                  <a:pt x="1333221" y="1476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7681620" y="2137222"/>
            <a:ext cx="908731" cy="267372"/>
          </a:xfrm>
          <a:custGeom>
            <a:rect b="b" l="l" r="r" t="t"/>
            <a:pathLst>
              <a:path extrusionOk="0" h="534743" w="1817461">
                <a:moveTo>
                  <a:pt x="1107308" y="211407"/>
                </a:moveTo>
                <a:cubicBezTo>
                  <a:pt x="1091984" y="210357"/>
                  <a:pt x="1082748" y="218754"/>
                  <a:pt x="1074141" y="225891"/>
                </a:cubicBezTo>
                <a:cubicBezTo>
                  <a:pt x="1053149" y="243315"/>
                  <a:pt x="1035306" y="263677"/>
                  <a:pt x="1023971" y="289287"/>
                </a:cubicBezTo>
                <a:cubicBezTo>
                  <a:pt x="1013685" y="312588"/>
                  <a:pt x="1001510" y="334839"/>
                  <a:pt x="1002769" y="361708"/>
                </a:cubicBezTo>
                <a:cubicBezTo>
                  <a:pt x="1003189" y="369056"/>
                  <a:pt x="1000040" y="376193"/>
                  <a:pt x="989334" y="374723"/>
                </a:cubicBezTo>
                <a:cubicBezTo>
                  <a:pt x="982827" y="373884"/>
                  <a:pt x="979888" y="389208"/>
                  <a:pt x="969392" y="377452"/>
                </a:cubicBezTo>
                <a:cubicBezTo>
                  <a:pt x="959946" y="366746"/>
                  <a:pt x="950709" y="358350"/>
                  <a:pt x="955118" y="342186"/>
                </a:cubicBezTo>
                <a:cubicBezTo>
                  <a:pt x="963514" y="310488"/>
                  <a:pt x="960576" y="277951"/>
                  <a:pt x="957007" y="246044"/>
                </a:cubicBezTo>
                <a:cubicBezTo>
                  <a:pt x="953648" y="216655"/>
                  <a:pt x="940423" y="213296"/>
                  <a:pt x="914394" y="228410"/>
                </a:cubicBezTo>
                <a:cubicBezTo>
                  <a:pt x="891093" y="241845"/>
                  <a:pt x="879757" y="264097"/>
                  <a:pt x="868631" y="285718"/>
                </a:cubicBezTo>
                <a:cubicBezTo>
                  <a:pt x="857716" y="306920"/>
                  <a:pt x="850159" y="330431"/>
                  <a:pt x="844701" y="353732"/>
                </a:cubicBezTo>
                <a:cubicBezTo>
                  <a:pt x="840502" y="371994"/>
                  <a:pt x="842182" y="391727"/>
                  <a:pt x="841342" y="410829"/>
                </a:cubicBezTo>
                <a:cubicBezTo>
                  <a:pt x="840922" y="418806"/>
                  <a:pt x="840922" y="425943"/>
                  <a:pt x="831056" y="430352"/>
                </a:cubicBezTo>
                <a:cubicBezTo>
                  <a:pt x="811534" y="439168"/>
                  <a:pt x="794111" y="430981"/>
                  <a:pt x="791382" y="409150"/>
                </a:cubicBezTo>
                <a:cubicBezTo>
                  <a:pt x="790122" y="399074"/>
                  <a:pt x="789702" y="387948"/>
                  <a:pt x="792851" y="378712"/>
                </a:cubicBezTo>
                <a:cubicBezTo>
                  <a:pt x="797469" y="365487"/>
                  <a:pt x="795790" y="352892"/>
                  <a:pt x="796000" y="339877"/>
                </a:cubicBezTo>
                <a:cubicBezTo>
                  <a:pt x="796210" y="323923"/>
                  <a:pt x="797469" y="307759"/>
                  <a:pt x="798729" y="291806"/>
                </a:cubicBezTo>
                <a:cubicBezTo>
                  <a:pt x="800618" y="267035"/>
                  <a:pt x="802507" y="242265"/>
                  <a:pt x="805026" y="217495"/>
                </a:cubicBezTo>
                <a:cubicBezTo>
                  <a:pt x="806076" y="207419"/>
                  <a:pt x="808385" y="197552"/>
                  <a:pt x="809854" y="187896"/>
                </a:cubicBezTo>
                <a:cubicBezTo>
                  <a:pt x="837144" y="186847"/>
                  <a:pt x="840712" y="190625"/>
                  <a:pt x="841762" y="214976"/>
                </a:cubicBezTo>
                <a:cubicBezTo>
                  <a:pt x="842182" y="225262"/>
                  <a:pt x="837773" y="236597"/>
                  <a:pt x="847430" y="248143"/>
                </a:cubicBezTo>
                <a:cubicBezTo>
                  <a:pt x="853307" y="241635"/>
                  <a:pt x="857926" y="235548"/>
                  <a:pt x="863383" y="230300"/>
                </a:cubicBezTo>
                <a:cubicBezTo>
                  <a:pt x="880807" y="213506"/>
                  <a:pt x="901169" y="201751"/>
                  <a:pt x="925099" y="196293"/>
                </a:cubicBezTo>
                <a:cubicBezTo>
                  <a:pt x="927618" y="195663"/>
                  <a:pt x="930557" y="193144"/>
                  <a:pt x="932237" y="193984"/>
                </a:cubicBezTo>
                <a:cubicBezTo>
                  <a:pt x="959316" y="206789"/>
                  <a:pt x="992903" y="213086"/>
                  <a:pt x="993323" y="253391"/>
                </a:cubicBezTo>
                <a:cubicBezTo>
                  <a:pt x="993323" y="256330"/>
                  <a:pt x="996681" y="259268"/>
                  <a:pt x="999410" y="263887"/>
                </a:cubicBezTo>
                <a:cubicBezTo>
                  <a:pt x="1008017" y="252971"/>
                  <a:pt x="1014105" y="241215"/>
                  <a:pt x="1023761" y="234078"/>
                </a:cubicBezTo>
                <a:cubicBezTo>
                  <a:pt x="1042654" y="220014"/>
                  <a:pt x="1061966" y="203430"/>
                  <a:pt x="1083798" y="197552"/>
                </a:cubicBezTo>
                <a:cubicBezTo>
                  <a:pt x="1109827" y="190415"/>
                  <a:pt x="1134598" y="202171"/>
                  <a:pt x="1140265" y="234288"/>
                </a:cubicBezTo>
                <a:cubicBezTo>
                  <a:pt x="1144674" y="258639"/>
                  <a:pt x="1146143" y="283829"/>
                  <a:pt x="1147613" y="308599"/>
                </a:cubicBezTo>
                <a:cubicBezTo>
                  <a:pt x="1148032" y="316156"/>
                  <a:pt x="1144884" y="324133"/>
                  <a:pt x="1142994" y="331900"/>
                </a:cubicBezTo>
                <a:cubicBezTo>
                  <a:pt x="1140685" y="341766"/>
                  <a:pt x="1133338" y="347644"/>
                  <a:pt x="1123892" y="346594"/>
                </a:cubicBezTo>
                <a:cubicBezTo>
                  <a:pt x="1113816" y="345335"/>
                  <a:pt x="1106679" y="337568"/>
                  <a:pt x="1105629" y="327282"/>
                </a:cubicBezTo>
                <a:cubicBezTo>
                  <a:pt x="1104579" y="317206"/>
                  <a:pt x="1103950" y="306500"/>
                  <a:pt x="1106049" y="296844"/>
                </a:cubicBezTo>
                <a:cubicBezTo>
                  <a:pt x="1112556" y="268505"/>
                  <a:pt x="1108988" y="241006"/>
                  <a:pt x="1107308" y="211407"/>
                </a:cubicBezTo>
                <a:close/>
                <a:moveTo>
                  <a:pt x="46172" y="276062"/>
                </a:moveTo>
                <a:cubicBezTo>
                  <a:pt x="44703" y="265986"/>
                  <a:pt x="44073" y="255700"/>
                  <a:pt x="44283" y="245624"/>
                </a:cubicBezTo>
                <a:cubicBezTo>
                  <a:pt x="44493" y="241425"/>
                  <a:pt x="47012" y="234708"/>
                  <a:pt x="50161" y="233239"/>
                </a:cubicBezTo>
                <a:cubicBezTo>
                  <a:pt x="86057" y="216865"/>
                  <a:pt x="121743" y="200072"/>
                  <a:pt x="158478" y="186217"/>
                </a:cubicBezTo>
                <a:cubicBezTo>
                  <a:pt x="184928" y="176141"/>
                  <a:pt x="213057" y="170683"/>
                  <a:pt x="240137" y="162286"/>
                </a:cubicBezTo>
                <a:cubicBezTo>
                  <a:pt x="251052" y="158928"/>
                  <a:pt x="263437" y="156618"/>
                  <a:pt x="270575" y="145283"/>
                </a:cubicBezTo>
                <a:cubicBezTo>
                  <a:pt x="245804" y="131218"/>
                  <a:pt x="221664" y="132268"/>
                  <a:pt x="198573" y="143184"/>
                </a:cubicBezTo>
                <a:cubicBezTo>
                  <a:pt x="185768" y="149061"/>
                  <a:pt x="174642" y="154729"/>
                  <a:pt x="159738" y="150741"/>
                </a:cubicBezTo>
                <a:cubicBezTo>
                  <a:pt x="153650" y="149061"/>
                  <a:pt x="145673" y="153680"/>
                  <a:pt x="138956" y="156199"/>
                </a:cubicBezTo>
                <a:cubicBezTo>
                  <a:pt x="134338" y="158088"/>
                  <a:pt x="130349" y="162076"/>
                  <a:pt x="125731" y="163756"/>
                </a:cubicBezTo>
                <a:cubicBezTo>
                  <a:pt x="115445" y="167534"/>
                  <a:pt x="105159" y="170683"/>
                  <a:pt x="94663" y="174042"/>
                </a:cubicBezTo>
                <a:cubicBezTo>
                  <a:pt x="92774" y="190625"/>
                  <a:pt x="75561" y="182648"/>
                  <a:pt x="66954" y="190835"/>
                </a:cubicBezTo>
                <a:cubicBezTo>
                  <a:pt x="58347" y="198812"/>
                  <a:pt x="43863" y="203640"/>
                  <a:pt x="29379" y="199442"/>
                </a:cubicBezTo>
                <a:cubicBezTo>
                  <a:pt x="21192" y="197133"/>
                  <a:pt x="12375" y="197343"/>
                  <a:pt x="410" y="195873"/>
                </a:cubicBezTo>
                <a:cubicBezTo>
                  <a:pt x="410" y="210567"/>
                  <a:pt x="-640" y="222953"/>
                  <a:pt x="620" y="235128"/>
                </a:cubicBezTo>
                <a:cubicBezTo>
                  <a:pt x="5448" y="281730"/>
                  <a:pt x="11326" y="328122"/>
                  <a:pt x="16154" y="374723"/>
                </a:cubicBezTo>
                <a:cubicBezTo>
                  <a:pt x="20772" y="418806"/>
                  <a:pt x="30428" y="461000"/>
                  <a:pt x="51420" y="500464"/>
                </a:cubicBezTo>
                <a:cubicBezTo>
                  <a:pt x="67794" y="531322"/>
                  <a:pt x="85847" y="541398"/>
                  <a:pt x="118594" y="530483"/>
                </a:cubicBezTo>
                <a:cubicBezTo>
                  <a:pt x="137277" y="524185"/>
                  <a:pt x="154490" y="517048"/>
                  <a:pt x="175062" y="516838"/>
                </a:cubicBezTo>
                <a:cubicBezTo>
                  <a:pt x="188077" y="516838"/>
                  <a:pt x="200882" y="507392"/>
                  <a:pt x="214317" y="505082"/>
                </a:cubicBezTo>
                <a:cubicBezTo>
                  <a:pt x="231320" y="502144"/>
                  <a:pt x="246224" y="496266"/>
                  <a:pt x="257980" y="483671"/>
                </a:cubicBezTo>
                <a:cubicBezTo>
                  <a:pt x="253571" y="469396"/>
                  <a:pt x="245594" y="465828"/>
                  <a:pt x="230480" y="471286"/>
                </a:cubicBezTo>
                <a:cubicBezTo>
                  <a:pt x="226072" y="472965"/>
                  <a:pt x="221454" y="474224"/>
                  <a:pt x="216626" y="474854"/>
                </a:cubicBezTo>
                <a:cubicBezTo>
                  <a:pt x="208859" y="475694"/>
                  <a:pt x="200882" y="475484"/>
                  <a:pt x="193115" y="476324"/>
                </a:cubicBezTo>
                <a:cubicBezTo>
                  <a:pt x="185558" y="476953"/>
                  <a:pt x="178001" y="480102"/>
                  <a:pt x="170864" y="479263"/>
                </a:cubicBezTo>
                <a:cubicBezTo>
                  <a:pt x="146723" y="476324"/>
                  <a:pt x="125521" y="483461"/>
                  <a:pt x="103900" y="496896"/>
                </a:cubicBezTo>
                <a:cubicBezTo>
                  <a:pt x="76190" y="470866"/>
                  <a:pt x="76190" y="435600"/>
                  <a:pt x="68843" y="403902"/>
                </a:cubicBezTo>
                <a:cubicBezTo>
                  <a:pt x="105789" y="387528"/>
                  <a:pt x="144204" y="383750"/>
                  <a:pt x="180940" y="365067"/>
                </a:cubicBezTo>
                <a:cubicBezTo>
                  <a:pt x="161627" y="356460"/>
                  <a:pt x="145883" y="358979"/>
                  <a:pt x="130139" y="362128"/>
                </a:cubicBezTo>
                <a:cubicBezTo>
                  <a:pt x="108308" y="366537"/>
                  <a:pt x="86476" y="371994"/>
                  <a:pt x="61496" y="377662"/>
                </a:cubicBezTo>
                <a:cubicBezTo>
                  <a:pt x="56038" y="340717"/>
                  <a:pt x="50790" y="308389"/>
                  <a:pt x="46172" y="276062"/>
                </a:cubicBezTo>
                <a:close/>
                <a:moveTo>
                  <a:pt x="1718590" y="149481"/>
                </a:moveTo>
                <a:cubicBezTo>
                  <a:pt x="1731605" y="129329"/>
                  <a:pt x="1742101" y="107917"/>
                  <a:pt x="1750707" y="85036"/>
                </a:cubicBezTo>
                <a:cubicBezTo>
                  <a:pt x="1756375" y="69922"/>
                  <a:pt x="1759314" y="55858"/>
                  <a:pt x="1758055" y="40534"/>
                </a:cubicBezTo>
                <a:cubicBezTo>
                  <a:pt x="1756795" y="26049"/>
                  <a:pt x="1749868" y="15763"/>
                  <a:pt x="1734754" y="12195"/>
                </a:cubicBezTo>
                <a:cubicBezTo>
                  <a:pt x="1728456" y="10725"/>
                  <a:pt x="1722369" y="7577"/>
                  <a:pt x="1716491" y="4848"/>
                </a:cubicBezTo>
                <a:cubicBezTo>
                  <a:pt x="1707884" y="859"/>
                  <a:pt x="1677026" y="-1660"/>
                  <a:pt x="1668210" y="1279"/>
                </a:cubicBezTo>
                <a:cubicBezTo>
                  <a:pt x="1645119" y="9046"/>
                  <a:pt x="1645119" y="9046"/>
                  <a:pt x="1622867" y="31087"/>
                </a:cubicBezTo>
                <a:cubicBezTo>
                  <a:pt x="1620978" y="32977"/>
                  <a:pt x="1619089" y="36545"/>
                  <a:pt x="1616990" y="36755"/>
                </a:cubicBezTo>
                <a:cubicBezTo>
                  <a:pt x="1603975" y="38225"/>
                  <a:pt x="1601666" y="46621"/>
                  <a:pt x="1604604" y="56907"/>
                </a:cubicBezTo>
                <a:cubicBezTo>
                  <a:pt x="1607753" y="67403"/>
                  <a:pt x="1625386" y="76640"/>
                  <a:pt x="1633783" y="72441"/>
                </a:cubicBezTo>
                <a:cubicBezTo>
                  <a:pt x="1639451" y="69712"/>
                  <a:pt x="1644489" y="64884"/>
                  <a:pt x="1649737" y="61106"/>
                </a:cubicBezTo>
                <a:cubicBezTo>
                  <a:pt x="1662122" y="52079"/>
                  <a:pt x="1674087" y="42423"/>
                  <a:pt x="1686892" y="33816"/>
                </a:cubicBezTo>
                <a:cubicBezTo>
                  <a:pt x="1696758" y="27309"/>
                  <a:pt x="1707464" y="27099"/>
                  <a:pt x="1719639" y="34026"/>
                </a:cubicBezTo>
                <a:cubicBezTo>
                  <a:pt x="1718170" y="41164"/>
                  <a:pt x="1717750" y="48511"/>
                  <a:pt x="1715021" y="55018"/>
                </a:cubicBezTo>
                <a:cubicBezTo>
                  <a:pt x="1709563" y="68243"/>
                  <a:pt x="1702846" y="81048"/>
                  <a:pt x="1696758" y="94063"/>
                </a:cubicBezTo>
                <a:cubicBezTo>
                  <a:pt x="1693820" y="100570"/>
                  <a:pt x="1692770" y="108337"/>
                  <a:pt x="1688362" y="113585"/>
                </a:cubicBezTo>
                <a:cubicBezTo>
                  <a:pt x="1671988" y="132898"/>
                  <a:pt x="1655614" y="152210"/>
                  <a:pt x="1637562" y="169843"/>
                </a:cubicBezTo>
                <a:cubicBezTo>
                  <a:pt x="1628955" y="178450"/>
                  <a:pt x="1622028" y="185797"/>
                  <a:pt x="1627486" y="197972"/>
                </a:cubicBezTo>
                <a:cubicBezTo>
                  <a:pt x="1632314" y="208678"/>
                  <a:pt x="1637981" y="219594"/>
                  <a:pt x="1650786" y="222533"/>
                </a:cubicBezTo>
                <a:cubicBezTo>
                  <a:pt x="1671988" y="227361"/>
                  <a:pt x="1693610" y="228620"/>
                  <a:pt x="1715441" y="227151"/>
                </a:cubicBezTo>
                <a:cubicBezTo>
                  <a:pt x="1734754" y="225891"/>
                  <a:pt x="1755326" y="223792"/>
                  <a:pt x="1773169" y="228830"/>
                </a:cubicBezTo>
                <a:cubicBezTo>
                  <a:pt x="1791432" y="234078"/>
                  <a:pt x="1801298" y="224422"/>
                  <a:pt x="1817461" y="217705"/>
                </a:cubicBezTo>
                <a:cubicBezTo>
                  <a:pt x="1810114" y="212877"/>
                  <a:pt x="1805916" y="209098"/>
                  <a:pt x="1800878" y="206789"/>
                </a:cubicBezTo>
                <a:cubicBezTo>
                  <a:pt x="1789122" y="201331"/>
                  <a:pt x="1777157" y="196083"/>
                  <a:pt x="1764982" y="191885"/>
                </a:cubicBezTo>
                <a:cubicBezTo>
                  <a:pt x="1748608" y="186217"/>
                  <a:pt x="1731605" y="181179"/>
                  <a:pt x="1715021" y="189366"/>
                </a:cubicBezTo>
                <a:cubicBezTo>
                  <a:pt x="1704525" y="194614"/>
                  <a:pt x="1698648" y="191885"/>
                  <a:pt x="1693820" y="182858"/>
                </a:cubicBezTo>
                <a:cubicBezTo>
                  <a:pt x="1702216" y="171733"/>
                  <a:pt x="1711033" y="161027"/>
                  <a:pt x="1718590" y="149481"/>
                </a:cubicBezTo>
                <a:close/>
                <a:moveTo>
                  <a:pt x="1321005" y="177820"/>
                </a:moveTo>
                <a:cubicBezTo>
                  <a:pt x="1294345" y="187057"/>
                  <a:pt x="1273144" y="203850"/>
                  <a:pt x="1257190" y="227991"/>
                </a:cubicBezTo>
                <a:cubicBezTo>
                  <a:pt x="1238087" y="256959"/>
                  <a:pt x="1228221" y="287607"/>
                  <a:pt x="1227591" y="322664"/>
                </a:cubicBezTo>
                <a:cubicBezTo>
                  <a:pt x="1227172" y="344075"/>
                  <a:pt x="1229061" y="364647"/>
                  <a:pt x="1240816" y="381651"/>
                </a:cubicBezTo>
                <a:cubicBezTo>
                  <a:pt x="1256350" y="404112"/>
                  <a:pt x="1273773" y="426573"/>
                  <a:pt x="1306311" y="425104"/>
                </a:cubicBezTo>
                <a:cubicBezTo>
                  <a:pt x="1320165" y="424474"/>
                  <a:pt x="1334020" y="426783"/>
                  <a:pt x="1347875" y="426363"/>
                </a:cubicBezTo>
                <a:cubicBezTo>
                  <a:pt x="1358790" y="425943"/>
                  <a:pt x="1369706" y="424054"/>
                  <a:pt x="1380202" y="421115"/>
                </a:cubicBezTo>
                <a:cubicBezTo>
                  <a:pt x="1392167" y="417757"/>
                  <a:pt x="1403503" y="412719"/>
                  <a:pt x="1414838" y="407680"/>
                </a:cubicBezTo>
                <a:cubicBezTo>
                  <a:pt x="1435200" y="398654"/>
                  <a:pt x="1453673" y="387528"/>
                  <a:pt x="1454933" y="361079"/>
                </a:cubicBezTo>
                <a:cubicBezTo>
                  <a:pt x="1447166" y="358350"/>
                  <a:pt x="1440448" y="356041"/>
                  <a:pt x="1437300" y="354991"/>
                </a:cubicBezTo>
                <a:cubicBezTo>
                  <a:pt x="1421976" y="363808"/>
                  <a:pt x="1410430" y="373464"/>
                  <a:pt x="1396995" y="377662"/>
                </a:cubicBezTo>
                <a:cubicBezTo>
                  <a:pt x="1373065" y="385219"/>
                  <a:pt x="1348924" y="391937"/>
                  <a:pt x="1323524" y="394036"/>
                </a:cubicBezTo>
                <a:cubicBezTo>
                  <a:pt x="1298544" y="395925"/>
                  <a:pt x="1281540" y="386059"/>
                  <a:pt x="1276502" y="361918"/>
                </a:cubicBezTo>
                <a:cubicBezTo>
                  <a:pt x="1273354" y="346594"/>
                  <a:pt x="1275873" y="332110"/>
                  <a:pt x="1278602" y="316576"/>
                </a:cubicBezTo>
                <a:cubicBezTo>
                  <a:pt x="1285529" y="278371"/>
                  <a:pt x="1300853" y="244784"/>
                  <a:pt x="1329822" y="219804"/>
                </a:cubicBezTo>
                <a:cubicBezTo>
                  <a:pt x="1342207" y="209098"/>
                  <a:pt x="1357951" y="195873"/>
                  <a:pt x="1379362" y="205529"/>
                </a:cubicBezTo>
                <a:cubicBezTo>
                  <a:pt x="1385450" y="208258"/>
                  <a:pt x="1394476" y="204690"/>
                  <a:pt x="1407491" y="203430"/>
                </a:cubicBezTo>
                <a:cubicBezTo>
                  <a:pt x="1389858" y="191255"/>
                  <a:pt x="1376633" y="182019"/>
                  <a:pt x="1362149" y="172152"/>
                </a:cubicBezTo>
                <a:cubicBezTo>
                  <a:pt x="1348294" y="173622"/>
                  <a:pt x="1333810" y="173412"/>
                  <a:pt x="1321005" y="177820"/>
                </a:cubicBezTo>
                <a:close/>
                <a:moveTo>
                  <a:pt x="576006" y="259898"/>
                </a:moveTo>
                <a:cubicBezTo>
                  <a:pt x="552075" y="255910"/>
                  <a:pt x="528144" y="251711"/>
                  <a:pt x="504214" y="248143"/>
                </a:cubicBezTo>
                <a:cubicBezTo>
                  <a:pt x="500645" y="247723"/>
                  <a:pt x="494557" y="249612"/>
                  <a:pt x="492878" y="252551"/>
                </a:cubicBezTo>
                <a:cubicBezTo>
                  <a:pt x="488050" y="259898"/>
                  <a:pt x="481332" y="256959"/>
                  <a:pt x="475245" y="257589"/>
                </a:cubicBezTo>
                <a:cubicBezTo>
                  <a:pt x="465169" y="258639"/>
                  <a:pt x="455093" y="259058"/>
                  <a:pt x="445227" y="260528"/>
                </a:cubicBezTo>
                <a:cubicBezTo>
                  <a:pt x="431162" y="262837"/>
                  <a:pt x="417098" y="266196"/>
                  <a:pt x="403033" y="269135"/>
                </a:cubicBezTo>
                <a:cubicBezTo>
                  <a:pt x="393377" y="271234"/>
                  <a:pt x="390228" y="282149"/>
                  <a:pt x="397575" y="289287"/>
                </a:cubicBezTo>
                <a:cubicBezTo>
                  <a:pt x="408491" y="299783"/>
                  <a:pt x="421506" y="305031"/>
                  <a:pt x="437250" y="301252"/>
                </a:cubicBezTo>
                <a:cubicBezTo>
                  <a:pt x="462650" y="295164"/>
                  <a:pt x="487840" y="287607"/>
                  <a:pt x="513450" y="284878"/>
                </a:cubicBezTo>
                <a:cubicBezTo>
                  <a:pt x="536541" y="282359"/>
                  <a:pt x="555643" y="272073"/>
                  <a:pt x="576215" y="264516"/>
                </a:cubicBezTo>
                <a:cubicBezTo>
                  <a:pt x="575796" y="263047"/>
                  <a:pt x="575796" y="261368"/>
                  <a:pt x="576006" y="259898"/>
                </a:cubicBezTo>
                <a:close/>
                <a:moveTo>
                  <a:pt x="428853" y="380181"/>
                </a:moveTo>
                <a:cubicBezTo>
                  <a:pt x="442078" y="391307"/>
                  <a:pt x="442288" y="391727"/>
                  <a:pt x="449845" y="387318"/>
                </a:cubicBezTo>
                <a:cubicBezTo>
                  <a:pt x="483851" y="367166"/>
                  <a:pt x="521427" y="358140"/>
                  <a:pt x="559842" y="351213"/>
                </a:cubicBezTo>
                <a:cubicBezTo>
                  <a:pt x="567609" y="349743"/>
                  <a:pt x="575376" y="347644"/>
                  <a:pt x="583143" y="345965"/>
                </a:cubicBezTo>
                <a:cubicBezTo>
                  <a:pt x="527305" y="336728"/>
                  <a:pt x="476924" y="351842"/>
                  <a:pt x="428853" y="380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6446137" y="2185549"/>
            <a:ext cx="908802" cy="171102"/>
          </a:xfrm>
          <a:custGeom>
            <a:rect b="b" l="l" r="r" t="t"/>
            <a:pathLst>
              <a:path extrusionOk="0" h="342204" w="1817604">
                <a:moveTo>
                  <a:pt x="79860" y="275839"/>
                </a:moveTo>
                <a:cubicBezTo>
                  <a:pt x="76808" y="279289"/>
                  <a:pt x="73226" y="281943"/>
                  <a:pt x="71501" y="285393"/>
                </a:cubicBezTo>
                <a:cubicBezTo>
                  <a:pt x="66591" y="295477"/>
                  <a:pt x="57833" y="301316"/>
                  <a:pt x="48810" y="307154"/>
                </a:cubicBezTo>
                <a:cubicBezTo>
                  <a:pt x="28774" y="320158"/>
                  <a:pt x="3562" y="302510"/>
                  <a:pt x="1704" y="283800"/>
                </a:cubicBezTo>
                <a:cubicBezTo>
                  <a:pt x="-21" y="265887"/>
                  <a:pt x="-2409" y="248239"/>
                  <a:pt x="5818" y="230989"/>
                </a:cubicBezTo>
                <a:cubicBezTo>
                  <a:pt x="7277" y="227937"/>
                  <a:pt x="6349" y="223691"/>
                  <a:pt x="6747" y="219975"/>
                </a:cubicBezTo>
                <a:cubicBezTo>
                  <a:pt x="7675" y="212014"/>
                  <a:pt x="9533" y="204981"/>
                  <a:pt x="16566" y="199408"/>
                </a:cubicBezTo>
                <a:cubicBezTo>
                  <a:pt x="20945" y="195825"/>
                  <a:pt x="23599" y="189854"/>
                  <a:pt x="26651" y="184812"/>
                </a:cubicBezTo>
                <a:cubicBezTo>
                  <a:pt x="33816" y="172737"/>
                  <a:pt x="42706" y="169154"/>
                  <a:pt x="56506" y="173666"/>
                </a:cubicBezTo>
                <a:cubicBezTo>
                  <a:pt x="72960" y="178973"/>
                  <a:pt x="89414" y="184546"/>
                  <a:pt x="105868" y="190119"/>
                </a:cubicBezTo>
                <a:cubicBezTo>
                  <a:pt x="106930" y="240543"/>
                  <a:pt x="107991" y="289506"/>
                  <a:pt x="108920" y="338603"/>
                </a:cubicBezTo>
                <a:cubicBezTo>
                  <a:pt x="95916" y="346299"/>
                  <a:pt x="84903" y="341522"/>
                  <a:pt x="82912" y="325599"/>
                </a:cubicBezTo>
                <a:cubicBezTo>
                  <a:pt x="80922" y="309543"/>
                  <a:pt x="80789" y="293487"/>
                  <a:pt x="79860" y="275839"/>
                </a:cubicBezTo>
                <a:close/>
                <a:moveTo>
                  <a:pt x="33816" y="300122"/>
                </a:moveTo>
                <a:cubicBezTo>
                  <a:pt x="36470" y="297733"/>
                  <a:pt x="39654" y="295743"/>
                  <a:pt x="41777" y="293089"/>
                </a:cubicBezTo>
                <a:cubicBezTo>
                  <a:pt x="51862" y="280085"/>
                  <a:pt x="61018" y="267214"/>
                  <a:pt x="67255" y="251291"/>
                </a:cubicBezTo>
                <a:cubicBezTo>
                  <a:pt x="72297" y="238287"/>
                  <a:pt x="76808" y="225681"/>
                  <a:pt x="79197" y="212014"/>
                </a:cubicBezTo>
                <a:cubicBezTo>
                  <a:pt x="81055" y="201664"/>
                  <a:pt x="76808" y="195294"/>
                  <a:pt x="66591" y="192508"/>
                </a:cubicBezTo>
                <a:cubicBezTo>
                  <a:pt x="55445" y="189456"/>
                  <a:pt x="44166" y="195825"/>
                  <a:pt x="37664" y="208431"/>
                </a:cubicBezTo>
                <a:cubicBezTo>
                  <a:pt x="25854" y="231254"/>
                  <a:pt x="23333" y="255802"/>
                  <a:pt x="23333" y="280881"/>
                </a:cubicBezTo>
                <a:cubicBezTo>
                  <a:pt x="23333" y="288975"/>
                  <a:pt x="26651" y="294814"/>
                  <a:pt x="33816" y="300122"/>
                </a:cubicBezTo>
                <a:close/>
                <a:moveTo>
                  <a:pt x="799453" y="57825"/>
                </a:moveTo>
                <a:cubicBezTo>
                  <a:pt x="814978" y="58886"/>
                  <a:pt x="819092" y="62336"/>
                  <a:pt x="818163" y="76137"/>
                </a:cubicBezTo>
                <a:cubicBezTo>
                  <a:pt x="816703" y="96438"/>
                  <a:pt x="813784" y="116608"/>
                  <a:pt x="812192" y="136910"/>
                </a:cubicBezTo>
                <a:cubicBezTo>
                  <a:pt x="811130" y="150577"/>
                  <a:pt x="808344" y="164510"/>
                  <a:pt x="812324" y="178310"/>
                </a:cubicBezTo>
                <a:cubicBezTo>
                  <a:pt x="824930" y="178310"/>
                  <a:pt x="837138" y="177514"/>
                  <a:pt x="849213" y="178443"/>
                </a:cubicBezTo>
                <a:cubicBezTo>
                  <a:pt x="868586" y="179902"/>
                  <a:pt x="880130" y="192375"/>
                  <a:pt x="886102" y="209625"/>
                </a:cubicBezTo>
                <a:cubicBezTo>
                  <a:pt x="898707" y="245585"/>
                  <a:pt x="880661" y="270133"/>
                  <a:pt x="853990" y="284862"/>
                </a:cubicBezTo>
                <a:cubicBezTo>
                  <a:pt x="852000" y="285924"/>
                  <a:pt x="849478" y="286322"/>
                  <a:pt x="847488" y="287516"/>
                </a:cubicBezTo>
                <a:cubicBezTo>
                  <a:pt x="828115" y="298662"/>
                  <a:pt x="828115" y="298662"/>
                  <a:pt x="807149" y="298397"/>
                </a:cubicBezTo>
                <a:cubicBezTo>
                  <a:pt x="804496" y="300785"/>
                  <a:pt x="801974" y="303439"/>
                  <a:pt x="798922" y="305695"/>
                </a:cubicBezTo>
                <a:cubicBezTo>
                  <a:pt x="792022" y="310737"/>
                  <a:pt x="782867" y="308747"/>
                  <a:pt x="779284" y="300918"/>
                </a:cubicBezTo>
                <a:cubicBezTo>
                  <a:pt x="777824" y="297601"/>
                  <a:pt x="776630" y="293752"/>
                  <a:pt x="776763" y="290170"/>
                </a:cubicBezTo>
                <a:cubicBezTo>
                  <a:pt x="777294" y="276768"/>
                  <a:pt x="778355" y="263499"/>
                  <a:pt x="779151" y="250097"/>
                </a:cubicBezTo>
                <a:cubicBezTo>
                  <a:pt x="779284" y="248239"/>
                  <a:pt x="779947" y="246381"/>
                  <a:pt x="779815" y="244523"/>
                </a:cubicBezTo>
                <a:cubicBezTo>
                  <a:pt x="779417" y="191977"/>
                  <a:pt x="788838" y="140360"/>
                  <a:pt x="794278" y="88344"/>
                </a:cubicBezTo>
                <a:cubicBezTo>
                  <a:pt x="795605" y="78260"/>
                  <a:pt x="792819" y="67644"/>
                  <a:pt x="799453" y="57825"/>
                </a:cubicBezTo>
                <a:close/>
                <a:moveTo>
                  <a:pt x="805955" y="270266"/>
                </a:moveTo>
                <a:cubicBezTo>
                  <a:pt x="810599" y="277166"/>
                  <a:pt x="814978" y="283402"/>
                  <a:pt x="819623" y="290302"/>
                </a:cubicBezTo>
                <a:cubicBezTo>
                  <a:pt x="822276" y="289506"/>
                  <a:pt x="824930" y="288975"/>
                  <a:pt x="827319" y="287914"/>
                </a:cubicBezTo>
                <a:cubicBezTo>
                  <a:pt x="839128" y="282474"/>
                  <a:pt x="848948" y="274512"/>
                  <a:pt x="858236" y="265356"/>
                </a:cubicBezTo>
                <a:cubicBezTo>
                  <a:pt x="881590" y="242268"/>
                  <a:pt x="880927" y="212279"/>
                  <a:pt x="855582" y="190783"/>
                </a:cubicBezTo>
                <a:cubicBezTo>
                  <a:pt x="842711" y="179902"/>
                  <a:pt x="825063" y="183618"/>
                  <a:pt x="819623" y="199408"/>
                </a:cubicBezTo>
                <a:cubicBezTo>
                  <a:pt x="813386" y="217720"/>
                  <a:pt x="806751" y="236164"/>
                  <a:pt x="807017" y="255935"/>
                </a:cubicBezTo>
                <a:cubicBezTo>
                  <a:pt x="807149" y="260977"/>
                  <a:pt x="806353" y="266020"/>
                  <a:pt x="805955" y="270266"/>
                </a:cubicBezTo>
                <a:close/>
                <a:moveTo>
                  <a:pt x="1727639" y="117669"/>
                </a:moveTo>
                <a:cubicBezTo>
                  <a:pt x="1728568" y="116740"/>
                  <a:pt x="1729630" y="115812"/>
                  <a:pt x="1730691" y="115015"/>
                </a:cubicBezTo>
                <a:cubicBezTo>
                  <a:pt x="1750993" y="100552"/>
                  <a:pt x="1770632" y="85425"/>
                  <a:pt x="1785493" y="64990"/>
                </a:cubicBezTo>
                <a:cubicBezTo>
                  <a:pt x="1798099" y="47608"/>
                  <a:pt x="1793587" y="25979"/>
                  <a:pt x="1774082" y="16558"/>
                </a:cubicBezTo>
                <a:cubicBezTo>
                  <a:pt x="1769968" y="14567"/>
                  <a:pt x="1764926" y="13506"/>
                  <a:pt x="1761609" y="10719"/>
                </a:cubicBezTo>
                <a:cubicBezTo>
                  <a:pt x="1753647" y="3819"/>
                  <a:pt x="1743430" y="2227"/>
                  <a:pt x="1734141" y="502"/>
                </a:cubicBezTo>
                <a:cubicBezTo>
                  <a:pt x="1723791" y="-1356"/>
                  <a:pt x="1713176" y="1961"/>
                  <a:pt x="1705081" y="10188"/>
                </a:cubicBezTo>
                <a:cubicBezTo>
                  <a:pt x="1700305" y="15231"/>
                  <a:pt x="1700968" y="20671"/>
                  <a:pt x="1706010" y="25315"/>
                </a:cubicBezTo>
                <a:cubicBezTo>
                  <a:pt x="1711716" y="30490"/>
                  <a:pt x="1717422" y="28367"/>
                  <a:pt x="1722862" y="25979"/>
                </a:cubicBezTo>
                <a:cubicBezTo>
                  <a:pt x="1742634" y="17486"/>
                  <a:pt x="1746084" y="17486"/>
                  <a:pt x="1766518" y="27571"/>
                </a:cubicBezTo>
                <a:cubicBezTo>
                  <a:pt x="1769836" y="44290"/>
                  <a:pt x="1762935" y="57029"/>
                  <a:pt x="1749932" y="66715"/>
                </a:cubicBezTo>
                <a:cubicBezTo>
                  <a:pt x="1741307" y="73217"/>
                  <a:pt x="1732283" y="79587"/>
                  <a:pt x="1722464" y="84098"/>
                </a:cubicBezTo>
                <a:cubicBezTo>
                  <a:pt x="1712778" y="88477"/>
                  <a:pt x="1706674" y="97367"/>
                  <a:pt x="1696324" y="101481"/>
                </a:cubicBezTo>
                <a:cubicBezTo>
                  <a:pt x="1681197" y="107585"/>
                  <a:pt x="1680533" y="124171"/>
                  <a:pt x="1693404" y="134654"/>
                </a:cubicBezTo>
                <a:cubicBezTo>
                  <a:pt x="1696987" y="137573"/>
                  <a:pt x="1700968" y="140492"/>
                  <a:pt x="1705214" y="141819"/>
                </a:cubicBezTo>
                <a:cubicBezTo>
                  <a:pt x="1716228" y="145004"/>
                  <a:pt x="1727374" y="147525"/>
                  <a:pt x="1738653" y="149914"/>
                </a:cubicBezTo>
                <a:cubicBezTo>
                  <a:pt x="1750728" y="152567"/>
                  <a:pt x="1762935" y="155221"/>
                  <a:pt x="1775143" y="157212"/>
                </a:cubicBezTo>
                <a:cubicBezTo>
                  <a:pt x="1788943" y="159600"/>
                  <a:pt x="1803407" y="165704"/>
                  <a:pt x="1817605" y="152169"/>
                </a:cubicBezTo>
                <a:cubicBezTo>
                  <a:pt x="1814155" y="150179"/>
                  <a:pt x="1811501" y="148454"/>
                  <a:pt x="1808582" y="146994"/>
                </a:cubicBezTo>
                <a:cubicBezTo>
                  <a:pt x="1804070" y="144871"/>
                  <a:pt x="1799293" y="143014"/>
                  <a:pt x="1794649" y="140891"/>
                </a:cubicBezTo>
                <a:cubicBezTo>
                  <a:pt x="1789740" y="138635"/>
                  <a:pt x="1785228" y="135317"/>
                  <a:pt x="1780186" y="133990"/>
                </a:cubicBezTo>
                <a:cubicBezTo>
                  <a:pt x="1762670" y="129346"/>
                  <a:pt x="1744889" y="125498"/>
                  <a:pt x="1726976" y="121252"/>
                </a:cubicBezTo>
                <a:cubicBezTo>
                  <a:pt x="1727507" y="118465"/>
                  <a:pt x="1727374" y="117935"/>
                  <a:pt x="1727639" y="117669"/>
                </a:cubicBezTo>
                <a:close/>
                <a:moveTo>
                  <a:pt x="1571593" y="128948"/>
                </a:moveTo>
                <a:cubicBezTo>
                  <a:pt x="1555537" y="123242"/>
                  <a:pt x="1539746" y="127223"/>
                  <a:pt x="1526610" y="135450"/>
                </a:cubicBezTo>
                <a:cubicBezTo>
                  <a:pt x="1511748" y="144739"/>
                  <a:pt x="1503256" y="161325"/>
                  <a:pt x="1496488" y="177116"/>
                </a:cubicBezTo>
                <a:cubicBezTo>
                  <a:pt x="1486935" y="199541"/>
                  <a:pt x="1485608" y="223691"/>
                  <a:pt x="1490650" y="247841"/>
                </a:cubicBezTo>
                <a:cubicBezTo>
                  <a:pt x="1495427" y="270133"/>
                  <a:pt x="1508829" y="287251"/>
                  <a:pt x="1528202" y="297202"/>
                </a:cubicBezTo>
                <a:cubicBezTo>
                  <a:pt x="1556466" y="311799"/>
                  <a:pt x="1584596" y="309277"/>
                  <a:pt x="1609277" y="287251"/>
                </a:cubicBezTo>
                <a:cubicBezTo>
                  <a:pt x="1615779" y="281412"/>
                  <a:pt x="1622016" y="275043"/>
                  <a:pt x="1629314" y="268010"/>
                </a:cubicBezTo>
                <a:cubicBezTo>
                  <a:pt x="1620291" y="266020"/>
                  <a:pt x="1615116" y="268010"/>
                  <a:pt x="1610471" y="272654"/>
                </a:cubicBezTo>
                <a:cubicBezTo>
                  <a:pt x="1607950" y="275308"/>
                  <a:pt x="1605164" y="277962"/>
                  <a:pt x="1601846" y="279554"/>
                </a:cubicBezTo>
                <a:cubicBezTo>
                  <a:pt x="1590302" y="285260"/>
                  <a:pt x="1579819" y="291629"/>
                  <a:pt x="1565356" y="291099"/>
                </a:cubicBezTo>
                <a:cubicBezTo>
                  <a:pt x="1545717" y="290302"/>
                  <a:pt x="1523292" y="263631"/>
                  <a:pt x="1521833" y="241472"/>
                </a:cubicBezTo>
                <a:cubicBezTo>
                  <a:pt x="1520904" y="226875"/>
                  <a:pt x="1520904" y="211881"/>
                  <a:pt x="1525415" y="197683"/>
                </a:cubicBezTo>
                <a:cubicBezTo>
                  <a:pt x="1529927" y="183352"/>
                  <a:pt x="1534040" y="169154"/>
                  <a:pt x="1547177" y="158804"/>
                </a:cubicBezTo>
                <a:cubicBezTo>
                  <a:pt x="1559783" y="148719"/>
                  <a:pt x="1573052" y="141023"/>
                  <a:pt x="1589108" y="135317"/>
                </a:cubicBezTo>
                <a:cubicBezTo>
                  <a:pt x="1583402" y="133194"/>
                  <a:pt x="1577564" y="130939"/>
                  <a:pt x="1571593" y="128948"/>
                </a:cubicBezTo>
                <a:close/>
                <a:moveTo>
                  <a:pt x="472631" y="227406"/>
                </a:moveTo>
                <a:cubicBezTo>
                  <a:pt x="483246" y="228070"/>
                  <a:pt x="494393" y="233112"/>
                  <a:pt x="507131" y="223956"/>
                </a:cubicBezTo>
                <a:cubicBezTo>
                  <a:pt x="507131" y="233510"/>
                  <a:pt x="507396" y="240277"/>
                  <a:pt x="507131" y="246912"/>
                </a:cubicBezTo>
                <a:cubicBezTo>
                  <a:pt x="506600" y="259783"/>
                  <a:pt x="505671" y="272787"/>
                  <a:pt x="504875" y="285658"/>
                </a:cubicBezTo>
                <a:cubicBezTo>
                  <a:pt x="504345" y="295743"/>
                  <a:pt x="508458" y="302510"/>
                  <a:pt x="518675" y="304766"/>
                </a:cubicBezTo>
                <a:cubicBezTo>
                  <a:pt x="522789" y="302510"/>
                  <a:pt x="526770" y="300387"/>
                  <a:pt x="531016" y="297999"/>
                </a:cubicBezTo>
                <a:cubicBezTo>
                  <a:pt x="532077" y="276900"/>
                  <a:pt x="533139" y="255935"/>
                  <a:pt x="534333" y="234970"/>
                </a:cubicBezTo>
                <a:cubicBezTo>
                  <a:pt x="534731" y="227008"/>
                  <a:pt x="536589" y="226079"/>
                  <a:pt x="544418" y="225814"/>
                </a:cubicBezTo>
                <a:cubicBezTo>
                  <a:pt x="557687" y="225416"/>
                  <a:pt x="570956" y="224221"/>
                  <a:pt x="584093" y="222762"/>
                </a:cubicBezTo>
                <a:cubicBezTo>
                  <a:pt x="588870" y="222231"/>
                  <a:pt x="593514" y="220373"/>
                  <a:pt x="599485" y="218781"/>
                </a:cubicBezTo>
                <a:cubicBezTo>
                  <a:pt x="582633" y="196887"/>
                  <a:pt x="558616" y="201266"/>
                  <a:pt x="535793" y="197020"/>
                </a:cubicBezTo>
                <a:cubicBezTo>
                  <a:pt x="537650" y="185077"/>
                  <a:pt x="539243" y="173931"/>
                  <a:pt x="540968" y="162519"/>
                </a:cubicBezTo>
                <a:cubicBezTo>
                  <a:pt x="525708" y="150577"/>
                  <a:pt x="522125" y="151639"/>
                  <a:pt x="517481" y="170348"/>
                </a:cubicBezTo>
                <a:cubicBezTo>
                  <a:pt x="515225" y="179637"/>
                  <a:pt x="514031" y="189323"/>
                  <a:pt x="512173" y="199541"/>
                </a:cubicBezTo>
                <a:cubicBezTo>
                  <a:pt x="495189" y="202460"/>
                  <a:pt x="477806" y="205379"/>
                  <a:pt x="459229" y="208564"/>
                </a:cubicBezTo>
                <a:cubicBezTo>
                  <a:pt x="459892" y="219710"/>
                  <a:pt x="464139" y="226875"/>
                  <a:pt x="472631" y="227406"/>
                </a:cubicBezTo>
                <a:close/>
                <a:moveTo>
                  <a:pt x="260721" y="91662"/>
                </a:moveTo>
                <a:cubicBezTo>
                  <a:pt x="257536" y="100287"/>
                  <a:pt x="254351" y="108912"/>
                  <a:pt x="249840" y="116873"/>
                </a:cubicBezTo>
                <a:cubicBezTo>
                  <a:pt x="243072" y="128815"/>
                  <a:pt x="234978" y="139962"/>
                  <a:pt x="227813" y="151771"/>
                </a:cubicBezTo>
                <a:cubicBezTo>
                  <a:pt x="225690" y="155221"/>
                  <a:pt x="223832" y="159202"/>
                  <a:pt x="222903" y="163183"/>
                </a:cubicBezTo>
                <a:cubicBezTo>
                  <a:pt x="219320" y="179106"/>
                  <a:pt x="228609" y="193968"/>
                  <a:pt x="242940" y="191579"/>
                </a:cubicBezTo>
                <a:cubicBezTo>
                  <a:pt x="261649" y="188527"/>
                  <a:pt x="280624" y="187333"/>
                  <a:pt x="299334" y="184944"/>
                </a:cubicBezTo>
                <a:cubicBezTo>
                  <a:pt x="305836" y="184148"/>
                  <a:pt x="312205" y="182158"/>
                  <a:pt x="318575" y="180698"/>
                </a:cubicBezTo>
                <a:cubicBezTo>
                  <a:pt x="318442" y="179371"/>
                  <a:pt x="318309" y="177912"/>
                  <a:pt x="318177" y="176585"/>
                </a:cubicBezTo>
                <a:cubicBezTo>
                  <a:pt x="295619" y="176054"/>
                  <a:pt x="273326" y="169154"/>
                  <a:pt x="248646" y="178973"/>
                </a:cubicBezTo>
                <a:cubicBezTo>
                  <a:pt x="249840" y="174064"/>
                  <a:pt x="249972" y="171012"/>
                  <a:pt x="251299" y="168623"/>
                </a:cubicBezTo>
                <a:cubicBezTo>
                  <a:pt x="259792" y="153364"/>
                  <a:pt x="268284" y="138104"/>
                  <a:pt x="277174" y="123110"/>
                </a:cubicBezTo>
                <a:cubicBezTo>
                  <a:pt x="283544" y="112362"/>
                  <a:pt x="284340" y="100287"/>
                  <a:pt x="285667" y="88610"/>
                </a:cubicBezTo>
                <a:cubicBezTo>
                  <a:pt x="286596" y="80648"/>
                  <a:pt x="285003" y="75208"/>
                  <a:pt x="275715" y="72819"/>
                </a:cubicBezTo>
                <a:cubicBezTo>
                  <a:pt x="270142" y="71360"/>
                  <a:pt x="265099" y="67777"/>
                  <a:pt x="259394" y="64990"/>
                </a:cubicBezTo>
                <a:cubicBezTo>
                  <a:pt x="246124" y="72952"/>
                  <a:pt x="226751" y="64460"/>
                  <a:pt x="215074" y="79587"/>
                </a:cubicBezTo>
                <a:cubicBezTo>
                  <a:pt x="202999" y="77862"/>
                  <a:pt x="198886" y="90069"/>
                  <a:pt x="189863" y="94183"/>
                </a:cubicBezTo>
                <a:cubicBezTo>
                  <a:pt x="183228" y="97102"/>
                  <a:pt x="182830" y="106656"/>
                  <a:pt x="186545" y="111167"/>
                </a:cubicBezTo>
                <a:cubicBezTo>
                  <a:pt x="190924" y="116475"/>
                  <a:pt x="196365" y="117271"/>
                  <a:pt x="203928" y="112892"/>
                </a:cubicBezTo>
                <a:cubicBezTo>
                  <a:pt x="208307" y="110371"/>
                  <a:pt x="212155" y="106921"/>
                  <a:pt x="216136" y="103737"/>
                </a:cubicBezTo>
                <a:cubicBezTo>
                  <a:pt x="229007" y="93785"/>
                  <a:pt x="243205" y="86885"/>
                  <a:pt x="259792" y="82240"/>
                </a:cubicBezTo>
                <a:cubicBezTo>
                  <a:pt x="260322" y="86487"/>
                  <a:pt x="261517" y="89406"/>
                  <a:pt x="260721" y="91662"/>
                </a:cubicBezTo>
                <a:close/>
                <a:moveTo>
                  <a:pt x="1014946" y="182821"/>
                </a:moveTo>
                <a:cubicBezTo>
                  <a:pt x="1026092" y="170216"/>
                  <a:pt x="1036044" y="158671"/>
                  <a:pt x="1046262" y="147392"/>
                </a:cubicBezTo>
                <a:cubicBezTo>
                  <a:pt x="1055683" y="137042"/>
                  <a:pt x="1062185" y="124967"/>
                  <a:pt x="1066298" y="111698"/>
                </a:cubicBezTo>
                <a:cubicBezTo>
                  <a:pt x="1070545" y="98163"/>
                  <a:pt x="1063512" y="84496"/>
                  <a:pt x="1050375" y="78923"/>
                </a:cubicBezTo>
                <a:cubicBezTo>
                  <a:pt x="1047854" y="77862"/>
                  <a:pt x="1045068" y="77065"/>
                  <a:pt x="1042679" y="75871"/>
                </a:cubicBezTo>
                <a:cubicBezTo>
                  <a:pt x="1023837" y="66185"/>
                  <a:pt x="992787" y="72952"/>
                  <a:pt x="979650" y="89406"/>
                </a:cubicBezTo>
                <a:cubicBezTo>
                  <a:pt x="976465" y="93387"/>
                  <a:pt x="975669" y="97367"/>
                  <a:pt x="979252" y="100419"/>
                </a:cubicBezTo>
                <a:cubicBezTo>
                  <a:pt x="982038" y="102675"/>
                  <a:pt x="986550" y="103869"/>
                  <a:pt x="990133" y="103604"/>
                </a:cubicBezTo>
                <a:cubicBezTo>
                  <a:pt x="992787" y="103338"/>
                  <a:pt x="995042" y="99888"/>
                  <a:pt x="997696" y="97898"/>
                </a:cubicBezTo>
                <a:cubicBezTo>
                  <a:pt x="1008975" y="89671"/>
                  <a:pt x="1020387" y="81577"/>
                  <a:pt x="1035514" y="83435"/>
                </a:cubicBezTo>
                <a:cubicBezTo>
                  <a:pt x="1043873" y="84363"/>
                  <a:pt x="1048518" y="88212"/>
                  <a:pt x="1048650" y="96438"/>
                </a:cubicBezTo>
                <a:cubicBezTo>
                  <a:pt x="1048783" y="101879"/>
                  <a:pt x="1048916" y="108514"/>
                  <a:pt x="1046129" y="112627"/>
                </a:cubicBezTo>
                <a:cubicBezTo>
                  <a:pt x="1033789" y="130010"/>
                  <a:pt x="1022377" y="148321"/>
                  <a:pt x="1003933" y="160794"/>
                </a:cubicBezTo>
                <a:cubicBezTo>
                  <a:pt x="997033" y="165439"/>
                  <a:pt x="991858" y="172869"/>
                  <a:pt x="986019" y="179106"/>
                </a:cubicBezTo>
                <a:cubicBezTo>
                  <a:pt x="985223" y="179902"/>
                  <a:pt x="985356" y="181760"/>
                  <a:pt x="985223" y="183087"/>
                </a:cubicBezTo>
                <a:cubicBezTo>
                  <a:pt x="983764" y="192508"/>
                  <a:pt x="991062" y="201266"/>
                  <a:pt x="1001412" y="201531"/>
                </a:cubicBezTo>
                <a:cubicBezTo>
                  <a:pt x="1018927" y="202062"/>
                  <a:pt x="1036575" y="202991"/>
                  <a:pt x="1053825" y="201266"/>
                </a:cubicBezTo>
                <a:cubicBezTo>
                  <a:pt x="1061522" y="200470"/>
                  <a:pt x="1068156" y="201929"/>
                  <a:pt x="1075189" y="202991"/>
                </a:cubicBezTo>
                <a:cubicBezTo>
                  <a:pt x="1086070" y="204716"/>
                  <a:pt x="1096818" y="204052"/>
                  <a:pt x="1109291" y="195560"/>
                </a:cubicBezTo>
                <a:cubicBezTo>
                  <a:pt x="1076250" y="191181"/>
                  <a:pt x="1046262" y="187068"/>
                  <a:pt x="1014946" y="182821"/>
                </a:cubicBezTo>
                <a:close/>
                <a:moveTo>
                  <a:pt x="1337921" y="180168"/>
                </a:moveTo>
                <a:cubicBezTo>
                  <a:pt x="1328367" y="178575"/>
                  <a:pt x="1317884" y="183219"/>
                  <a:pt x="1308330" y="181627"/>
                </a:cubicBezTo>
                <a:cubicBezTo>
                  <a:pt x="1297184" y="179769"/>
                  <a:pt x="1287895" y="184414"/>
                  <a:pt x="1277811" y="184812"/>
                </a:cubicBezTo>
                <a:cubicBezTo>
                  <a:pt x="1276882" y="196621"/>
                  <a:pt x="1283384" y="203654"/>
                  <a:pt x="1294530" y="203654"/>
                </a:cubicBezTo>
                <a:cubicBezTo>
                  <a:pt x="1308595" y="203654"/>
                  <a:pt x="1323192" y="201531"/>
                  <a:pt x="1336726" y="204185"/>
                </a:cubicBezTo>
                <a:cubicBezTo>
                  <a:pt x="1350261" y="206839"/>
                  <a:pt x="1357559" y="199275"/>
                  <a:pt x="1368705" y="192508"/>
                </a:cubicBezTo>
                <a:cubicBezTo>
                  <a:pt x="1357028" y="187598"/>
                  <a:pt x="1347873" y="181893"/>
                  <a:pt x="1337921" y="180168"/>
                </a:cubicBezTo>
                <a:close/>
                <a:moveTo>
                  <a:pt x="1300767" y="241604"/>
                </a:moveTo>
                <a:cubicBezTo>
                  <a:pt x="1324784" y="249566"/>
                  <a:pt x="1347076" y="242533"/>
                  <a:pt x="1369369" y="234704"/>
                </a:cubicBezTo>
                <a:cubicBezTo>
                  <a:pt x="1371624" y="233908"/>
                  <a:pt x="1373084" y="231254"/>
                  <a:pt x="1377198" y="227406"/>
                </a:cubicBezTo>
                <a:cubicBezTo>
                  <a:pt x="1365123" y="227406"/>
                  <a:pt x="1355701" y="227406"/>
                  <a:pt x="1346413" y="227406"/>
                </a:cubicBezTo>
                <a:cubicBezTo>
                  <a:pt x="1336461" y="227406"/>
                  <a:pt x="1326509" y="227273"/>
                  <a:pt x="1316690" y="227539"/>
                </a:cubicBezTo>
                <a:cubicBezTo>
                  <a:pt x="1307667" y="227804"/>
                  <a:pt x="1298113" y="222629"/>
                  <a:pt x="1288426" y="231254"/>
                </a:cubicBezTo>
                <a:cubicBezTo>
                  <a:pt x="1290815" y="237225"/>
                  <a:pt x="1295193" y="239747"/>
                  <a:pt x="1300767" y="2416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4462715" y="2026551"/>
            <a:ext cx="843821" cy="489573"/>
          </a:xfrm>
          <a:custGeom>
            <a:rect b="b" l="l" r="r" t="t"/>
            <a:pathLst>
              <a:path extrusionOk="0" h="979146" w="1687641">
                <a:moveTo>
                  <a:pt x="643433" y="844607"/>
                </a:moveTo>
                <a:cubicBezTo>
                  <a:pt x="686986" y="847988"/>
                  <a:pt x="729729" y="851370"/>
                  <a:pt x="772741" y="854751"/>
                </a:cubicBezTo>
                <a:cubicBezTo>
                  <a:pt x="778287" y="843795"/>
                  <a:pt x="775176" y="832974"/>
                  <a:pt x="774500" y="822694"/>
                </a:cubicBezTo>
                <a:cubicBezTo>
                  <a:pt x="773147" y="802135"/>
                  <a:pt x="768684" y="781711"/>
                  <a:pt x="768548" y="761151"/>
                </a:cubicBezTo>
                <a:cubicBezTo>
                  <a:pt x="768413" y="739374"/>
                  <a:pt x="765167" y="717732"/>
                  <a:pt x="768413" y="695685"/>
                </a:cubicBezTo>
                <a:cubicBezTo>
                  <a:pt x="770307" y="682835"/>
                  <a:pt x="766790" y="669174"/>
                  <a:pt x="765843" y="655918"/>
                </a:cubicBezTo>
                <a:cubicBezTo>
                  <a:pt x="764491" y="636035"/>
                  <a:pt x="763138" y="616017"/>
                  <a:pt x="761785" y="596404"/>
                </a:cubicBezTo>
                <a:cubicBezTo>
                  <a:pt x="769766" y="587612"/>
                  <a:pt x="779640" y="584907"/>
                  <a:pt x="790325" y="583013"/>
                </a:cubicBezTo>
                <a:cubicBezTo>
                  <a:pt x="800064" y="581255"/>
                  <a:pt x="809532" y="578144"/>
                  <a:pt x="819136" y="576115"/>
                </a:cubicBezTo>
                <a:cubicBezTo>
                  <a:pt x="823193" y="575303"/>
                  <a:pt x="827792" y="576385"/>
                  <a:pt x="831850" y="575574"/>
                </a:cubicBezTo>
                <a:cubicBezTo>
                  <a:pt x="857414" y="571246"/>
                  <a:pt x="883114" y="566511"/>
                  <a:pt x="908678" y="562048"/>
                </a:cubicBezTo>
                <a:cubicBezTo>
                  <a:pt x="940735" y="556367"/>
                  <a:pt x="973197" y="555014"/>
                  <a:pt x="1005659" y="555555"/>
                </a:cubicBezTo>
                <a:cubicBezTo>
                  <a:pt x="1035687" y="556096"/>
                  <a:pt x="1065715" y="556367"/>
                  <a:pt x="1095743" y="556637"/>
                </a:cubicBezTo>
                <a:cubicBezTo>
                  <a:pt x="1106428" y="556773"/>
                  <a:pt x="1110216" y="559072"/>
                  <a:pt x="1111027" y="569893"/>
                </a:cubicBezTo>
                <a:cubicBezTo>
                  <a:pt x="1111974" y="581525"/>
                  <a:pt x="1111568" y="593428"/>
                  <a:pt x="1111433" y="605061"/>
                </a:cubicBezTo>
                <a:cubicBezTo>
                  <a:pt x="1111027" y="634547"/>
                  <a:pt x="1109675" y="664034"/>
                  <a:pt x="1110351" y="693521"/>
                </a:cubicBezTo>
                <a:cubicBezTo>
                  <a:pt x="1110892" y="715162"/>
                  <a:pt x="1113868" y="736939"/>
                  <a:pt x="1115897" y="758581"/>
                </a:cubicBezTo>
                <a:cubicBezTo>
                  <a:pt x="1117790" y="777788"/>
                  <a:pt x="1119954" y="797130"/>
                  <a:pt x="1121983" y="816337"/>
                </a:cubicBezTo>
                <a:cubicBezTo>
                  <a:pt x="1123201" y="828511"/>
                  <a:pt x="1124418" y="840819"/>
                  <a:pt x="1125635" y="852857"/>
                </a:cubicBezTo>
                <a:cubicBezTo>
                  <a:pt x="1142137" y="857321"/>
                  <a:pt x="1157151" y="855563"/>
                  <a:pt x="1172300" y="851234"/>
                </a:cubicBezTo>
                <a:cubicBezTo>
                  <a:pt x="1175276" y="850423"/>
                  <a:pt x="1178522" y="850558"/>
                  <a:pt x="1181633" y="850693"/>
                </a:cubicBezTo>
                <a:cubicBezTo>
                  <a:pt x="1193265" y="851234"/>
                  <a:pt x="1206656" y="855698"/>
                  <a:pt x="1216260" y="851640"/>
                </a:cubicBezTo>
                <a:cubicBezTo>
                  <a:pt x="1230732" y="845553"/>
                  <a:pt x="1243853" y="848664"/>
                  <a:pt x="1257649" y="849070"/>
                </a:cubicBezTo>
                <a:cubicBezTo>
                  <a:pt x="1265765" y="849341"/>
                  <a:pt x="1274016" y="848394"/>
                  <a:pt x="1281861" y="846906"/>
                </a:cubicBezTo>
                <a:cubicBezTo>
                  <a:pt x="1305667" y="842172"/>
                  <a:pt x="1329878" y="846906"/>
                  <a:pt x="1353684" y="842172"/>
                </a:cubicBezTo>
                <a:cubicBezTo>
                  <a:pt x="1355848" y="841766"/>
                  <a:pt x="1359094" y="840684"/>
                  <a:pt x="1360041" y="841766"/>
                </a:cubicBezTo>
                <a:cubicBezTo>
                  <a:pt x="1370050" y="851911"/>
                  <a:pt x="1380871" y="846500"/>
                  <a:pt x="1391692" y="844065"/>
                </a:cubicBezTo>
                <a:cubicBezTo>
                  <a:pt x="1401025" y="842037"/>
                  <a:pt x="1410223" y="841090"/>
                  <a:pt x="1419691" y="844607"/>
                </a:cubicBezTo>
                <a:cubicBezTo>
                  <a:pt x="1423613" y="846094"/>
                  <a:pt x="1429024" y="846500"/>
                  <a:pt x="1432811" y="845148"/>
                </a:cubicBezTo>
                <a:cubicBezTo>
                  <a:pt x="1451477" y="838114"/>
                  <a:pt x="1470954" y="841766"/>
                  <a:pt x="1489891" y="840278"/>
                </a:cubicBezTo>
                <a:cubicBezTo>
                  <a:pt x="1503958" y="839196"/>
                  <a:pt x="1505987" y="837438"/>
                  <a:pt x="1507204" y="823776"/>
                </a:cubicBezTo>
                <a:cubicBezTo>
                  <a:pt x="1511127" y="779141"/>
                  <a:pt x="1507745" y="734369"/>
                  <a:pt x="1507745" y="689734"/>
                </a:cubicBezTo>
                <a:cubicBezTo>
                  <a:pt x="1507745" y="650508"/>
                  <a:pt x="1507475" y="611283"/>
                  <a:pt x="1506934" y="571922"/>
                </a:cubicBezTo>
                <a:cubicBezTo>
                  <a:pt x="1506257" y="528368"/>
                  <a:pt x="1504905" y="484814"/>
                  <a:pt x="1504228" y="441261"/>
                </a:cubicBezTo>
                <a:cubicBezTo>
                  <a:pt x="1503552" y="396489"/>
                  <a:pt x="1502876" y="351853"/>
                  <a:pt x="1502876" y="307082"/>
                </a:cubicBezTo>
                <a:cubicBezTo>
                  <a:pt x="1502876" y="267992"/>
                  <a:pt x="1504228" y="228767"/>
                  <a:pt x="1504228" y="189676"/>
                </a:cubicBezTo>
                <a:cubicBezTo>
                  <a:pt x="1504228" y="168576"/>
                  <a:pt x="1502605" y="147475"/>
                  <a:pt x="1502064" y="126510"/>
                </a:cubicBezTo>
                <a:cubicBezTo>
                  <a:pt x="1501658" y="108656"/>
                  <a:pt x="1501929" y="90801"/>
                  <a:pt x="1501388" y="73082"/>
                </a:cubicBezTo>
                <a:cubicBezTo>
                  <a:pt x="1501118" y="62126"/>
                  <a:pt x="1498142" y="57933"/>
                  <a:pt x="1487592" y="58880"/>
                </a:cubicBezTo>
                <a:cubicBezTo>
                  <a:pt x="1460675" y="61585"/>
                  <a:pt x="1433623" y="56851"/>
                  <a:pt x="1406300" y="63614"/>
                </a:cubicBezTo>
                <a:cubicBezTo>
                  <a:pt x="1383982" y="69160"/>
                  <a:pt x="1359906" y="67942"/>
                  <a:pt x="1336641" y="69701"/>
                </a:cubicBezTo>
                <a:cubicBezTo>
                  <a:pt x="1319598" y="70918"/>
                  <a:pt x="1302420" y="71730"/>
                  <a:pt x="1285378" y="73623"/>
                </a:cubicBezTo>
                <a:cubicBezTo>
                  <a:pt x="1282672" y="73894"/>
                  <a:pt x="1279156" y="78087"/>
                  <a:pt x="1278209" y="81198"/>
                </a:cubicBezTo>
                <a:cubicBezTo>
                  <a:pt x="1276045" y="87555"/>
                  <a:pt x="1274692" y="94318"/>
                  <a:pt x="1274151" y="100946"/>
                </a:cubicBezTo>
                <a:cubicBezTo>
                  <a:pt x="1271716" y="131650"/>
                  <a:pt x="1268876" y="162354"/>
                  <a:pt x="1267929" y="193193"/>
                </a:cubicBezTo>
                <a:cubicBezTo>
                  <a:pt x="1266576" y="237288"/>
                  <a:pt x="1267117" y="281383"/>
                  <a:pt x="1266306" y="325478"/>
                </a:cubicBezTo>
                <a:cubicBezTo>
                  <a:pt x="1266035" y="341033"/>
                  <a:pt x="1263465" y="356588"/>
                  <a:pt x="1262248" y="372143"/>
                </a:cubicBezTo>
                <a:cubicBezTo>
                  <a:pt x="1261707" y="379311"/>
                  <a:pt x="1262654" y="386615"/>
                  <a:pt x="1262383" y="393784"/>
                </a:cubicBezTo>
                <a:cubicBezTo>
                  <a:pt x="1260760" y="450864"/>
                  <a:pt x="1259543" y="507809"/>
                  <a:pt x="1257243" y="564888"/>
                </a:cubicBezTo>
                <a:cubicBezTo>
                  <a:pt x="1255620" y="605196"/>
                  <a:pt x="1252239" y="645368"/>
                  <a:pt x="1250751" y="685540"/>
                </a:cubicBezTo>
                <a:cubicBezTo>
                  <a:pt x="1249804" y="711375"/>
                  <a:pt x="1251157" y="737210"/>
                  <a:pt x="1250480" y="763045"/>
                </a:cubicBezTo>
                <a:cubicBezTo>
                  <a:pt x="1249939" y="784280"/>
                  <a:pt x="1248046" y="805516"/>
                  <a:pt x="1246558" y="826752"/>
                </a:cubicBezTo>
                <a:cubicBezTo>
                  <a:pt x="1246017" y="833786"/>
                  <a:pt x="1243447" y="839737"/>
                  <a:pt x="1234790" y="841225"/>
                </a:cubicBezTo>
                <a:cubicBezTo>
                  <a:pt x="1226945" y="832298"/>
                  <a:pt x="1227216" y="821477"/>
                  <a:pt x="1226810" y="811197"/>
                </a:cubicBezTo>
                <a:cubicBezTo>
                  <a:pt x="1225863" y="783198"/>
                  <a:pt x="1225051" y="755335"/>
                  <a:pt x="1224646" y="727336"/>
                </a:cubicBezTo>
                <a:cubicBezTo>
                  <a:pt x="1224240" y="697038"/>
                  <a:pt x="1223428" y="666739"/>
                  <a:pt x="1224375" y="636441"/>
                </a:cubicBezTo>
                <a:cubicBezTo>
                  <a:pt x="1225728" y="593428"/>
                  <a:pt x="1228704" y="550551"/>
                  <a:pt x="1230597" y="507538"/>
                </a:cubicBezTo>
                <a:cubicBezTo>
                  <a:pt x="1232355" y="466689"/>
                  <a:pt x="1233573" y="425841"/>
                  <a:pt x="1235196" y="384992"/>
                </a:cubicBezTo>
                <a:cubicBezTo>
                  <a:pt x="1236954" y="339815"/>
                  <a:pt x="1239389" y="294638"/>
                  <a:pt x="1240606" y="249326"/>
                </a:cubicBezTo>
                <a:cubicBezTo>
                  <a:pt x="1241147" y="231066"/>
                  <a:pt x="1238713" y="212671"/>
                  <a:pt x="1238713" y="194275"/>
                </a:cubicBezTo>
                <a:cubicBezTo>
                  <a:pt x="1238713" y="182508"/>
                  <a:pt x="1240336" y="170875"/>
                  <a:pt x="1241688" y="159108"/>
                </a:cubicBezTo>
                <a:cubicBezTo>
                  <a:pt x="1244799" y="131379"/>
                  <a:pt x="1247910" y="103516"/>
                  <a:pt x="1251562" y="75787"/>
                </a:cubicBezTo>
                <a:cubicBezTo>
                  <a:pt x="1252509" y="68889"/>
                  <a:pt x="1256297" y="63884"/>
                  <a:pt x="1264006" y="61720"/>
                </a:cubicBezTo>
                <a:cubicBezTo>
                  <a:pt x="1275233" y="58609"/>
                  <a:pt x="1285648" y="53740"/>
                  <a:pt x="1298092" y="55363"/>
                </a:cubicBezTo>
                <a:cubicBezTo>
                  <a:pt x="1304720" y="56175"/>
                  <a:pt x="1312024" y="52387"/>
                  <a:pt x="1319057" y="51305"/>
                </a:cubicBezTo>
                <a:cubicBezTo>
                  <a:pt x="1335965" y="48465"/>
                  <a:pt x="1353008" y="43190"/>
                  <a:pt x="1369780" y="44136"/>
                </a:cubicBezTo>
                <a:cubicBezTo>
                  <a:pt x="1384929" y="44948"/>
                  <a:pt x="1397914" y="38726"/>
                  <a:pt x="1412116" y="37779"/>
                </a:cubicBezTo>
                <a:cubicBezTo>
                  <a:pt x="1421449" y="37238"/>
                  <a:pt x="1430782" y="35750"/>
                  <a:pt x="1439980" y="36832"/>
                </a:cubicBezTo>
                <a:cubicBezTo>
                  <a:pt x="1443091" y="37238"/>
                  <a:pt x="1445931" y="36832"/>
                  <a:pt x="1448637" y="37103"/>
                </a:cubicBezTo>
                <a:cubicBezTo>
                  <a:pt x="1457834" y="37779"/>
                  <a:pt x="1467708" y="32910"/>
                  <a:pt x="1476365" y="39808"/>
                </a:cubicBezTo>
                <a:cubicBezTo>
                  <a:pt x="1478259" y="41296"/>
                  <a:pt x="1482046" y="41567"/>
                  <a:pt x="1484480" y="40890"/>
                </a:cubicBezTo>
                <a:cubicBezTo>
                  <a:pt x="1502064" y="36021"/>
                  <a:pt x="1514779" y="48735"/>
                  <a:pt x="1531822" y="53199"/>
                </a:cubicBezTo>
                <a:cubicBezTo>
                  <a:pt x="1532363" y="69430"/>
                  <a:pt x="1533174" y="85661"/>
                  <a:pt x="1533445" y="101757"/>
                </a:cubicBezTo>
                <a:cubicBezTo>
                  <a:pt x="1533850" y="126780"/>
                  <a:pt x="1533986" y="151804"/>
                  <a:pt x="1533986" y="176827"/>
                </a:cubicBezTo>
                <a:cubicBezTo>
                  <a:pt x="1533986" y="221598"/>
                  <a:pt x="1534121" y="266504"/>
                  <a:pt x="1533445" y="311275"/>
                </a:cubicBezTo>
                <a:cubicBezTo>
                  <a:pt x="1533039" y="341979"/>
                  <a:pt x="1530604" y="372684"/>
                  <a:pt x="1530604" y="403388"/>
                </a:cubicBezTo>
                <a:cubicBezTo>
                  <a:pt x="1530604" y="430169"/>
                  <a:pt x="1532904" y="456951"/>
                  <a:pt x="1533715" y="483732"/>
                </a:cubicBezTo>
                <a:cubicBezTo>
                  <a:pt x="1534392" y="503886"/>
                  <a:pt x="1534392" y="524040"/>
                  <a:pt x="1534797" y="544194"/>
                </a:cubicBezTo>
                <a:cubicBezTo>
                  <a:pt x="1535338" y="569352"/>
                  <a:pt x="1536150" y="594646"/>
                  <a:pt x="1536420" y="619804"/>
                </a:cubicBezTo>
                <a:cubicBezTo>
                  <a:pt x="1536826" y="658894"/>
                  <a:pt x="1536420" y="697849"/>
                  <a:pt x="1536962" y="736939"/>
                </a:cubicBezTo>
                <a:cubicBezTo>
                  <a:pt x="1537367" y="769131"/>
                  <a:pt x="1538585" y="801458"/>
                  <a:pt x="1539396" y="834732"/>
                </a:cubicBezTo>
                <a:cubicBezTo>
                  <a:pt x="1558874" y="831621"/>
                  <a:pt x="1576457" y="837032"/>
                  <a:pt x="1594447" y="838249"/>
                </a:cubicBezTo>
                <a:cubicBezTo>
                  <a:pt x="1604186" y="838926"/>
                  <a:pt x="1614060" y="836356"/>
                  <a:pt x="1623798" y="835409"/>
                </a:cubicBezTo>
                <a:cubicBezTo>
                  <a:pt x="1636107" y="834191"/>
                  <a:pt x="1648281" y="833109"/>
                  <a:pt x="1660589" y="832298"/>
                </a:cubicBezTo>
                <a:cubicBezTo>
                  <a:pt x="1662618" y="832163"/>
                  <a:pt x="1665188" y="832839"/>
                  <a:pt x="1666811" y="834056"/>
                </a:cubicBezTo>
                <a:cubicBezTo>
                  <a:pt x="1673710" y="839602"/>
                  <a:pt x="1680202" y="845553"/>
                  <a:pt x="1687641" y="852181"/>
                </a:cubicBezTo>
                <a:cubicBezTo>
                  <a:pt x="1680743" y="858403"/>
                  <a:pt x="1672627" y="857591"/>
                  <a:pt x="1664512" y="857456"/>
                </a:cubicBezTo>
                <a:cubicBezTo>
                  <a:pt x="1633673" y="856915"/>
                  <a:pt x="1602968" y="856239"/>
                  <a:pt x="1572129" y="856509"/>
                </a:cubicBezTo>
                <a:cubicBezTo>
                  <a:pt x="1550488" y="856645"/>
                  <a:pt x="1528846" y="857727"/>
                  <a:pt x="1507204" y="859079"/>
                </a:cubicBezTo>
                <a:cubicBezTo>
                  <a:pt x="1475283" y="860973"/>
                  <a:pt x="1443497" y="863949"/>
                  <a:pt x="1411575" y="865572"/>
                </a:cubicBezTo>
                <a:cubicBezTo>
                  <a:pt x="1398320" y="866248"/>
                  <a:pt x="1384794" y="863543"/>
                  <a:pt x="1371538" y="863949"/>
                </a:cubicBezTo>
                <a:cubicBezTo>
                  <a:pt x="1336235" y="864896"/>
                  <a:pt x="1300932" y="866789"/>
                  <a:pt x="1265630" y="868142"/>
                </a:cubicBezTo>
                <a:cubicBezTo>
                  <a:pt x="1220182" y="869900"/>
                  <a:pt x="1174735" y="871659"/>
                  <a:pt x="1129423" y="873282"/>
                </a:cubicBezTo>
                <a:cubicBezTo>
                  <a:pt x="1103588" y="874228"/>
                  <a:pt x="1077753" y="874093"/>
                  <a:pt x="1052189" y="876393"/>
                </a:cubicBezTo>
                <a:cubicBezTo>
                  <a:pt x="1008094" y="880315"/>
                  <a:pt x="964270" y="879368"/>
                  <a:pt x="920175" y="876934"/>
                </a:cubicBezTo>
                <a:cubicBezTo>
                  <a:pt x="901374" y="875852"/>
                  <a:pt x="882302" y="877069"/>
                  <a:pt x="863501" y="876122"/>
                </a:cubicBezTo>
                <a:cubicBezTo>
                  <a:pt x="816025" y="873552"/>
                  <a:pt x="768684" y="870171"/>
                  <a:pt x="721207" y="867195"/>
                </a:cubicBezTo>
                <a:cubicBezTo>
                  <a:pt x="701189" y="865978"/>
                  <a:pt x="681035" y="865031"/>
                  <a:pt x="660881" y="864219"/>
                </a:cubicBezTo>
                <a:cubicBezTo>
                  <a:pt x="640728" y="863408"/>
                  <a:pt x="620574" y="862867"/>
                  <a:pt x="600555" y="862055"/>
                </a:cubicBezTo>
                <a:cubicBezTo>
                  <a:pt x="574450" y="860973"/>
                  <a:pt x="548345" y="859756"/>
                  <a:pt x="522375" y="858403"/>
                </a:cubicBezTo>
                <a:cubicBezTo>
                  <a:pt x="496134" y="857050"/>
                  <a:pt x="469894" y="855157"/>
                  <a:pt x="443653" y="854075"/>
                </a:cubicBezTo>
                <a:cubicBezTo>
                  <a:pt x="421335" y="853128"/>
                  <a:pt x="399018" y="852452"/>
                  <a:pt x="376564" y="852993"/>
                </a:cubicBezTo>
                <a:cubicBezTo>
                  <a:pt x="354382" y="853534"/>
                  <a:pt x="332064" y="857321"/>
                  <a:pt x="309881" y="856915"/>
                </a:cubicBezTo>
                <a:cubicBezTo>
                  <a:pt x="285940" y="856509"/>
                  <a:pt x="262540" y="862867"/>
                  <a:pt x="238328" y="859620"/>
                </a:cubicBezTo>
                <a:cubicBezTo>
                  <a:pt x="229537" y="858403"/>
                  <a:pt x="220068" y="861649"/>
                  <a:pt x="208571" y="863137"/>
                </a:cubicBezTo>
                <a:cubicBezTo>
                  <a:pt x="210735" y="889513"/>
                  <a:pt x="212629" y="914536"/>
                  <a:pt x="214928" y="939424"/>
                </a:cubicBezTo>
                <a:cubicBezTo>
                  <a:pt x="216416" y="955114"/>
                  <a:pt x="215199" y="964447"/>
                  <a:pt x="208706" y="977973"/>
                </a:cubicBezTo>
                <a:cubicBezTo>
                  <a:pt x="191123" y="980408"/>
                  <a:pt x="191664" y="980273"/>
                  <a:pt x="185442" y="965394"/>
                </a:cubicBezTo>
                <a:cubicBezTo>
                  <a:pt x="181925" y="956873"/>
                  <a:pt x="181519" y="948486"/>
                  <a:pt x="181249" y="939424"/>
                </a:cubicBezTo>
                <a:cubicBezTo>
                  <a:pt x="180708" y="922381"/>
                  <a:pt x="177867" y="905474"/>
                  <a:pt x="175838" y="888566"/>
                </a:cubicBezTo>
                <a:cubicBezTo>
                  <a:pt x="174891" y="880856"/>
                  <a:pt x="173809" y="873282"/>
                  <a:pt x="172457" y="863949"/>
                </a:cubicBezTo>
                <a:cubicBezTo>
                  <a:pt x="165288" y="863002"/>
                  <a:pt x="158254" y="861920"/>
                  <a:pt x="151221" y="861244"/>
                </a:cubicBezTo>
                <a:cubicBezTo>
                  <a:pt x="144052" y="860567"/>
                  <a:pt x="136748" y="860838"/>
                  <a:pt x="129579" y="859891"/>
                </a:cubicBezTo>
                <a:cubicBezTo>
                  <a:pt x="105773" y="856915"/>
                  <a:pt x="82103" y="857862"/>
                  <a:pt x="58297" y="859079"/>
                </a:cubicBezTo>
                <a:cubicBezTo>
                  <a:pt x="44365" y="859756"/>
                  <a:pt x="30434" y="859079"/>
                  <a:pt x="16502" y="857727"/>
                </a:cubicBezTo>
                <a:cubicBezTo>
                  <a:pt x="10821" y="857186"/>
                  <a:pt x="5546" y="853263"/>
                  <a:pt x="0" y="847853"/>
                </a:cubicBezTo>
                <a:cubicBezTo>
                  <a:pt x="5410" y="846365"/>
                  <a:pt x="10956" y="843254"/>
                  <a:pt x="16366" y="843524"/>
                </a:cubicBezTo>
                <a:cubicBezTo>
                  <a:pt x="28946" y="844336"/>
                  <a:pt x="41119" y="837302"/>
                  <a:pt x="53834" y="842307"/>
                </a:cubicBezTo>
                <a:cubicBezTo>
                  <a:pt x="55998" y="843254"/>
                  <a:pt x="59379" y="841901"/>
                  <a:pt x="61949" y="841225"/>
                </a:cubicBezTo>
                <a:cubicBezTo>
                  <a:pt x="88595" y="833650"/>
                  <a:pt x="115106" y="840819"/>
                  <a:pt x="141753" y="842307"/>
                </a:cubicBezTo>
                <a:cubicBezTo>
                  <a:pt x="149327" y="842713"/>
                  <a:pt x="157037" y="842307"/>
                  <a:pt x="164612" y="843389"/>
                </a:cubicBezTo>
                <a:cubicBezTo>
                  <a:pt x="174350" y="839737"/>
                  <a:pt x="174350" y="831216"/>
                  <a:pt x="171780" y="822965"/>
                </a:cubicBezTo>
                <a:cubicBezTo>
                  <a:pt x="166776" y="806193"/>
                  <a:pt x="168264" y="789285"/>
                  <a:pt x="168940" y="772242"/>
                </a:cubicBezTo>
                <a:cubicBezTo>
                  <a:pt x="168940" y="771701"/>
                  <a:pt x="169616" y="771160"/>
                  <a:pt x="169481" y="770619"/>
                </a:cubicBezTo>
                <a:cubicBezTo>
                  <a:pt x="159742" y="737751"/>
                  <a:pt x="169481" y="703124"/>
                  <a:pt x="160013" y="669715"/>
                </a:cubicBezTo>
                <a:cubicBezTo>
                  <a:pt x="152303" y="666198"/>
                  <a:pt x="144323" y="665116"/>
                  <a:pt x="136342" y="669715"/>
                </a:cubicBezTo>
                <a:cubicBezTo>
                  <a:pt x="128497" y="674179"/>
                  <a:pt x="122681" y="671473"/>
                  <a:pt x="117135" y="665792"/>
                </a:cubicBezTo>
                <a:cubicBezTo>
                  <a:pt x="127956" y="650914"/>
                  <a:pt x="145405" y="657271"/>
                  <a:pt x="159201" y="651320"/>
                </a:cubicBezTo>
                <a:cubicBezTo>
                  <a:pt x="159201" y="625485"/>
                  <a:pt x="159742" y="599921"/>
                  <a:pt x="159066" y="574492"/>
                </a:cubicBezTo>
                <a:cubicBezTo>
                  <a:pt x="158390" y="548522"/>
                  <a:pt x="156090" y="522687"/>
                  <a:pt x="155279" y="496717"/>
                </a:cubicBezTo>
                <a:cubicBezTo>
                  <a:pt x="154467" y="471559"/>
                  <a:pt x="154467" y="446400"/>
                  <a:pt x="154197" y="420701"/>
                </a:cubicBezTo>
                <a:cubicBezTo>
                  <a:pt x="141347" y="419889"/>
                  <a:pt x="130526" y="419213"/>
                  <a:pt x="117406" y="418266"/>
                </a:cubicBezTo>
                <a:cubicBezTo>
                  <a:pt x="129173" y="406769"/>
                  <a:pt x="142429" y="410015"/>
                  <a:pt x="155279" y="406904"/>
                </a:cubicBezTo>
                <a:cubicBezTo>
                  <a:pt x="155279" y="397842"/>
                  <a:pt x="155414" y="389050"/>
                  <a:pt x="155279" y="380123"/>
                </a:cubicBezTo>
                <a:cubicBezTo>
                  <a:pt x="154873" y="349825"/>
                  <a:pt x="153926" y="319526"/>
                  <a:pt x="154332" y="289228"/>
                </a:cubicBezTo>
                <a:cubicBezTo>
                  <a:pt x="154467" y="280436"/>
                  <a:pt x="151086" y="276649"/>
                  <a:pt x="143511" y="275296"/>
                </a:cubicBezTo>
                <a:cubicBezTo>
                  <a:pt x="136342" y="273944"/>
                  <a:pt x="129173" y="272997"/>
                  <a:pt x="122005" y="272050"/>
                </a:cubicBezTo>
                <a:cubicBezTo>
                  <a:pt x="116730" y="271238"/>
                  <a:pt x="111454" y="270697"/>
                  <a:pt x="106179" y="270021"/>
                </a:cubicBezTo>
                <a:cubicBezTo>
                  <a:pt x="106179" y="268533"/>
                  <a:pt x="106179" y="267045"/>
                  <a:pt x="106044" y="265557"/>
                </a:cubicBezTo>
                <a:cubicBezTo>
                  <a:pt x="121193" y="264340"/>
                  <a:pt x="136342" y="262988"/>
                  <a:pt x="151356" y="261770"/>
                </a:cubicBezTo>
                <a:cubicBezTo>
                  <a:pt x="155143" y="244457"/>
                  <a:pt x="154467" y="97835"/>
                  <a:pt x="150274" y="85391"/>
                </a:cubicBezTo>
                <a:cubicBezTo>
                  <a:pt x="133502" y="87690"/>
                  <a:pt x="115647" y="93236"/>
                  <a:pt x="100228" y="78222"/>
                </a:cubicBezTo>
                <a:cubicBezTo>
                  <a:pt x="102121" y="74976"/>
                  <a:pt x="103880" y="71594"/>
                  <a:pt x="106315" y="67266"/>
                </a:cubicBezTo>
                <a:cubicBezTo>
                  <a:pt x="116594" y="69295"/>
                  <a:pt x="127009" y="59827"/>
                  <a:pt x="138642" y="67401"/>
                </a:cubicBezTo>
                <a:cubicBezTo>
                  <a:pt x="140806" y="68889"/>
                  <a:pt x="147028" y="64155"/>
                  <a:pt x="152709" y="61720"/>
                </a:cubicBezTo>
                <a:cubicBezTo>
                  <a:pt x="151897" y="47924"/>
                  <a:pt x="151086" y="33045"/>
                  <a:pt x="150274" y="18167"/>
                </a:cubicBezTo>
                <a:cubicBezTo>
                  <a:pt x="149868" y="10862"/>
                  <a:pt x="148786" y="2747"/>
                  <a:pt x="158119" y="312"/>
                </a:cubicBezTo>
                <a:cubicBezTo>
                  <a:pt x="164612" y="-1446"/>
                  <a:pt x="168264" y="4235"/>
                  <a:pt x="170157" y="17084"/>
                </a:cubicBezTo>
                <a:cubicBezTo>
                  <a:pt x="172186" y="31287"/>
                  <a:pt x="174350" y="45489"/>
                  <a:pt x="176650" y="61179"/>
                </a:cubicBezTo>
                <a:cubicBezTo>
                  <a:pt x="182331" y="62126"/>
                  <a:pt x="187741" y="63343"/>
                  <a:pt x="193152" y="63749"/>
                </a:cubicBezTo>
                <a:cubicBezTo>
                  <a:pt x="197886" y="64155"/>
                  <a:pt x="203296" y="62126"/>
                  <a:pt x="205595" y="69565"/>
                </a:cubicBezTo>
                <a:cubicBezTo>
                  <a:pt x="196939" y="74705"/>
                  <a:pt x="188553" y="79710"/>
                  <a:pt x="179896" y="84850"/>
                </a:cubicBezTo>
                <a:cubicBezTo>
                  <a:pt x="179896" y="98646"/>
                  <a:pt x="179355" y="112578"/>
                  <a:pt x="180031" y="126510"/>
                </a:cubicBezTo>
                <a:cubicBezTo>
                  <a:pt x="181384" y="153156"/>
                  <a:pt x="183548" y="179938"/>
                  <a:pt x="185036" y="206584"/>
                </a:cubicBezTo>
                <a:cubicBezTo>
                  <a:pt x="185983" y="222139"/>
                  <a:pt x="185847" y="237829"/>
                  <a:pt x="186794" y="253384"/>
                </a:cubicBezTo>
                <a:cubicBezTo>
                  <a:pt x="187200" y="258794"/>
                  <a:pt x="189500" y="264070"/>
                  <a:pt x="191123" y="269886"/>
                </a:cubicBezTo>
                <a:cubicBezTo>
                  <a:pt x="189770" y="275702"/>
                  <a:pt x="186659" y="282330"/>
                  <a:pt x="186794" y="288957"/>
                </a:cubicBezTo>
                <a:cubicBezTo>
                  <a:pt x="186930" y="313575"/>
                  <a:pt x="188282" y="338057"/>
                  <a:pt x="188823" y="362674"/>
                </a:cubicBezTo>
                <a:cubicBezTo>
                  <a:pt x="189094" y="376471"/>
                  <a:pt x="188823" y="390403"/>
                  <a:pt x="188823" y="405281"/>
                </a:cubicBezTo>
                <a:cubicBezTo>
                  <a:pt x="196939" y="406634"/>
                  <a:pt x="203431" y="407581"/>
                  <a:pt x="210465" y="408663"/>
                </a:cubicBezTo>
                <a:cubicBezTo>
                  <a:pt x="208571" y="419484"/>
                  <a:pt x="197345" y="415155"/>
                  <a:pt x="191664" y="420566"/>
                </a:cubicBezTo>
                <a:cubicBezTo>
                  <a:pt x="183954" y="434633"/>
                  <a:pt x="189229" y="450188"/>
                  <a:pt x="189500" y="465202"/>
                </a:cubicBezTo>
                <a:cubicBezTo>
                  <a:pt x="190176" y="502533"/>
                  <a:pt x="191799" y="539865"/>
                  <a:pt x="193287" y="577197"/>
                </a:cubicBezTo>
                <a:cubicBezTo>
                  <a:pt x="194234" y="599785"/>
                  <a:pt x="195586" y="622374"/>
                  <a:pt x="196804" y="646856"/>
                </a:cubicBezTo>
                <a:cubicBezTo>
                  <a:pt x="209924" y="646856"/>
                  <a:pt x="222097" y="646856"/>
                  <a:pt x="236705" y="646856"/>
                </a:cubicBezTo>
                <a:cubicBezTo>
                  <a:pt x="230889" y="653754"/>
                  <a:pt x="226967" y="658353"/>
                  <a:pt x="222638" y="663493"/>
                </a:cubicBezTo>
                <a:cubicBezTo>
                  <a:pt x="219933" y="662681"/>
                  <a:pt x="217363" y="661464"/>
                  <a:pt x="214658" y="661058"/>
                </a:cubicBezTo>
                <a:cubicBezTo>
                  <a:pt x="200591" y="659029"/>
                  <a:pt x="196127" y="663223"/>
                  <a:pt x="197209" y="677290"/>
                </a:cubicBezTo>
                <a:cubicBezTo>
                  <a:pt x="198697" y="696767"/>
                  <a:pt x="200591" y="716245"/>
                  <a:pt x="201673" y="735587"/>
                </a:cubicBezTo>
                <a:cubicBezTo>
                  <a:pt x="203431" y="765615"/>
                  <a:pt x="204784" y="795778"/>
                  <a:pt x="205866" y="825941"/>
                </a:cubicBezTo>
                <a:cubicBezTo>
                  <a:pt x="206542" y="844607"/>
                  <a:pt x="212358" y="848529"/>
                  <a:pt x="230078" y="842713"/>
                </a:cubicBezTo>
                <a:cubicBezTo>
                  <a:pt x="235082" y="841090"/>
                  <a:pt x="240628" y="840819"/>
                  <a:pt x="246038" y="840954"/>
                </a:cubicBezTo>
                <a:cubicBezTo>
                  <a:pt x="261458" y="841360"/>
                  <a:pt x="276742" y="843930"/>
                  <a:pt x="292162" y="838385"/>
                </a:cubicBezTo>
                <a:cubicBezTo>
                  <a:pt x="300142" y="835544"/>
                  <a:pt x="309881" y="836085"/>
                  <a:pt x="318673" y="836897"/>
                </a:cubicBezTo>
                <a:cubicBezTo>
                  <a:pt x="333822" y="838385"/>
                  <a:pt x="333687" y="839061"/>
                  <a:pt x="333281" y="823100"/>
                </a:cubicBezTo>
                <a:cubicBezTo>
                  <a:pt x="333281" y="822153"/>
                  <a:pt x="334228" y="821206"/>
                  <a:pt x="335039" y="819448"/>
                </a:cubicBezTo>
                <a:cubicBezTo>
                  <a:pt x="338286" y="820395"/>
                  <a:pt x="341802" y="821206"/>
                  <a:pt x="346942" y="822694"/>
                </a:cubicBezTo>
                <a:cubicBezTo>
                  <a:pt x="345319" y="807680"/>
                  <a:pt x="343831" y="793884"/>
                  <a:pt x="342344" y="780223"/>
                </a:cubicBezTo>
                <a:cubicBezTo>
                  <a:pt x="339909" y="756687"/>
                  <a:pt x="337474" y="733152"/>
                  <a:pt x="334904" y="709617"/>
                </a:cubicBezTo>
                <a:cubicBezTo>
                  <a:pt x="331658" y="679724"/>
                  <a:pt x="328412" y="649832"/>
                  <a:pt x="324760" y="619939"/>
                </a:cubicBezTo>
                <a:cubicBezTo>
                  <a:pt x="321108" y="590047"/>
                  <a:pt x="321649" y="560154"/>
                  <a:pt x="322460" y="530126"/>
                </a:cubicBezTo>
                <a:cubicBezTo>
                  <a:pt x="322731" y="517277"/>
                  <a:pt x="321919" y="504562"/>
                  <a:pt x="321649" y="491713"/>
                </a:cubicBezTo>
                <a:cubicBezTo>
                  <a:pt x="321108" y="472235"/>
                  <a:pt x="320567" y="452893"/>
                  <a:pt x="320161" y="433415"/>
                </a:cubicBezTo>
                <a:cubicBezTo>
                  <a:pt x="319890" y="421918"/>
                  <a:pt x="320972" y="410151"/>
                  <a:pt x="319349" y="398789"/>
                </a:cubicBezTo>
                <a:cubicBezTo>
                  <a:pt x="316374" y="379041"/>
                  <a:pt x="317726" y="359428"/>
                  <a:pt x="317861" y="339680"/>
                </a:cubicBezTo>
                <a:cubicBezTo>
                  <a:pt x="317997" y="320744"/>
                  <a:pt x="316238" y="301807"/>
                  <a:pt x="315968" y="282736"/>
                </a:cubicBezTo>
                <a:cubicBezTo>
                  <a:pt x="315562" y="245539"/>
                  <a:pt x="315291" y="208342"/>
                  <a:pt x="315697" y="171146"/>
                </a:cubicBezTo>
                <a:cubicBezTo>
                  <a:pt x="315968" y="145852"/>
                  <a:pt x="317456" y="120558"/>
                  <a:pt x="318402" y="95265"/>
                </a:cubicBezTo>
                <a:cubicBezTo>
                  <a:pt x="318538" y="92019"/>
                  <a:pt x="318538" y="88637"/>
                  <a:pt x="318267" y="85391"/>
                </a:cubicBezTo>
                <a:cubicBezTo>
                  <a:pt x="317050" y="74435"/>
                  <a:pt x="319349" y="70783"/>
                  <a:pt x="328547" y="69024"/>
                </a:cubicBezTo>
                <a:cubicBezTo>
                  <a:pt x="342073" y="66454"/>
                  <a:pt x="355464" y="62938"/>
                  <a:pt x="369125" y="61450"/>
                </a:cubicBezTo>
                <a:cubicBezTo>
                  <a:pt x="384409" y="59827"/>
                  <a:pt x="399964" y="59286"/>
                  <a:pt x="415249" y="59691"/>
                </a:cubicBezTo>
                <a:cubicBezTo>
                  <a:pt x="437296" y="60232"/>
                  <a:pt x="458667" y="57121"/>
                  <a:pt x="480174" y="52252"/>
                </a:cubicBezTo>
                <a:cubicBezTo>
                  <a:pt x="511419" y="44948"/>
                  <a:pt x="543205" y="41567"/>
                  <a:pt x="575262" y="42513"/>
                </a:cubicBezTo>
                <a:cubicBezTo>
                  <a:pt x="593251" y="43054"/>
                  <a:pt x="595415" y="45354"/>
                  <a:pt x="597309" y="62667"/>
                </a:cubicBezTo>
                <a:cubicBezTo>
                  <a:pt x="601908" y="104327"/>
                  <a:pt x="606777" y="145852"/>
                  <a:pt x="610835" y="187648"/>
                </a:cubicBezTo>
                <a:cubicBezTo>
                  <a:pt x="613134" y="211048"/>
                  <a:pt x="614217" y="234448"/>
                  <a:pt x="615299" y="257848"/>
                </a:cubicBezTo>
                <a:cubicBezTo>
                  <a:pt x="617327" y="299237"/>
                  <a:pt x="618951" y="340492"/>
                  <a:pt x="620980" y="381881"/>
                </a:cubicBezTo>
                <a:cubicBezTo>
                  <a:pt x="621791" y="399736"/>
                  <a:pt x="623549" y="417455"/>
                  <a:pt x="624090" y="435309"/>
                </a:cubicBezTo>
                <a:cubicBezTo>
                  <a:pt x="624902" y="466419"/>
                  <a:pt x="623955" y="497664"/>
                  <a:pt x="625849" y="528774"/>
                </a:cubicBezTo>
                <a:cubicBezTo>
                  <a:pt x="627201" y="549469"/>
                  <a:pt x="628284" y="569758"/>
                  <a:pt x="625984" y="590588"/>
                </a:cubicBezTo>
                <a:cubicBezTo>
                  <a:pt x="624496" y="603573"/>
                  <a:pt x="628689" y="617099"/>
                  <a:pt x="629366" y="630490"/>
                </a:cubicBezTo>
                <a:cubicBezTo>
                  <a:pt x="630448" y="651455"/>
                  <a:pt x="630583" y="672420"/>
                  <a:pt x="631530" y="693386"/>
                </a:cubicBezTo>
                <a:cubicBezTo>
                  <a:pt x="631936" y="701772"/>
                  <a:pt x="634370" y="709887"/>
                  <a:pt x="634911" y="718273"/>
                </a:cubicBezTo>
                <a:cubicBezTo>
                  <a:pt x="637346" y="754658"/>
                  <a:pt x="639510" y="791043"/>
                  <a:pt x="641674" y="827428"/>
                </a:cubicBezTo>
                <a:cubicBezTo>
                  <a:pt x="642756" y="832433"/>
                  <a:pt x="643027" y="837979"/>
                  <a:pt x="643433" y="844607"/>
                </a:cubicBezTo>
                <a:close/>
                <a:moveTo>
                  <a:pt x="610023" y="840143"/>
                </a:moveTo>
                <a:cubicBezTo>
                  <a:pt x="610023" y="815390"/>
                  <a:pt x="611782" y="792261"/>
                  <a:pt x="609482" y="769672"/>
                </a:cubicBezTo>
                <a:cubicBezTo>
                  <a:pt x="607183" y="747219"/>
                  <a:pt x="605966" y="725036"/>
                  <a:pt x="608130" y="702583"/>
                </a:cubicBezTo>
                <a:cubicBezTo>
                  <a:pt x="608536" y="698796"/>
                  <a:pt x="607318" y="694873"/>
                  <a:pt x="606912" y="690951"/>
                </a:cubicBezTo>
                <a:cubicBezTo>
                  <a:pt x="605560" y="678777"/>
                  <a:pt x="604342" y="666604"/>
                  <a:pt x="603125" y="654431"/>
                </a:cubicBezTo>
                <a:cubicBezTo>
                  <a:pt x="602719" y="650643"/>
                  <a:pt x="603125" y="646586"/>
                  <a:pt x="602449" y="642798"/>
                </a:cubicBezTo>
                <a:cubicBezTo>
                  <a:pt x="599608" y="626296"/>
                  <a:pt x="596497" y="609930"/>
                  <a:pt x="600690" y="593022"/>
                </a:cubicBezTo>
                <a:cubicBezTo>
                  <a:pt x="601502" y="589506"/>
                  <a:pt x="600014" y="585448"/>
                  <a:pt x="599744" y="581525"/>
                </a:cubicBezTo>
                <a:cubicBezTo>
                  <a:pt x="598932" y="569352"/>
                  <a:pt x="597715" y="557179"/>
                  <a:pt x="597309" y="545005"/>
                </a:cubicBezTo>
                <a:cubicBezTo>
                  <a:pt x="596633" y="527827"/>
                  <a:pt x="596903" y="510514"/>
                  <a:pt x="596227" y="493336"/>
                </a:cubicBezTo>
                <a:cubicBezTo>
                  <a:pt x="595280" y="470477"/>
                  <a:pt x="593386" y="447618"/>
                  <a:pt x="592710" y="424623"/>
                </a:cubicBezTo>
                <a:cubicBezTo>
                  <a:pt x="591899" y="398383"/>
                  <a:pt x="592304" y="372143"/>
                  <a:pt x="591628" y="345767"/>
                </a:cubicBezTo>
                <a:cubicBezTo>
                  <a:pt x="590681" y="311140"/>
                  <a:pt x="588923" y="276514"/>
                  <a:pt x="587705" y="242022"/>
                </a:cubicBezTo>
                <a:cubicBezTo>
                  <a:pt x="586759" y="214700"/>
                  <a:pt x="587570" y="187242"/>
                  <a:pt x="584459" y="160054"/>
                </a:cubicBezTo>
                <a:cubicBezTo>
                  <a:pt x="581213" y="131785"/>
                  <a:pt x="578102" y="103651"/>
                  <a:pt x="577561" y="75111"/>
                </a:cubicBezTo>
                <a:cubicBezTo>
                  <a:pt x="577426" y="66995"/>
                  <a:pt x="575126" y="58880"/>
                  <a:pt x="573774" y="49817"/>
                </a:cubicBezTo>
                <a:cubicBezTo>
                  <a:pt x="564170" y="50764"/>
                  <a:pt x="555784" y="51305"/>
                  <a:pt x="547533" y="52523"/>
                </a:cubicBezTo>
                <a:cubicBezTo>
                  <a:pt x="512095" y="57798"/>
                  <a:pt x="476927" y="64155"/>
                  <a:pt x="441354" y="68348"/>
                </a:cubicBezTo>
                <a:cubicBezTo>
                  <a:pt x="409838" y="72000"/>
                  <a:pt x="378052" y="73353"/>
                  <a:pt x="346266" y="75517"/>
                </a:cubicBezTo>
                <a:cubicBezTo>
                  <a:pt x="338286" y="76058"/>
                  <a:pt x="335716" y="79710"/>
                  <a:pt x="335716" y="87284"/>
                </a:cubicBezTo>
                <a:cubicBezTo>
                  <a:pt x="335716" y="115689"/>
                  <a:pt x="333687" y="143959"/>
                  <a:pt x="336122" y="172498"/>
                </a:cubicBezTo>
                <a:cubicBezTo>
                  <a:pt x="338421" y="199280"/>
                  <a:pt x="337880" y="226332"/>
                  <a:pt x="338962" y="253114"/>
                </a:cubicBezTo>
                <a:cubicBezTo>
                  <a:pt x="340720" y="297344"/>
                  <a:pt x="342614" y="341438"/>
                  <a:pt x="344508" y="385669"/>
                </a:cubicBezTo>
                <a:cubicBezTo>
                  <a:pt x="345590" y="411233"/>
                  <a:pt x="347348" y="436797"/>
                  <a:pt x="347889" y="462361"/>
                </a:cubicBezTo>
                <a:cubicBezTo>
                  <a:pt x="348430" y="489684"/>
                  <a:pt x="347213" y="517141"/>
                  <a:pt x="348024" y="544464"/>
                </a:cubicBezTo>
                <a:cubicBezTo>
                  <a:pt x="349918" y="599244"/>
                  <a:pt x="352488" y="654025"/>
                  <a:pt x="355058" y="708805"/>
                </a:cubicBezTo>
                <a:cubicBezTo>
                  <a:pt x="356952" y="746813"/>
                  <a:pt x="359386" y="784821"/>
                  <a:pt x="361821" y="822830"/>
                </a:cubicBezTo>
                <a:cubicBezTo>
                  <a:pt x="362092" y="827158"/>
                  <a:pt x="363444" y="831351"/>
                  <a:pt x="364120" y="835274"/>
                </a:cubicBezTo>
                <a:cubicBezTo>
                  <a:pt x="371966" y="836491"/>
                  <a:pt x="378864" y="837438"/>
                  <a:pt x="385627" y="838520"/>
                </a:cubicBezTo>
                <a:cubicBezTo>
                  <a:pt x="394824" y="840008"/>
                  <a:pt x="402264" y="833245"/>
                  <a:pt x="410515" y="832839"/>
                </a:cubicBezTo>
                <a:cubicBezTo>
                  <a:pt x="424176" y="832163"/>
                  <a:pt x="437837" y="834191"/>
                  <a:pt x="451634" y="835274"/>
                </a:cubicBezTo>
                <a:cubicBezTo>
                  <a:pt x="472599" y="836897"/>
                  <a:pt x="493159" y="844065"/>
                  <a:pt x="514800" y="838790"/>
                </a:cubicBezTo>
                <a:cubicBezTo>
                  <a:pt x="522916" y="836897"/>
                  <a:pt x="533466" y="837167"/>
                  <a:pt x="540770" y="840954"/>
                </a:cubicBezTo>
                <a:cubicBezTo>
                  <a:pt x="548074" y="844607"/>
                  <a:pt x="554567" y="844065"/>
                  <a:pt x="561600" y="843930"/>
                </a:cubicBezTo>
                <a:cubicBezTo>
                  <a:pt x="572151" y="843795"/>
                  <a:pt x="583242" y="841495"/>
                  <a:pt x="593116" y="844065"/>
                </a:cubicBezTo>
                <a:cubicBezTo>
                  <a:pt x="601908" y="846635"/>
                  <a:pt x="606371" y="842578"/>
                  <a:pt x="610023" y="840143"/>
                </a:cubicBezTo>
                <a:close/>
                <a:moveTo>
                  <a:pt x="793436" y="854481"/>
                </a:moveTo>
                <a:cubicBezTo>
                  <a:pt x="811832" y="856239"/>
                  <a:pt x="828333" y="858674"/>
                  <a:pt x="844700" y="859350"/>
                </a:cubicBezTo>
                <a:cubicBezTo>
                  <a:pt x="866747" y="860161"/>
                  <a:pt x="888795" y="858944"/>
                  <a:pt x="910707" y="860026"/>
                </a:cubicBezTo>
                <a:cubicBezTo>
                  <a:pt x="930590" y="860973"/>
                  <a:pt x="950338" y="864625"/>
                  <a:pt x="970357" y="865572"/>
                </a:cubicBezTo>
                <a:cubicBezTo>
                  <a:pt x="988481" y="866383"/>
                  <a:pt x="1007283" y="867465"/>
                  <a:pt x="1024866" y="863949"/>
                </a:cubicBezTo>
                <a:cubicBezTo>
                  <a:pt x="1041909" y="860567"/>
                  <a:pt x="1058952" y="860567"/>
                  <a:pt x="1075995" y="859350"/>
                </a:cubicBezTo>
                <a:cubicBezTo>
                  <a:pt x="1086816" y="858538"/>
                  <a:pt x="1089927" y="856374"/>
                  <a:pt x="1089521" y="845012"/>
                </a:cubicBezTo>
                <a:cubicBezTo>
                  <a:pt x="1088980" y="827293"/>
                  <a:pt x="1087492" y="809439"/>
                  <a:pt x="1086139" y="791720"/>
                </a:cubicBezTo>
                <a:cubicBezTo>
                  <a:pt x="1082893" y="746543"/>
                  <a:pt x="1078835" y="701501"/>
                  <a:pt x="1076671" y="656324"/>
                </a:cubicBezTo>
                <a:cubicBezTo>
                  <a:pt x="1075724" y="636441"/>
                  <a:pt x="1078565" y="616287"/>
                  <a:pt x="1079917" y="596269"/>
                </a:cubicBezTo>
                <a:cubicBezTo>
                  <a:pt x="1081135" y="578279"/>
                  <a:pt x="1075995" y="572869"/>
                  <a:pt x="1058411" y="573951"/>
                </a:cubicBezTo>
                <a:cubicBezTo>
                  <a:pt x="1054624" y="574221"/>
                  <a:pt x="1050836" y="575303"/>
                  <a:pt x="1047049" y="574898"/>
                </a:cubicBezTo>
                <a:cubicBezTo>
                  <a:pt x="998085" y="570569"/>
                  <a:pt x="949526" y="574762"/>
                  <a:pt x="901239" y="582607"/>
                </a:cubicBezTo>
                <a:cubicBezTo>
                  <a:pt x="869588" y="587747"/>
                  <a:pt x="838072" y="591805"/>
                  <a:pt x="806015" y="592887"/>
                </a:cubicBezTo>
                <a:cubicBezTo>
                  <a:pt x="791272" y="593428"/>
                  <a:pt x="786808" y="597892"/>
                  <a:pt x="787349" y="612500"/>
                </a:cubicBezTo>
                <a:cubicBezTo>
                  <a:pt x="788026" y="630895"/>
                  <a:pt x="790055" y="649155"/>
                  <a:pt x="790461" y="667551"/>
                </a:cubicBezTo>
                <a:cubicBezTo>
                  <a:pt x="791137" y="696497"/>
                  <a:pt x="790731" y="725578"/>
                  <a:pt x="791137" y="754523"/>
                </a:cubicBezTo>
                <a:cubicBezTo>
                  <a:pt x="791813" y="787662"/>
                  <a:pt x="792760" y="820530"/>
                  <a:pt x="793436" y="854481"/>
                </a:cubicBezTo>
                <a:close/>
                <a:moveTo>
                  <a:pt x="1490432" y="914130"/>
                </a:moveTo>
                <a:cubicBezTo>
                  <a:pt x="1482046" y="904256"/>
                  <a:pt x="1473660" y="904662"/>
                  <a:pt x="1463921" y="910749"/>
                </a:cubicBezTo>
                <a:cubicBezTo>
                  <a:pt x="1462568" y="911560"/>
                  <a:pt x="1460945" y="913048"/>
                  <a:pt x="1459728" y="912778"/>
                </a:cubicBezTo>
                <a:cubicBezTo>
                  <a:pt x="1445120" y="909531"/>
                  <a:pt x="1431999" y="911696"/>
                  <a:pt x="1417391" y="916700"/>
                </a:cubicBezTo>
                <a:cubicBezTo>
                  <a:pt x="1400754" y="922381"/>
                  <a:pt x="1381683" y="920082"/>
                  <a:pt x="1363558" y="921705"/>
                </a:cubicBezTo>
                <a:cubicBezTo>
                  <a:pt x="1354225" y="922516"/>
                  <a:pt x="1343675" y="921434"/>
                  <a:pt x="1336100" y="925627"/>
                </a:cubicBezTo>
                <a:cubicBezTo>
                  <a:pt x="1324332" y="932120"/>
                  <a:pt x="1311618" y="931444"/>
                  <a:pt x="1300527" y="930632"/>
                </a:cubicBezTo>
                <a:cubicBezTo>
                  <a:pt x="1278344" y="929144"/>
                  <a:pt x="1257920" y="937801"/>
                  <a:pt x="1236278" y="937530"/>
                </a:cubicBezTo>
                <a:cubicBezTo>
                  <a:pt x="1235737" y="937530"/>
                  <a:pt x="1235196" y="939289"/>
                  <a:pt x="1234249" y="940777"/>
                </a:cubicBezTo>
                <a:cubicBezTo>
                  <a:pt x="1237225" y="950380"/>
                  <a:pt x="1245341" y="952138"/>
                  <a:pt x="1253997" y="952003"/>
                </a:cubicBezTo>
                <a:cubicBezTo>
                  <a:pt x="1278074" y="951462"/>
                  <a:pt x="1302150" y="951192"/>
                  <a:pt x="1326226" y="949704"/>
                </a:cubicBezTo>
                <a:cubicBezTo>
                  <a:pt x="1349626" y="948216"/>
                  <a:pt x="1373026" y="945511"/>
                  <a:pt x="1396291" y="943076"/>
                </a:cubicBezTo>
                <a:cubicBezTo>
                  <a:pt x="1406841" y="941994"/>
                  <a:pt x="1417391" y="940100"/>
                  <a:pt x="1427942" y="939018"/>
                </a:cubicBezTo>
                <a:cubicBezTo>
                  <a:pt x="1452830" y="936448"/>
                  <a:pt x="1477717" y="934013"/>
                  <a:pt x="1502605" y="931444"/>
                </a:cubicBezTo>
                <a:cubicBezTo>
                  <a:pt x="1504093" y="931308"/>
                  <a:pt x="1505311" y="929956"/>
                  <a:pt x="1510180" y="927115"/>
                </a:cubicBezTo>
                <a:cubicBezTo>
                  <a:pt x="1501929" y="921975"/>
                  <a:pt x="1494760" y="919270"/>
                  <a:pt x="1490432" y="914130"/>
                </a:cubicBezTo>
                <a:close/>
                <a:moveTo>
                  <a:pt x="1030277" y="952544"/>
                </a:moveTo>
                <a:cubicBezTo>
                  <a:pt x="1027572" y="951056"/>
                  <a:pt x="1024866" y="948892"/>
                  <a:pt x="1021891" y="948216"/>
                </a:cubicBezTo>
                <a:cubicBezTo>
                  <a:pt x="1009988" y="945916"/>
                  <a:pt x="997950" y="944564"/>
                  <a:pt x="986047" y="941994"/>
                </a:cubicBezTo>
                <a:cubicBezTo>
                  <a:pt x="971303" y="938748"/>
                  <a:pt x="957101" y="934960"/>
                  <a:pt x="941681" y="939694"/>
                </a:cubicBezTo>
                <a:cubicBezTo>
                  <a:pt x="935054" y="941723"/>
                  <a:pt x="927209" y="940100"/>
                  <a:pt x="919904" y="939965"/>
                </a:cubicBezTo>
                <a:cubicBezTo>
                  <a:pt x="911518" y="939830"/>
                  <a:pt x="902726" y="937801"/>
                  <a:pt x="894881" y="939559"/>
                </a:cubicBezTo>
                <a:cubicBezTo>
                  <a:pt x="884466" y="941859"/>
                  <a:pt x="874322" y="941453"/>
                  <a:pt x="863907" y="942129"/>
                </a:cubicBezTo>
                <a:cubicBezTo>
                  <a:pt x="844159" y="943482"/>
                  <a:pt x="824276" y="945240"/>
                  <a:pt x="804663" y="947540"/>
                </a:cubicBezTo>
                <a:cubicBezTo>
                  <a:pt x="793030" y="949027"/>
                  <a:pt x="780992" y="950380"/>
                  <a:pt x="771118" y="958766"/>
                </a:cubicBezTo>
                <a:cubicBezTo>
                  <a:pt x="795195" y="960795"/>
                  <a:pt x="819136" y="962418"/>
                  <a:pt x="842941" y="961742"/>
                </a:cubicBezTo>
                <a:cubicBezTo>
                  <a:pt x="863771" y="961066"/>
                  <a:pt x="884602" y="955114"/>
                  <a:pt x="905567" y="961336"/>
                </a:cubicBezTo>
                <a:cubicBezTo>
                  <a:pt x="909084" y="962418"/>
                  <a:pt x="913277" y="961201"/>
                  <a:pt x="917199" y="961201"/>
                </a:cubicBezTo>
                <a:cubicBezTo>
                  <a:pt x="923827" y="961066"/>
                  <a:pt x="930455" y="960795"/>
                  <a:pt x="937218" y="960930"/>
                </a:cubicBezTo>
                <a:cubicBezTo>
                  <a:pt x="953855" y="961201"/>
                  <a:pt x="970357" y="963500"/>
                  <a:pt x="986994" y="959713"/>
                </a:cubicBezTo>
                <a:cubicBezTo>
                  <a:pt x="990781" y="958901"/>
                  <a:pt x="995515" y="958225"/>
                  <a:pt x="998626" y="959983"/>
                </a:cubicBezTo>
                <a:cubicBezTo>
                  <a:pt x="1010529" y="966476"/>
                  <a:pt x="1019862" y="959172"/>
                  <a:pt x="1030006" y="956331"/>
                </a:cubicBezTo>
                <a:cubicBezTo>
                  <a:pt x="1030006" y="954979"/>
                  <a:pt x="1030142" y="953761"/>
                  <a:pt x="1030277" y="952544"/>
                </a:cubicBezTo>
                <a:close/>
                <a:moveTo>
                  <a:pt x="513989" y="928197"/>
                </a:moveTo>
                <a:cubicBezTo>
                  <a:pt x="508308" y="929144"/>
                  <a:pt x="502086" y="927927"/>
                  <a:pt x="496134" y="926980"/>
                </a:cubicBezTo>
                <a:cubicBezTo>
                  <a:pt x="491265" y="926168"/>
                  <a:pt x="486531" y="924545"/>
                  <a:pt x="481932" y="922787"/>
                </a:cubicBezTo>
                <a:cubicBezTo>
                  <a:pt x="471246" y="919000"/>
                  <a:pt x="461372" y="924816"/>
                  <a:pt x="450957" y="924681"/>
                </a:cubicBezTo>
                <a:cubicBezTo>
                  <a:pt x="431615" y="924545"/>
                  <a:pt x="412138" y="920082"/>
                  <a:pt x="393337" y="928333"/>
                </a:cubicBezTo>
                <a:cubicBezTo>
                  <a:pt x="391308" y="929279"/>
                  <a:pt x="388197" y="927115"/>
                  <a:pt x="385492" y="926980"/>
                </a:cubicBezTo>
                <a:cubicBezTo>
                  <a:pt x="380352" y="926845"/>
                  <a:pt x="375347" y="927250"/>
                  <a:pt x="369801" y="927521"/>
                </a:cubicBezTo>
                <a:cubicBezTo>
                  <a:pt x="373724" y="940506"/>
                  <a:pt x="377917" y="943752"/>
                  <a:pt x="389144" y="943076"/>
                </a:cubicBezTo>
                <a:cubicBezTo>
                  <a:pt x="410785" y="941859"/>
                  <a:pt x="432292" y="940235"/>
                  <a:pt x="453933" y="939018"/>
                </a:cubicBezTo>
                <a:cubicBezTo>
                  <a:pt x="458397" y="938748"/>
                  <a:pt x="462996" y="938612"/>
                  <a:pt x="467324" y="939153"/>
                </a:cubicBezTo>
                <a:cubicBezTo>
                  <a:pt x="481662" y="940912"/>
                  <a:pt x="495999" y="943076"/>
                  <a:pt x="510472" y="944834"/>
                </a:cubicBezTo>
                <a:cubicBezTo>
                  <a:pt x="532655" y="947540"/>
                  <a:pt x="554567" y="946322"/>
                  <a:pt x="575667" y="937260"/>
                </a:cubicBezTo>
                <a:cubicBezTo>
                  <a:pt x="555378" y="931849"/>
                  <a:pt x="535766" y="924410"/>
                  <a:pt x="513989" y="928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5365867" y="1251646"/>
            <a:ext cx="846410" cy="489923"/>
          </a:xfrm>
          <a:custGeom>
            <a:rect b="b" l="l" r="r" t="t"/>
            <a:pathLst>
              <a:path extrusionOk="0" h="979847" w="1692820">
                <a:moveTo>
                  <a:pt x="1052696" y="862451"/>
                </a:moveTo>
                <a:cubicBezTo>
                  <a:pt x="1078160" y="859878"/>
                  <a:pt x="1101186" y="857440"/>
                  <a:pt x="1124348" y="855137"/>
                </a:cubicBezTo>
                <a:cubicBezTo>
                  <a:pt x="1126515" y="854866"/>
                  <a:pt x="1128682" y="855273"/>
                  <a:pt x="1130849" y="855273"/>
                </a:cubicBezTo>
                <a:cubicBezTo>
                  <a:pt x="1142769" y="854866"/>
                  <a:pt x="1155365" y="856492"/>
                  <a:pt x="1166608" y="853647"/>
                </a:cubicBezTo>
                <a:cubicBezTo>
                  <a:pt x="1180423" y="850126"/>
                  <a:pt x="1193561" y="853783"/>
                  <a:pt x="1206835" y="852970"/>
                </a:cubicBezTo>
                <a:cubicBezTo>
                  <a:pt x="1214962" y="852428"/>
                  <a:pt x="1222954" y="850667"/>
                  <a:pt x="1231080" y="849584"/>
                </a:cubicBezTo>
                <a:cubicBezTo>
                  <a:pt x="1234331" y="849178"/>
                  <a:pt x="1237582" y="848636"/>
                  <a:pt x="1240697" y="848500"/>
                </a:cubicBezTo>
                <a:cubicBezTo>
                  <a:pt x="1256409" y="848229"/>
                  <a:pt x="1272256" y="849584"/>
                  <a:pt x="1287562" y="847552"/>
                </a:cubicBezTo>
                <a:cubicBezTo>
                  <a:pt x="1298939" y="846062"/>
                  <a:pt x="1309504" y="844708"/>
                  <a:pt x="1321153" y="846469"/>
                </a:cubicBezTo>
                <a:cubicBezTo>
                  <a:pt x="1331447" y="847958"/>
                  <a:pt x="1342553" y="843895"/>
                  <a:pt x="1353254" y="842811"/>
                </a:cubicBezTo>
                <a:cubicBezTo>
                  <a:pt x="1358401" y="842270"/>
                  <a:pt x="1362871" y="841322"/>
                  <a:pt x="1368695" y="845520"/>
                </a:cubicBezTo>
                <a:cubicBezTo>
                  <a:pt x="1373435" y="849042"/>
                  <a:pt x="1382917" y="848094"/>
                  <a:pt x="1389554" y="846333"/>
                </a:cubicBezTo>
                <a:cubicBezTo>
                  <a:pt x="1401067" y="843218"/>
                  <a:pt x="1411767" y="840509"/>
                  <a:pt x="1423416" y="846062"/>
                </a:cubicBezTo>
                <a:cubicBezTo>
                  <a:pt x="1426666" y="847552"/>
                  <a:pt x="1431949" y="848229"/>
                  <a:pt x="1434658" y="846469"/>
                </a:cubicBezTo>
                <a:cubicBezTo>
                  <a:pt x="1443191" y="841322"/>
                  <a:pt x="1452401" y="842405"/>
                  <a:pt x="1461476" y="841728"/>
                </a:cubicBezTo>
                <a:cubicBezTo>
                  <a:pt x="1471499" y="840915"/>
                  <a:pt x="1481522" y="841051"/>
                  <a:pt x="1491546" y="840780"/>
                </a:cubicBezTo>
                <a:cubicBezTo>
                  <a:pt x="1507935" y="840238"/>
                  <a:pt x="1509018" y="838613"/>
                  <a:pt x="1510644" y="822630"/>
                </a:cubicBezTo>
                <a:cubicBezTo>
                  <a:pt x="1514842" y="779016"/>
                  <a:pt x="1511185" y="735402"/>
                  <a:pt x="1511185" y="691923"/>
                </a:cubicBezTo>
                <a:cubicBezTo>
                  <a:pt x="1511185" y="652102"/>
                  <a:pt x="1510914" y="612145"/>
                  <a:pt x="1510373" y="572323"/>
                </a:cubicBezTo>
                <a:cubicBezTo>
                  <a:pt x="1509695" y="528167"/>
                  <a:pt x="1510102" y="483741"/>
                  <a:pt x="1507122" y="439720"/>
                </a:cubicBezTo>
                <a:cubicBezTo>
                  <a:pt x="1503871" y="390282"/>
                  <a:pt x="1506716" y="341250"/>
                  <a:pt x="1507528" y="291947"/>
                </a:cubicBezTo>
                <a:cubicBezTo>
                  <a:pt x="1508070" y="252803"/>
                  <a:pt x="1506716" y="213659"/>
                  <a:pt x="1506445" y="174514"/>
                </a:cubicBezTo>
                <a:cubicBezTo>
                  <a:pt x="1506309" y="152301"/>
                  <a:pt x="1507257" y="130223"/>
                  <a:pt x="1507122" y="108010"/>
                </a:cubicBezTo>
                <a:cubicBezTo>
                  <a:pt x="1506986" y="95142"/>
                  <a:pt x="1505361" y="82410"/>
                  <a:pt x="1504955" y="69543"/>
                </a:cubicBezTo>
                <a:cubicBezTo>
                  <a:pt x="1504684" y="63177"/>
                  <a:pt x="1501433" y="60062"/>
                  <a:pt x="1496015" y="59249"/>
                </a:cubicBezTo>
                <a:cubicBezTo>
                  <a:pt x="1490462" y="58301"/>
                  <a:pt x="1484909" y="58030"/>
                  <a:pt x="1479220" y="58165"/>
                </a:cubicBezTo>
                <a:cubicBezTo>
                  <a:pt x="1470280" y="58301"/>
                  <a:pt x="1461341" y="59791"/>
                  <a:pt x="1452401" y="59384"/>
                </a:cubicBezTo>
                <a:cubicBezTo>
                  <a:pt x="1428698" y="58165"/>
                  <a:pt x="1405943" y="63854"/>
                  <a:pt x="1382917" y="67240"/>
                </a:cubicBezTo>
                <a:cubicBezTo>
                  <a:pt x="1363006" y="70085"/>
                  <a:pt x="1342689" y="69543"/>
                  <a:pt x="1322643" y="70626"/>
                </a:cubicBezTo>
                <a:cubicBezTo>
                  <a:pt x="1311536" y="71304"/>
                  <a:pt x="1300429" y="72523"/>
                  <a:pt x="1289323" y="73471"/>
                </a:cubicBezTo>
                <a:cubicBezTo>
                  <a:pt x="1282821" y="74013"/>
                  <a:pt x="1281331" y="78482"/>
                  <a:pt x="1280654" y="83900"/>
                </a:cubicBezTo>
                <a:cubicBezTo>
                  <a:pt x="1278622" y="100560"/>
                  <a:pt x="1275507" y="117220"/>
                  <a:pt x="1274559" y="133880"/>
                </a:cubicBezTo>
                <a:cubicBezTo>
                  <a:pt x="1272527" y="166929"/>
                  <a:pt x="1271444" y="199979"/>
                  <a:pt x="1270496" y="233028"/>
                </a:cubicBezTo>
                <a:cubicBezTo>
                  <a:pt x="1269277" y="273120"/>
                  <a:pt x="1269277" y="313348"/>
                  <a:pt x="1267516" y="353440"/>
                </a:cubicBezTo>
                <a:cubicBezTo>
                  <a:pt x="1264265" y="422789"/>
                  <a:pt x="1260879" y="492003"/>
                  <a:pt x="1260472" y="561487"/>
                </a:cubicBezTo>
                <a:cubicBezTo>
                  <a:pt x="1260202" y="601715"/>
                  <a:pt x="1255867" y="641943"/>
                  <a:pt x="1254377" y="682306"/>
                </a:cubicBezTo>
                <a:cubicBezTo>
                  <a:pt x="1253294" y="709260"/>
                  <a:pt x="1254513" y="736350"/>
                  <a:pt x="1253836" y="763304"/>
                </a:cubicBezTo>
                <a:cubicBezTo>
                  <a:pt x="1253294" y="784027"/>
                  <a:pt x="1251533" y="804751"/>
                  <a:pt x="1250178" y="825474"/>
                </a:cubicBezTo>
                <a:cubicBezTo>
                  <a:pt x="1250043" y="827641"/>
                  <a:pt x="1250178" y="830486"/>
                  <a:pt x="1248959" y="831976"/>
                </a:cubicBezTo>
                <a:cubicBezTo>
                  <a:pt x="1246521" y="835362"/>
                  <a:pt x="1243542" y="839832"/>
                  <a:pt x="1240155" y="840644"/>
                </a:cubicBezTo>
                <a:cubicBezTo>
                  <a:pt x="1234196" y="841999"/>
                  <a:pt x="1233248" y="836175"/>
                  <a:pt x="1232977" y="831705"/>
                </a:cubicBezTo>
                <a:cubicBezTo>
                  <a:pt x="1232029" y="820598"/>
                  <a:pt x="1231487" y="809356"/>
                  <a:pt x="1230945" y="798249"/>
                </a:cubicBezTo>
                <a:cubicBezTo>
                  <a:pt x="1229861" y="774682"/>
                  <a:pt x="1228507" y="751249"/>
                  <a:pt x="1228101" y="727681"/>
                </a:cubicBezTo>
                <a:cubicBezTo>
                  <a:pt x="1227559" y="697341"/>
                  <a:pt x="1227017" y="667001"/>
                  <a:pt x="1227965" y="636661"/>
                </a:cubicBezTo>
                <a:cubicBezTo>
                  <a:pt x="1229320" y="593724"/>
                  <a:pt x="1232299" y="550787"/>
                  <a:pt x="1234196" y="507850"/>
                </a:cubicBezTo>
                <a:cubicBezTo>
                  <a:pt x="1235956" y="466945"/>
                  <a:pt x="1237176" y="426040"/>
                  <a:pt x="1238801" y="385135"/>
                </a:cubicBezTo>
                <a:cubicBezTo>
                  <a:pt x="1240697" y="339896"/>
                  <a:pt x="1243000" y="294656"/>
                  <a:pt x="1244490" y="249417"/>
                </a:cubicBezTo>
                <a:cubicBezTo>
                  <a:pt x="1244896" y="236685"/>
                  <a:pt x="1242864" y="223953"/>
                  <a:pt x="1243000" y="211221"/>
                </a:cubicBezTo>
                <a:cubicBezTo>
                  <a:pt x="1243135" y="193883"/>
                  <a:pt x="1243812" y="176546"/>
                  <a:pt x="1245438" y="159344"/>
                </a:cubicBezTo>
                <a:cubicBezTo>
                  <a:pt x="1248147" y="131442"/>
                  <a:pt x="1251533" y="103676"/>
                  <a:pt x="1255190" y="75909"/>
                </a:cubicBezTo>
                <a:cubicBezTo>
                  <a:pt x="1256138" y="68324"/>
                  <a:pt x="1260472" y="62770"/>
                  <a:pt x="1268870" y="60739"/>
                </a:cubicBezTo>
                <a:cubicBezTo>
                  <a:pt x="1279571" y="58165"/>
                  <a:pt x="1289729" y="53831"/>
                  <a:pt x="1301513" y="55592"/>
                </a:cubicBezTo>
                <a:cubicBezTo>
                  <a:pt x="1308827" y="56675"/>
                  <a:pt x="1317225" y="54237"/>
                  <a:pt x="1324539" y="51799"/>
                </a:cubicBezTo>
                <a:cubicBezTo>
                  <a:pt x="1343095" y="45569"/>
                  <a:pt x="1361787" y="42047"/>
                  <a:pt x="1381427" y="45840"/>
                </a:cubicBezTo>
                <a:cubicBezTo>
                  <a:pt x="1383594" y="46246"/>
                  <a:pt x="1386980" y="46381"/>
                  <a:pt x="1387928" y="45298"/>
                </a:cubicBezTo>
                <a:cubicBezTo>
                  <a:pt x="1396191" y="34868"/>
                  <a:pt x="1408516" y="40422"/>
                  <a:pt x="1418539" y="37848"/>
                </a:cubicBezTo>
                <a:cubicBezTo>
                  <a:pt x="1428698" y="35275"/>
                  <a:pt x="1439940" y="37577"/>
                  <a:pt x="1450776" y="37577"/>
                </a:cubicBezTo>
                <a:cubicBezTo>
                  <a:pt x="1462153" y="37713"/>
                  <a:pt x="1474073" y="33920"/>
                  <a:pt x="1484502" y="41641"/>
                </a:cubicBezTo>
                <a:cubicBezTo>
                  <a:pt x="1485044" y="42047"/>
                  <a:pt x="1486805" y="40693"/>
                  <a:pt x="1487753" y="41099"/>
                </a:cubicBezTo>
                <a:cubicBezTo>
                  <a:pt x="1494932" y="44079"/>
                  <a:pt x="1501704" y="33107"/>
                  <a:pt x="1510102" y="41912"/>
                </a:cubicBezTo>
                <a:cubicBezTo>
                  <a:pt x="1515384" y="47465"/>
                  <a:pt x="1525136" y="48684"/>
                  <a:pt x="1533399" y="52070"/>
                </a:cubicBezTo>
                <a:cubicBezTo>
                  <a:pt x="1539494" y="67511"/>
                  <a:pt x="1537462" y="83900"/>
                  <a:pt x="1537598" y="100018"/>
                </a:cubicBezTo>
                <a:cubicBezTo>
                  <a:pt x="1537868" y="125618"/>
                  <a:pt x="1538139" y="151218"/>
                  <a:pt x="1538139" y="176817"/>
                </a:cubicBezTo>
                <a:cubicBezTo>
                  <a:pt x="1538139" y="221650"/>
                  <a:pt x="1538275" y="266619"/>
                  <a:pt x="1537733" y="311452"/>
                </a:cubicBezTo>
                <a:cubicBezTo>
                  <a:pt x="1537327" y="342198"/>
                  <a:pt x="1535024" y="372945"/>
                  <a:pt x="1534889" y="403691"/>
                </a:cubicBezTo>
                <a:cubicBezTo>
                  <a:pt x="1534889" y="430510"/>
                  <a:pt x="1537056" y="457328"/>
                  <a:pt x="1538004" y="484282"/>
                </a:cubicBezTo>
                <a:cubicBezTo>
                  <a:pt x="1538681" y="504464"/>
                  <a:pt x="1538817" y="524646"/>
                  <a:pt x="1539223" y="544692"/>
                </a:cubicBezTo>
                <a:cubicBezTo>
                  <a:pt x="1539765" y="569885"/>
                  <a:pt x="1540442" y="595078"/>
                  <a:pt x="1540713" y="620407"/>
                </a:cubicBezTo>
                <a:cubicBezTo>
                  <a:pt x="1540984" y="659416"/>
                  <a:pt x="1540713" y="698560"/>
                  <a:pt x="1541255" y="737569"/>
                </a:cubicBezTo>
                <a:cubicBezTo>
                  <a:pt x="1541661" y="769805"/>
                  <a:pt x="1542880" y="802177"/>
                  <a:pt x="1543828" y="833601"/>
                </a:cubicBezTo>
                <a:cubicBezTo>
                  <a:pt x="1555206" y="835091"/>
                  <a:pt x="1565500" y="836445"/>
                  <a:pt x="1575794" y="837529"/>
                </a:cubicBezTo>
                <a:cubicBezTo>
                  <a:pt x="1577961" y="837800"/>
                  <a:pt x="1580399" y="837665"/>
                  <a:pt x="1582295" y="836852"/>
                </a:cubicBezTo>
                <a:cubicBezTo>
                  <a:pt x="1586900" y="834820"/>
                  <a:pt x="1590693" y="832382"/>
                  <a:pt x="1595298" y="837935"/>
                </a:cubicBezTo>
                <a:cubicBezTo>
                  <a:pt x="1597194" y="840238"/>
                  <a:pt x="1603290" y="841051"/>
                  <a:pt x="1606405" y="839967"/>
                </a:cubicBezTo>
                <a:cubicBezTo>
                  <a:pt x="1623471" y="833601"/>
                  <a:pt x="1641486" y="835768"/>
                  <a:pt x="1658958" y="833601"/>
                </a:cubicBezTo>
                <a:cubicBezTo>
                  <a:pt x="1665731" y="832788"/>
                  <a:pt x="1670200" y="832788"/>
                  <a:pt x="1675077" y="838477"/>
                </a:cubicBezTo>
                <a:cubicBezTo>
                  <a:pt x="1679546" y="843760"/>
                  <a:pt x="1686183" y="847281"/>
                  <a:pt x="1692820" y="852428"/>
                </a:cubicBezTo>
                <a:cubicBezTo>
                  <a:pt x="1685641" y="860149"/>
                  <a:pt x="1677244" y="858523"/>
                  <a:pt x="1669252" y="857982"/>
                </a:cubicBezTo>
                <a:cubicBezTo>
                  <a:pt x="1638099" y="855408"/>
                  <a:pt x="1606947" y="854460"/>
                  <a:pt x="1575658" y="857575"/>
                </a:cubicBezTo>
                <a:cubicBezTo>
                  <a:pt x="1569563" y="858253"/>
                  <a:pt x="1563333" y="857304"/>
                  <a:pt x="1557102" y="857711"/>
                </a:cubicBezTo>
                <a:cubicBezTo>
                  <a:pt x="1526355" y="859878"/>
                  <a:pt x="1495609" y="862180"/>
                  <a:pt x="1464862" y="864348"/>
                </a:cubicBezTo>
                <a:cubicBezTo>
                  <a:pt x="1433980" y="866650"/>
                  <a:pt x="1403234" y="865160"/>
                  <a:pt x="1372352" y="865160"/>
                </a:cubicBezTo>
                <a:cubicBezTo>
                  <a:pt x="1336458" y="865160"/>
                  <a:pt x="1300429" y="867598"/>
                  <a:pt x="1264536" y="868953"/>
                </a:cubicBezTo>
                <a:cubicBezTo>
                  <a:pt x="1233789" y="870036"/>
                  <a:pt x="1202907" y="870714"/>
                  <a:pt x="1172161" y="872068"/>
                </a:cubicBezTo>
                <a:cubicBezTo>
                  <a:pt x="1146426" y="873152"/>
                  <a:pt x="1120555" y="875183"/>
                  <a:pt x="1094820" y="876538"/>
                </a:cubicBezTo>
                <a:cubicBezTo>
                  <a:pt x="1082495" y="877215"/>
                  <a:pt x="1069763" y="875590"/>
                  <a:pt x="1057843" y="878028"/>
                </a:cubicBezTo>
                <a:cubicBezTo>
                  <a:pt x="1037255" y="882227"/>
                  <a:pt x="1016803" y="878163"/>
                  <a:pt x="996215" y="880195"/>
                </a:cubicBezTo>
                <a:cubicBezTo>
                  <a:pt x="975356" y="882362"/>
                  <a:pt x="953955" y="880330"/>
                  <a:pt x="932825" y="879789"/>
                </a:cubicBezTo>
                <a:cubicBezTo>
                  <a:pt x="912779" y="879382"/>
                  <a:pt x="892598" y="878705"/>
                  <a:pt x="872551" y="877757"/>
                </a:cubicBezTo>
                <a:cubicBezTo>
                  <a:pt x="830563" y="875725"/>
                  <a:pt x="788574" y="873693"/>
                  <a:pt x="746585" y="871120"/>
                </a:cubicBezTo>
                <a:cubicBezTo>
                  <a:pt x="709744" y="868817"/>
                  <a:pt x="672902" y="865025"/>
                  <a:pt x="635925" y="863129"/>
                </a:cubicBezTo>
                <a:cubicBezTo>
                  <a:pt x="600302" y="861232"/>
                  <a:pt x="564680" y="861232"/>
                  <a:pt x="529057" y="859742"/>
                </a:cubicBezTo>
                <a:cubicBezTo>
                  <a:pt x="506708" y="858794"/>
                  <a:pt x="484360" y="856356"/>
                  <a:pt x="462011" y="855408"/>
                </a:cubicBezTo>
                <a:cubicBezTo>
                  <a:pt x="433973" y="854189"/>
                  <a:pt x="405935" y="853241"/>
                  <a:pt x="378033" y="853647"/>
                </a:cubicBezTo>
                <a:cubicBezTo>
                  <a:pt x="357987" y="853918"/>
                  <a:pt x="338076" y="856898"/>
                  <a:pt x="318166" y="857846"/>
                </a:cubicBezTo>
                <a:cubicBezTo>
                  <a:pt x="288638" y="859336"/>
                  <a:pt x="258975" y="860013"/>
                  <a:pt x="229448" y="861368"/>
                </a:cubicBezTo>
                <a:cubicBezTo>
                  <a:pt x="224165" y="861639"/>
                  <a:pt x="218883" y="862993"/>
                  <a:pt x="211433" y="864212"/>
                </a:cubicBezTo>
                <a:cubicBezTo>
                  <a:pt x="213600" y="890760"/>
                  <a:pt x="215497" y="915682"/>
                  <a:pt x="217935" y="940740"/>
                </a:cubicBezTo>
                <a:cubicBezTo>
                  <a:pt x="219425" y="957129"/>
                  <a:pt x="218070" y="966339"/>
                  <a:pt x="211027" y="979207"/>
                </a:cubicBezTo>
                <a:cubicBezTo>
                  <a:pt x="193690" y="980697"/>
                  <a:pt x="193419" y="980832"/>
                  <a:pt x="188136" y="965256"/>
                </a:cubicBezTo>
                <a:cubicBezTo>
                  <a:pt x="185834" y="958484"/>
                  <a:pt x="184208" y="951169"/>
                  <a:pt x="183937" y="943991"/>
                </a:cubicBezTo>
                <a:cubicBezTo>
                  <a:pt x="183260" y="925163"/>
                  <a:pt x="182718" y="906472"/>
                  <a:pt x="178384" y="888051"/>
                </a:cubicBezTo>
                <a:cubicBezTo>
                  <a:pt x="176759" y="881008"/>
                  <a:pt x="176623" y="873693"/>
                  <a:pt x="175675" y="865838"/>
                </a:cubicBezTo>
                <a:cubicBezTo>
                  <a:pt x="171070" y="864619"/>
                  <a:pt x="166871" y="862722"/>
                  <a:pt x="162672" y="862451"/>
                </a:cubicBezTo>
                <a:cubicBezTo>
                  <a:pt x="138833" y="861097"/>
                  <a:pt x="114995" y="859471"/>
                  <a:pt x="91021" y="859065"/>
                </a:cubicBezTo>
                <a:cubicBezTo>
                  <a:pt x="73142" y="858794"/>
                  <a:pt x="55398" y="860149"/>
                  <a:pt x="37519" y="860555"/>
                </a:cubicBezTo>
                <a:cubicBezTo>
                  <a:pt x="25058" y="860826"/>
                  <a:pt x="13274" y="858388"/>
                  <a:pt x="0" y="849178"/>
                </a:cubicBezTo>
                <a:cubicBezTo>
                  <a:pt x="8804" y="847010"/>
                  <a:pt x="15576" y="843624"/>
                  <a:pt x="21942" y="844301"/>
                </a:cubicBezTo>
                <a:cubicBezTo>
                  <a:pt x="32778" y="845385"/>
                  <a:pt x="42395" y="839832"/>
                  <a:pt x="53773" y="842270"/>
                </a:cubicBezTo>
                <a:cubicBezTo>
                  <a:pt x="63118" y="844301"/>
                  <a:pt x="73819" y="838477"/>
                  <a:pt x="84113" y="838071"/>
                </a:cubicBezTo>
                <a:cubicBezTo>
                  <a:pt x="94949" y="837665"/>
                  <a:pt x="105784" y="839832"/>
                  <a:pt x="116620" y="840373"/>
                </a:cubicBezTo>
                <a:cubicBezTo>
                  <a:pt x="128946" y="841051"/>
                  <a:pt x="141136" y="844708"/>
                  <a:pt x="153733" y="841863"/>
                </a:cubicBezTo>
                <a:cubicBezTo>
                  <a:pt x="158202" y="840915"/>
                  <a:pt x="163485" y="843082"/>
                  <a:pt x="168632" y="843895"/>
                </a:cubicBezTo>
                <a:cubicBezTo>
                  <a:pt x="178113" y="839832"/>
                  <a:pt x="176759" y="831298"/>
                  <a:pt x="174456" y="823984"/>
                </a:cubicBezTo>
                <a:cubicBezTo>
                  <a:pt x="169309" y="807053"/>
                  <a:pt x="171341" y="790123"/>
                  <a:pt x="171747" y="773056"/>
                </a:cubicBezTo>
                <a:cubicBezTo>
                  <a:pt x="171747" y="771431"/>
                  <a:pt x="172560" y="769670"/>
                  <a:pt x="172018" y="768180"/>
                </a:cubicBezTo>
                <a:cubicBezTo>
                  <a:pt x="163079" y="743258"/>
                  <a:pt x="170664" y="717116"/>
                  <a:pt x="166465" y="691788"/>
                </a:cubicBezTo>
                <a:cubicBezTo>
                  <a:pt x="165246" y="684745"/>
                  <a:pt x="164704" y="677430"/>
                  <a:pt x="163756" y="669981"/>
                </a:cubicBezTo>
                <a:cubicBezTo>
                  <a:pt x="154816" y="667814"/>
                  <a:pt x="146960" y="665782"/>
                  <a:pt x="138698" y="670116"/>
                </a:cubicBezTo>
                <a:cubicBezTo>
                  <a:pt x="131248" y="674044"/>
                  <a:pt x="125018" y="672012"/>
                  <a:pt x="119465" y="665376"/>
                </a:cubicBezTo>
                <a:cubicBezTo>
                  <a:pt x="131655" y="652373"/>
                  <a:pt x="148450" y="657249"/>
                  <a:pt x="162943" y="651695"/>
                </a:cubicBezTo>
                <a:cubicBezTo>
                  <a:pt x="166194" y="574897"/>
                  <a:pt x="153055" y="498504"/>
                  <a:pt x="158744" y="420351"/>
                </a:cubicBezTo>
                <a:cubicBezTo>
                  <a:pt x="145064" y="419539"/>
                  <a:pt x="134093" y="418997"/>
                  <a:pt x="120548" y="418184"/>
                </a:cubicBezTo>
                <a:cubicBezTo>
                  <a:pt x="131790" y="407078"/>
                  <a:pt x="144251" y="410193"/>
                  <a:pt x="155087" y="408297"/>
                </a:cubicBezTo>
                <a:cubicBezTo>
                  <a:pt x="159421" y="394752"/>
                  <a:pt x="159286" y="297094"/>
                  <a:pt x="154681" y="276506"/>
                </a:cubicBezTo>
                <a:cubicBezTo>
                  <a:pt x="140052" y="274339"/>
                  <a:pt x="124611" y="272037"/>
                  <a:pt x="106191" y="269328"/>
                </a:cubicBezTo>
                <a:cubicBezTo>
                  <a:pt x="110931" y="265941"/>
                  <a:pt x="113234" y="262826"/>
                  <a:pt x="115537" y="262691"/>
                </a:cubicBezTo>
                <a:cubicBezTo>
                  <a:pt x="128539" y="262149"/>
                  <a:pt x="141678" y="262420"/>
                  <a:pt x="154410" y="262420"/>
                </a:cubicBezTo>
                <a:cubicBezTo>
                  <a:pt x="158744" y="236956"/>
                  <a:pt x="157119" y="95684"/>
                  <a:pt x="152649" y="85255"/>
                </a:cubicBezTo>
                <a:cubicBezTo>
                  <a:pt x="136125" y="86745"/>
                  <a:pt x="118923" y="90943"/>
                  <a:pt x="103753" y="79295"/>
                </a:cubicBezTo>
                <a:cubicBezTo>
                  <a:pt x="108629" y="66969"/>
                  <a:pt x="119465" y="61416"/>
                  <a:pt x="132603" y="63989"/>
                </a:cubicBezTo>
                <a:cubicBezTo>
                  <a:pt x="142897" y="66157"/>
                  <a:pt x="142897" y="66157"/>
                  <a:pt x="155358" y="59926"/>
                </a:cubicBezTo>
                <a:cubicBezTo>
                  <a:pt x="154681" y="46110"/>
                  <a:pt x="153733" y="31888"/>
                  <a:pt x="153191" y="17531"/>
                </a:cubicBezTo>
                <a:cubicBezTo>
                  <a:pt x="152920" y="10488"/>
                  <a:pt x="150617" y="1955"/>
                  <a:pt x="161182" y="194"/>
                </a:cubicBezTo>
                <a:cubicBezTo>
                  <a:pt x="168090" y="-1025"/>
                  <a:pt x="171205" y="3445"/>
                  <a:pt x="172966" y="15364"/>
                </a:cubicBezTo>
                <a:cubicBezTo>
                  <a:pt x="174998" y="29721"/>
                  <a:pt x="177030" y="43943"/>
                  <a:pt x="179332" y="60197"/>
                </a:cubicBezTo>
                <a:cubicBezTo>
                  <a:pt x="188678" y="61822"/>
                  <a:pt x="198159" y="63583"/>
                  <a:pt x="209266" y="65615"/>
                </a:cubicBezTo>
                <a:cubicBezTo>
                  <a:pt x="202494" y="76044"/>
                  <a:pt x="191929" y="78347"/>
                  <a:pt x="182989" y="84036"/>
                </a:cubicBezTo>
                <a:cubicBezTo>
                  <a:pt x="182989" y="98664"/>
                  <a:pt x="182447" y="113834"/>
                  <a:pt x="183125" y="128733"/>
                </a:cubicBezTo>
                <a:cubicBezTo>
                  <a:pt x="184479" y="161647"/>
                  <a:pt x="186646" y="194425"/>
                  <a:pt x="188272" y="227339"/>
                </a:cubicBezTo>
                <a:cubicBezTo>
                  <a:pt x="188814" y="237362"/>
                  <a:pt x="188407" y="247521"/>
                  <a:pt x="189491" y="257408"/>
                </a:cubicBezTo>
                <a:cubicBezTo>
                  <a:pt x="189897" y="261201"/>
                  <a:pt x="193283" y="264587"/>
                  <a:pt x="196128" y="269328"/>
                </a:cubicBezTo>
                <a:cubicBezTo>
                  <a:pt x="185292" y="276913"/>
                  <a:pt x="189626" y="289374"/>
                  <a:pt x="189626" y="300480"/>
                </a:cubicBezTo>
                <a:cubicBezTo>
                  <a:pt x="189762" y="335020"/>
                  <a:pt x="191116" y="369559"/>
                  <a:pt x="191929" y="405046"/>
                </a:cubicBezTo>
                <a:cubicBezTo>
                  <a:pt x="199649" y="406400"/>
                  <a:pt x="206151" y="407484"/>
                  <a:pt x="213600" y="408838"/>
                </a:cubicBezTo>
                <a:cubicBezTo>
                  <a:pt x="210756" y="418726"/>
                  <a:pt x="201275" y="416694"/>
                  <a:pt x="194909" y="419674"/>
                </a:cubicBezTo>
                <a:cubicBezTo>
                  <a:pt x="186782" y="434167"/>
                  <a:pt x="191929" y="449743"/>
                  <a:pt x="192200" y="464778"/>
                </a:cubicBezTo>
                <a:cubicBezTo>
                  <a:pt x="192877" y="502703"/>
                  <a:pt x="194638" y="540629"/>
                  <a:pt x="196128" y="578554"/>
                </a:cubicBezTo>
                <a:cubicBezTo>
                  <a:pt x="196940" y="599006"/>
                  <a:pt x="198024" y="619459"/>
                  <a:pt x="198972" y="639911"/>
                </a:cubicBezTo>
                <a:cubicBezTo>
                  <a:pt x="199243" y="646277"/>
                  <a:pt x="202765" y="648580"/>
                  <a:pt x="208995" y="647903"/>
                </a:cubicBezTo>
                <a:cubicBezTo>
                  <a:pt x="218070" y="646819"/>
                  <a:pt x="227281" y="646413"/>
                  <a:pt x="240283" y="645329"/>
                </a:cubicBezTo>
                <a:cubicBezTo>
                  <a:pt x="233511" y="653727"/>
                  <a:pt x="229448" y="658874"/>
                  <a:pt x="225113" y="664292"/>
                </a:cubicBezTo>
                <a:cubicBezTo>
                  <a:pt x="221998" y="663344"/>
                  <a:pt x="219560" y="662125"/>
                  <a:pt x="216851" y="661854"/>
                </a:cubicBezTo>
                <a:cubicBezTo>
                  <a:pt x="202494" y="660229"/>
                  <a:pt x="198837" y="663886"/>
                  <a:pt x="200056" y="678514"/>
                </a:cubicBezTo>
                <a:cubicBezTo>
                  <a:pt x="201816" y="699102"/>
                  <a:pt x="203984" y="719690"/>
                  <a:pt x="205203" y="740278"/>
                </a:cubicBezTo>
                <a:cubicBezTo>
                  <a:pt x="206828" y="769264"/>
                  <a:pt x="207776" y="798385"/>
                  <a:pt x="208860" y="827371"/>
                </a:cubicBezTo>
                <a:cubicBezTo>
                  <a:pt x="209401" y="842811"/>
                  <a:pt x="213871" y="847688"/>
                  <a:pt x="228093" y="843760"/>
                </a:cubicBezTo>
                <a:cubicBezTo>
                  <a:pt x="238116" y="841051"/>
                  <a:pt x="247327" y="843082"/>
                  <a:pt x="256808" y="842947"/>
                </a:cubicBezTo>
                <a:cubicBezTo>
                  <a:pt x="272926" y="842541"/>
                  <a:pt x="289045" y="840238"/>
                  <a:pt x="305027" y="838342"/>
                </a:cubicBezTo>
                <a:cubicBezTo>
                  <a:pt x="312477" y="837529"/>
                  <a:pt x="319385" y="834549"/>
                  <a:pt x="326970" y="839832"/>
                </a:cubicBezTo>
                <a:cubicBezTo>
                  <a:pt x="331033" y="842676"/>
                  <a:pt x="337806" y="836310"/>
                  <a:pt x="337399" y="830079"/>
                </a:cubicBezTo>
                <a:cubicBezTo>
                  <a:pt x="335503" y="805157"/>
                  <a:pt x="332794" y="780370"/>
                  <a:pt x="330898" y="755448"/>
                </a:cubicBezTo>
                <a:cubicBezTo>
                  <a:pt x="330220" y="746779"/>
                  <a:pt x="331981" y="737840"/>
                  <a:pt x="331440" y="729171"/>
                </a:cubicBezTo>
                <a:cubicBezTo>
                  <a:pt x="330220" y="709260"/>
                  <a:pt x="326699" y="689485"/>
                  <a:pt x="330491" y="669304"/>
                </a:cubicBezTo>
                <a:cubicBezTo>
                  <a:pt x="331304" y="665240"/>
                  <a:pt x="328595" y="660635"/>
                  <a:pt x="328460" y="656301"/>
                </a:cubicBezTo>
                <a:cubicBezTo>
                  <a:pt x="328189" y="649799"/>
                  <a:pt x="328460" y="643298"/>
                  <a:pt x="328595" y="636661"/>
                </a:cubicBezTo>
                <a:cubicBezTo>
                  <a:pt x="328731" y="631785"/>
                  <a:pt x="329272" y="626908"/>
                  <a:pt x="328731" y="622032"/>
                </a:cubicBezTo>
                <a:cubicBezTo>
                  <a:pt x="327782" y="612280"/>
                  <a:pt x="325615" y="602528"/>
                  <a:pt x="325209" y="592776"/>
                </a:cubicBezTo>
                <a:cubicBezTo>
                  <a:pt x="323448" y="549297"/>
                  <a:pt x="321687" y="505819"/>
                  <a:pt x="320739" y="462340"/>
                </a:cubicBezTo>
                <a:cubicBezTo>
                  <a:pt x="320333" y="447441"/>
                  <a:pt x="322094" y="432406"/>
                  <a:pt x="322906" y="417642"/>
                </a:cubicBezTo>
                <a:cubicBezTo>
                  <a:pt x="324261" y="416830"/>
                  <a:pt x="325209" y="416017"/>
                  <a:pt x="326293" y="415882"/>
                </a:cubicBezTo>
                <a:cubicBezTo>
                  <a:pt x="354736" y="413850"/>
                  <a:pt x="383180" y="411818"/>
                  <a:pt x="411489" y="409786"/>
                </a:cubicBezTo>
                <a:cubicBezTo>
                  <a:pt x="412572" y="409651"/>
                  <a:pt x="413791" y="409786"/>
                  <a:pt x="414875" y="409380"/>
                </a:cubicBezTo>
                <a:cubicBezTo>
                  <a:pt x="436682" y="400305"/>
                  <a:pt x="459979" y="400711"/>
                  <a:pt x="482870" y="398409"/>
                </a:cubicBezTo>
                <a:cubicBezTo>
                  <a:pt x="490319" y="397732"/>
                  <a:pt x="498040" y="398815"/>
                  <a:pt x="505625" y="398409"/>
                </a:cubicBezTo>
                <a:cubicBezTo>
                  <a:pt x="515106" y="398003"/>
                  <a:pt x="524452" y="395700"/>
                  <a:pt x="533798" y="396242"/>
                </a:cubicBezTo>
                <a:cubicBezTo>
                  <a:pt x="548562" y="397190"/>
                  <a:pt x="563325" y="400170"/>
                  <a:pt x="578089" y="401389"/>
                </a:cubicBezTo>
                <a:cubicBezTo>
                  <a:pt x="600709" y="403150"/>
                  <a:pt x="607481" y="417372"/>
                  <a:pt x="608836" y="437418"/>
                </a:cubicBezTo>
                <a:cubicBezTo>
                  <a:pt x="610325" y="460850"/>
                  <a:pt x="613305" y="484147"/>
                  <a:pt x="614524" y="507715"/>
                </a:cubicBezTo>
                <a:cubicBezTo>
                  <a:pt x="617233" y="555799"/>
                  <a:pt x="618723" y="603882"/>
                  <a:pt x="621703" y="651831"/>
                </a:cubicBezTo>
                <a:cubicBezTo>
                  <a:pt x="625360" y="709396"/>
                  <a:pt x="629965" y="766961"/>
                  <a:pt x="634164" y="824526"/>
                </a:cubicBezTo>
                <a:cubicBezTo>
                  <a:pt x="634300" y="827235"/>
                  <a:pt x="634029" y="830079"/>
                  <a:pt x="633622" y="832924"/>
                </a:cubicBezTo>
                <a:cubicBezTo>
                  <a:pt x="632674" y="839154"/>
                  <a:pt x="636060" y="842947"/>
                  <a:pt x="641343" y="844166"/>
                </a:cubicBezTo>
                <a:cubicBezTo>
                  <a:pt x="649470" y="845927"/>
                  <a:pt x="658545" y="849042"/>
                  <a:pt x="666130" y="847281"/>
                </a:cubicBezTo>
                <a:cubicBezTo>
                  <a:pt x="682383" y="843218"/>
                  <a:pt x="696741" y="851751"/>
                  <a:pt x="712182" y="851616"/>
                </a:cubicBezTo>
                <a:cubicBezTo>
                  <a:pt x="720444" y="851480"/>
                  <a:pt x="728706" y="851886"/>
                  <a:pt x="736969" y="852699"/>
                </a:cubicBezTo>
                <a:cubicBezTo>
                  <a:pt x="746179" y="853647"/>
                  <a:pt x="755525" y="854866"/>
                  <a:pt x="764600" y="856898"/>
                </a:cubicBezTo>
                <a:cubicBezTo>
                  <a:pt x="775707" y="859201"/>
                  <a:pt x="780447" y="855814"/>
                  <a:pt x="779364" y="844166"/>
                </a:cubicBezTo>
                <a:cubicBezTo>
                  <a:pt x="776790" y="812878"/>
                  <a:pt x="774217" y="781725"/>
                  <a:pt x="771101" y="750572"/>
                </a:cubicBezTo>
                <a:cubicBezTo>
                  <a:pt x="770289" y="742310"/>
                  <a:pt x="766361" y="734454"/>
                  <a:pt x="765277" y="726191"/>
                </a:cubicBezTo>
                <a:cubicBezTo>
                  <a:pt x="760807" y="693549"/>
                  <a:pt x="753900" y="660770"/>
                  <a:pt x="753764" y="628128"/>
                </a:cubicBezTo>
                <a:cubicBezTo>
                  <a:pt x="753764" y="593588"/>
                  <a:pt x="747669" y="559456"/>
                  <a:pt x="748753" y="525188"/>
                </a:cubicBezTo>
                <a:cubicBezTo>
                  <a:pt x="749701" y="498504"/>
                  <a:pt x="745773" y="472228"/>
                  <a:pt x="744689" y="445680"/>
                </a:cubicBezTo>
                <a:cubicBezTo>
                  <a:pt x="744012" y="429426"/>
                  <a:pt x="745366" y="413173"/>
                  <a:pt x="745366" y="396919"/>
                </a:cubicBezTo>
                <a:cubicBezTo>
                  <a:pt x="745366" y="387438"/>
                  <a:pt x="744554" y="378092"/>
                  <a:pt x="744147" y="368610"/>
                </a:cubicBezTo>
                <a:cubicBezTo>
                  <a:pt x="743064" y="340708"/>
                  <a:pt x="745231" y="313077"/>
                  <a:pt x="746856" y="285175"/>
                </a:cubicBezTo>
                <a:cubicBezTo>
                  <a:pt x="748482" y="256866"/>
                  <a:pt x="755796" y="230454"/>
                  <a:pt x="762162" y="203500"/>
                </a:cubicBezTo>
                <a:cubicBezTo>
                  <a:pt x="764735" y="192800"/>
                  <a:pt x="765548" y="181693"/>
                  <a:pt x="768257" y="170993"/>
                </a:cubicBezTo>
                <a:cubicBezTo>
                  <a:pt x="769341" y="166794"/>
                  <a:pt x="772862" y="162189"/>
                  <a:pt x="776519" y="160157"/>
                </a:cubicBezTo>
                <a:cubicBezTo>
                  <a:pt x="781666" y="157177"/>
                  <a:pt x="788032" y="155416"/>
                  <a:pt x="793992" y="155010"/>
                </a:cubicBezTo>
                <a:cubicBezTo>
                  <a:pt x="805370" y="154062"/>
                  <a:pt x="818237" y="157584"/>
                  <a:pt x="827854" y="153385"/>
                </a:cubicBezTo>
                <a:cubicBezTo>
                  <a:pt x="839773" y="148102"/>
                  <a:pt x="850880" y="150540"/>
                  <a:pt x="862257" y="149863"/>
                </a:cubicBezTo>
                <a:cubicBezTo>
                  <a:pt x="866998" y="149592"/>
                  <a:pt x="873500" y="150269"/>
                  <a:pt x="876208" y="153114"/>
                </a:cubicBezTo>
                <a:cubicBezTo>
                  <a:pt x="882845" y="160157"/>
                  <a:pt x="888128" y="145664"/>
                  <a:pt x="893681" y="153114"/>
                </a:cubicBezTo>
                <a:cubicBezTo>
                  <a:pt x="911425" y="149321"/>
                  <a:pt x="929439" y="152166"/>
                  <a:pt x="947183" y="150405"/>
                </a:cubicBezTo>
                <a:cubicBezTo>
                  <a:pt x="958967" y="149186"/>
                  <a:pt x="971157" y="153114"/>
                  <a:pt x="983212" y="154604"/>
                </a:cubicBezTo>
                <a:cubicBezTo>
                  <a:pt x="987140" y="155010"/>
                  <a:pt x="991339" y="156094"/>
                  <a:pt x="994860" y="155010"/>
                </a:cubicBezTo>
                <a:cubicBezTo>
                  <a:pt x="1007186" y="151218"/>
                  <a:pt x="1017615" y="158667"/>
                  <a:pt x="1028993" y="160022"/>
                </a:cubicBezTo>
                <a:cubicBezTo>
                  <a:pt x="1035088" y="160699"/>
                  <a:pt x="1036172" y="166117"/>
                  <a:pt x="1036714" y="171535"/>
                </a:cubicBezTo>
                <a:cubicBezTo>
                  <a:pt x="1040506" y="215420"/>
                  <a:pt x="1044976" y="259304"/>
                  <a:pt x="1048227" y="303325"/>
                </a:cubicBezTo>
                <a:cubicBezTo>
                  <a:pt x="1050665" y="335561"/>
                  <a:pt x="1052967" y="367933"/>
                  <a:pt x="1052696" y="400305"/>
                </a:cubicBezTo>
                <a:cubicBezTo>
                  <a:pt x="1052561" y="434302"/>
                  <a:pt x="1049039" y="468164"/>
                  <a:pt x="1047549" y="502162"/>
                </a:cubicBezTo>
                <a:cubicBezTo>
                  <a:pt x="1046466" y="527219"/>
                  <a:pt x="1045788" y="552277"/>
                  <a:pt x="1045653" y="577335"/>
                </a:cubicBezTo>
                <a:cubicBezTo>
                  <a:pt x="1045518" y="628263"/>
                  <a:pt x="1046059" y="679191"/>
                  <a:pt x="1046330" y="730255"/>
                </a:cubicBezTo>
                <a:cubicBezTo>
                  <a:pt x="1046466" y="752197"/>
                  <a:pt x="1047007" y="774004"/>
                  <a:pt x="1047414" y="795947"/>
                </a:cubicBezTo>
                <a:cubicBezTo>
                  <a:pt x="1047685" y="811659"/>
                  <a:pt x="1047820" y="827371"/>
                  <a:pt x="1048633" y="842947"/>
                </a:cubicBezTo>
                <a:cubicBezTo>
                  <a:pt x="1049039" y="847823"/>
                  <a:pt x="1050936" y="853647"/>
                  <a:pt x="1052696" y="862451"/>
                </a:cubicBezTo>
                <a:close/>
                <a:moveTo>
                  <a:pt x="787220" y="175869"/>
                </a:moveTo>
                <a:cubicBezTo>
                  <a:pt x="782614" y="200656"/>
                  <a:pt x="778280" y="223140"/>
                  <a:pt x="774352" y="245760"/>
                </a:cubicBezTo>
                <a:cubicBezTo>
                  <a:pt x="772727" y="255106"/>
                  <a:pt x="770831" y="264587"/>
                  <a:pt x="770695" y="274068"/>
                </a:cubicBezTo>
                <a:cubicBezTo>
                  <a:pt x="769747" y="315109"/>
                  <a:pt x="768799" y="356285"/>
                  <a:pt x="769070" y="397325"/>
                </a:cubicBezTo>
                <a:cubicBezTo>
                  <a:pt x="769341" y="436740"/>
                  <a:pt x="770831" y="476156"/>
                  <a:pt x="772185" y="515706"/>
                </a:cubicBezTo>
                <a:cubicBezTo>
                  <a:pt x="773539" y="552954"/>
                  <a:pt x="776384" y="590338"/>
                  <a:pt x="776655" y="627586"/>
                </a:cubicBezTo>
                <a:cubicBezTo>
                  <a:pt x="776926" y="668762"/>
                  <a:pt x="785323" y="708990"/>
                  <a:pt x="788845" y="749624"/>
                </a:cubicBezTo>
                <a:cubicBezTo>
                  <a:pt x="790606" y="769535"/>
                  <a:pt x="792637" y="789445"/>
                  <a:pt x="794398" y="809356"/>
                </a:cubicBezTo>
                <a:cubicBezTo>
                  <a:pt x="795753" y="824391"/>
                  <a:pt x="796836" y="839425"/>
                  <a:pt x="798191" y="854866"/>
                </a:cubicBezTo>
                <a:cubicBezTo>
                  <a:pt x="803609" y="855679"/>
                  <a:pt x="808620" y="856898"/>
                  <a:pt x="813496" y="857169"/>
                </a:cubicBezTo>
                <a:cubicBezTo>
                  <a:pt x="831782" y="858253"/>
                  <a:pt x="850067" y="857846"/>
                  <a:pt x="868217" y="860149"/>
                </a:cubicBezTo>
                <a:cubicBezTo>
                  <a:pt x="888399" y="862722"/>
                  <a:pt x="908716" y="857169"/>
                  <a:pt x="928898" y="863399"/>
                </a:cubicBezTo>
                <a:cubicBezTo>
                  <a:pt x="936618" y="865702"/>
                  <a:pt x="945558" y="863941"/>
                  <a:pt x="953955" y="863941"/>
                </a:cubicBezTo>
                <a:cubicBezTo>
                  <a:pt x="961676" y="863806"/>
                  <a:pt x="972105" y="866515"/>
                  <a:pt x="976439" y="862587"/>
                </a:cubicBezTo>
                <a:cubicBezTo>
                  <a:pt x="984837" y="854866"/>
                  <a:pt x="991474" y="865973"/>
                  <a:pt x="1000007" y="861639"/>
                </a:cubicBezTo>
                <a:cubicBezTo>
                  <a:pt x="1005561" y="858794"/>
                  <a:pt x="1014771" y="861097"/>
                  <a:pt x="1021814" y="855273"/>
                </a:cubicBezTo>
                <a:cubicBezTo>
                  <a:pt x="1022221" y="835768"/>
                  <a:pt x="1024117" y="816128"/>
                  <a:pt x="1021814" y="795811"/>
                </a:cubicBezTo>
                <a:cubicBezTo>
                  <a:pt x="1018428" y="767774"/>
                  <a:pt x="1019647" y="739194"/>
                  <a:pt x="1019105" y="710750"/>
                </a:cubicBezTo>
                <a:cubicBezTo>
                  <a:pt x="1018699" y="685557"/>
                  <a:pt x="1018293" y="660499"/>
                  <a:pt x="1018428" y="635306"/>
                </a:cubicBezTo>
                <a:cubicBezTo>
                  <a:pt x="1018428" y="583159"/>
                  <a:pt x="1018834" y="531012"/>
                  <a:pt x="1019105" y="478865"/>
                </a:cubicBezTo>
                <a:cubicBezTo>
                  <a:pt x="1019105" y="475478"/>
                  <a:pt x="1019783" y="472228"/>
                  <a:pt x="1020189" y="468842"/>
                </a:cubicBezTo>
                <a:cubicBezTo>
                  <a:pt x="1021679" y="455026"/>
                  <a:pt x="1024252" y="441346"/>
                  <a:pt x="1024659" y="427530"/>
                </a:cubicBezTo>
                <a:cubicBezTo>
                  <a:pt x="1025065" y="412495"/>
                  <a:pt x="1023711" y="397461"/>
                  <a:pt x="1022762" y="382426"/>
                </a:cubicBezTo>
                <a:cubicBezTo>
                  <a:pt x="1020324" y="342198"/>
                  <a:pt x="1018157" y="302106"/>
                  <a:pt x="1015313" y="261878"/>
                </a:cubicBezTo>
                <a:cubicBezTo>
                  <a:pt x="1013281" y="233028"/>
                  <a:pt x="1010437" y="204313"/>
                  <a:pt x="1007863" y="175463"/>
                </a:cubicBezTo>
                <a:cubicBezTo>
                  <a:pt x="986056" y="167742"/>
                  <a:pt x="963843" y="170316"/>
                  <a:pt x="941900" y="170045"/>
                </a:cubicBezTo>
                <a:cubicBezTo>
                  <a:pt x="913592" y="169503"/>
                  <a:pt x="885148" y="169503"/>
                  <a:pt x="856840" y="170587"/>
                </a:cubicBezTo>
                <a:cubicBezTo>
                  <a:pt x="833814" y="171128"/>
                  <a:pt x="811329" y="173837"/>
                  <a:pt x="787220" y="175869"/>
                </a:cubicBezTo>
                <a:close/>
                <a:moveTo>
                  <a:pt x="578495" y="413308"/>
                </a:moveTo>
                <a:cubicBezTo>
                  <a:pt x="564951" y="413308"/>
                  <a:pt x="553167" y="413037"/>
                  <a:pt x="541518" y="413308"/>
                </a:cubicBezTo>
                <a:cubicBezTo>
                  <a:pt x="516190" y="413850"/>
                  <a:pt x="490455" y="411818"/>
                  <a:pt x="465939" y="416288"/>
                </a:cubicBezTo>
                <a:cubicBezTo>
                  <a:pt x="440339" y="421029"/>
                  <a:pt x="414740" y="416830"/>
                  <a:pt x="389411" y="420893"/>
                </a:cubicBezTo>
                <a:cubicBezTo>
                  <a:pt x="374105" y="423331"/>
                  <a:pt x="358529" y="424144"/>
                  <a:pt x="342682" y="425769"/>
                </a:cubicBezTo>
                <a:cubicBezTo>
                  <a:pt x="343630" y="451640"/>
                  <a:pt x="344172" y="476562"/>
                  <a:pt x="345526" y="501484"/>
                </a:cubicBezTo>
                <a:cubicBezTo>
                  <a:pt x="347287" y="534804"/>
                  <a:pt x="350267" y="568124"/>
                  <a:pt x="351621" y="601444"/>
                </a:cubicBezTo>
                <a:cubicBezTo>
                  <a:pt x="352976" y="635983"/>
                  <a:pt x="352840" y="670523"/>
                  <a:pt x="353924" y="704926"/>
                </a:cubicBezTo>
                <a:cubicBezTo>
                  <a:pt x="354601" y="726191"/>
                  <a:pt x="356362" y="747457"/>
                  <a:pt x="357852" y="768722"/>
                </a:cubicBezTo>
                <a:cubicBezTo>
                  <a:pt x="359206" y="788226"/>
                  <a:pt x="360425" y="807731"/>
                  <a:pt x="362186" y="827100"/>
                </a:cubicBezTo>
                <a:cubicBezTo>
                  <a:pt x="362457" y="830215"/>
                  <a:pt x="364895" y="833059"/>
                  <a:pt x="365979" y="835362"/>
                </a:cubicBezTo>
                <a:cubicBezTo>
                  <a:pt x="371938" y="836581"/>
                  <a:pt x="377221" y="838477"/>
                  <a:pt x="382503" y="838613"/>
                </a:cubicBezTo>
                <a:cubicBezTo>
                  <a:pt x="390088" y="838613"/>
                  <a:pt x="399299" y="839696"/>
                  <a:pt x="404716" y="835768"/>
                </a:cubicBezTo>
                <a:cubicBezTo>
                  <a:pt x="411353" y="831028"/>
                  <a:pt x="417313" y="831705"/>
                  <a:pt x="423408" y="832382"/>
                </a:cubicBezTo>
                <a:cubicBezTo>
                  <a:pt x="442235" y="834414"/>
                  <a:pt x="460792" y="838071"/>
                  <a:pt x="479619" y="839290"/>
                </a:cubicBezTo>
                <a:cubicBezTo>
                  <a:pt x="498175" y="840644"/>
                  <a:pt x="517002" y="839561"/>
                  <a:pt x="535559" y="840238"/>
                </a:cubicBezTo>
                <a:cubicBezTo>
                  <a:pt x="541925" y="840509"/>
                  <a:pt x="548155" y="843895"/>
                  <a:pt x="554521" y="844166"/>
                </a:cubicBezTo>
                <a:cubicBezTo>
                  <a:pt x="571317" y="844708"/>
                  <a:pt x="588248" y="844301"/>
                  <a:pt x="606262" y="844301"/>
                </a:cubicBezTo>
                <a:cubicBezTo>
                  <a:pt x="606668" y="842676"/>
                  <a:pt x="608429" y="839425"/>
                  <a:pt x="608294" y="836310"/>
                </a:cubicBezTo>
                <a:cubicBezTo>
                  <a:pt x="607075" y="815587"/>
                  <a:pt x="605720" y="794999"/>
                  <a:pt x="603959" y="774275"/>
                </a:cubicBezTo>
                <a:cubicBezTo>
                  <a:pt x="601115" y="739059"/>
                  <a:pt x="598000" y="703978"/>
                  <a:pt x="595020" y="668762"/>
                </a:cubicBezTo>
                <a:cubicBezTo>
                  <a:pt x="594072" y="657655"/>
                  <a:pt x="592717" y="646548"/>
                  <a:pt x="592176" y="635442"/>
                </a:cubicBezTo>
                <a:cubicBezTo>
                  <a:pt x="591092" y="606998"/>
                  <a:pt x="590550" y="578418"/>
                  <a:pt x="589467" y="549974"/>
                </a:cubicBezTo>
                <a:cubicBezTo>
                  <a:pt x="588518" y="525323"/>
                  <a:pt x="587570" y="500672"/>
                  <a:pt x="585674" y="476156"/>
                </a:cubicBezTo>
                <a:cubicBezTo>
                  <a:pt x="584184" y="455974"/>
                  <a:pt x="581204" y="435521"/>
                  <a:pt x="578495" y="413308"/>
                </a:cubicBezTo>
                <a:close/>
                <a:moveTo>
                  <a:pt x="1511592" y="926789"/>
                </a:moveTo>
                <a:cubicBezTo>
                  <a:pt x="1505497" y="922590"/>
                  <a:pt x="1498182" y="919339"/>
                  <a:pt x="1493713" y="913921"/>
                </a:cubicBezTo>
                <a:cubicBezTo>
                  <a:pt x="1486399" y="904982"/>
                  <a:pt x="1478678" y="905794"/>
                  <a:pt x="1469874" y="909587"/>
                </a:cubicBezTo>
                <a:cubicBezTo>
                  <a:pt x="1467842" y="910400"/>
                  <a:pt x="1465811" y="913109"/>
                  <a:pt x="1464185" y="912702"/>
                </a:cubicBezTo>
                <a:cubicBezTo>
                  <a:pt x="1448609" y="909587"/>
                  <a:pt x="1434251" y="914057"/>
                  <a:pt x="1419081" y="916901"/>
                </a:cubicBezTo>
                <a:cubicBezTo>
                  <a:pt x="1396326" y="921371"/>
                  <a:pt x="1372894" y="922319"/>
                  <a:pt x="1349868" y="925163"/>
                </a:cubicBezTo>
                <a:cubicBezTo>
                  <a:pt x="1342553" y="926112"/>
                  <a:pt x="1335239" y="929904"/>
                  <a:pt x="1328061" y="929769"/>
                </a:cubicBezTo>
                <a:cubicBezTo>
                  <a:pt x="1318715" y="929498"/>
                  <a:pt x="1309775" y="932071"/>
                  <a:pt x="1300159" y="931123"/>
                </a:cubicBezTo>
                <a:cubicBezTo>
                  <a:pt x="1290135" y="930040"/>
                  <a:pt x="1279706" y="933697"/>
                  <a:pt x="1269412" y="934916"/>
                </a:cubicBezTo>
                <a:cubicBezTo>
                  <a:pt x="1266161" y="935322"/>
                  <a:pt x="1262775" y="934374"/>
                  <a:pt x="1259524" y="934780"/>
                </a:cubicBezTo>
                <a:cubicBezTo>
                  <a:pt x="1252210" y="935728"/>
                  <a:pt x="1244896" y="936947"/>
                  <a:pt x="1236769" y="938302"/>
                </a:cubicBezTo>
                <a:cubicBezTo>
                  <a:pt x="1244354" y="951305"/>
                  <a:pt x="1244354" y="951847"/>
                  <a:pt x="1254106" y="951982"/>
                </a:cubicBezTo>
                <a:cubicBezTo>
                  <a:pt x="1271444" y="952388"/>
                  <a:pt x="1288781" y="952795"/>
                  <a:pt x="1305983" y="951711"/>
                </a:cubicBezTo>
                <a:cubicBezTo>
                  <a:pt x="1337813" y="949679"/>
                  <a:pt x="1369643" y="946564"/>
                  <a:pt x="1401609" y="943855"/>
                </a:cubicBezTo>
                <a:cubicBezTo>
                  <a:pt x="1415424" y="942772"/>
                  <a:pt x="1428427" y="938844"/>
                  <a:pt x="1443055" y="940198"/>
                </a:cubicBezTo>
                <a:cubicBezTo>
                  <a:pt x="1456465" y="941553"/>
                  <a:pt x="1470551" y="936406"/>
                  <a:pt x="1484367" y="934374"/>
                </a:cubicBezTo>
                <a:cubicBezTo>
                  <a:pt x="1493035" y="933019"/>
                  <a:pt x="1501840" y="932207"/>
                  <a:pt x="1510508" y="931123"/>
                </a:cubicBezTo>
                <a:cubicBezTo>
                  <a:pt x="1510644" y="929769"/>
                  <a:pt x="1511185" y="928279"/>
                  <a:pt x="1511592" y="926789"/>
                </a:cubicBezTo>
                <a:close/>
                <a:moveTo>
                  <a:pt x="773675" y="959025"/>
                </a:moveTo>
                <a:cubicBezTo>
                  <a:pt x="775571" y="959567"/>
                  <a:pt x="777332" y="960651"/>
                  <a:pt x="779228" y="960786"/>
                </a:cubicBezTo>
                <a:cubicBezTo>
                  <a:pt x="801577" y="961328"/>
                  <a:pt x="824332" y="964308"/>
                  <a:pt x="846410" y="961599"/>
                </a:cubicBezTo>
                <a:cubicBezTo>
                  <a:pt x="875396" y="958077"/>
                  <a:pt x="904111" y="962005"/>
                  <a:pt x="932961" y="961057"/>
                </a:cubicBezTo>
                <a:cubicBezTo>
                  <a:pt x="952872" y="960380"/>
                  <a:pt x="973053" y="963495"/>
                  <a:pt x="992964" y="959838"/>
                </a:cubicBezTo>
                <a:cubicBezTo>
                  <a:pt x="996621" y="959161"/>
                  <a:pt x="1000955" y="959702"/>
                  <a:pt x="1004342" y="961328"/>
                </a:cubicBezTo>
                <a:cubicBezTo>
                  <a:pt x="1016532" y="967288"/>
                  <a:pt x="1024252" y="958619"/>
                  <a:pt x="1033734" y="953201"/>
                </a:cubicBezTo>
                <a:cubicBezTo>
                  <a:pt x="1019918" y="950628"/>
                  <a:pt x="1008811" y="938031"/>
                  <a:pt x="993370" y="943991"/>
                </a:cubicBezTo>
                <a:cubicBezTo>
                  <a:pt x="976033" y="935457"/>
                  <a:pt x="957612" y="940334"/>
                  <a:pt x="939733" y="940063"/>
                </a:cubicBezTo>
                <a:cubicBezTo>
                  <a:pt x="937024" y="940063"/>
                  <a:pt x="933909" y="942772"/>
                  <a:pt x="931742" y="941959"/>
                </a:cubicBezTo>
                <a:cubicBezTo>
                  <a:pt x="911018" y="933968"/>
                  <a:pt x="890295" y="943720"/>
                  <a:pt x="869436" y="942365"/>
                </a:cubicBezTo>
                <a:cubicBezTo>
                  <a:pt x="848306" y="941011"/>
                  <a:pt x="826635" y="945751"/>
                  <a:pt x="805370" y="948596"/>
                </a:cubicBezTo>
                <a:cubicBezTo>
                  <a:pt x="794669" y="950086"/>
                  <a:pt x="784240" y="953607"/>
                  <a:pt x="773675" y="956316"/>
                </a:cubicBezTo>
                <a:cubicBezTo>
                  <a:pt x="773539" y="957264"/>
                  <a:pt x="773675" y="958213"/>
                  <a:pt x="773675" y="959025"/>
                </a:cubicBezTo>
                <a:close/>
                <a:moveTo>
                  <a:pt x="577005" y="935457"/>
                </a:moveTo>
                <a:cubicBezTo>
                  <a:pt x="560616" y="933019"/>
                  <a:pt x="544227" y="928685"/>
                  <a:pt x="527838" y="928821"/>
                </a:cubicBezTo>
                <a:cubicBezTo>
                  <a:pt x="514971" y="928821"/>
                  <a:pt x="503051" y="930310"/>
                  <a:pt x="490590" y="924215"/>
                </a:cubicBezTo>
                <a:cubicBezTo>
                  <a:pt x="484495" y="921236"/>
                  <a:pt x="475555" y="923674"/>
                  <a:pt x="467970" y="923944"/>
                </a:cubicBezTo>
                <a:cubicBezTo>
                  <a:pt x="461875" y="924215"/>
                  <a:pt x="455780" y="925570"/>
                  <a:pt x="449685" y="925434"/>
                </a:cubicBezTo>
                <a:cubicBezTo>
                  <a:pt x="433025" y="925299"/>
                  <a:pt x="416365" y="921506"/>
                  <a:pt x="399840" y="928008"/>
                </a:cubicBezTo>
                <a:cubicBezTo>
                  <a:pt x="396590" y="929362"/>
                  <a:pt x="392120" y="927737"/>
                  <a:pt x="388327" y="927872"/>
                </a:cubicBezTo>
                <a:cubicBezTo>
                  <a:pt x="383045" y="928008"/>
                  <a:pt x="377762" y="928414"/>
                  <a:pt x="372074" y="928685"/>
                </a:cubicBezTo>
                <a:cubicBezTo>
                  <a:pt x="376273" y="942365"/>
                  <a:pt x="379930" y="944939"/>
                  <a:pt x="392933" y="943855"/>
                </a:cubicBezTo>
                <a:cubicBezTo>
                  <a:pt x="413250" y="942094"/>
                  <a:pt x="433838" y="944397"/>
                  <a:pt x="454019" y="939521"/>
                </a:cubicBezTo>
                <a:cubicBezTo>
                  <a:pt x="457676" y="938573"/>
                  <a:pt x="461875" y="939115"/>
                  <a:pt x="465803" y="939656"/>
                </a:cubicBezTo>
                <a:cubicBezTo>
                  <a:pt x="483547" y="941688"/>
                  <a:pt x="501426" y="943042"/>
                  <a:pt x="519034" y="946158"/>
                </a:cubicBezTo>
                <a:cubicBezTo>
                  <a:pt x="538945" y="949679"/>
                  <a:pt x="557636" y="944939"/>
                  <a:pt x="576328" y="940469"/>
                </a:cubicBezTo>
                <a:cubicBezTo>
                  <a:pt x="576735" y="938708"/>
                  <a:pt x="576870" y="937083"/>
                  <a:pt x="577005" y="93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4614164" y="1251277"/>
            <a:ext cx="541739" cy="489574"/>
          </a:xfrm>
          <a:custGeom>
            <a:rect b="b" l="l" r="r" t="t"/>
            <a:pathLst>
              <a:path extrusionOk="0" h="979149" w="1083479">
                <a:moveTo>
                  <a:pt x="272160" y="26032"/>
                </a:moveTo>
                <a:cubicBezTo>
                  <a:pt x="263928" y="36231"/>
                  <a:pt x="256432" y="44955"/>
                  <a:pt x="249797" y="54170"/>
                </a:cubicBezTo>
                <a:cubicBezTo>
                  <a:pt x="245374" y="60313"/>
                  <a:pt x="241934" y="67194"/>
                  <a:pt x="238125" y="73829"/>
                </a:cubicBezTo>
                <a:cubicBezTo>
                  <a:pt x="234193" y="80710"/>
                  <a:pt x="230015" y="83045"/>
                  <a:pt x="224977" y="80710"/>
                </a:cubicBezTo>
                <a:cubicBezTo>
                  <a:pt x="219571" y="78253"/>
                  <a:pt x="216991" y="72846"/>
                  <a:pt x="220800" y="66580"/>
                </a:cubicBezTo>
                <a:cubicBezTo>
                  <a:pt x="227435" y="55399"/>
                  <a:pt x="230384" y="42128"/>
                  <a:pt x="240951" y="33036"/>
                </a:cubicBezTo>
                <a:cubicBezTo>
                  <a:pt x="244391" y="30087"/>
                  <a:pt x="246234" y="25295"/>
                  <a:pt x="249306" y="21732"/>
                </a:cubicBezTo>
                <a:cubicBezTo>
                  <a:pt x="254712" y="15097"/>
                  <a:pt x="260364" y="8462"/>
                  <a:pt x="266139" y="2195"/>
                </a:cubicBezTo>
                <a:cubicBezTo>
                  <a:pt x="269825" y="-1737"/>
                  <a:pt x="274249" y="475"/>
                  <a:pt x="278058" y="2195"/>
                </a:cubicBezTo>
                <a:cubicBezTo>
                  <a:pt x="289853" y="7602"/>
                  <a:pt x="300298" y="14728"/>
                  <a:pt x="307916" y="25664"/>
                </a:cubicBezTo>
                <a:cubicBezTo>
                  <a:pt x="315288" y="36231"/>
                  <a:pt x="322783" y="46675"/>
                  <a:pt x="330032" y="57242"/>
                </a:cubicBezTo>
                <a:cubicBezTo>
                  <a:pt x="330647" y="58225"/>
                  <a:pt x="330524" y="59576"/>
                  <a:pt x="330770" y="60805"/>
                </a:cubicBezTo>
                <a:cubicBezTo>
                  <a:pt x="315534" y="66703"/>
                  <a:pt x="315165" y="66826"/>
                  <a:pt x="306318" y="53556"/>
                </a:cubicBezTo>
                <a:cubicBezTo>
                  <a:pt x="299929" y="43972"/>
                  <a:pt x="294277" y="33896"/>
                  <a:pt x="287765" y="24435"/>
                </a:cubicBezTo>
                <a:cubicBezTo>
                  <a:pt x="283218" y="17554"/>
                  <a:pt x="282481" y="17800"/>
                  <a:pt x="274372" y="23206"/>
                </a:cubicBezTo>
                <a:cubicBezTo>
                  <a:pt x="277812" y="25172"/>
                  <a:pt x="281007" y="27015"/>
                  <a:pt x="284816" y="29227"/>
                </a:cubicBezTo>
                <a:cubicBezTo>
                  <a:pt x="285430" y="38197"/>
                  <a:pt x="286290" y="47535"/>
                  <a:pt x="286536" y="56873"/>
                </a:cubicBezTo>
                <a:cubicBezTo>
                  <a:pt x="287027" y="81570"/>
                  <a:pt x="287273" y="106267"/>
                  <a:pt x="287519" y="130964"/>
                </a:cubicBezTo>
                <a:cubicBezTo>
                  <a:pt x="288010" y="181956"/>
                  <a:pt x="288502" y="232948"/>
                  <a:pt x="288870" y="283939"/>
                </a:cubicBezTo>
                <a:cubicBezTo>
                  <a:pt x="288993" y="307899"/>
                  <a:pt x="288379" y="331982"/>
                  <a:pt x="288502" y="355942"/>
                </a:cubicBezTo>
                <a:cubicBezTo>
                  <a:pt x="288625" y="379410"/>
                  <a:pt x="289362" y="402879"/>
                  <a:pt x="289608" y="426470"/>
                </a:cubicBezTo>
                <a:cubicBezTo>
                  <a:pt x="289731" y="447727"/>
                  <a:pt x="288993" y="469106"/>
                  <a:pt x="289239" y="490363"/>
                </a:cubicBezTo>
                <a:cubicBezTo>
                  <a:pt x="289362" y="504862"/>
                  <a:pt x="290714" y="519483"/>
                  <a:pt x="291451" y="533982"/>
                </a:cubicBezTo>
                <a:cubicBezTo>
                  <a:pt x="292802" y="563471"/>
                  <a:pt x="293785" y="593083"/>
                  <a:pt x="295260" y="622572"/>
                </a:cubicBezTo>
                <a:cubicBezTo>
                  <a:pt x="296488" y="647269"/>
                  <a:pt x="298209" y="671844"/>
                  <a:pt x="299560" y="696418"/>
                </a:cubicBezTo>
                <a:cubicBezTo>
                  <a:pt x="300052" y="704159"/>
                  <a:pt x="300052" y="711900"/>
                  <a:pt x="300420" y="719641"/>
                </a:cubicBezTo>
                <a:cubicBezTo>
                  <a:pt x="301526" y="741512"/>
                  <a:pt x="302509" y="763383"/>
                  <a:pt x="303861" y="785254"/>
                </a:cubicBezTo>
                <a:cubicBezTo>
                  <a:pt x="304229" y="790292"/>
                  <a:pt x="305704" y="795329"/>
                  <a:pt x="307055" y="801964"/>
                </a:cubicBezTo>
                <a:cubicBezTo>
                  <a:pt x="322169" y="802333"/>
                  <a:pt x="337405" y="802702"/>
                  <a:pt x="352764" y="803070"/>
                </a:cubicBezTo>
                <a:cubicBezTo>
                  <a:pt x="360873" y="803193"/>
                  <a:pt x="368983" y="803685"/>
                  <a:pt x="376969" y="803439"/>
                </a:cubicBezTo>
                <a:cubicBezTo>
                  <a:pt x="405352" y="802579"/>
                  <a:pt x="433244" y="807371"/>
                  <a:pt x="461505" y="808354"/>
                </a:cubicBezTo>
                <a:cubicBezTo>
                  <a:pt x="462733" y="808354"/>
                  <a:pt x="464085" y="807985"/>
                  <a:pt x="465437" y="807862"/>
                </a:cubicBezTo>
                <a:cubicBezTo>
                  <a:pt x="472194" y="794961"/>
                  <a:pt x="464331" y="779602"/>
                  <a:pt x="472440" y="766455"/>
                </a:cubicBezTo>
                <a:cubicBezTo>
                  <a:pt x="475389" y="766209"/>
                  <a:pt x="478338" y="765963"/>
                  <a:pt x="481287" y="765840"/>
                </a:cubicBezTo>
                <a:cubicBezTo>
                  <a:pt x="488291" y="765349"/>
                  <a:pt x="491731" y="768298"/>
                  <a:pt x="491731" y="775547"/>
                </a:cubicBezTo>
                <a:cubicBezTo>
                  <a:pt x="491731" y="780708"/>
                  <a:pt x="492223" y="785868"/>
                  <a:pt x="492468" y="791029"/>
                </a:cubicBezTo>
                <a:cubicBezTo>
                  <a:pt x="493205" y="802456"/>
                  <a:pt x="498243" y="806265"/>
                  <a:pt x="509425" y="803808"/>
                </a:cubicBezTo>
                <a:cubicBezTo>
                  <a:pt x="512742" y="803070"/>
                  <a:pt x="516060" y="802087"/>
                  <a:pt x="519008" y="800490"/>
                </a:cubicBezTo>
                <a:cubicBezTo>
                  <a:pt x="529575" y="795084"/>
                  <a:pt x="541371" y="799753"/>
                  <a:pt x="552061" y="796312"/>
                </a:cubicBezTo>
                <a:cubicBezTo>
                  <a:pt x="563979" y="792503"/>
                  <a:pt x="575406" y="796681"/>
                  <a:pt x="587079" y="798033"/>
                </a:cubicBezTo>
                <a:cubicBezTo>
                  <a:pt x="595066" y="799016"/>
                  <a:pt x="602807" y="794715"/>
                  <a:pt x="610302" y="794346"/>
                </a:cubicBezTo>
                <a:cubicBezTo>
                  <a:pt x="625784" y="793363"/>
                  <a:pt x="641511" y="795084"/>
                  <a:pt x="657239" y="795821"/>
                </a:cubicBezTo>
                <a:cubicBezTo>
                  <a:pt x="665102" y="796189"/>
                  <a:pt x="672843" y="796927"/>
                  <a:pt x="680461" y="797541"/>
                </a:cubicBezTo>
                <a:cubicBezTo>
                  <a:pt x="686236" y="782182"/>
                  <a:pt x="680093" y="766086"/>
                  <a:pt x="687096" y="751464"/>
                </a:cubicBezTo>
                <a:cubicBezTo>
                  <a:pt x="693363" y="752324"/>
                  <a:pt x="698769" y="753062"/>
                  <a:pt x="703561" y="753676"/>
                </a:cubicBezTo>
                <a:cubicBezTo>
                  <a:pt x="713022" y="766086"/>
                  <a:pt x="701595" y="781814"/>
                  <a:pt x="711548" y="793732"/>
                </a:cubicBezTo>
                <a:cubicBezTo>
                  <a:pt x="722852" y="793118"/>
                  <a:pt x="733788" y="792503"/>
                  <a:pt x="744723" y="792012"/>
                </a:cubicBezTo>
                <a:cubicBezTo>
                  <a:pt x="747181" y="791889"/>
                  <a:pt x="750621" y="791766"/>
                  <a:pt x="752095" y="793241"/>
                </a:cubicBezTo>
                <a:cubicBezTo>
                  <a:pt x="757010" y="797787"/>
                  <a:pt x="763031" y="795575"/>
                  <a:pt x="766717" y="793978"/>
                </a:cubicBezTo>
                <a:cubicBezTo>
                  <a:pt x="782690" y="787097"/>
                  <a:pt x="798786" y="790660"/>
                  <a:pt x="814883" y="791520"/>
                </a:cubicBezTo>
                <a:cubicBezTo>
                  <a:pt x="819183" y="791766"/>
                  <a:pt x="823484" y="791520"/>
                  <a:pt x="827784" y="791643"/>
                </a:cubicBezTo>
                <a:cubicBezTo>
                  <a:pt x="836139" y="792012"/>
                  <a:pt x="844495" y="792503"/>
                  <a:pt x="854816" y="792995"/>
                </a:cubicBezTo>
                <a:cubicBezTo>
                  <a:pt x="855430" y="790415"/>
                  <a:pt x="857027" y="786114"/>
                  <a:pt x="857396" y="781691"/>
                </a:cubicBezTo>
                <a:cubicBezTo>
                  <a:pt x="858625" y="766086"/>
                  <a:pt x="859362" y="765472"/>
                  <a:pt x="876687" y="768543"/>
                </a:cubicBezTo>
                <a:cubicBezTo>
                  <a:pt x="877916" y="775179"/>
                  <a:pt x="879267" y="782305"/>
                  <a:pt x="880864" y="791152"/>
                </a:cubicBezTo>
                <a:cubicBezTo>
                  <a:pt x="885411" y="791889"/>
                  <a:pt x="890694" y="792872"/>
                  <a:pt x="895978" y="793732"/>
                </a:cubicBezTo>
                <a:cubicBezTo>
                  <a:pt x="904702" y="795207"/>
                  <a:pt x="913425" y="796804"/>
                  <a:pt x="922149" y="798033"/>
                </a:cubicBezTo>
                <a:cubicBezTo>
                  <a:pt x="926327" y="798647"/>
                  <a:pt x="930873" y="799261"/>
                  <a:pt x="934928" y="798401"/>
                </a:cubicBezTo>
                <a:cubicBezTo>
                  <a:pt x="953113" y="794715"/>
                  <a:pt x="971298" y="797050"/>
                  <a:pt x="989483" y="796927"/>
                </a:cubicBezTo>
                <a:cubicBezTo>
                  <a:pt x="1000664" y="796804"/>
                  <a:pt x="1011968" y="798033"/>
                  <a:pt x="1023149" y="797787"/>
                </a:cubicBezTo>
                <a:cubicBezTo>
                  <a:pt x="1028802" y="797664"/>
                  <a:pt x="1034454" y="795944"/>
                  <a:pt x="1041949" y="794715"/>
                </a:cubicBezTo>
                <a:cubicBezTo>
                  <a:pt x="1023764" y="774564"/>
                  <a:pt x="1006685" y="755642"/>
                  <a:pt x="988745" y="735614"/>
                </a:cubicBezTo>
                <a:cubicBezTo>
                  <a:pt x="997346" y="733034"/>
                  <a:pt x="1003613" y="736720"/>
                  <a:pt x="1009879" y="739546"/>
                </a:cubicBezTo>
                <a:cubicBezTo>
                  <a:pt x="1022412" y="745198"/>
                  <a:pt x="1030890" y="755642"/>
                  <a:pt x="1039614" y="765472"/>
                </a:cubicBezTo>
                <a:cubicBezTo>
                  <a:pt x="1054359" y="781936"/>
                  <a:pt x="1068243" y="799261"/>
                  <a:pt x="1083479" y="817200"/>
                </a:cubicBezTo>
                <a:cubicBezTo>
                  <a:pt x="1080408" y="821501"/>
                  <a:pt x="1077581" y="826170"/>
                  <a:pt x="1074141" y="830225"/>
                </a:cubicBezTo>
                <a:cubicBezTo>
                  <a:pt x="1057062" y="850253"/>
                  <a:pt x="1037403" y="867209"/>
                  <a:pt x="1014303" y="879742"/>
                </a:cubicBezTo>
                <a:cubicBezTo>
                  <a:pt x="1010371" y="881831"/>
                  <a:pt x="1005702" y="886377"/>
                  <a:pt x="999190" y="880971"/>
                </a:cubicBezTo>
                <a:cubicBezTo>
                  <a:pt x="988991" y="872493"/>
                  <a:pt x="987271" y="869298"/>
                  <a:pt x="995749" y="859100"/>
                </a:cubicBezTo>
                <a:cubicBezTo>
                  <a:pt x="1001033" y="852710"/>
                  <a:pt x="1005947" y="845215"/>
                  <a:pt x="1015654" y="843249"/>
                </a:cubicBezTo>
                <a:cubicBezTo>
                  <a:pt x="1019832" y="842389"/>
                  <a:pt x="1023518" y="838580"/>
                  <a:pt x="1027327" y="835877"/>
                </a:cubicBezTo>
                <a:cubicBezTo>
                  <a:pt x="1031382" y="832928"/>
                  <a:pt x="1035682" y="830102"/>
                  <a:pt x="1039123" y="826539"/>
                </a:cubicBezTo>
                <a:cubicBezTo>
                  <a:pt x="1042195" y="823467"/>
                  <a:pt x="1044529" y="819535"/>
                  <a:pt x="1048952" y="813514"/>
                </a:cubicBezTo>
                <a:cubicBezTo>
                  <a:pt x="1018849" y="812040"/>
                  <a:pt x="991817" y="813883"/>
                  <a:pt x="964908" y="813269"/>
                </a:cubicBezTo>
                <a:cubicBezTo>
                  <a:pt x="938122" y="812531"/>
                  <a:pt x="911214" y="810934"/>
                  <a:pt x="883813" y="809705"/>
                </a:cubicBezTo>
                <a:cubicBezTo>
                  <a:pt x="884428" y="818061"/>
                  <a:pt x="885165" y="826539"/>
                  <a:pt x="885779" y="834771"/>
                </a:cubicBezTo>
                <a:cubicBezTo>
                  <a:pt x="871895" y="840669"/>
                  <a:pt x="866120" y="838334"/>
                  <a:pt x="861451" y="824941"/>
                </a:cubicBezTo>
                <a:cubicBezTo>
                  <a:pt x="859608" y="819658"/>
                  <a:pt x="858625" y="814252"/>
                  <a:pt x="856905" y="807248"/>
                </a:cubicBezTo>
                <a:cubicBezTo>
                  <a:pt x="850638" y="806756"/>
                  <a:pt x="844003" y="806019"/>
                  <a:pt x="837368" y="805896"/>
                </a:cubicBezTo>
                <a:cubicBezTo>
                  <a:pt x="813777" y="805651"/>
                  <a:pt x="790185" y="805528"/>
                  <a:pt x="766594" y="805528"/>
                </a:cubicBezTo>
                <a:cubicBezTo>
                  <a:pt x="762417" y="805528"/>
                  <a:pt x="758239" y="806879"/>
                  <a:pt x="753938" y="807125"/>
                </a:cubicBezTo>
                <a:cubicBezTo>
                  <a:pt x="742880" y="807617"/>
                  <a:pt x="731822" y="807985"/>
                  <a:pt x="720763" y="807985"/>
                </a:cubicBezTo>
                <a:cubicBezTo>
                  <a:pt x="711671" y="807985"/>
                  <a:pt x="709459" y="809705"/>
                  <a:pt x="709090" y="819044"/>
                </a:cubicBezTo>
                <a:cubicBezTo>
                  <a:pt x="708722" y="825801"/>
                  <a:pt x="708967" y="832682"/>
                  <a:pt x="708476" y="839440"/>
                </a:cubicBezTo>
                <a:cubicBezTo>
                  <a:pt x="708230" y="843249"/>
                  <a:pt x="706756" y="845952"/>
                  <a:pt x="702332" y="848164"/>
                </a:cubicBezTo>
                <a:cubicBezTo>
                  <a:pt x="694714" y="851973"/>
                  <a:pt x="687465" y="851727"/>
                  <a:pt x="684148" y="843986"/>
                </a:cubicBezTo>
                <a:cubicBezTo>
                  <a:pt x="681567" y="837966"/>
                  <a:pt x="681199" y="830839"/>
                  <a:pt x="680461" y="824204"/>
                </a:cubicBezTo>
                <a:cubicBezTo>
                  <a:pt x="680093" y="821378"/>
                  <a:pt x="681199" y="818306"/>
                  <a:pt x="681690" y="815480"/>
                </a:cubicBezTo>
                <a:cubicBezTo>
                  <a:pt x="682673" y="809828"/>
                  <a:pt x="679478" y="807739"/>
                  <a:pt x="674564" y="807125"/>
                </a:cubicBezTo>
                <a:cubicBezTo>
                  <a:pt x="674195" y="807125"/>
                  <a:pt x="673703" y="807125"/>
                  <a:pt x="673212" y="807125"/>
                </a:cubicBezTo>
                <a:cubicBezTo>
                  <a:pt x="644952" y="807125"/>
                  <a:pt x="616691" y="806634"/>
                  <a:pt x="588431" y="807371"/>
                </a:cubicBezTo>
                <a:cubicBezTo>
                  <a:pt x="564471" y="807985"/>
                  <a:pt x="540511" y="810074"/>
                  <a:pt x="516551" y="811917"/>
                </a:cubicBezTo>
                <a:cubicBezTo>
                  <a:pt x="509793" y="812409"/>
                  <a:pt x="503281" y="814497"/>
                  <a:pt x="495171" y="816217"/>
                </a:cubicBezTo>
                <a:cubicBezTo>
                  <a:pt x="495171" y="822238"/>
                  <a:pt x="494557" y="828628"/>
                  <a:pt x="495294" y="834894"/>
                </a:cubicBezTo>
                <a:cubicBezTo>
                  <a:pt x="496892" y="848041"/>
                  <a:pt x="497137" y="848041"/>
                  <a:pt x="485710" y="855045"/>
                </a:cubicBezTo>
                <a:cubicBezTo>
                  <a:pt x="469737" y="849638"/>
                  <a:pt x="468140" y="847181"/>
                  <a:pt x="468631" y="830225"/>
                </a:cubicBezTo>
                <a:cubicBezTo>
                  <a:pt x="468631" y="828505"/>
                  <a:pt x="468877" y="826784"/>
                  <a:pt x="468508" y="825187"/>
                </a:cubicBezTo>
                <a:cubicBezTo>
                  <a:pt x="468017" y="822730"/>
                  <a:pt x="467034" y="820272"/>
                  <a:pt x="466297" y="817692"/>
                </a:cubicBezTo>
                <a:cubicBezTo>
                  <a:pt x="414322" y="813023"/>
                  <a:pt x="362716" y="808477"/>
                  <a:pt x="309144" y="812040"/>
                </a:cubicBezTo>
                <a:cubicBezTo>
                  <a:pt x="308776" y="819166"/>
                  <a:pt x="307916" y="826784"/>
                  <a:pt x="308284" y="834157"/>
                </a:cubicBezTo>
                <a:cubicBezTo>
                  <a:pt x="309267" y="853816"/>
                  <a:pt x="310619" y="873476"/>
                  <a:pt x="312216" y="893135"/>
                </a:cubicBezTo>
                <a:cubicBezTo>
                  <a:pt x="312830" y="900753"/>
                  <a:pt x="314673" y="908371"/>
                  <a:pt x="315411" y="915989"/>
                </a:cubicBezTo>
                <a:cubicBezTo>
                  <a:pt x="316762" y="930365"/>
                  <a:pt x="317868" y="944741"/>
                  <a:pt x="318605" y="959117"/>
                </a:cubicBezTo>
                <a:cubicBezTo>
                  <a:pt x="319220" y="970052"/>
                  <a:pt x="313568" y="978776"/>
                  <a:pt x="306441" y="979145"/>
                </a:cubicBezTo>
                <a:cubicBezTo>
                  <a:pt x="299929" y="979391"/>
                  <a:pt x="293908" y="970421"/>
                  <a:pt x="293662" y="959485"/>
                </a:cubicBezTo>
                <a:cubicBezTo>
                  <a:pt x="293171" y="938966"/>
                  <a:pt x="293294" y="918324"/>
                  <a:pt x="292557" y="897681"/>
                </a:cubicBezTo>
                <a:cubicBezTo>
                  <a:pt x="291697" y="877162"/>
                  <a:pt x="290222" y="856765"/>
                  <a:pt x="288625" y="836245"/>
                </a:cubicBezTo>
                <a:cubicBezTo>
                  <a:pt x="288010" y="828628"/>
                  <a:pt x="286413" y="821009"/>
                  <a:pt x="285184" y="811794"/>
                </a:cubicBezTo>
                <a:cubicBezTo>
                  <a:pt x="277198" y="811794"/>
                  <a:pt x="268842" y="811671"/>
                  <a:pt x="260487" y="811794"/>
                </a:cubicBezTo>
                <a:cubicBezTo>
                  <a:pt x="235667" y="812163"/>
                  <a:pt x="210724" y="812409"/>
                  <a:pt x="185904" y="813023"/>
                </a:cubicBezTo>
                <a:cubicBezTo>
                  <a:pt x="164156" y="813637"/>
                  <a:pt x="142285" y="814129"/>
                  <a:pt x="120537" y="815972"/>
                </a:cubicBezTo>
                <a:cubicBezTo>
                  <a:pt x="87116" y="818798"/>
                  <a:pt x="53818" y="821132"/>
                  <a:pt x="20274" y="818552"/>
                </a:cubicBezTo>
                <a:cubicBezTo>
                  <a:pt x="8847" y="817692"/>
                  <a:pt x="7004" y="816709"/>
                  <a:pt x="0" y="809951"/>
                </a:cubicBezTo>
                <a:cubicBezTo>
                  <a:pt x="22363" y="814006"/>
                  <a:pt x="44357" y="813391"/>
                  <a:pt x="66596" y="809951"/>
                </a:cubicBezTo>
                <a:cubicBezTo>
                  <a:pt x="74583" y="808722"/>
                  <a:pt x="83430" y="811057"/>
                  <a:pt x="90802" y="808599"/>
                </a:cubicBezTo>
                <a:cubicBezTo>
                  <a:pt x="107267" y="803193"/>
                  <a:pt x="124714" y="809214"/>
                  <a:pt x="140688" y="802579"/>
                </a:cubicBezTo>
                <a:cubicBezTo>
                  <a:pt x="141425" y="802333"/>
                  <a:pt x="142408" y="802702"/>
                  <a:pt x="143145" y="802825"/>
                </a:cubicBezTo>
                <a:cubicBezTo>
                  <a:pt x="163296" y="807002"/>
                  <a:pt x="183693" y="803930"/>
                  <a:pt x="204089" y="804668"/>
                </a:cubicBezTo>
                <a:cubicBezTo>
                  <a:pt x="216376" y="805159"/>
                  <a:pt x="228541" y="802579"/>
                  <a:pt x="240951" y="803316"/>
                </a:cubicBezTo>
                <a:cubicBezTo>
                  <a:pt x="255327" y="804053"/>
                  <a:pt x="269825" y="803439"/>
                  <a:pt x="285061" y="803439"/>
                </a:cubicBezTo>
                <a:cubicBezTo>
                  <a:pt x="285061" y="797787"/>
                  <a:pt x="285307" y="793978"/>
                  <a:pt x="285061" y="790169"/>
                </a:cubicBezTo>
                <a:cubicBezTo>
                  <a:pt x="282113" y="742249"/>
                  <a:pt x="279041" y="694329"/>
                  <a:pt x="276338" y="646409"/>
                </a:cubicBezTo>
                <a:cubicBezTo>
                  <a:pt x="275478" y="630682"/>
                  <a:pt x="275846" y="614954"/>
                  <a:pt x="275232" y="599350"/>
                </a:cubicBezTo>
                <a:cubicBezTo>
                  <a:pt x="274495" y="582393"/>
                  <a:pt x="273020" y="565560"/>
                  <a:pt x="272406" y="548604"/>
                </a:cubicBezTo>
                <a:cubicBezTo>
                  <a:pt x="271546" y="529067"/>
                  <a:pt x="271177" y="509654"/>
                  <a:pt x="270563" y="490117"/>
                </a:cubicBezTo>
                <a:cubicBezTo>
                  <a:pt x="269948" y="470826"/>
                  <a:pt x="269211" y="451413"/>
                  <a:pt x="268720" y="432122"/>
                </a:cubicBezTo>
                <a:cubicBezTo>
                  <a:pt x="268597" y="425733"/>
                  <a:pt x="269334" y="419343"/>
                  <a:pt x="269334" y="412954"/>
                </a:cubicBezTo>
                <a:cubicBezTo>
                  <a:pt x="269334" y="386045"/>
                  <a:pt x="269088" y="359259"/>
                  <a:pt x="269088" y="332350"/>
                </a:cubicBezTo>
                <a:cubicBezTo>
                  <a:pt x="269088" y="311094"/>
                  <a:pt x="268842" y="289837"/>
                  <a:pt x="269088" y="268580"/>
                </a:cubicBezTo>
                <a:cubicBezTo>
                  <a:pt x="269211" y="256047"/>
                  <a:pt x="270317" y="243392"/>
                  <a:pt x="270440" y="230859"/>
                </a:cubicBezTo>
                <a:cubicBezTo>
                  <a:pt x="270563" y="212551"/>
                  <a:pt x="270071" y="194366"/>
                  <a:pt x="270194" y="176058"/>
                </a:cubicBezTo>
                <a:cubicBezTo>
                  <a:pt x="270440" y="142269"/>
                  <a:pt x="270931" y="108479"/>
                  <a:pt x="271423" y="74567"/>
                </a:cubicBezTo>
                <a:cubicBezTo>
                  <a:pt x="271546" y="64737"/>
                  <a:pt x="271546" y="54784"/>
                  <a:pt x="271914" y="44955"/>
                </a:cubicBezTo>
                <a:cubicBezTo>
                  <a:pt x="271054" y="39180"/>
                  <a:pt x="271546" y="33773"/>
                  <a:pt x="272160" y="26032"/>
                </a:cubicBezTo>
                <a:close/>
                <a:moveTo>
                  <a:pt x="487553" y="255310"/>
                </a:moveTo>
                <a:cubicBezTo>
                  <a:pt x="496277" y="256170"/>
                  <a:pt x="504632" y="259734"/>
                  <a:pt x="513233" y="261208"/>
                </a:cubicBezTo>
                <a:cubicBezTo>
                  <a:pt x="519008" y="262191"/>
                  <a:pt x="525275" y="260348"/>
                  <a:pt x="530927" y="261699"/>
                </a:cubicBezTo>
                <a:cubicBezTo>
                  <a:pt x="543951" y="264771"/>
                  <a:pt x="556853" y="268826"/>
                  <a:pt x="569754" y="272758"/>
                </a:cubicBezTo>
                <a:cubicBezTo>
                  <a:pt x="578355" y="275338"/>
                  <a:pt x="586711" y="278410"/>
                  <a:pt x="595189" y="281482"/>
                </a:cubicBezTo>
                <a:cubicBezTo>
                  <a:pt x="608827" y="286519"/>
                  <a:pt x="622589" y="291189"/>
                  <a:pt x="635982" y="296841"/>
                </a:cubicBezTo>
                <a:cubicBezTo>
                  <a:pt x="650481" y="303107"/>
                  <a:pt x="663874" y="311217"/>
                  <a:pt x="677512" y="319326"/>
                </a:cubicBezTo>
                <a:cubicBezTo>
                  <a:pt x="705036" y="335914"/>
                  <a:pt x="724941" y="360857"/>
                  <a:pt x="748778" y="381499"/>
                </a:cubicBezTo>
                <a:cubicBezTo>
                  <a:pt x="757379" y="388994"/>
                  <a:pt x="764014" y="398701"/>
                  <a:pt x="772861" y="405827"/>
                </a:cubicBezTo>
                <a:cubicBezTo>
                  <a:pt x="783673" y="414674"/>
                  <a:pt x="792766" y="424504"/>
                  <a:pt x="800261" y="436300"/>
                </a:cubicBezTo>
                <a:cubicBezTo>
                  <a:pt x="816111" y="460997"/>
                  <a:pt x="834173" y="484465"/>
                  <a:pt x="843389" y="512971"/>
                </a:cubicBezTo>
                <a:cubicBezTo>
                  <a:pt x="849532" y="532139"/>
                  <a:pt x="857519" y="550816"/>
                  <a:pt x="859731" y="570966"/>
                </a:cubicBezTo>
                <a:cubicBezTo>
                  <a:pt x="862680" y="596892"/>
                  <a:pt x="866366" y="622818"/>
                  <a:pt x="864768" y="648990"/>
                </a:cubicBezTo>
                <a:cubicBezTo>
                  <a:pt x="864277" y="656239"/>
                  <a:pt x="866980" y="662137"/>
                  <a:pt x="872755" y="667175"/>
                </a:cubicBezTo>
                <a:cubicBezTo>
                  <a:pt x="878038" y="671721"/>
                  <a:pt x="882830" y="668895"/>
                  <a:pt x="887008" y="666929"/>
                </a:cubicBezTo>
                <a:cubicBezTo>
                  <a:pt x="889711" y="665700"/>
                  <a:pt x="892660" y="660908"/>
                  <a:pt x="892292" y="658082"/>
                </a:cubicBezTo>
                <a:cubicBezTo>
                  <a:pt x="890940" y="649113"/>
                  <a:pt x="892906" y="640143"/>
                  <a:pt x="892169" y="631419"/>
                </a:cubicBezTo>
                <a:cubicBezTo>
                  <a:pt x="890203" y="610162"/>
                  <a:pt x="886394" y="589151"/>
                  <a:pt x="883691" y="568018"/>
                </a:cubicBezTo>
                <a:cubicBezTo>
                  <a:pt x="880004" y="539634"/>
                  <a:pt x="871035" y="512848"/>
                  <a:pt x="858010" y="487660"/>
                </a:cubicBezTo>
                <a:cubicBezTo>
                  <a:pt x="849287" y="470581"/>
                  <a:pt x="838474" y="454607"/>
                  <a:pt x="828521" y="438143"/>
                </a:cubicBezTo>
                <a:cubicBezTo>
                  <a:pt x="818692" y="421924"/>
                  <a:pt x="807265" y="407056"/>
                  <a:pt x="792766" y="394646"/>
                </a:cubicBezTo>
                <a:cubicBezTo>
                  <a:pt x="780847" y="384325"/>
                  <a:pt x="769052" y="374127"/>
                  <a:pt x="758485" y="362454"/>
                </a:cubicBezTo>
                <a:cubicBezTo>
                  <a:pt x="741283" y="343409"/>
                  <a:pt x="722975" y="325224"/>
                  <a:pt x="700735" y="311708"/>
                </a:cubicBezTo>
                <a:cubicBezTo>
                  <a:pt x="692380" y="306547"/>
                  <a:pt x="683779" y="301878"/>
                  <a:pt x="675301" y="296718"/>
                </a:cubicBezTo>
                <a:cubicBezTo>
                  <a:pt x="646180" y="279270"/>
                  <a:pt x="615954" y="264648"/>
                  <a:pt x="582533" y="257645"/>
                </a:cubicBezTo>
                <a:cubicBezTo>
                  <a:pt x="579215" y="256907"/>
                  <a:pt x="575775" y="256170"/>
                  <a:pt x="572703" y="254573"/>
                </a:cubicBezTo>
                <a:cubicBezTo>
                  <a:pt x="551201" y="243023"/>
                  <a:pt x="527855" y="239091"/>
                  <a:pt x="504018" y="236879"/>
                </a:cubicBezTo>
                <a:cubicBezTo>
                  <a:pt x="499595" y="236511"/>
                  <a:pt x="494803" y="238477"/>
                  <a:pt x="490748" y="237248"/>
                </a:cubicBezTo>
                <a:cubicBezTo>
                  <a:pt x="479813" y="233931"/>
                  <a:pt x="469123" y="238354"/>
                  <a:pt x="458310" y="237002"/>
                </a:cubicBezTo>
                <a:cubicBezTo>
                  <a:pt x="452658" y="236388"/>
                  <a:pt x="450569" y="243392"/>
                  <a:pt x="454501" y="248306"/>
                </a:cubicBezTo>
                <a:cubicBezTo>
                  <a:pt x="456590" y="250887"/>
                  <a:pt x="459047" y="253221"/>
                  <a:pt x="461996" y="256416"/>
                </a:cubicBezTo>
                <a:cubicBezTo>
                  <a:pt x="469860" y="255925"/>
                  <a:pt x="478830" y="254450"/>
                  <a:pt x="487553" y="255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5633286" y="2026284"/>
            <a:ext cx="486039" cy="489845"/>
          </a:xfrm>
          <a:custGeom>
            <a:rect b="b" l="l" r="r" t="t"/>
            <a:pathLst>
              <a:path extrusionOk="0" h="979690" w="972078">
                <a:moveTo>
                  <a:pt x="479798" y="40288"/>
                </a:moveTo>
                <a:cubicBezTo>
                  <a:pt x="468737" y="51857"/>
                  <a:pt x="463156" y="63629"/>
                  <a:pt x="457168" y="75096"/>
                </a:cubicBezTo>
                <a:cubicBezTo>
                  <a:pt x="453921" y="81388"/>
                  <a:pt x="452196" y="88289"/>
                  <a:pt x="449760" y="94986"/>
                </a:cubicBezTo>
                <a:cubicBezTo>
                  <a:pt x="447020" y="102597"/>
                  <a:pt x="437785" y="106758"/>
                  <a:pt x="431392" y="102394"/>
                </a:cubicBezTo>
                <a:cubicBezTo>
                  <a:pt x="429058" y="100771"/>
                  <a:pt x="426521" y="96509"/>
                  <a:pt x="427130" y="94377"/>
                </a:cubicBezTo>
                <a:cubicBezTo>
                  <a:pt x="429464" y="86563"/>
                  <a:pt x="431088" y="78648"/>
                  <a:pt x="436060" y="71443"/>
                </a:cubicBezTo>
                <a:cubicBezTo>
                  <a:pt x="443468" y="60787"/>
                  <a:pt x="448948" y="48711"/>
                  <a:pt x="455240" y="37346"/>
                </a:cubicBezTo>
                <a:cubicBezTo>
                  <a:pt x="456864" y="34504"/>
                  <a:pt x="457980" y="30648"/>
                  <a:pt x="460416" y="29024"/>
                </a:cubicBezTo>
                <a:cubicBezTo>
                  <a:pt x="468940" y="23443"/>
                  <a:pt x="473304" y="14918"/>
                  <a:pt x="478175" y="6699"/>
                </a:cubicBezTo>
                <a:cubicBezTo>
                  <a:pt x="483553" y="-2333"/>
                  <a:pt x="500196" y="-2232"/>
                  <a:pt x="505067" y="7003"/>
                </a:cubicBezTo>
                <a:cubicBezTo>
                  <a:pt x="507807" y="12178"/>
                  <a:pt x="510242" y="17658"/>
                  <a:pt x="512069" y="23240"/>
                </a:cubicBezTo>
                <a:cubicBezTo>
                  <a:pt x="518767" y="44043"/>
                  <a:pt x="527189" y="63933"/>
                  <a:pt x="537845" y="83012"/>
                </a:cubicBezTo>
                <a:cubicBezTo>
                  <a:pt x="539063" y="85143"/>
                  <a:pt x="540585" y="87578"/>
                  <a:pt x="540686" y="89811"/>
                </a:cubicBezTo>
                <a:cubicBezTo>
                  <a:pt x="540788" y="92754"/>
                  <a:pt x="540585" y="96914"/>
                  <a:pt x="538657" y="98640"/>
                </a:cubicBezTo>
                <a:cubicBezTo>
                  <a:pt x="535511" y="101583"/>
                  <a:pt x="530640" y="102597"/>
                  <a:pt x="527291" y="98741"/>
                </a:cubicBezTo>
                <a:cubicBezTo>
                  <a:pt x="523232" y="94073"/>
                  <a:pt x="519173" y="89100"/>
                  <a:pt x="516534" y="83621"/>
                </a:cubicBezTo>
                <a:cubicBezTo>
                  <a:pt x="509735" y="69718"/>
                  <a:pt x="503748" y="55511"/>
                  <a:pt x="496238" y="38766"/>
                </a:cubicBezTo>
                <a:cubicBezTo>
                  <a:pt x="495223" y="47189"/>
                  <a:pt x="494411" y="52872"/>
                  <a:pt x="494005" y="58555"/>
                </a:cubicBezTo>
                <a:cubicBezTo>
                  <a:pt x="492483" y="81591"/>
                  <a:pt x="491367" y="104627"/>
                  <a:pt x="489540" y="127663"/>
                </a:cubicBezTo>
                <a:cubicBezTo>
                  <a:pt x="487917" y="148060"/>
                  <a:pt x="485481" y="168357"/>
                  <a:pt x="483654" y="188754"/>
                </a:cubicBezTo>
                <a:cubicBezTo>
                  <a:pt x="482741" y="198801"/>
                  <a:pt x="482741" y="208949"/>
                  <a:pt x="482031" y="218995"/>
                </a:cubicBezTo>
                <a:cubicBezTo>
                  <a:pt x="480103" y="244568"/>
                  <a:pt x="477464" y="270040"/>
                  <a:pt x="476246" y="295613"/>
                </a:cubicBezTo>
                <a:cubicBezTo>
                  <a:pt x="474927" y="321592"/>
                  <a:pt x="475029" y="347571"/>
                  <a:pt x="474318" y="373651"/>
                </a:cubicBezTo>
                <a:cubicBezTo>
                  <a:pt x="473608" y="398818"/>
                  <a:pt x="472492" y="423985"/>
                  <a:pt x="471578" y="450979"/>
                </a:cubicBezTo>
                <a:cubicBezTo>
                  <a:pt x="475536" y="450979"/>
                  <a:pt x="478783" y="451588"/>
                  <a:pt x="481625" y="450776"/>
                </a:cubicBezTo>
                <a:cubicBezTo>
                  <a:pt x="485481" y="449761"/>
                  <a:pt x="489845" y="445397"/>
                  <a:pt x="492483" y="446412"/>
                </a:cubicBezTo>
                <a:cubicBezTo>
                  <a:pt x="497659" y="448340"/>
                  <a:pt x="498572" y="444383"/>
                  <a:pt x="501414" y="443165"/>
                </a:cubicBezTo>
                <a:cubicBezTo>
                  <a:pt x="506183" y="441237"/>
                  <a:pt x="510547" y="438395"/>
                  <a:pt x="515215" y="436467"/>
                </a:cubicBezTo>
                <a:cubicBezTo>
                  <a:pt x="524551" y="432611"/>
                  <a:pt x="534496" y="429770"/>
                  <a:pt x="543122" y="424797"/>
                </a:cubicBezTo>
                <a:cubicBezTo>
                  <a:pt x="550124" y="420839"/>
                  <a:pt x="554894" y="412924"/>
                  <a:pt x="561896" y="409068"/>
                </a:cubicBezTo>
                <a:cubicBezTo>
                  <a:pt x="578944" y="399833"/>
                  <a:pt x="586048" y="381262"/>
                  <a:pt x="600560" y="369998"/>
                </a:cubicBezTo>
                <a:cubicBezTo>
                  <a:pt x="607359" y="364721"/>
                  <a:pt x="610505" y="357008"/>
                  <a:pt x="615173" y="350311"/>
                </a:cubicBezTo>
                <a:cubicBezTo>
                  <a:pt x="624407" y="337118"/>
                  <a:pt x="634454" y="324433"/>
                  <a:pt x="642167" y="310327"/>
                </a:cubicBezTo>
                <a:cubicBezTo>
                  <a:pt x="650183" y="295613"/>
                  <a:pt x="661245" y="282725"/>
                  <a:pt x="666725" y="266386"/>
                </a:cubicBezTo>
                <a:cubicBezTo>
                  <a:pt x="671291" y="252788"/>
                  <a:pt x="679308" y="240306"/>
                  <a:pt x="685499" y="227114"/>
                </a:cubicBezTo>
                <a:cubicBezTo>
                  <a:pt x="690167" y="217067"/>
                  <a:pt x="695139" y="207223"/>
                  <a:pt x="700010" y="197380"/>
                </a:cubicBezTo>
                <a:cubicBezTo>
                  <a:pt x="705693" y="186014"/>
                  <a:pt x="707824" y="172923"/>
                  <a:pt x="711478" y="160543"/>
                </a:cubicBezTo>
                <a:cubicBezTo>
                  <a:pt x="711883" y="159325"/>
                  <a:pt x="711680" y="157803"/>
                  <a:pt x="712391" y="156889"/>
                </a:cubicBezTo>
                <a:cubicBezTo>
                  <a:pt x="723757" y="143798"/>
                  <a:pt x="721423" y="125735"/>
                  <a:pt x="728729" y="110614"/>
                </a:cubicBezTo>
                <a:cubicBezTo>
                  <a:pt x="725482" y="112847"/>
                  <a:pt x="722234" y="115181"/>
                  <a:pt x="718987" y="117413"/>
                </a:cubicBezTo>
                <a:cubicBezTo>
                  <a:pt x="713710" y="120965"/>
                  <a:pt x="708636" y="120153"/>
                  <a:pt x="703664" y="116805"/>
                </a:cubicBezTo>
                <a:cubicBezTo>
                  <a:pt x="699198" y="113760"/>
                  <a:pt x="697270" y="109701"/>
                  <a:pt x="700822" y="105033"/>
                </a:cubicBezTo>
                <a:cubicBezTo>
                  <a:pt x="704272" y="100365"/>
                  <a:pt x="708027" y="95900"/>
                  <a:pt x="712188" y="91942"/>
                </a:cubicBezTo>
                <a:cubicBezTo>
                  <a:pt x="718683" y="85752"/>
                  <a:pt x="725685" y="80069"/>
                  <a:pt x="733194" y="73574"/>
                </a:cubicBezTo>
                <a:cubicBezTo>
                  <a:pt x="740704" y="74589"/>
                  <a:pt x="749431" y="75705"/>
                  <a:pt x="757752" y="76821"/>
                </a:cubicBezTo>
                <a:cubicBezTo>
                  <a:pt x="762725" y="92551"/>
                  <a:pt x="767596" y="107874"/>
                  <a:pt x="772569" y="123705"/>
                </a:cubicBezTo>
                <a:cubicBezTo>
                  <a:pt x="764856" y="131519"/>
                  <a:pt x="757752" y="127359"/>
                  <a:pt x="749837" y="121067"/>
                </a:cubicBezTo>
                <a:cubicBezTo>
                  <a:pt x="748518" y="124314"/>
                  <a:pt x="747401" y="126750"/>
                  <a:pt x="746488" y="129287"/>
                </a:cubicBezTo>
                <a:cubicBezTo>
                  <a:pt x="746082" y="130403"/>
                  <a:pt x="746590" y="131925"/>
                  <a:pt x="746184" y="133041"/>
                </a:cubicBezTo>
                <a:cubicBezTo>
                  <a:pt x="741617" y="145929"/>
                  <a:pt x="736848" y="158716"/>
                  <a:pt x="732281" y="171604"/>
                </a:cubicBezTo>
                <a:cubicBezTo>
                  <a:pt x="728323" y="182665"/>
                  <a:pt x="724873" y="193828"/>
                  <a:pt x="720408" y="204686"/>
                </a:cubicBezTo>
                <a:cubicBezTo>
                  <a:pt x="712695" y="223663"/>
                  <a:pt x="704475" y="242539"/>
                  <a:pt x="696357" y="261414"/>
                </a:cubicBezTo>
                <a:cubicBezTo>
                  <a:pt x="692095" y="271460"/>
                  <a:pt x="688239" y="281710"/>
                  <a:pt x="682860" y="291148"/>
                </a:cubicBezTo>
                <a:cubicBezTo>
                  <a:pt x="673524" y="307587"/>
                  <a:pt x="663376" y="323520"/>
                  <a:pt x="653329" y="339554"/>
                </a:cubicBezTo>
                <a:cubicBezTo>
                  <a:pt x="643993" y="354370"/>
                  <a:pt x="634657" y="369186"/>
                  <a:pt x="622784" y="382277"/>
                </a:cubicBezTo>
                <a:cubicBezTo>
                  <a:pt x="603503" y="403588"/>
                  <a:pt x="583308" y="423478"/>
                  <a:pt x="559257" y="439816"/>
                </a:cubicBezTo>
                <a:cubicBezTo>
                  <a:pt x="549921" y="446108"/>
                  <a:pt x="541092" y="450979"/>
                  <a:pt x="530234" y="453110"/>
                </a:cubicBezTo>
                <a:cubicBezTo>
                  <a:pt x="527900" y="453617"/>
                  <a:pt x="525769" y="455343"/>
                  <a:pt x="523536" y="456459"/>
                </a:cubicBezTo>
                <a:cubicBezTo>
                  <a:pt x="515012" y="460924"/>
                  <a:pt x="506589" y="465288"/>
                  <a:pt x="496340" y="465592"/>
                </a:cubicBezTo>
                <a:cubicBezTo>
                  <a:pt x="490352" y="465795"/>
                  <a:pt x="484466" y="468231"/>
                  <a:pt x="476348" y="470159"/>
                </a:cubicBezTo>
                <a:cubicBezTo>
                  <a:pt x="479392" y="472087"/>
                  <a:pt x="481320" y="474421"/>
                  <a:pt x="483147" y="474319"/>
                </a:cubicBezTo>
                <a:cubicBezTo>
                  <a:pt x="498369" y="473710"/>
                  <a:pt x="513591" y="477465"/>
                  <a:pt x="528915" y="472087"/>
                </a:cubicBezTo>
                <a:cubicBezTo>
                  <a:pt x="533786" y="470362"/>
                  <a:pt x="540483" y="474421"/>
                  <a:pt x="546369" y="474827"/>
                </a:cubicBezTo>
                <a:cubicBezTo>
                  <a:pt x="550225" y="475131"/>
                  <a:pt x="554285" y="473508"/>
                  <a:pt x="558141" y="472797"/>
                </a:cubicBezTo>
                <a:cubicBezTo>
                  <a:pt x="560475" y="472391"/>
                  <a:pt x="562911" y="471478"/>
                  <a:pt x="565245" y="471579"/>
                </a:cubicBezTo>
                <a:cubicBezTo>
                  <a:pt x="570217" y="471782"/>
                  <a:pt x="574581" y="472290"/>
                  <a:pt x="579756" y="469651"/>
                </a:cubicBezTo>
                <a:cubicBezTo>
                  <a:pt x="584120" y="467419"/>
                  <a:pt x="590107" y="470260"/>
                  <a:pt x="595790" y="469651"/>
                </a:cubicBezTo>
                <a:cubicBezTo>
                  <a:pt x="607460" y="468332"/>
                  <a:pt x="619333" y="469651"/>
                  <a:pt x="631207" y="469854"/>
                </a:cubicBezTo>
                <a:cubicBezTo>
                  <a:pt x="632018" y="469854"/>
                  <a:pt x="633135" y="470159"/>
                  <a:pt x="633642" y="469753"/>
                </a:cubicBezTo>
                <a:cubicBezTo>
                  <a:pt x="645718" y="460822"/>
                  <a:pt x="659824" y="465795"/>
                  <a:pt x="672915" y="463968"/>
                </a:cubicBezTo>
                <a:cubicBezTo>
                  <a:pt x="678598" y="463157"/>
                  <a:pt x="684281" y="461533"/>
                  <a:pt x="690065" y="461127"/>
                </a:cubicBezTo>
                <a:cubicBezTo>
                  <a:pt x="701938" y="460315"/>
                  <a:pt x="713406" y="463562"/>
                  <a:pt x="725989" y="459909"/>
                </a:cubicBezTo>
                <a:cubicBezTo>
                  <a:pt x="737355" y="456662"/>
                  <a:pt x="750750" y="460620"/>
                  <a:pt x="763334" y="461228"/>
                </a:cubicBezTo>
                <a:cubicBezTo>
                  <a:pt x="765363" y="461330"/>
                  <a:pt x="767495" y="460822"/>
                  <a:pt x="769524" y="460315"/>
                </a:cubicBezTo>
                <a:cubicBezTo>
                  <a:pt x="776323" y="458793"/>
                  <a:pt x="782006" y="456256"/>
                  <a:pt x="790328" y="458996"/>
                </a:cubicBezTo>
                <a:cubicBezTo>
                  <a:pt x="798649" y="461837"/>
                  <a:pt x="809203" y="457880"/>
                  <a:pt x="818844" y="457169"/>
                </a:cubicBezTo>
                <a:cubicBezTo>
                  <a:pt x="826252" y="456662"/>
                  <a:pt x="833863" y="450979"/>
                  <a:pt x="841068" y="457575"/>
                </a:cubicBezTo>
                <a:cubicBezTo>
                  <a:pt x="849491" y="449355"/>
                  <a:pt x="860044" y="458996"/>
                  <a:pt x="869279" y="453922"/>
                </a:cubicBezTo>
                <a:cubicBezTo>
                  <a:pt x="872831" y="451994"/>
                  <a:pt x="878209" y="453313"/>
                  <a:pt x="882776" y="453414"/>
                </a:cubicBezTo>
                <a:cubicBezTo>
                  <a:pt x="893837" y="453820"/>
                  <a:pt x="904594" y="448848"/>
                  <a:pt x="916061" y="452603"/>
                </a:cubicBezTo>
                <a:cubicBezTo>
                  <a:pt x="919410" y="453719"/>
                  <a:pt x="924383" y="450066"/>
                  <a:pt x="931689" y="447529"/>
                </a:cubicBezTo>
                <a:cubicBezTo>
                  <a:pt x="920222" y="440121"/>
                  <a:pt x="917279" y="428653"/>
                  <a:pt x="906421" y="424087"/>
                </a:cubicBezTo>
                <a:cubicBezTo>
                  <a:pt x="902565" y="422463"/>
                  <a:pt x="897694" y="418911"/>
                  <a:pt x="899114" y="412518"/>
                </a:cubicBezTo>
                <a:cubicBezTo>
                  <a:pt x="933313" y="422970"/>
                  <a:pt x="950768" y="449558"/>
                  <a:pt x="972079" y="477161"/>
                </a:cubicBezTo>
                <a:cubicBezTo>
                  <a:pt x="958988" y="486091"/>
                  <a:pt x="945998" y="495123"/>
                  <a:pt x="932907" y="503952"/>
                </a:cubicBezTo>
                <a:cubicBezTo>
                  <a:pt x="912002" y="518057"/>
                  <a:pt x="890996" y="532062"/>
                  <a:pt x="869989" y="545964"/>
                </a:cubicBezTo>
                <a:cubicBezTo>
                  <a:pt x="867148" y="547791"/>
                  <a:pt x="864205" y="549516"/>
                  <a:pt x="861059" y="550632"/>
                </a:cubicBezTo>
                <a:cubicBezTo>
                  <a:pt x="853245" y="553372"/>
                  <a:pt x="846142" y="553169"/>
                  <a:pt x="841474" y="544747"/>
                </a:cubicBezTo>
                <a:cubicBezTo>
                  <a:pt x="843503" y="538353"/>
                  <a:pt x="847359" y="533482"/>
                  <a:pt x="853753" y="531554"/>
                </a:cubicBezTo>
                <a:cubicBezTo>
                  <a:pt x="860653" y="529423"/>
                  <a:pt x="863596" y="522928"/>
                  <a:pt x="868873" y="519377"/>
                </a:cubicBezTo>
                <a:cubicBezTo>
                  <a:pt x="885212" y="508315"/>
                  <a:pt x="902463" y="498370"/>
                  <a:pt x="918497" y="486903"/>
                </a:cubicBezTo>
                <a:cubicBezTo>
                  <a:pt x="924687" y="482438"/>
                  <a:pt x="935647" y="481220"/>
                  <a:pt x="934328" y="468839"/>
                </a:cubicBezTo>
                <a:cubicBezTo>
                  <a:pt x="926514" y="465288"/>
                  <a:pt x="918193" y="468535"/>
                  <a:pt x="910074" y="468535"/>
                </a:cubicBezTo>
                <a:cubicBezTo>
                  <a:pt x="895867" y="468434"/>
                  <a:pt x="881660" y="468332"/>
                  <a:pt x="867452" y="468941"/>
                </a:cubicBezTo>
                <a:cubicBezTo>
                  <a:pt x="843199" y="469956"/>
                  <a:pt x="818945" y="471478"/>
                  <a:pt x="794793" y="472899"/>
                </a:cubicBezTo>
                <a:cubicBezTo>
                  <a:pt x="774395" y="474116"/>
                  <a:pt x="753896" y="475537"/>
                  <a:pt x="733499" y="476653"/>
                </a:cubicBezTo>
                <a:cubicBezTo>
                  <a:pt x="708433" y="478074"/>
                  <a:pt x="683367" y="478683"/>
                  <a:pt x="658403" y="480510"/>
                </a:cubicBezTo>
                <a:cubicBezTo>
                  <a:pt x="633541" y="482438"/>
                  <a:pt x="608780" y="485990"/>
                  <a:pt x="583815" y="487816"/>
                </a:cubicBezTo>
                <a:cubicBezTo>
                  <a:pt x="568086" y="489034"/>
                  <a:pt x="552154" y="488019"/>
                  <a:pt x="536424" y="488831"/>
                </a:cubicBezTo>
                <a:cubicBezTo>
                  <a:pt x="515519" y="489846"/>
                  <a:pt x="494716" y="491571"/>
                  <a:pt x="472695" y="493093"/>
                </a:cubicBezTo>
                <a:cubicBezTo>
                  <a:pt x="472390" y="500907"/>
                  <a:pt x="471984" y="509330"/>
                  <a:pt x="471883" y="517651"/>
                </a:cubicBezTo>
                <a:cubicBezTo>
                  <a:pt x="471578" y="557127"/>
                  <a:pt x="471375" y="596704"/>
                  <a:pt x="471274" y="636180"/>
                </a:cubicBezTo>
                <a:cubicBezTo>
                  <a:pt x="471274" y="658709"/>
                  <a:pt x="471680" y="681238"/>
                  <a:pt x="471578" y="703868"/>
                </a:cubicBezTo>
                <a:cubicBezTo>
                  <a:pt x="471578" y="722337"/>
                  <a:pt x="470969" y="740705"/>
                  <a:pt x="470969" y="759174"/>
                </a:cubicBezTo>
                <a:cubicBezTo>
                  <a:pt x="470969" y="770439"/>
                  <a:pt x="471680" y="781703"/>
                  <a:pt x="471680" y="792866"/>
                </a:cubicBezTo>
                <a:cubicBezTo>
                  <a:pt x="471680" y="800375"/>
                  <a:pt x="470969" y="807885"/>
                  <a:pt x="470564" y="815496"/>
                </a:cubicBezTo>
                <a:cubicBezTo>
                  <a:pt x="470462" y="817627"/>
                  <a:pt x="470361" y="819656"/>
                  <a:pt x="470462" y="821788"/>
                </a:cubicBezTo>
                <a:cubicBezTo>
                  <a:pt x="472086" y="854363"/>
                  <a:pt x="473608" y="886938"/>
                  <a:pt x="475333" y="919513"/>
                </a:cubicBezTo>
                <a:cubicBezTo>
                  <a:pt x="475536" y="923065"/>
                  <a:pt x="476348" y="926718"/>
                  <a:pt x="478783" y="930676"/>
                </a:cubicBezTo>
                <a:cubicBezTo>
                  <a:pt x="481117" y="926211"/>
                  <a:pt x="482437" y="920731"/>
                  <a:pt x="485887" y="917483"/>
                </a:cubicBezTo>
                <a:cubicBezTo>
                  <a:pt x="491367" y="912409"/>
                  <a:pt x="496847" y="908046"/>
                  <a:pt x="499181" y="900536"/>
                </a:cubicBezTo>
                <a:cubicBezTo>
                  <a:pt x="499688" y="899014"/>
                  <a:pt x="503240" y="898304"/>
                  <a:pt x="505371" y="897289"/>
                </a:cubicBezTo>
                <a:cubicBezTo>
                  <a:pt x="515012" y="892925"/>
                  <a:pt x="519071" y="884705"/>
                  <a:pt x="516737" y="874253"/>
                </a:cubicBezTo>
                <a:cubicBezTo>
                  <a:pt x="527697" y="869788"/>
                  <a:pt x="529625" y="871107"/>
                  <a:pt x="534800" y="886735"/>
                </a:cubicBezTo>
                <a:cubicBezTo>
                  <a:pt x="514910" y="904291"/>
                  <a:pt x="501109" y="926718"/>
                  <a:pt x="487714" y="949551"/>
                </a:cubicBezTo>
                <a:cubicBezTo>
                  <a:pt x="485786" y="952799"/>
                  <a:pt x="484060" y="956147"/>
                  <a:pt x="482437" y="959598"/>
                </a:cubicBezTo>
                <a:cubicBezTo>
                  <a:pt x="478682" y="967818"/>
                  <a:pt x="474217" y="975327"/>
                  <a:pt x="464779" y="979691"/>
                </a:cubicBezTo>
                <a:cubicBezTo>
                  <a:pt x="457371" y="978372"/>
                  <a:pt x="451079" y="974515"/>
                  <a:pt x="446310" y="967310"/>
                </a:cubicBezTo>
                <a:cubicBezTo>
                  <a:pt x="434437" y="949450"/>
                  <a:pt x="421853" y="932300"/>
                  <a:pt x="405921" y="917686"/>
                </a:cubicBezTo>
                <a:cubicBezTo>
                  <a:pt x="403790" y="915758"/>
                  <a:pt x="402572" y="912917"/>
                  <a:pt x="400847" y="910177"/>
                </a:cubicBezTo>
                <a:cubicBezTo>
                  <a:pt x="405718" y="905204"/>
                  <a:pt x="410081" y="906727"/>
                  <a:pt x="414344" y="910380"/>
                </a:cubicBezTo>
                <a:cubicBezTo>
                  <a:pt x="424289" y="918803"/>
                  <a:pt x="434132" y="927428"/>
                  <a:pt x="443874" y="935953"/>
                </a:cubicBezTo>
                <a:cubicBezTo>
                  <a:pt x="446310" y="938084"/>
                  <a:pt x="448542" y="940418"/>
                  <a:pt x="451891" y="943665"/>
                </a:cubicBezTo>
                <a:cubicBezTo>
                  <a:pt x="451079" y="919006"/>
                  <a:pt x="450268" y="896071"/>
                  <a:pt x="449760" y="873137"/>
                </a:cubicBezTo>
                <a:cubicBezTo>
                  <a:pt x="449456" y="860147"/>
                  <a:pt x="449557" y="847056"/>
                  <a:pt x="449354" y="834067"/>
                </a:cubicBezTo>
                <a:cubicBezTo>
                  <a:pt x="448948" y="807174"/>
                  <a:pt x="448238" y="780384"/>
                  <a:pt x="447933" y="753491"/>
                </a:cubicBezTo>
                <a:cubicBezTo>
                  <a:pt x="447832" y="743851"/>
                  <a:pt x="448542" y="734210"/>
                  <a:pt x="448745" y="724570"/>
                </a:cubicBezTo>
                <a:cubicBezTo>
                  <a:pt x="448948" y="711682"/>
                  <a:pt x="449050" y="698692"/>
                  <a:pt x="449253" y="685804"/>
                </a:cubicBezTo>
                <a:cubicBezTo>
                  <a:pt x="449456" y="670785"/>
                  <a:pt x="449760" y="655766"/>
                  <a:pt x="449963" y="640747"/>
                </a:cubicBezTo>
                <a:cubicBezTo>
                  <a:pt x="450065" y="628265"/>
                  <a:pt x="450166" y="615681"/>
                  <a:pt x="450166" y="603199"/>
                </a:cubicBezTo>
                <a:cubicBezTo>
                  <a:pt x="450268" y="588586"/>
                  <a:pt x="450268" y="573871"/>
                  <a:pt x="450268" y="559258"/>
                </a:cubicBezTo>
                <a:cubicBezTo>
                  <a:pt x="450268" y="537542"/>
                  <a:pt x="450268" y="515723"/>
                  <a:pt x="450268" y="493499"/>
                </a:cubicBezTo>
                <a:cubicBezTo>
                  <a:pt x="431291" y="493499"/>
                  <a:pt x="413633" y="492890"/>
                  <a:pt x="396179" y="493702"/>
                </a:cubicBezTo>
                <a:cubicBezTo>
                  <a:pt x="377405" y="494514"/>
                  <a:pt x="358732" y="496544"/>
                  <a:pt x="340060" y="498472"/>
                </a:cubicBezTo>
                <a:cubicBezTo>
                  <a:pt x="316720" y="500806"/>
                  <a:pt x="293481" y="503850"/>
                  <a:pt x="270140" y="505880"/>
                </a:cubicBezTo>
                <a:cubicBezTo>
                  <a:pt x="253903" y="507300"/>
                  <a:pt x="237464" y="507199"/>
                  <a:pt x="221125" y="508112"/>
                </a:cubicBezTo>
                <a:cubicBezTo>
                  <a:pt x="204381" y="509026"/>
                  <a:pt x="187637" y="509939"/>
                  <a:pt x="171096" y="511766"/>
                </a:cubicBezTo>
                <a:cubicBezTo>
                  <a:pt x="159831" y="512983"/>
                  <a:pt x="148871" y="512070"/>
                  <a:pt x="137709" y="510649"/>
                </a:cubicBezTo>
                <a:cubicBezTo>
                  <a:pt x="131620" y="509837"/>
                  <a:pt x="125227" y="510345"/>
                  <a:pt x="118935" y="510243"/>
                </a:cubicBezTo>
                <a:cubicBezTo>
                  <a:pt x="102596" y="510142"/>
                  <a:pt x="86157" y="510954"/>
                  <a:pt x="69818" y="510649"/>
                </a:cubicBezTo>
                <a:cubicBezTo>
                  <a:pt x="60584" y="510548"/>
                  <a:pt x="51349" y="509432"/>
                  <a:pt x="42216" y="507909"/>
                </a:cubicBezTo>
                <a:cubicBezTo>
                  <a:pt x="38765" y="507300"/>
                  <a:pt x="35924" y="504053"/>
                  <a:pt x="32575" y="502429"/>
                </a:cubicBezTo>
                <a:cubicBezTo>
                  <a:pt x="30343" y="501313"/>
                  <a:pt x="27603" y="501110"/>
                  <a:pt x="24457" y="500400"/>
                </a:cubicBezTo>
                <a:cubicBezTo>
                  <a:pt x="26080" y="508620"/>
                  <a:pt x="42622" y="527596"/>
                  <a:pt x="62613" y="545153"/>
                </a:cubicBezTo>
                <a:cubicBezTo>
                  <a:pt x="76922" y="557736"/>
                  <a:pt x="91231" y="570117"/>
                  <a:pt x="106554" y="583411"/>
                </a:cubicBezTo>
                <a:cubicBezTo>
                  <a:pt x="97725" y="588282"/>
                  <a:pt x="90317" y="588485"/>
                  <a:pt x="83315" y="583106"/>
                </a:cubicBezTo>
                <a:cubicBezTo>
                  <a:pt x="71138" y="573567"/>
                  <a:pt x="58960" y="563926"/>
                  <a:pt x="47290" y="553778"/>
                </a:cubicBezTo>
                <a:cubicBezTo>
                  <a:pt x="33387" y="541601"/>
                  <a:pt x="20398" y="528510"/>
                  <a:pt x="10452" y="512679"/>
                </a:cubicBezTo>
                <a:cubicBezTo>
                  <a:pt x="7915" y="508721"/>
                  <a:pt x="4262" y="505372"/>
                  <a:pt x="0" y="500501"/>
                </a:cubicBezTo>
                <a:cubicBezTo>
                  <a:pt x="4059" y="499182"/>
                  <a:pt x="7712" y="498979"/>
                  <a:pt x="8118" y="497761"/>
                </a:cubicBezTo>
                <a:cubicBezTo>
                  <a:pt x="11772" y="485888"/>
                  <a:pt x="24051" y="482742"/>
                  <a:pt x="31256" y="474522"/>
                </a:cubicBezTo>
                <a:cubicBezTo>
                  <a:pt x="33691" y="471681"/>
                  <a:pt x="38055" y="470565"/>
                  <a:pt x="41302" y="468332"/>
                </a:cubicBezTo>
                <a:cubicBezTo>
                  <a:pt x="44347" y="466302"/>
                  <a:pt x="47493" y="464070"/>
                  <a:pt x="50030" y="461431"/>
                </a:cubicBezTo>
                <a:cubicBezTo>
                  <a:pt x="59569" y="451791"/>
                  <a:pt x="70224" y="444180"/>
                  <a:pt x="83112" y="439512"/>
                </a:cubicBezTo>
                <a:cubicBezTo>
                  <a:pt x="88592" y="437482"/>
                  <a:pt x="92854" y="437888"/>
                  <a:pt x="98233" y="441541"/>
                </a:cubicBezTo>
                <a:cubicBezTo>
                  <a:pt x="77531" y="460214"/>
                  <a:pt x="53480" y="474624"/>
                  <a:pt x="35214" y="496036"/>
                </a:cubicBezTo>
                <a:cubicBezTo>
                  <a:pt x="41302" y="496949"/>
                  <a:pt x="45666" y="497660"/>
                  <a:pt x="50131" y="498269"/>
                </a:cubicBezTo>
                <a:cubicBezTo>
                  <a:pt x="51349" y="498472"/>
                  <a:pt x="52871" y="498675"/>
                  <a:pt x="53886" y="498167"/>
                </a:cubicBezTo>
                <a:cubicBezTo>
                  <a:pt x="66977" y="492281"/>
                  <a:pt x="80778" y="496239"/>
                  <a:pt x="94174" y="494615"/>
                </a:cubicBezTo>
                <a:cubicBezTo>
                  <a:pt x="107670" y="492992"/>
                  <a:pt x="121066" y="493499"/>
                  <a:pt x="134563" y="495732"/>
                </a:cubicBezTo>
                <a:cubicBezTo>
                  <a:pt x="137810" y="496239"/>
                  <a:pt x="141362" y="493804"/>
                  <a:pt x="144914" y="493702"/>
                </a:cubicBezTo>
                <a:cubicBezTo>
                  <a:pt x="156077" y="493499"/>
                  <a:pt x="167341" y="489541"/>
                  <a:pt x="178301" y="494412"/>
                </a:cubicBezTo>
                <a:cubicBezTo>
                  <a:pt x="195248" y="488019"/>
                  <a:pt x="213717" y="496746"/>
                  <a:pt x="230867" y="489237"/>
                </a:cubicBezTo>
                <a:cubicBezTo>
                  <a:pt x="237159" y="486497"/>
                  <a:pt x="244973" y="486091"/>
                  <a:pt x="251975" y="486598"/>
                </a:cubicBezTo>
                <a:cubicBezTo>
                  <a:pt x="266994" y="487715"/>
                  <a:pt x="281912" y="483351"/>
                  <a:pt x="296829" y="486801"/>
                </a:cubicBezTo>
                <a:cubicBezTo>
                  <a:pt x="297235" y="486903"/>
                  <a:pt x="297844" y="487004"/>
                  <a:pt x="298047" y="486801"/>
                </a:cubicBezTo>
                <a:cubicBezTo>
                  <a:pt x="303527" y="480713"/>
                  <a:pt x="311443" y="484975"/>
                  <a:pt x="317633" y="482133"/>
                </a:cubicBezTo>
                <a:cubicBezTo>
                  <a:pt x="325142" y="478683"/>
                  <a:pt x="333058" y="477567"/>
                  <a:pt x="340973" y="479190"/>
                </a:cubicBezTo>
                <a:cubicBezTo>
                  <a:pt x="350918" y="481119"/>
                  <a:pt x="360356" y="476755"/>
                  <a:pt x="370098" y="477770"/>
                </a:cubicBezTo>
                <a:cubicBezTo>
                  <a:pt x="373244" y="478074"/>
                  <a:pt x="376390" y="477668"/>
                  <a:pt x="379637" y="477567"/>
                </a:cubicBezTo>
                <a:cubicBezTo>
                  <a:pt x="393845" y="477161"/>
                  <a:pt x="408052" y="477262"/>
                  <a:pt x="422157" y="475740"/>
                </a:cubicBezTo>
                <a:cubicBezTo>
                  <a:pt x="424289" y="475537"/>
                  <a:pt x="431291" y="481727"/>
                  <a:pt x="430986" y="471681"/>
                </a:cubicBezTo>
                <a:cubicBezTo>
                  <a:pt x="421244" y="472493"/>
                  <a:pt x="412923" y="464374"/>
                  <a:pt x="402267" y="467114"/>
                </a:cubicBezTo>
                <a:cubicBezTo>
                  <a:pt x="399832" y="467723"/>
                  <a:pt x="396585" y="465998"/>
                  <a:pt x="393946" y="464780"/>
                </a:cubicBezTo>
                <a:cubicBezTo>
                  <a:pt x="379840" y="458285"/>
                  <a:pt x="365532" y="452095"/>
                  <a:pt x="351730" y="444992"/>
                </a:cubicBezTo>
                <a:cubicBezTo>
                  <a:pt x="338639" y="438192"/>
                  <a:pt x="326157" y="430277"/>
                  <a:pt x="313371" y="423072"/>
                </a:cubicBezTo>
                <a:cubicBezTo>
                  <a:pt x="303933" y="417693"/>
                  <a:pt x="296931" y="409676"/>
                  <a:pt x="291654" y="400543"/>
                </a:cubicBezTo>
                <a:cubicBezTo>
                  <a:pt x="283231" y="386032"/>
                  <a:pt x="275214" y="371215"/>
                  <a:pt x="267603" y="356196"/>
                </a:cubicBezTo>
                <a:cubicBezTo>
                  <a:pt x="253903" y="329203"/>
                  <a:pt x="242436" y="301296"/>
                  <a:pt x="236855" y="271359"/>
                </a:cubicBezTo>
                <a:cubicBezTo>
                  <a:pt x="233506" y="253397"/>
                  <a:pt x="229548" y="235536"/>
                  <a:pt x="226605" y="217473"/>
                </a:cubicBezTo>
                <a:cubicBezTo>
                  <a:pt x="225184" y="209050"/>
                  <a:pt x="225590" y="200424"/>
                  <a:pt x="223053" y="191393"/>
                </a:cubicBezTo>
                <a:cubicBezTo>
                  <a:pt x="219806" y="197989"/>
                  <a:pt x="216559" y="204585"/>
                  <a:pt x="213413" y="211181"/>
                </a:cubicBezTo>
                <a:cubicBezTo>
                  <a:pt x="212297" y="213414"/>
                  <a:pt x="212195" y="216661"/>
                  <a:pt x="210571" y="217980"/>
                </a:cubicBezTo>
                <a:cubicBezTo>
                  <a:pt x="207527" y="220213"/>
                  <a:pt x="203366" y="223156"/>
                  <a:pt x="200220" y="222547"/>
                </a:cubicBezTo>
                <a:cubicBezTo>
                  <a:pt x="195552" y="221735"/>
                  <a:pt x="196364" y="216661"/>
                  <a:pt x="197379" y="213008"/>
                </a:cubicBezTo>
                <a:cubicBezTo>
                  <a:pt x="202453" y="195756"/>
                  <a:pt x="207628" y="178606"/>
                  <a:pt x="213007" y="161456"/>
                </a:cubicBezTo>
                <a:cubicBezTo>
                  <a:pt x="215950" y="151917"/>
                  <a:pt x="219299" y="142479"/>
                  <a:pt x="222749" y="133041"/>
                </a:cubicBezTo>
                <a:cubicBezTo>
                  <a:pt x="223358" y="131215"/>
                  <a:pt x="224576" y="129084"/>
                  <a:pt x="226098" y="128272"/>
                </a:cubicBezTo>
                <a:cubicBezTo>
                  <a:pt x="231984" y="125227"/>
                  <a:pt x="249641" y="129388"/>
                  <a:pt x="253497" y="135071"/>
                </a:cubicBezTo>
                <a:cubicBezTo>
                  <a:pt x="260906" y="146132"/>
                  <a:pt x="267806" y="157600"/>
                  <a:pt x="274808" y="168965"/>
                </a:cubicBezTo>
                <a:cubicBezTo>
                  <a:pt x="277650" y="173532"/>
                  <a:pt x="280288" y="178200"/>
                  <a:pt x="282927" y="182665"/>
                </a:cubicBezTo>
                <a:cubicBezTo>
                  <a:pt x="273996" y="190682"/>
                  <a:pt x="271459" y="191088"/>
                  <a:pt x="264153" y="183376"/>
                </a:cubicBezTo>
                <a:cubicBezTo>
                  <a:pt x="258977" y="177997"/>
                  <a:pt x="254817" y="171502"/>
                  <a:pt x="250250" y="165515"/>
                </a:cubicBezTo>
                <a:cubicBezTo>
                  <a:pt x="248119" y="162674"/>
                  <a:pt x="246089" y="159832"/>
                  <a:pt x="242132" y="157803"/>
                </a:cubicBezTo>
                <a:cubicBezTo>
                  <a:pt x="243248" y="170589"/>
                  <a:pt x="244060" y="183477"/>
                  <a:pt x="245683" y="196162"/>
                </a:cubicBezTo>
                <a:cubicBezTo>
                  <a:pt x="248018" y="214530"/>
                  <a:pt x="250149" y="232898"/>
                  <a:pt x="254005" y="250961"/>
                </a:cubicBezTo>
                <a:cubicBezTo>
                  <a:pt x="257557" y="267706"/>
                  <a:pt x="262529" y="284145"/>
                  <a:pt x="267806" y="300382"/>
                </a:cubicBezTo>
                <a:cubicBezTo>
                  <a:pt x="278360" y="333363"/>
                  <a:pt x="297337" y="362387"/>
                  <a:pt x="313066" y="392932"/>
                </a:cubicBezTo>
                <a:cubicBezTo>
                  <a:pt x="318140" y="402877"/>
                  <a:pt x="325954" y="410894"/>
                  <a:pt x="336508" y="416780"/>
                </a:cubicBezTo>
                <a:cubicBezTo>
                  <a:pt x="354470" y="426827"/>
                  <a:pt x="372635" y="436264"/>
                  <a:pt x="391105" y="445397"/>
                </a:cubicBezTo>
                <a:cubicBezTo>
                  <a:pt x="404703" y="452095"/>
                  <a:pt x="418504" y="452298"/>
                  <a:pt x="432711" y="452603"/>
                </a:cubicBezTo>
                <a:cubicBezTo>
                  <a:pt x="435248" y="452704"/>
                  <a:pt x="437785" y="451892"/>
                  <a:pt x="440221" y="452197"/>
                </a:cubicBezTo>
                <a:cubicBezTo>
                  <a:pt x="449253" y="453211"/>
                  <a:pt x="451181" y="451892"/>
                  <a:pt x="451485" y="443165"/>
                </a:cubicBezTo>
                <a:cubicBezTo>
                  <a:pt x="451587" y="439816"/>
                  <a:pt x="450978" y="436366"/>
                  <a:pt x="451079" y="433017"/>
                </a:cubicBezTo>
                <a:cubicBezTo>
                  <a:pt x="451891" y="405719"/>
                  <a:pt x="452602" y="378319"/>
                  <a:pt x="453718" y="351021"/>
                </a:cubicBezTo>
                <a:cubicBezTo>
                  <a:pt x="454631" y="330928"/>
                  <a:pt x="456052" y="310835"/>
                  <a:pt x="457473" y="290742"/>
                </a:cubicBezTo>
                <a:cubicBezTo>
                  <a:pt x="459502" y="261820"/>
                  <a:pt x="461329" y="232898"/>
                  <a:pt x="463764" y="203976"/>
                </a:cubicBezTo>
                <a:cubicBezTo>
                  <a:pt x="465794" y="179418"/>
                  <a:pt x="468432" y="154860"/>
                  <a:pt x="471172" y="130301"/>
                </a:cubicBezTo>
                <a:cubicBezTo>
                  <a:pt x="472390" y="119545"/>
                  <a:pt x="474724" y="108889"/>
                  <a:pt x="476043" y="98234"/>
                </a:cubicBezTo>
                <a:cubicBezTo>
                  <a:pt x="478073" y="81591"/>
                  <a:pt x="479595" y="64847"/>
                  <a:pt x="481219" y="48204"/>
                </a:cubicBezTo>
                <a:cubicBezTo>
                  <a:pt x="481117" y="46377"/>
                  <a:pt x="480509" y="44754"/>
                  <a:pt x="479798" y="40288"/>
                </a:cubicBezTo>
                <a:close/>
                <a:moveTo>
                  <a:pt x="445295" y="470565"/>
                </a:moveTo>
                <a:cubicBezTo>
                  <a:pt x="442961" y="470768"/>
                  <a:pt x="440627" y="470971"/>
                  <a:pt x="436669" y="471376"/>
                </a:cubicBezTo>
                <a:cubicBezTo>
                  <a:pt x="442251" y="474522"/>
                  <a:pt x="442251" y="474522"/>
                  <a:pt x="445295" y="470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4635366" y="3838345"/>
            <a:ext cx="498623" cy="728043"/>
          </a:xfrm>
          <a:custGeom>
            <a:rect b="b" l="l" r="r" t="t"/>
            <a:pathLst>
              <a:path extrusionOk="0" h="1456087" w="997246">
                <a:moveTo>
                  <a:pt x="958720" y="1243557"/>
                </a:moveTo>
                <a:cubicBezTo>
                  <a:pt x="957776" y="1294511"/>
                  <a:pt x="957776" y="1294511"/>
                  <a:pt x="932299" y="1308665"/>
                </a:cubicBezTo>
                <a:cubicBezTo>
                  <a:pt x="931827" y="1310316"/>
                  <a:pt x="930884" y="1312203"/>
                  <a:pt x="930884" y="1313854"/>
                </a:cubicBezTo>
                <a:cubicBezTo>
                  <a:pt x="935366" y="1347823"/>
                  <a:pt x="933478" y="1351834"/>
                  <a:pt x="903519" y="1356788"/>
                </a:cubicBezTo>
                <a:cubicBezTo>
                  <a:pt x="849027" y="1365752"/>
                  <a:pt x="794535" y="1374008"/>
                  <a:pt x="739807" y="1381085"/>
                </a:cubicBezTo>
                <a:cubicBezTo>
                  <a:pt x="689324" y="1387454"/>
                  <a:pt x="638606" y="1390993"/>
                  <a:pt x="588124" y="1397598"/>
                </a:cubicBezTo>
                <a:cubicBezTo>
                  <a:pt x="533632" y="1404911"/>
                  <a:pt x="479140" y="1415054"/>
                  <a:pt x="424647" y="1422839"/>
                </a:cubicBezTo>
                <a:cubicBezTo>
                  <a:pt x="370863" y="1430624"/>
                  <a:pt x="317078" y="1437229"/>
                  <a:pt x="263293" y="1444070"/>
                </a:cubicBezTo>
                <a:cubicBezTo>
                  <a:pt x="234278" y="1447844"/>
                  <a:pt x="205498" y="1452326"/>
                  <a:pt x="176483" y="1455393"/>
                </a:cubicBezTo>
                <a:cubicBezTo>
                  <a:pt x="138503" y="1459167"/>
                  <a:pt x="127888" y="1448316"/>
                  <a:pt x="123878" y="1404203"/>
                </a:cubicBezTo>
                <a:cubicBezTo>
                  <a:pt x="119868" y="1360562"/>
                  <a:pt x="116329" y="1316685"/>
                  <a:pt x="112555" y="1270685"/>
                </a:cubicBezTo>
                <a:cubicBezTo>
                  <a:pt x="108780" y="1267854"/>
                  <a:pt x="102883" y="1264316"/>
                  <a:pt x="97929" y="1259598"/>
                </a:cubicBezTo>
                <a:cubicBezTo>
                  <a:pt x="68206" y="1231290"/>
                  <a:pt x="65847" y="1185762"/>
                  <a:pt x="95098" y="1156982"/>
                </a:cubicBezTo>
                <a:cubicBezTo>
                  <a:pt x="110196" y="1142121"/>
                  <a:pt x="112791" y="1126551"/>
                  <a:pt x="110903" y="1106736"/>
                </a:cubicBezTo>
                <a:cubicBezTo>
                  <a:pt x="108309" y="1079136"/>
                  <a:pt x="106421" y="1051536"/>
                  <a:pt x="104062" y="1022285"/>
                </a:cubicBezTo>
                <a:cubicBezTo>
                  <a:pt x="95806" y="1020633"/>
                  <a:pt x="88493" y="1019454"/>
                  <a:pt x="81416" y="1017331"/>
                </a:cubicBezTo>
                <a:cubicBezTo>
                  <a:pt x="60421" y="1010962"/>
                  <a:pt x="41785" y="1000110"/>
                  <a:pt x="35180" y="973926"/>
                </a:cubicBezTo>
                <a:cubicBezTo>
                  <a:pt x="29047" y="949392"/>
                  <a:pt x="37539" y="928397"/>
                  <a:pt x="52401" y="911413"/>
                </a:cubicBezTo>
                <a:cubicBezTo>
                  <a:pt x="62780" y="899382"/>
                  <a:pt x="75047" y="889710"/>
                  <a:pt x="87314" y="878387"/>
                </a:cubicBezTo>
                <a:cubicBezTo>
                  <a:pt x="84247" y="840643"/>
                  <a:pt x="80708" y="801013"/>
                  <a:pt x="77878" y="761618"/>
                </a:cubicBezTo>
                <a:cubicBezTo>
                  <a:pt x="76934" y="749823"/>
                  <a:pt x="71508" y="743218"/>
                  <a:pt x="63252" y="736848"/>
                </a:cubicBezTo>
                <a:cubicBezTo>
                  <a:pt x="27160" y="708069"/>
                  <a:pt x="25037" y="670089"/>
                  <a:pt x="58770" y="637535"/>
                </a:cubicBezTo>
                <a:cubicBezTo>
                  <a:pt x="67970" y="628807"/>
                  <a:pt x="71037" y="620787"/>
                  <a:pt x="69621" y="608520"/>
                </a:cubicBezTo>
                <a:cubicBezTo>
                  <a:pt x="67262" y="586817"/>
                  <a:pt x="65375" y="564879"/>
                  <a:pt x="63252" y="543176"/>
                </a:cubicBezTo>
                <a:cubicBezTo>
                  <a:pt x="61837" y="528787"/>
                  <a:pt x="55939" y="519587"/>
                  <a:pt x="43201" y="513925"/>
                </a:cubicBezTo>
                <a:cubicBezTo>
                  <a:pt x="22442" y="504725"/>
                  <a:pt x="10883" y="484438"/>
                  <a:pt x="3334" y="461084"/>
                </a:cubicBezTo>
                <a:cubicBezTo>
                  <a:pt x="-2327" y="443627"/>
                  <a:pt x="-1384" y="427115"/>
                  <a:pt x="10883" y="413197"/>
                </a:cubicBezTo>
                <a:cubicBezTo>
                  <a:pt x="17488" y="405884"/>
                  <a:pt x="22206" y="395740"/>
                  <a:pt x="29755" y="390550"/>
                </a:cubicBezTo>
                <a:cubicBezTo>
                  <a:pt x="49334" y="377340"/>
                  <a:pt x="58770" y="359884"/>
                  <a:pt x="52165" y="332991"/>
                </a:cubicBezTo>
                <a:cubicBezTo>
                  <a:pt x="20790" y="310345"/>
                  <a:pt x="-4451" y="255381"/>
                  <a:pt x="33765" y="207022"/>
                </a:cubicBezTo>
                <a:cubicBezTo>
                  <a:pt x="43673" y="194519"/>
                  <a:pt x="45324" y="179422"/>
                  <a:pt x="44852" y="164089"/>
                </a:cubicBezTo>
                <a:cubicBezTo>
                  <a:pt x="44380" y="147812"/>
                  <a:pt x="50278" y="139083"/>
                  <a:pt x="61601" y="129176"/>
                </a:cubicBezTo>
                <a:cubicBezTo>
                  <a:pt x="87314" y="107001"/>
                  <a:pt x="111139" y="81760"/>
                  <a:pt x="134965" y="56519"/>
                </a:cubicBezTo>
                <a:cubicBezTo>
                  <a:pt x="145580" y="45196"/>
                  <a:pt x="150534" y="43545"/>
                  <a:pt x="163037" y="52509"/>
                </a:cubicBezTo>
                <a:cubicBezTo>
                  <a:pt x="168227" y="56047"/>
                  <a:pt x="174596" y="60765"/>
                  <a:pt x="180021" y="60294"/>
                </a:cubicBezTo>
                <a:cubicBezTo>
                  <a:pt x="237345" y="55340"/>
                  <a:pt x="294904" y="49914"/>
                  <a:pt x="352227" y="44017"/>
                </a:cubicBezTo>
                <a:cubicBezTo>
                  <a:pt x="407899" y="38355"/>
                  <a:pt x="463570" y="31278"/>
                  <a:pt x="519242" y="26088"/>
                </a:cubicBezTo>
                <a:cubicBezTo>
                  <a:pt x="564770" y="21842"/>
                  <a:pt x="610535" y="17832"/>
                  <a:pt x="656299" y="16181"/>
                </a:cubicBezTo>
                <a:cubicBezTo>
                  <a:pt x="728012" y="13586"/>
                  <a:pt x="799489" y="11935"/>
                  <a:pt x="870730" y="2499"/>
                </a:cubicBezTo>
                <a:cubicBezTo>
                  <a:pt x="886299" y="376"/>
                  <a:pt x="902340" y="-332"/>
                  <a:pt x="918145" y="140"/>
                </a:cubicBezTo>
                <a:cubicBezTo>
                  <a:pt x="941499" y="612"/>
                  <a:pt x="951643" y="9340"/>
                  <a:pt x="956361" y="36468"/>
                </a:cubicBezTo>
                <a:cubicBezTo>
                  <a:pt x="961314" y="64540"/>
                  <a:pt x="964381" y="93083"/>
                  <a:pt x="966268" y="121627"/>
                </a:cubicBezTo>
                <a:cubicBezTo>
                  <a:pt x="968863" y="158899"/>
                  <a:pt x="969099" y="196171"/>
                  <a:pt x="971222" y="233443"/>
                </a:cubicBezTo>
                <a:cubicBezTo>
                  <a:pt x="972166" y="248776"/>
                  <a:pt x="975940" y="263637"/>
                  <a:pt x="976648" y="278971"/>
                </a:cubicBezTo>
                <a:cubicBezTo>
                  <a:pt x="981837" y="375453"/>
                  <a:pt x="987027" y="472171"/>
                  <a:pt x="991038" y="568653"/>
                </a:cubicBezTo>
                <a:cubicBezTo>
                  <a:pt x="993868" y="638479"/>
                  <a:pt x="995048" y="708305"/>
                  <a:pt x="996227" y="778130"/>
                </a:cubicBezTo>
                <a:cubicBezTo>
                  <a:pt x="996935" y="831679"/>
                  <a:pt x="998114" y="885464"/>
                  <a:pt x="996227" y="939013"/>
                </a:cubicBezTo>
                <a:cubicBezTo>
                  <a:pt x="993397" y="1025115"/>
                  <a:pt x="988679" y="1111218"/>
                  <a:pt x="984668" y="1197085"/>
                </a:cubicBezTo>
                <a:cubicBezTo>
                  <a:pt x="984432" y="1199916"/>
                  <a:pt x="984432" y="1202746"/>
                  <a:pt x="984432" y="1205577"/>
                </a:cubicBezTo>
                <a:cubicBezTo>
                  <a:pt x="984668" y="1229875"/>
                  <a:pt x="984668" y="1229875"/>
                  <a:pt x="966268" y="1239311"/>
                </a:cubicBezTo>
                <a:cubicBezTo>
                  <a:pt x="964145" y="1240018"/>
                  <a:pt x="962022" y="1241434"/>
                  <a:pt x="958720" y="1243557"/>
                </a:cubicBezTo>
                <a:close/>
                <a:moveTo>
                  <a:pt x="200545" y="657115"/>
                </a:moveTo>
                <a:cubicBezTo>
                  <a:pt x="199129" y="660418"/>
                  <a:pt x="197478" y="662069"/>
                  <a:pt x="197714" y="663720"/>
                </a:cubicBezTo>
                <a:cubicBezTo>
                  <a:pt x="202196" y="730479"/>
                  <a:pt x="206442" y="797474"/>
                  <a:pt x="211632" y="864233"/>
                </a:cubicBezTo>
                <a:cubicBezTo>
                  <a:pt x="212103" y="870602"/>
                  <a:pt x="217057" y="878151"/>
                  <a:pt x="221775" y="881925"/>
                </a:cubicBezTo>
                <a:cubicBezTo>
                  <a:pt x="229088" y="887823"/>
                  <a:pt x="238760" y="890182"/>
                  <a:pt x="246309" y="895843"/>
                </a:cubicBezTo>
                <a:cubicBezTo>
                  <a:pt x="254565" y="901977"/>
                  <a:pt x="263293" y="908818"/>
                  <a:pt x="268719" y="917782"/>
                </a:cubicBezTo>
                <a:cubicBezTo>
                  <a:pt x="272021" y="923208"/>
                  <a:pt x="269663" y="933587"/>
                  <a:pt x="269663" y="941608"/>
                </a:cubicBezTo>
                <a:cubicBezTo>
                  <a:pt x="263529" y="941608"/>
                  <a:pt x="256452" y="943495"/>
                  <a:pt x="251262" y="940900"/>
                </a:cubicBezTo>
                <a:cubicBezTo>
                  <a:pt x="239939" y="935474"/>
                  <a:pt x="230268" y="925331"/>
                  <a:pt x="213755" y="928161"/>
                </a:cubicBezTo>
                <a:cubicBezTo>
                  <a:pt x="217057" y="998695"/>
                  <a:pt x="220596" y="1068992"/>
                  <a:pt x="223898" y="1139290"/>
                </a:cubicBezTo>
                <a:cubicBezTo>
                  <a:pt x="233098" y="1142357"/>
                  <a:pt x="239704" y="1143536"/>
                  <a:pt x="245601" y="1146603"/>
                </a:cubicBezTo>
                <a:cubicBezTo>
                  <a:pt x="259991" y="1154151"/>
                  <a:pt x="274380" y="1161936"/>
                  <a:pt x="287827" y="1171136"/>
                </a:cubicBezTo>
                <a:cubicBezTo>
                  <a:pt x="296555" y="1177034"/>
                  <a:pt x="299622" y="1187649"/>
                  <a:pt x="294904" y="1198736"/>
                </a:cubicBezTo>
                <a:cubicBezTo>
                  <a:pt x="290422" y="1209116"/>
                  <a:pt x="282637" y="1205813"/>
                  <a:pt x="275324" y="1203454"/>
                </a:cubicBezTo>
                <a:cubicBezTo>
                  <a:pt x="260227" y="1198736"/>
                  <a:pt x="245129" y="1194254"/>
                  <a:pt x="228616" y="1189300"/>
                </a:cubicBezTo>
                <a:cubicBezTo>
                  <a:pt x="226965" y="1234121"/>
                  <a:pt x="228380" y="1276346"/>
                  <a:pt x="234514" y="1317865"/>
                </a:cubicBezTo>
                <a:cubicBezTo>
                  <a:pt x="276975" y="1320931"/>
                  <a:pt x="939848" y="1209823"/>
                  <a:pt x="962966" y="1195198"/>
                </a:cubicBezTo>
                <a:cubicBezTo>
                  <a:pt x="962966" y="1190952"/>
                  <a:pt x="963202" y="1185998"/>
                  <a:pt x="962966" y="1181280"/>
                </a:cubicBezTo>
                <a:cubicBezTo>
                  <a:pt x="960607" y="1118059"/>
                  <a:pt x="956596" y="1054839"/>
                  <a:pt x="955889" y="991618"/>
                </a:cubicBezTo>
                <a:cubicBezTo>
                  <a:pt x="955181" y="921792"/>
                  <a:pt x="957776" y="851731"/>
                  <a:pt x="957776" y="781669"/>
                </a:cubicBezTo>
                <a:cubicBezTo>
                  <a:pt x="957776" y="705002"/>
                  <a:pt x="957304" y="628335"/>
                  <a:pt x="954945" y="551905"/>
                </a:cubicBezTo>
                <a:cubicBezTo>
                  <a:pt x="952586" y="474294"/>
                  <a:pt x="948340" y="396920"/>
                  <a:pt x="943622" y="319309"/>
                </a:cubicBezTo>
                <a:cubicBezTo>
                  <a:pt x="939140" y="247596"/>
                  <a:pt x="933243" y="176119"/>
                  <a:pt x="927345" y="104642"/>
                </a:cubicBezTo>
                <a:cubicBezTo>
                  <a:pt x="925694" y="84827"/>
                  <a:pt x="921919" y="65247"/>
                  <a:pt x="919325" y="46140"/>
                </a:cubicBezTo>
                <a:cubicBezTo>
                  <a:pt x="915314" y="45196"/>
                  <a:pt x="912719" y="44253"/>
                  <a:pt x="910361" y="44253"/>
                </a:cubicBezTo>
                <a:cubicBezTo>
                  <a:pt x="843837" y="48499"/>
                  <a:pt x="777314" y="52745"/>
                  <a:pt x="710791" y="57227"/>
                </a:cubicBezTo>
                <a:cubicBezTo>
                  <a:pt x="660309" y="60765"/>
                  <a:pt x="610063" y="63360"/>
                  <a:pt x="559817" y="68550"/>
                </a:cubicBezTo>
                <a:cubicBezTo>
                  <a:pt x="511693" y="73740"/>
                  <a:pt x="464042" y="82468"/>
                  <a:pt x="415919" y="88365"/>
                </a:cubicBezTo>
                <a:cubicBezTo>
                  <a:pt x="372042" y="93791"/>
                  <a:pt x="327693" y="97330"/>
                  <a:pt x="283580" y="101340"/>
                </a:cubicBezTo>
                <a:cubicBezTo>
                  <a:pt x="247252" y="104642"/>
                  <a:pt x="210688" y="107709"/>
                  <a:pt x="172001" y="111012"/>
                </a:cubicBezTo>
                <a:cubicBezTo>
                  <a:pt x="171057" y="125401"/>
                  <a:pt x="169878" y="141442"/>
                  <a:pt x="168934" y="156068"/>
                </a:cubicBezTo>
                <a:cubicBezTo>
                  <a:pt x="227909" y="199945"/>
                  <a:pt x="227909" y="199945"/>
                  <a:pt x="215406" y="227545"/>
                </a:cubicBezTo>
                <a:cubicBezTo>
                  <a:pt x="200545" y="221648"/>
                  <a:pt x="185683" y="215750"/>
                  <a:pt x="168462" y="209145"/>
                </a:cubicBezTo>
                <a:cubicBezTo>
                  <a:pt x="170586" y="256796"/>
                  <a:pt x="173416" y="299494"/>
                  <a:pt x="174124" y="342191"/>
                </a:cubicBezTo>
                <a:cubicBezTo>
                  <a:pt x="174360" y="360591"/>
                  <a:pt x="179550" y="371679"/>
                  <a:pt x="194175" y="380407"/>
                </a:cubicBezTo>
                <a:cubicBezTo>
                  <a:pt x="207150" y="388192"/>
                  <a:pt x="218473" y="400222"/>
                  <a:pt x="229324" y="411545"/>
                </a:cubicBezTo>
                <a:cubicBezTo>
                  <a:pt x="235929" y="418386"/>
                  <a:pt x="237816" y="429238"/>
                  <a:pt x="231447" y="437494"/>
                </a:cubicBezTo>
                <a:cubicBezTo>
                  <a:pt x="224606" y="446222"/>
                  <a:pt x="218237" y="438202"/>
                  <a:pt x="211868" y="433720"/>
                </a:cubicBezTo>
                <a:cubicBezTo>
                  <a:pt x="202432" y="427115"/>
                  <a:pt x="194411" y="415084"/>
                  <a:pt x="179786" y="420745"/>
                </a:cubicBezTo>
                <a:cubicBezTo>
                  <a:pt x="179786" y="430653"/>
                  <a:pt x="179078" y="440089"/>
                  <a:pt x="179786" y="449525"/>
                </a:cubicBezTo>
                <a:cubicBezTo>
                  <a:pt x="182616" y="488448"/>
                  <a:pt x="187334" y="527371"/>
                  <a:pt x="188750" y="566294"/>
                </a:cubicBezTo>
                <a:cubicBezTo>
                  <a:pt x="189693" y="594838"/>
                  <a:pt x="191109" y="620315"/>
                  <a:pt x="221539" y="626920"/>
                </a:cubicBezTo>
                <a:cubicBezTo>
                  <a:pt x="225314" y="627628"/>
                  <a:pt x="228616" y="631874"/>
                  <a:pt x="231683" y="634941"/>
                </a:cubicBezTo>
                <a:cubicBezTo>
                  <a:pt x="240411" y="643433"/>
                  <a:pt x="242770" y="653341"/>
                  <a:pt x="234986" y="666787"/>
                </a:cubicBezTo>
                <a:cubicBezTo>
                  <a:pt x="223662" y="663484"/>
                  <a:pt x="211868" y="660182"/>
                  <a:pt x="200545" y="657115"/>
                </a:cubicBezTo>
                <a:close/>
                <a:moveTo>
                  <a:pt x="113498" y="659002"/>
                </a:moveTo>
                <a:cubicBezTo>
                  <a:pt x="117509" y="732838"/>
                  <a:pt x="121519" y="801956"/>
                  <a:pt x="125293" y="870602"/>
                </a:cubicBezTo>
                <a:cubicBezTo>
                  <a:pt x="135201" y="869895"/>
                  <a:pt x="142750" y="870131"/>
                  <a:pt x="150298" y="868951"/>
                </a:cubicBezTo>
                <a:cubicBezTo>
                  <a:pt x="157375" y="867772"/>
                  <a:pt x="164452" y="865413"/>
                  <a:pt x="173416" y="863054"/>
                </a:cubicBezTo>
                <a:cubicBezTo>
                  <a:pt x="168462" y="792992"/>
                  <a:pt x="163509" y="725053"/>
                  <a:pt x="158319" y="654284"/>
                </a:cubicBezTo>
                <a:cubicBezTo>
                  <a:pt x="141806" y="655935"/>
                  <a:pt x="128832" y="657351"/>
                  <a:pt x="113498" y="659002"/>
                </a:cubicBezTo>
                <a:close/>
                <a:moveTo>
                  <a:pt x="152185" y="604274"/>
                </a:moveTo>
                <a:cubicBezTo>
                  <a:pt x="146524" y="537751"/>
                  <a:pt x="140862" y="473351"/>
                  <a:pt x="135437" y="410366"/>
                </a:cubicBezTo>
                <a:cubicBezTo>
                  <a:pt x="120575" y="410366"/>
                  <a:pt x="109488" y="410366"/>
                  <a:pt x="96985" y="410366"/>
                </a:cubicBezTo>
                <a:cubicBezTo>
                  <a:pt x="103591" y="478069"/>
                  <a:pt x="100052" y="543884"/>
                  <a:pt x="110668" y="609700"/>
                </a:cubicBezTo>
                <a:cubicBezTo>
                  <a:pt x="125765" y="607576"/>
                  <a:pt x="138032" y="606161"/>
                  <a:pt x="152185" y="604274"/>
                </a:cubicBezTo>
                <a:close/>
                <a:moveTo>
                  <a:pt x="134493" y="921085"/>
                </a:moveTo>
                <a:cubicBezTo>
                  <a:pt x="142042" y="991618"/>
                  <a:pt x="149119" y="1058377"/>
                  <a:pt x="156196" y="1127259"/>
                </a:cubicBezTo>
                <a:cubicBezTo>
                  <a:pt x="166103" y="1126316"/>
                  <a:pt x="174832" y="1125608"/>
                  <a:pt x="184739" y="1124664"/>
                </a:cubicBezTo>
                <a:cubicBezTo>
                  <a:pt x="180257" y="1055546"/>
                  <a:pt x="176011" y="989259"/>
                  <a:pt x="171765" y="921320"/>
                </a:cubicBezTo>
                <a:cubicBezTo>
                  <a:pt x="160206" y="921085"/>
                  <a:pt x="149119" y="921085"/>
                  <a:pt x="134493" y="921085"/>
                </a:cubicBezTo>
                <a:close/>
                <a:moveTo>
                  <a:pt x="157375" y="1177505"/>
                </a:moveTo>
                <a:cubicBezTo>
                  <a:pt x="151950" y="1206521"/>
                  <a:pt x="156668" y="1348531"/>
                  <a:pt x="163273" y="1368583"/>
                </a:cubicBezTo>
                <a:cubicBezTo>
                  <a:pt x="174360" y="1357024"/>
                  <a:pt x="185919" y="1345936"/>
                  <a:pt x="196062" y="1333670"/>
                </a:cubicBezTo>
                <a:cubicBezTo>
                  <a:pt x="199365" y="1329659"/>
                  <a:pt x="201724" y="1321639"/>
                  <a:pt x="201016" y="1315977"/>
                </a:cubicBezTo>
                <a:cubicBezTo>
                  <a:pt x="197006" y="1271629"/>
                  <a:pt x="192052" y="1227280"/>
                  <a:pt x="187098" y="1179864"/>
                </a:cubicBezTo>
                <a:cubicBezTo>
                  <a:pt x="177427" y="1179157"/>
                  <a:pt x="167283" y="1178213"/>
                  <a:pt x="157375" y="1177505"/>
                </a:cubicBezTo>
                <a:close/>
                <a:moveTo>
                  <a:pt x="132370" y="359176"/>
                </a:moveTo>
                <a:cubicBezTo>
                  <a:pt x="130011" y="307986"/>
                  <a:pt x="127888" y="260807"/>
                  <a:pt x="125529" y="210796"/>
                </a:cubicBezTo>
                <a:cubicBezTo>
                  <a:pt x="117980" y="212919"/>
                  <a:pt x="111139" y="215278"/>
                  <a:pt x="104062" y="216458"/>
                </a:cubicBezTo>
                <a:cubicBezTo>
                  <a:pt x="91088" y="218581"/>
                  <a:pt x="87785" y="228489"/>
                  <a:pt x="88493" y="241227"/>
                </a:cubicBezTo>
                <a:cubicBezTo>
                  <a:pt x="90380" y="274489"/>
                  <a:pt x="92739" y="307750"/>
                  <a:pt x="95098" y="341012"/>
                </a:cubicBezTo>
                <a:cubicBezTo>
                  <a:pt x="95806" y="351863"/>
                  <a:pt x="100288" y="359176"/>
                  <a:pt x="110668" y="359176"/>
                </a:cubicBezTo>
                <a:cubicBezTo>
                  <a:pt x="117273" y="359176"/>
                  <a:pt x="123642" y="359176"/>
                  <a:pt x="132370" y="359176"/>
                </a:cubicBezTo>
                <a:close/>
                <a:moveTo>
                  <a:pt x="797837" y="1280829"/>
                </a:moveTo>
                <a:cubicBezTo>
                  <a:pt x="843130" y="1284367"/>
                  <a:pt x="887950" y="1277762"/>
                  <a:pt x="932063" y="1263372"/>
                </a:cubicBezTo>
                <a:cubicBezTo>
                  <a:pt x="935837" y="1262193"/>
                  <a:pt x="938668" y="1257003"/>
                  <a:pt x="946453" y="1249218"/>
                </a:cubicBezTo>
                <a:cubicBezTo>
                  <a:pt x="891961" y="1253229"/>
                  <a:pt x="846196" y="1273280"/>
                  <a:pt x="797837" y="1280829"/>
                </a:cubicBezTo>
                <a:close/>
                <a:moveTo>
                  <a:pt x="173180" y="1409393"/>
                </a:moveTo>
                <a:cubicBezTo>
                  <a:pt x="187570" y="1408213"/>
                  <a:pt x="197006" y="1407270"/>
                  <a:pt x="206442" y="1406562"/>
                </a:cubicBezTo>
                <a:cubicBezTo>
                  <a:pt x="205262" y="1376839"/>
                  <a:pt x="205262" y="1376839"/>
                  <a:pt x="229088" y="1374716"/>
                </a:cubicBezTo>
                <a:cubicBezTo>
                  <a:pt x="234750" y="1374244"/>
                  <a:pt x="240647" y="1374480"/>
                  <a:pt x="246545" y="1373536"/>
                </a:cubicBezTo>
                <a:cubicBezTo>
                  <a:pt x="260698" y="1370942"/>
                  <a:pt x="274852" y="1368111"/>
                  <a:pt x="289242" y="1365280"/>
                </a:cubicBezTo>
                <a:cubicBezTo>
                  <a:pt x="289006" y="1363157"/>
                  <a:pt x="288770" y="1361034"/>
                  <a:pt x="288298" y="1358911"/>
                </a:cubicBezTo>
                <a:cubicBezTo>
                  <a:pt x="271314" y="1360798"/>
                  <a:pt x="254329" y="1364572"/>
                  <a:pt x="237580" y="1364100"/>
                </a:cubicBezTo>
                <a:cubicBezTo>
                  <a:pt x="208801" y="1363157"/>
                  <a:pt x="193468" y="1384388"/>
                  <a:pt x="173180" y="1409393"/>
                </a:cubicBezTo>
                <a:close/>
                <a:moveTo>
                  <a:pt x="652289" y="1347352"/>
                </a:moveTo>
                <a:cubicBezTo>
                  <a:pt x="698996" y="1340983"/>
                  <a:pt x="745704" y="1334377"/>
                  <a:pt x="792176" y="1328008"/>
                </a:cubicBezTo>
                <a:cubicBezTo>
                  <a:pt x="743817" y="1318808"/>
                  <a:pt x="697581" y="1331782"/>
                  <a:pt x="652289" y="1347352"/>
                </a:cubicBezTo>
                <a:close/>
                <a:moveTo>
                  <a:pt x="54524" y="419802"/>
                </a:moveTo>
                <a:cubicBezTo>
                  <a:pt x="32585" y="432540"/>
                  <a:pt x="26688" y="438438"/>
                  <a:pt x="29283" y="449761"/>
                </a:cubicBezTo>
                <a:cubicBezTo>
                  <a:pt x="33057" y="466274"/>
                  <a:pt x="42021" y="479012"/>
                  <a:pt x="58534" y="488448"/>
                </a:cubicBezTo>
                <a:cubicBezTo>
                  <a:pt x="57119" y="464386"/>
                  <a:pt x="55939" y="443392"/>
                  <a:pt x="54524" y="419802"/>
                </a:cubicBezTo>
                <a:close/>
                <a:moveTo>
                  <a:pt x="92975" y="940428"/>
                </a:moveTo>
                <a:cubicBezTo>
                  <a:pt x="76462" y="943731"/>
                  <a:pt x="71980" y="957413"/>
                  <a:pt x="66791" y="973690"/>
                </a:cubicBezTo>
                <a:cubicBezTo>
                  <a:pt x="77170" y="981946"/>
                  <a:pt x="87078" y="989731"/>
                  <a:pt x="101703" y="1001290"/>
                </a:cubicBezTo>
                <a:cubicBezTo>
                  <a:pt x="98165" y="976756"/>
                  <a:pt x="95570" y="959300"/>
                  <a:pt x="92975" y="940428"/>
                </a:cubicBezTo>
                <a:close/>
                <a:moveTo>
                  <a:pt x="531037" y="1319752"/>
                </a:moveTo>
                <a:cubicBezTo>
                  <a:pt x="531273" y="1321875"/>
                  <a:pt x="531745" y="1323762"/>
                  <a:pt x="531981" y="1325885"/>
                </a:cubicBezTo>
                <a:cubicBezTo>
                  <a:pt x="571140" y="1330839"/>
                  <a:pt x="607232" y="1313147"/>
                  <a:pt x="645212" y="1307957"/>
                </a:cubicBezTo>
                <a:cubicBezTo>
                  <a:pt x="644976" y="1305598"/>
                  <a:pt x="644740" y="1303239"/>
                  <a:pt x="644268" y="1301116"/>
                </a:cubicBezTo>
                <a:cubicBezTo>
                  <a:pt x="606524" y="1307249"/>
                  <a:pt x="568781" y="1313618"/>
                  <a:pt x="531037" y="1319752"/>
                </a:cubicBezTo>
                <a:close/>
                <a:moveTo>
                  <a:pt x="124350" y="161258"/>
                </a:moveTo>
                <a:cubicBezTo>
                  <a:pt x="124350" y="147812"/>
                  <a:pt x="124350" y="136960"/>
                  <a:pt x="124350" y="122807"/>
                </a:cubicBezTo>
                <a:cubicBezTo>
                  <a:pt x="108780" y="134601"/>
                  <a:pt x="89201" y="136725"/>
                  <a:pt x="89201" y="166684"/>
                </a:cubicBezTo>
                <a:cubicBezTo>
                  <a:pt x="101467" y="164796"/>
                  <a:pt x="112319" y="163145"/>
                  <a:pt x="124350" y="161258"/>
                </a:cubicBezTo>
                <a:close/>
                <a:moveTo>
                  <a:pt x="661724" y="177063"/>
                </a:moveTo>
                <a:cubicBezTo>
                  <a:pt x="686965" y="180601"/>
                  <a:pt x="722114" y="179894"/>
                  <a:pt x="754196" y="190745"/>
                </a:cubicBezTo>
                <a:cubicBezTo>
                  <a:pt x="822607" y="214335"/>
                  <a:pt x="836760" y="288171"/>
                  <a:pt x="788401" y="348325"/>
                </a:cubicBezTo>
                <a:cubicBezTo>
                  <a:pt x="766935" y="374981"/>
                  <a:pt x="741222" y="390786"/>
                  <a:pt x="711263" y="397863"/>
                </a:cubicBezTo>
                <a:cubicBezTo>
                  <a:pt x="680124" y="405412"/>
                  <a:pt x="648986" y="411545"/>
                  <a:pt x="617612" y="417679"/>
                </a:cubicBezTo>
                <a:cubicBezTo>
                  <a:pt x="596381" y="421925"/>
                  <a:pt x="574914" y="424520"/>
                  <a:pt x="553919" y="429945"/>
                </a:cubicBezTo>
                <a:cubicBezTo>
                  <a:pt x="512165" y="440561"/>
                  <a:pt x="472534" y="427351"/>
                  <a:pt x="433140" y="416027"/>
                </a:cubicBezTo>
                <a:cubicBezTo>
                  <a:pt x="403888" y="407535"/>
                  <a:pt x="381714" y="386304"/>
                  <a:pt x="369447" y="352335"/>
                </a:cubicBezTo>
                <a:cubicBezTo>
                  <a:pt x="355765" y="314827"/>
                  <a:pt x="365673" y="284161"/>
                  <a:pt x="384545" y="253258"/>
                </a:cubicBezTo>
                <a:cubicBezTo>
                  <a:pt x="410729" y="210325"/>
                  <a:pt x="450832" y="200417"/>
                  <a:pt x="490934" y="192160"/>
                </a:cubicBezTo>
                <a:cubicBezTo>
                  <a:pt x="517827" y="186499"/>
                  <a:pt x="545663" y="186263"/>
                  <a:pt x="573027" y="183904"/>
                </a:cubicBezTo>
                <a:cubicBezTo>
                  <a:pt x="599919" y="182017"/>
                  <a:pt x="626576" y="179894"/>
                  <a:pt x="661724" y="177063"/>
                </a:cubicBezTo>
                <a:close/>
                <a:moveTo>
                  <a:pt x="523017" y="381115"/>
                </a:moveTo>
                <a:cubicBezTo>
                  <a:pt x="523252" y="379699"/>
                  <a:pt x="523488" y="378284"/>
                  <a:pt x="523724" y="377104"/>
                </a:cubicBezTo>
                <a:cubicBezTo>
                  <a:pt x="530329" y="376632"/>
                  <a:pt x="537170" y="376868"/>
                  <a:pt x="543776" y="375453"/>
                </a:cubicBezTo>
                <a:cubicBezTo>
                  <a:pt x="584350" y="366017"/>
                  <a:pt x="625160" y="357289"/>
                  <a:pt x="665499" y="346438"/>
                </a:cubicBezTo>
                <a:cubicBezTo>
                  <a:pt x="687437" y="340540"/>
                  <a:pt x="708668" y="331812"/>
                  <a:pt x="729899" y="323791"/>
                </a:cubicBezTo>
                <a:cubicBezTo>
                  <a:pt x="750894" y="315771"/>
                  <a:pt x="765755" y="299966"/>
                  <a:pt x="773540" y="275904"/>
                </a:cubicBezTo>
                <a:cubicBezTo>
                  <a:pt x="780617" y="254202"/>
                  <a:pt x="775899" y="238396"/>
                  <a:pt x="756791" y="233443"/>
                </a:cubicBezTo>
                <a:cubicBezTo>
                  <a:pt x="735796" y="228017"/>
                  <a:pt x="713858" y="223299"/>
                  <a:pt x="692627" y="224714"/>
                </a:cubicBezTo>
                <a:cubicBezTo>
                  <a:pt x="636012" y="228489"/>
                  <a:pt x="579632" y="236037"/>
                  <a:pt x="523017" y="241463"/>
                </a:cubicBezTo>
                <a:cubicBezTo>
                  <a:pt x="487160" y="245002"/>
                  <a:pt x="454606" y="257504"/>
                  <a:pt x="426299" y="283689"/>
                </a:cubicBezTo>
                <a:cubicBezTo>
                  <a:pt x="412145" y="296663"/>
                  <a:pt x="403888" y="313412"/>
                  <a:pt x="405775" y="333227"/>
                </a:cubicBezTo>
                <a:cubicBezTo>
                  <a:pt x="407427" y="350684"/>
                  <a:pt x="422996" y="356581"/>
                  <a:pt x="435499" y="360356"/>
                </a:cubicBezTo>
                <a:cubicBezTo>
                  <a:pt x="464514" y="368848"/>
                  <a:pt x="494001" y="374509"/>
                  <a:pt x="523017" y="381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8028716" y="3838036"/>
            <a:ext cx="494038" cy="729284"/>
          </a:xfrm>
          <a:custGeom>
            <a:rect b="b" l="l" r="r" t="t"/>
            <a:pathLst>
              <a:path extrusionOk="0" h="1458568" w="988077">
                <a:moveTo>
                  <a:pt x="468822" y="159110"/>
                </a:moveTo>
                <a:cubicBezTo>
                  <a:pt x="451367" y="151981"/>
                  <a:pt x="451122" y="138951"/>
                  <a:pt x="451367" y="124692"/>
                </a:cubicBezTo>
                <a:cubicBezTo>
                  <a:pt x="451859" y="100354"/>
                  <a:pt x="451367" y="75770"/>
                  <a:pt x="451367" y="47006"/>
                </a:cubicBezTo>
                <a:cubicBezTo>
                  <a:pt x="435142" y="61511"/>
                  <a:pt x="419900" y="72819"/>
                  <a:pt x="407362" y="86341"/>
                </a:cubicBezTo>
                <a:cubicBezTo>
                  <a:pt x="350326" y="148539"/>
                  <a:pt x="292061" y="209508"/>
                  <a:pt x="238959" y="275148"/>
                </a:cubicBezTo>
                <a:cubicBezTo>
                  <a:pt x="204541" y="317679"/>
                  <a:pt x="170123" y="360210"/>
                  <a:pt x="135951" y="402986"/>
                </a:cubicBezTo>
                <a:cubicBezTo>
                  <a:pt x="129805" y="410608"/>
                  <a:pt x="125380" y="419212"/>
                  <a:pt x="123659" y="431013"/>
                </a:cubicBezTo>
                <a:cubicBezTo>
                  <a:pt x="135214" y="422900"/>
                  <a:pt x="146768" y="415033"/>
                  <a:pt x="158077" y="406920"/>
                </a:cubicBezTo>
                <a:cubicBezTo>
                  <a:pt x="203558" y="374469"/>
                  <a:pt x="249039" y="341772"/>
                  <a:pt x="294274" y="309074"/>
                </a:cubicBezTo>
                <a:cubicBezTo>
                  <a:pt x="311237" y="296782"/>
                  <a:pt x="327954" y="283507"/>
                  <a:pt x="344917" y="271215"/>
                </a:cubicBezTo>
                <a:cubicBezTo>
                  <a:pt x="380319" y="245155"/>
                  <a:pt x="415966" y="219342"/>
                  <a:pt x="451367" y="193528"/>
                </a:cubicBezTo>
                <a:cubicBezTo>
                  <a:pt x="481606" y="171402"/>
                  <a:pt x="513074" y="150506"/>
                  <a:pt x="541838" y="126659"/>
                </a:cubicBezTo>
                <a:cubicBezTo>
                  <a:pt x="567159" y="105517"/>
                  <a:pt x="597152" y="94945"/>
                  <a:pt x="626162" y="81424"/>
                </a:cubicBezTo>
                <a:cubicBezTo>
                  <a:pt x="638454" y="75770"/>
                  <a:pt x="648287" y="79949"/>
                  <a:pt x="651238" y="92979"/>
                </a:cubicBezTo>
                <a:cubicBezTo>
                  <a:pt x="653696" y="103550"/>
                  <a:pt x="653696" y="114859"/>
                  <a:pt x="653204" y="125676"/>
                </a:cubicBezTo>
                <a:cubicBezTo>
                  <a:pt x="651483" y="155914"/>
                  <a:pt x="649025" y="185907"/>
                  <a:pt x="646567" y="219342"/>
                </a:cubicBezTo>
                <a:cubicBezTo>
                  <a:pt x="666234" y="211967"/>
                  <a:pt x="683689" y="208279"/>
                  <a:pt x="697948" y="199429"/>
                </a:cubicBezTo>
                <a:cubicBezTo>
                  <a:pt x="732366" y="177549"/>
                  <a:pt x="771209" y="171157"/>
                  <a:pt x="809560" y="162552"/>
                </a:cubicBezTo>
                <a:cubicBezTo>
                  <a:pt x="819886" y="160340"/>
                  <a:pt x="826032" y="165256"/>
                  <a:pt x="828244" y="174107"/>
                </a:cubicBezTo>
                <a:cubicBezTo>
                  <a:pt x="830211" y="182957"/>
                  <a:pt x="830211" y="192299"/>
                  <a:pt x="830211" y="201395"/>
                </a:cubicBezTo>
                <a:cubicBezTo>
                  <a:pt x="830457" y="222538"/>
                  <a:pt x="830211" y="243434"/>
                  <a:pt x="830211" y="267035"/>
                </a:cubicBezTo>
                <a:cubicBezTo>
                  <a:pt x="837095" y="267035"/>
                  <a:pt x="844224" y="268019"/>
                  <a:pt x="850862" y="266789"/>
                </a:cubicBezTo>
                <a:cubicBezTo>
                  <a:pt x="870529" y="263594"/>
                  <a:pt x="890197" y="258923"/>
                  <a:pt x="909864" y="255727"/>
                </a:cubicBezTo>
                <a:cubicBezTo>
                  <a:pt x="926827" y="253022"/>
                  <a:pt x="940349" y="263102"/>
                  <a:pt x="943545" y="280557"/>
                </a:cubicBezTo>
                <a:cubicBezTo>
                  <a:pt x="946003" y="294078"/>
                  <a:pt x="947478" y="307845"/>
                  <a:pt x="948216" y="321612"/>
                </a:cubicBezTo>
                <a:cubicBezTo>
                  <a:pt x="952887" y="418966"/>
                  <a:pt x="957558" y="516074"/>
                  <a:pt x="961491" y="613428"/>
                </a:cubicBezTo>
                <a:cubicBezTo>
                  <a:pt x="963950" y="675872"/>
                  <a:pt x="963704" y="738316"/>
                  <a:pt x="966900" y="800514"/>
                </a:cubicBezTo>
                <a:cubicBezTo>
                  <a:pt x="971325" y="890247"/>
                  <a:pt x="977225" y="979734"/>
                  <a:pt x="982634" y="1069466"/>
                </a:cubicBezTo>
                <a:cubicBezTo>
                  <a:pt x="984109" y="1093313"/>
                  <a:pt x="985338" y="1117160"/>
                  <a:pt x="987796" y="1140761"/>
                </a:cubicBezTo>
                <a:cubicBezTo>
                  <a:pt x="989517" y="1157478"/>
                  <a:pt x="983371" y="1169279"/>
                  <a:pt x="968621" y="1176900"/>
                </a:cubicBezTo>
                <a:cubicBezTo>
                  <a:pt x="958787" y="1181817"/>
                  <a:pt x="949199" y="1187225"/>
                  <a:pt x="938874" y="1191404"/>
                </a:cubicBezTo>
                <a:cubicBezTo>
                  <a:pt x="892901" y="1209351"/>
                  <a:pt x="846928" y="1227298"/>
                  <a:pt x="800464" y="1244507"/>
                </a:cubicBezTo>
                <a:cubicBezTo>
                  <a:pt x="744658" y="1265157"/>
                  <a:pt x="688114" y="1283841"/>
                  <a:pt x="632799" y="1305721"/>
                </a:cubicBezTo>
                <a:cubicBezTo>
                  <a:pt x="565438" y="1332272"/>
                  <a:pt x="499061" y="1360790"/>
                  <a:pt x="432437" y="1389554"/>
                </a:cubicBezTo>
                <a:cubicBezTo>
                  <a:pt x="394578" y="1405779"/>
                  <a:pt x="357455" y="1423480"/>
                  <a:pt x="320579" y="1441427"/>
                </a:cubicBezTo>
                <a:cubicBezTo>
                  <a:pt x="295011" y="1453965"/>
                  <a:pt x="267723" y="1455685"/>
                  <a:pt x="240188" y="1456423"/>
                </a:cubicBezTo>
                <a:cubicBezTo>
                  <a:pt x="198887" y="1457406"/>
                  <a:pt x="157585" y="1459127"/>
                  <a:pt x="116529" y="1458390"/>
                </a:cubicBezTo>
                <a:cubicBezTo>
                  <a:pt x="95879" y="1458144"/>
                  <a:pt x="74982" y="1454210"/>
                  <a:pt x="54577" y="1450031"/>
                </a:cubicBezTo>
                <a:cubicBezTo>
                  <a:pt x="35156" y="1445852"/>
                  <a:pt x="25568" y="1432822"/>
                  <a:pt x="24584" y="1412171"/>
                </a:cubicBezTo>
                <a:cubicBezTo>
                  <a:pt x="21880" y="1361036"/>
                  <a:pt x="19422" y="1309655"/>
                  <a:pt x="16963" y="1258520"/>
                </a:cubicBezTo>
                <a:cubicBezTo>
                  <a:pt x="14505" y="1206401"/>
                  <a:pt x="11063" y="1154282"/>
                  <a:pt x="9834" y="1101918"/>
                </a:cubicBezTo>
                <a:cubicBezTo>
                  <a:pt x="8850" y="1060616"/>
                  <a:pt x="10325" y="1019560"/>
                  <a:pt x="10571" y="978259"/>
                </a:cubicBezTo>
                <a:cubicBezTo>
                  <a:pt x="11063" y="942611"/>
                  <a:pt x="10080" y="906964"/>
                  <a:pt x="3933" y="871563"/>
                </a:cubicBezTo>
                <a:cubicBezTo>
                  <a:pt x="246" y="849683"/>
                  <a:pt x="0" y="827311"/>
                  <a:pt x="0" y="805185"/>
                </a:cubicBezTo>
                <a:cubicBezTo>
                  <a:pt x="246" y="721845"/>
                  <a:pt x="246" y="638258"/>
                  <a:pt x="2213" y="554917"/>
                </a:cubicBezTo>
                <a:cubicBezTo>
                  <a:pt x="3196" y="516074"/>
                  <a:pt x="12538" y="479198"/>
                  <a:pt x="40810" y="448713"/>
                </a:cubicBezTo>
                <a:cubicBezTo>
                  <a:pt x="56790" y="431504"/>
                  <a:pt x="68590" y="410116"/>
                  <a:pt x="82111" y="390448"/>
                </a:cubicBezTo>
                <a:cubicBezTo>
                  <a:pt x="104483" y="357997"/>
                  <a:pt x="127347" y="326775"/>
                  <a:pt x="155864" y="298749"/>
                </a:cubicBezTo>
                <a:cubicBezTo>
                  <a:pt x="190282" y="265069"/>
                  <a:pt x="217571" y="224013"/>
                  <a:pt x="252235" y="190578"/>
                </a:cubicBezTo>
                <a:cubicBezTo>
                  <a:pt x="291815" y="152473"/>
                  <a:pt x="327708" y="110679"/>
                  <a:pt x="367043" y="72574"/>
                </a:cubicBezTo>
                <a:cubicBezTo>
                  <a:pt x="391382" y="48973"/>
                  <a:pt x="417933" y="27830"/>
                  <a:pt x="443992" y="6442"/>
                </a:cubicBezTo>
                <a:cubicBezTo>
                  <a:pt x="457513" y="-4621"/>
                  <a:pt x="467839" y="-1179"/>
                  <a:pt x="468822" y="14801"/>
                </a:cubicBezTo>
                <a:cubicBezTo>
                  <a:pt x="471526" y="58806"/>
                  <a:pt x="473002" y="102812"/>
                  <a:pt x="474477" y="147064"/>
                </a:cubicBezTo>
                <a:cubicBezTo>
                  <a:pt x="474722" y="150506"/>
                  <a:pt x="471035" y="154439"/>
                  <a:pt x="468822" y="159110"/>
                </a:cubicBezTo>
                <a:close/>
                <a:moveTo>
                  <a:pt x="222242" y="530579"/>
                </a:moveTo>
                <a:cubicBezTo>
                  <a:pt x="222242" y="568439"/>
                  <a:pt x="220767" y="604332"/>
                  <a:pt x="222488" y="639979"/>
                </a:cubicBezTo>
                <a:cubicBezTo>
                  <a:pt x="226421" y="718649"/>
                  <a:pt x="232567" y="797318"/>
                  <a:pt x="236255" y="875988"/>
                </a:cubicBezTo>
                <a:cubicBezTo>
                  <a:pt x="238713" y="931057"/>
                  <a:pt x="237730" y="986126"/>
                  <a:pt x="239697" y="1041194"/>
                </a:cubicBezTo>
                <a:cubicBezTo>
                  <a:pt x="242401" y="1120848"/>
                  <a:pt x="241909" y="1200501"/>
                  <a:pt x="263543" y="1278433"/>
                </a:cubicBezTo>
                <a:cubicBezTo>
                  <a:pt x="268706" y="1296625"/>
                  <a:pt x="268214" y="1316538"/>
                  <a:pt x="269935" y="1335714"/>
                </a:cubicBezTo>
                <a:cubicBezTo>
                  <a:pt x="272394" y="1361774"/>
                  <a:pt x="270181" y="1388570"/>
                  <a:pt x="283211" y="1413155"/>
                </a:cubicBezTo>
                <a:cubicBezTo>
                  <a:pt x="293536" y="1409959"/>
                  <a:pt x="302632" y="1407992"/>
                  <a:pt x="310991" y="1404058"/>
                </a:cubicBezTo>
                <a:cubicBezTo>
                  <a:pt x="350572" y="1385374"/>
                  <a:pt x="389661" y="1365215"/>
                  <a:pt x="429487" y="1347269"/>
                </a:cubicBezTo>
                <a:cubicBezTo>
                  <a:pt x="497832" y="1316538"/>
                  <a:pt x="566914" y="1287283"/>
                  <a:pt x="635504" y="1257044"/>
                </a:cubicBezTo>
                <a:cubicBezTo>
                  <a:pt x="647304" y="1251882"/>
                  <a:pt x="658121" y="1244998"/>
                  <a:pt x="669922" y="1240327"/>
                </a:cubicBezTo>
                <a:cubicBezTo>
                  <a:pt x="739741" y="1213039"/>
                  <a:pt x="809806" y="1186488"/>
                  <a:pt x="879625" y="1159199"/>
                </a:cubicBezTo>
                <a:cubicBezTo>
                  <a:pt x="901506" y="1150595"/>
                  <a:pt x="922648" y="1140269"/>
                  <a:pt x="944282" y="1130681"/>
                </a:cubicBezTo>
                <a:cubicBezTo>
                  <a:pt x="944282" y="1110768"/>
                  <a:pt x="944774" y="1092330"/>
                  <a:pt x="944282" y="1074137"/>
                </a:cubicBezTo>
                <a:cubicBezTo>
                  <a:pt x="942315" y="1017348"/>
                  <a:pt x="939611" y="960558"/>
                  <a:pt x="937890" y="903768"/>
                </a:cubicBezTo>
                <a:cubicBezTo>
                  <a:pt x="935678" y="841324"/>
                  <a:pt x="933957" y="779126"/>
                  <a:pt x="932482" y="716682"/>
                </a:cubicBezTo>
                <a:cubicBezTo>
                  <a:pt x="930023" y="609249"/>
                  <a:pt x="928302" y="501815"/>
                  <a:pt x="925598" y="394382"/>
                </a:cubicBezTo>
                <a:cubicBezTo>
                  <a:pt x="924861" y="361685"/>
                  <a:pt x="921910" y="328988"/>
                  <a:pt x="919698" y="293341"/>
                </a:cubicBezTo>
                <a:cubicBezTo>
                  <a:pt x="875200" y="306370"/>
                  <a:pt x="833407" y="318416"/>
                  <a:pt x="791614" y="331200"/>
                </a:cubicBezTo>
                <a:cubicBezTo>
                  <a:pt x="756704" y="342017"/>
                  <a:pt x="721794" y="353572"/>
                  <a:pt x="687131" y="365372"/>
                </a:cubicBezTo>
                <a:cubicBezTo>
                  <a:pt x="631816" y="384057"/>
                  <a:pt x="576501" y="402741"/>
                  <a:pt x="521924" y="424129"/>
                </a:cubicBezTo>
                <a:cubicBezTo>
                  <a:pt x="470051" y="444534"/>
                  <a:pt x="416704" y="461005"/>
                  <a:pt x="363847" y="479444"/>
                </a:cubicBezTo>
                <a:cubicBezTo>
                  <a:pt x="317875" y="496407"/>
                  <a:pt x="271165" y="513124"/>
                  <a:pt x="222242" y="530579"/>
                </a:cubicBezTo>
                <a:close/>
                <a:moveTo>
                  <a:pt x="230109" y="1414876"/>
                </a:moveTo>
                <a:cubicBezTo>
                  <a:pt x="226667" y="1366936"/>
                  <a:pt x="223963" y="1322439"/>
                  <a:pt x="220521" y="1277941"/>
                </a:cubicBezTo>
                <a:cubicBezTo>
                  <a:pt x="219046" y="1258765"/>
                  <a:pt x="216833" y="1239590"/>
                  <a:pt x="214129" y="1220660"/>
                </a:cubicBezTo>
                <a:cubicBezTo>
                  <a:pt x="209458" y="1189192"/>
                  <a:pt x="200854" y="1157724"/>
                  <a:pt x="199379" y="1126010"/>
                </a:cubicBezTo>
                <a:cubicBezTo>
                  <a:pt x="196674" y="1068483"/>
                  <a:pt x="198395" y="1010956"/>
                  <a:pt x="197658" y="953183"/>
                </a:cubicBezTo>
                <a:cubicBezTo>
                  <a:pt x="197166" y="907456"/>
                  <a:pt x="195937" y="861729"/>
                  <a:pt x="194462" y="816002"/>
                </a:cubicBezTo>
                <a:cubicBezTo>
                  <a:pt x="192987" y="771013"/>
                  <a:pt x="189791" y="726270"/>
                  <a:pt x="188807" y="681526"/>
                </a:cubicBezTo>
                <a:cubicBezTo>
                  <a:pt x="187824" y="633095"/>
                  <a:pt x="188561" y="584664"/>
                  <a:pt x="188561" y="532791"/>
                </a:cubicBezTo>
                <a:cubicBezTo>
                  <a:pt x="138164" y="535742"/>
                  <a:pt x="87766" y="538692"/>
                  <a:pt x="38106" y="541642"/>
                </a:cubicBezTo>
                <a:cubicBezTo>
                  <a:pt x="38106" y="586139"/>
                  <a:pt x="37614" y="627933"/>
                  <a:pt x="38351" y="669972"/>
                </a:cubicBezTo>
                <a:cubicBezTo>
                  <a:pt x="39089" y="720370"/>
                  <a:pt x="40810" y="770767"/>
                  <a:pt x="42039" y="821165"/>
                </a:cubicBezTo>
                <a:cubicBezTo>
                  <a:pt x="43268" y="861483"/>
                  <a:pt x="44498" y="902047"/>
                  <a:pt x="46218" y="942366"/>
                </a:cubicBezTo>
                <a:cubicBezTo>
                  <a:pt x="47448" y="972604"/>
                  <a:pt x="50152" y="1002843"/>
                  <a:pt x="50889" y="1032836"/>
                </a:cubicBezTo>
                <a:cubicBezTo>
                  <a:pt x="51873" y="1074875"/>
                  <a:pt x="49906" y="1117160"/>
                  <a:pt x="52365" y="1159199"/>
                </a:cubicBezTo>
                <a:cubicBezTo>
                  <a:pt x="56052" y="1217710"/>
                  <a:pt x="62936" y="1275974"/>
                  <a:pt x="68098" y="1334485"/>
                </a:cubicBezTo>
                <a:cubicBezTo>
                  <a:pt x="70557" y="1360790"/>
                  <a:pt x="72524" y="1386849"/>
                  <a:pt x="74982" y="1414876"/>
                </a:cubicBezTo>
                <a:cubicBezTo>
                  <a:pt x="128084" y="1414876"/>
                  <a:pt x="178974" y="1414876"/>
                  <a:pt x="230109" y="1414876"/>
                </a:cubicBezTo>
                <a:close/>
                <a:moveTo>
                  <a:pt x="135705" y="498128"/>
                </a:moveTo>
                <a:cubicBezTo>
                  <a:pt x="159552" y="498128"/>
                  <a:pt x="179219" y="497144"/>
                  <a:pt x="199133" y="498373"/>
                </a:cubicBezTo>
                <a:cubicBezTo>
                  <a:pt x="218308" y="499603"/>
                  <a:pt x="234780" y="494194"/>
                  <a:pt x="251251" y="484852"/>
                </a:cubicBezTo>
                <a:cubicBezTo>
                  <a:pt x="269444" y="474281"/>
                  <a:pt x="288128" y="463710"/>
                  <a:pt x="307795" y="456334"/>
                </a:cubicBezTo>
                <a:cubicBezTo>
                  <a:pt x="379581" y="429537"/>
                  <a:pt x="452105" y="404216"/>
                  <a:pt x="524137" y="378402"/>
                </a:cubicBezTo>
                <a:cubicBezTo>
                  <a:pt x="547246" y="370043"/>
                  <a:pt x="570601" y="362668"/>
                  <a:pt x="593710" y="354310"/>
                </a:cubicBezTo>
                <a:cubicBezTo>
                  <a:pt x="611903" y="347918"/>
                  <a:pt x="629603" y="340296"/>
                  <a:pt x="647550" y="333905"/>
                </a:cubicBezTo>
                <a:cubicBezTo>
                  <a:pt x="694998" y="317433"/>
                  <a:pt x="742937" y="301453"/>
                  <a:pt x="790139" y="284490"/>
                </a:cubicBezTo>
                <a:cubicBezTo>
                  <a:pt x="795793" y="282523"/>
                  <a:pt x="802923" y="275148"/>
                  <a:pt x="803414" y="269985"/>
                </a:cubicBezTo>
                <a:cubicBezTo>
                  <a:pt x="804889" y="246630"/>
                  <a:pt x="804152" y="223275"/>
                  <a:pt x="804152" y="199183"/>
                </a:cubicBezTo>
                <a:cubicBezTo>
                  <a:pt x="746870" y="210737"/>
                  <a:pt x="168894" y="473789"/>
                  <a:pt x="135705" y="498128"/>
                </a:cubicBezTo>
                <a:close/>
                <a:moveTo>
                  <a:pt x="621982" y="123217"/>
                </a:moveTo>
                <a:cubicBezTo>
                  <a:pt x="477918" y="212950"/>
                  <a:pt x="346638" y="315712"/>
                  <a:pt x="214129" y="417245"/>
                </a:cubicBezTo>
                <a:cubicBezTo>
                  <a:pt x="354751" y="362177"/>
                  <a:pt x="486769" y="289407"/>
                  <a:pt x="621982" y="231142"/>
                </a:cubicBezTo>
                <a:cubicBezTo>
                  <a:pt x="621982" y="194758"/>
                  <a:pt x="621982" y="161323"/>
                  <a:pt x="621982" y="123217"/>
                </a:cubicBezTo>
                <a:close/>
                <a:moveTo>
                  <a:pt x="399249" y="655467"/>
                </a:moveTo>
                <a:cubicBezTo>
                  <a:pt x="423095" y="649321"/>
                  <a:pt x="443500" y="644650"/>
                  <a:pt x="463660" y="638504"/>
                </a:cubicBezTo>
                <a:cubicBezTo>
                  <a:pt x="506436" y="625228"/>
                  <a:pt x="548721" y="609986"/>
                  <a:pt x="591989" y="597694"/>
                </a:cubicBezTo>
                <a:cubicBezTo>
                  <a:pt x="652467" y="580239"/>
                  <a:pt x="712698" y="561309"/>
                  <a:pt x="776617" y="559834"/>
                </a:cubicBezTo>
                <a:cubicBezTo>
                  <a:pt x="797760" y="559342"/>
                  <a:pt x="804398" y="564751"/>
                  <a:pt x="805627" y="586139"/>
                </a:cubicBezTo>
                <a:cubicBezTo>
                  <a:pt x="807839" y="627195"/>
                  <a:pt x="808823" y="668497"/>
                  <a:pt x="812756" y="709307"/>
                </a:cubicBezTo>
                <a:cubicBezTo>
                  <a:pt x="815461" y="737333"/>
                  <a:pt x="800956" y="756508"/>
                  <a:pt x="784239" y="774455"/>
                </a:cubicBezTo>
                <a:cubicBezTo>
                  <a:pt x="778830" y="780355"/>
                  <a:pt x="767521" y="780601"/>
                  <a:pt x="759163" y="783797"/>
                </a:cubicBezTo>
                <a:cubicBezTo>
                  <a:pt x="722286" y="797318"/>
                  <a:pt x="685410" y="811086"/>
                  <a:pt x="648287" y="824607"/>
                </a:cubicBezTo>
                <a:cubicBezTo>
                  <a:pt x="639683" y="827803"/>
                  <a:pt x="630833" y="830015"/>
                  <a:pt x="621982" y="832228"/>
                </a:cubicBezTo>
                <a:cubicBezTo>
                  <a:pt x="573797" y="843291"/>
                  <a:pt x="525612" y="854108"/>
                  <a:pt x="477427" y="864925"/>
                </a:cubicBezTo>
                <a:cubicBezTo>
                  <a:pt x="464889" y="867629"/>
                  <a:pt x="452351" y="870580"/>
                  <a:pt x="439567" y="872546"/>
                </a:cubicBezTo>
                <a:cubicBezTo>
                  <a:pt x="411295" y="877217"/>
                  <a:pt x="398019" y="868859"/>
                  <a:pt x="392611" y="840341"/>
                </a:cubicBezTo>
                <a:cubicBezTo>
                  <a:pt x="387940" y="816002"/>
                  <a:pt x="384498" y="791172"/>
                  <a:pt x="384498" y="766588"/>
                </a:cubicBezTo>
                <a:cubicBezTo>
                  <a:pt x="384252" y="729466"/>
                  <a:pt x="388923" y="692098"/>
                  <a:pt x="399249" y="655467"/>
                </a:cubicBezTo>
                <a:close/>
                <a:moveTo>
                  <a:pt x="428504" y="830507"/>
                </a:moveTo>
                <a:cubicBezTo>
                  <a:pt x="548229" y="803956"/>
                  <a:pt x="660088" y="768063"/>
                  <a:pt x="774159" y="733399"/>
                </a:cubicBezTo>
                <a:cubicBezTo>
                  <a:pt x="774159" y="689393"/>
                  <a:pt x="774159" y="646617"/>
                  <a:pt x="774159" y="602857"/>
                </a:cubicBezTo>
                <a:cubicBezTo>
                  <a:pt x="769734" y="602857"/>
                  <a:pt x="766292" y="602611"/>
                  <a:pt x="762604" y="602857"/>
                </a:cubicBezTo>
                <a:cubicBezTo>
                  <a:pt x="703848" y="607282"/>
                  <a:pt x="647304" y="622032"/>
                  <a:pt x="591252" y="639979"/>
                </a:cubicBezTo>
                <a:cubicBezTo>
                  <a:pt x="551180" y="653009"/>
                  <a:pt x="510861" y="665301"/>
                  <a:pt x="470297" y="676855"/>
                </a:cubicBezTo>
                <a:cubicBezTo>
                  <a:pt x="456530" y="680789"/>
                  <a:pt x="441779" y="681281"/>
                  <a:pt x="425800" y="683739"/>
                </a:cubicBezTo>
                <a:cubicBezTo>
                  <a:pt x="421866" y="732416"/>
                  <a:pt x="424816" y="779618"/>
                  <a:pt x="428504" y="830507"/>
                </a:cubicBezTo>
                <a:close/>
                <a:moveTo>
                  <a:pt x="127592" y="708815"/>
                </a:moveTo>
                <a:cubicBezTo>
                  <a:pt x="126117" y="723074"/>
                  <a:pt x="120217" y="731678"/>
                  <a:pt x="105221" y="736103"/>
                </a:cubicBezTo>
                <a:cubicBezTo>
                  <a:pt x="80882" y="743233"/>
                  <a:pt x="72278" y="755279"/>
                  <a:pt x="73261" y="780355"/>
                </a:cubicBezTo>
                <a:cubicBezTo>
                  <a:pt x="73999" y="800514"/>
                  <a:pt x="75720" y="820919"/>
                  <a:pt x="80391" y="840341"/>
                </a:cubicBezTo>
                <a:cubicBezTo>
                  <a:pt x="88012" y="872300"/>
                  <a:pt x="98829" y="903522"/>
                  <a:pt x="107925" y="935236"/>
                </a:cubicBezTo>
                <a:cubicBezTo>
                  <a:pt x="113579" y="954658"/>
                  <a:pt x="119480" y="973834"/>
                  <a:pt x="123413" y="993747"/>
                </a:cubicBezTo>
                <a:cubicBezTo>
                  <a:pt x="126363" y="1009727"/>
                  <a:pt x="123659" y="1024477"/>
                  <a:pt x="106942" y="1034065"/>
                </a:cubicBezTo>
                <a:cubicBezTo>
                  <a:pt x="101779" y="1037015"/>
                  <a:pt x="98091" y="1045128"/>
                  <a:pt x="96125" y="1051520"/>
                </a:cubicBezTo>
                <a:cubicBezTo>
                  <a:pt x="86783" y="1083725"/>
                  <a:pt x="91945" y="1115931"/>
                  <a:pt x="103008" y="1145678"/>
                </a:cubicBezTo>
                <a:cubicBezTo>
                  <a:pt x="117267" y="1184275"/>
                  <a:pt x="136689" y="1220660"/>
                  <a:pt x="154389" y="1258028"/>
                </a:cubicBezTo>
                <a:cubicBezTo>
                  <a:pt x="159798" y="1269091"/>
                  <a:pt x="173319" y="1273762"/>
                  <a:pt x="182170" y="1268107"/>
                </a:cubicBezTo>
                <a:cubicBezTo>
                  <a:pt x="192249" y="1261716"/>
                  <a:pt x="190036" y="1253111"/>
                  <a:pt x="185611" y="1244015"/>
                </a:cubicBezTo>
                <a:cubicBezTo>
                  <a:pt x="173319" y="1219431"/>
                  <a:pt x="161273" y="1194846"/>
                  <a:pt x="149472" y="1170016"/>
                </a:cubicBezTo>
                <a:cubicBezTo>
                  <a:pt x="135705" y="1141007"/>
                  <a:pt x="123905" y="1111506"/>
                  <a:pt x="124151" y="1078317"/>
                </a:cubicBezTo>
                <a:cubicBezTo>
                  <a:pt x="124151" y="1063566"/>
                  <a:pt x="126855" y="1053241"/>
                  <a:pt x="141605" y="1048324"/>
                </a:cubicBezTo>
                <a:cubicBezTo>
                  <a:pt x="161027" y="1041686"/>
                  <a:pt x="168894" y="1026198"/>
                  <a:pt x="167173" y="1007514"/>
                </a:cubicBezTo>
                <a:cubicBezTo>
                  <a:pt x="165206" y="984896"/>
                  <a:pt x="162256" y="961787"/>
                  <a:pt x="156110" y="940153"/>
                </a:cubicBezTo>
                <a:cubicBezTo>
                  <a:pt x="144064" y="898851"/>
                  <a:pt x="129067" y="858533"/>
                  <a:pt x="116038" y="817477"/>
                </a:cubicBezTo>
                <a:cubicBezTo>
                  <a:pt x="113088" y="808135"/>
                  <a:pt x="112350" y="797810"/>
                  <a:pt x="112104" y="787976"/>
                </a:cubicBezTo>
                <a:cubicBezTo>
                  <a:pt x="111613" y="773717"/>
                  <a:pt x="116284" y="763884"/>
                  <a:pt x="132755" y="760934"/>
                </a:cubicBezTo>
                <a:cubicBezTo>
                  <a:pt x="151439" y="757738"/>
                  <a:pt x="161027" y="744708"/>
                  <a:pt x="161027" y="725532"/>
                </a:cubicBezTo>
                <a:cubicBezTo>
                  <a:pt x="161027" y="706356"/>
                  <a:pt x="160781" y="686935"/>
                  <a:pt x="159306" y="667759"/>
                </a:cubicBezTo>
                <a:cubicBezTo>
                  <a:pt x="158323" y="654238"/>
                  <a:pt x="150947" y="648092"/>
                  <a:pt x="134230" y="653009"/>
                </a:cubicBezTo>
                <a:cubicBezTo>
                  <a:pt x="131772" y="672676"/>
                  <a:pt x="129313" y="690623"/>
                  <a:pt x="127592" y="7088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6763289" y="3838245"/>
            <a:ext cx="956352" cy="728372"/>
          </a:xfrm>
          <a:custGeom>
            <a:rect b="b" l="l" r="r" t="t"/>
            <a:pathLst>
              <a:path extrusionOk="0" h="1456745" w="1912703">
                <a:moveTo>
                  <a:pt x="1608158" y="109529"/>
                </a:moveTo>
                <a:cubicBezTo>
                  <a:pt x="1630137" y="113702"/>
                  <a:pt x="1650447" y="118988"/>
                  <a:pt x="1670756" y="120936"/>
                </a:cubicBezTo>
                <a:cubicBezTo>
                  <a:pt x="1690510" y="122883"/>
                  <a:pt x="1701917" y="132621"/>
                  <a:pt x="1707481" y="150427"/>
                </a:cubicBezTo>
                <a:cubicBezTo>
                  <a:pt x="1713045" y="168232"/>
                  <a:pt x="1717218" y="186595"/>
                  <a:pt x="1721948" y="204957"/>
                </a:cubicBezTo>
                <a:cubicBezTo>
                  <a:pt x="1749770" y="311235"/>
                  <a:pt x="1778148" y="417513"/>
                  <a:pt x="1804856" y="524070"/>
                </a:cubicBezTo>
                <a:cubicBezTo>
                  <a:pt x="1814037" y="560516"/>
                  <a:pt x="1820436" y="597797"/>
                  <a:pt x="1826279" y="635078"/>
                </a:cubicBezTo>
                <a:cubicBezTo>
                  <a:pt x="1839633" y="720211"/>
                  <a:pt x="1850484" y="805902"/>
                  <a:pt x="1864672" y="890757"/>
                </a:cubicBezTo>
                <a:cubicBezTo>
                  <a:pt x="1878305" y="972553"/>
                  <a:pt x="1894442" y="1054070"/>
                  <a:pt x="1911134" y="1135309"/>
                </a:cubicBezTo>
                <a:cubicBezTo>
                  <a:pt x="1915029" y="1153949"/>
                  <a:pt x="1911969" y="1168695"/>
                  <a:pt x="1898615" y="1180936"/>
                </a:cubicBezTo>
                <a:cubicBezTo>
                  <a:pt x="1893329" y="1185666"/>
                  <a:pt x="1885539" y="1190395"/>
                  <a:pt x="1878583" y="1190395"/>
                </a:cubicBezTo>
                <a:cubicBezTo>
                  <a:pt x="1841024" y="1190395"/>
                  <a:pt x="1803743" y="1188726"/>
                  <a:pt x="1766184" y="1188170"/>
                </a:cubicBezTo>
                <a:cubicBezTo>
                  <a:pt x="1740589" y="1187891"/>
                  <a:pt x="1714993" y="1189282"/>
                  <a:pt x="1689397" y="1189004"/>
                </a:cubicBezTo>
                <a:cubicBezTo>
                  <a:pt x="1639040" y="1188448"/>
                  <a:pt x="1588683" y="1185944"/>
                  <a:pt x="1538326" y="1186222"/>
                </a:cubicBezTo>
                <a:cubicBezTo>
                  <a:pt x="1484909" y="1186500"/>
                  <a:pt x="1431770" y="1188448"/>
                  <a:pt x="1378352" y="1189839"/>
                </a:cubicBezTo>
                <a:cubicBezTo>
                  <a:pt x="1359434" y="1190395"/>
                  <a:pt x="1340515" y="1190117"/>
                  <a:pt x="1322153" y="1192621"/>
                </a:cubicBezTo>
                <a:cubicBezTo>
                  <a:pt x="1287098" y="1197351"/>
                  <a:pt x="1252321" y="1203471"/>
                  <a:pt x="1217544" y="1209870"/>
                </a:cubicBezTo>
                <a:cubicBezTo>
                  <a:pt x="1190279" y="1214878"/>
                  <a:pt x="1163848" y="1222668"/>
                  <a:pt x="1136583" y="1227120"/>
                </a:cubicBezTo>
                <a:cubicBezTo>
                  <a:pt x="1105979" y="1232406"/>
                  <a:pt x="1099302" y="1227398"/>
                  <a:pt x="1085113" y="1197629"/>
                </a:cubicBezTo>
                <a:cubicBezTo>
                  <a:pt x="1082053" y="1191508"/>
                  <a:pt x="1075654" y="1187057"/>
                  <a:pt x="1066473" y="1184553"/>
                </a:cubicBezTo>
                <a:cubicBezTo>
                  <a:pt x="1068142" y="1188726"/>
                  <a:pt x="1070090" y="1192899"/>
                  <a:pt x="1071202" y="1197351"/>
                </a:cubicBezTo>
                <a:cubicBezTo>
                  <a:pt x="1076489" y="1216548"/>
                  <a:pt x="1071481" y="1226285"/>
                  <a:pt x="1052284" y="1229345"/>
                </a:cubicBezTo>
                <a:cubicBezTo>
                  <a:pt x="962698" y="1242700"/>
                  <a:pt x="878678" y="1276086"/>
                  <a:pt x="791874" y="1299734"/>
                </a:cubicBezTo>
                <a:cubicBezTo>
                  <a:pt x="719260" y="1319487"/>
                  <a:pt x="646090" y="1337015"/>
                  <a:pt x="573475" y="1356212"/>
                </a:cubicBezTo>
                <a:cubicBezTo>
                  <a:pt x="554557" y="1361219"/>
                  <a:pt x="536194" y="1369010"/>
                  <a:pt x="517554" y="1375965"/>
                </a:cubicBezTo>
                <a:cubicBezTo>
                  <a:pt x="467753" y="1394884"/>
                  <a:pt x="417953" y="1414637"/>
                  <a:pt x="367874" y="1433277"/>
                </a:cubicBezTo>
                <a:cubicBezTo>
                  <a:pt x="345895" y="1441624"/>
                  <a:pt x="323360" y="1448857"/>
                  <a:pt x="300546" y="1455534"/>
                </a:cubicBezTo>
                <a:cubicBezTo>
                  <a:pt x="286079" y="1459708"/>
                  <a:pt x="274394" y="1452752"/>
                  <a:pt x="268830" y="1439954"/>
                </a:cubicBezTo>
                <a:cubicBezTo>
                  <a:pt x="261040" y="1421870"/>
                  <a:pt x="255197" y="1402952"/>
                  <a:pt x="249076" y="1384311"/>
                </a:cubicBezTo>
                <a:cubicBezTo>
                  <a:pt x="229879" y="1325052"/>
                  <a:pt x="209570" y="1266070"/>
                  <a:pt x="191764" y="1206532"/>
                </a:cubicBezTo>
                <a:cubicBezTo>
                  <a:pt x="162551" y="1109991"/>
                  <a:pt x="133617" y="1013172"/>
                  <a:pt x="106908" y="915797"/>
                </a:cubicBezTo>
                <a:cubicBezTo>
                  <a:pt x="69071" y="777246"/>
                  <a:pt x="30955" y="638973"/>
                  <a:pt x="3969" y="497918"/>
                </a:cubicBezTo>
                <a:cubicBezTo>
                  <a:pt x="-5212" y="449786"/>
                  <a:pt x="-1039" y="442274"/>
                  <a:pt x="44310" y="424469"/>
                </a:cubicBezTo>
                <a:cubicBezTo>
                  <a:pt x="51543" y="421686"/>
                  <a:pt x="59333" y="419183"/>
                  <a:pt x="66845" y="417235"/>
                </a:cubicBezTo>
                <a:cubicBezTo>
                  <a:pt x="79087" y="414175"/>
                  <a:pt x="88824" y="408610"/>
                  <a:pt x="91606" y="394978"/>
                </a:cubicBezTo>
                <a:cubicBezTo>
                  <a:pt x="92441" y="391083"/>
                  <a:pt x="93554" y="386631"/>
                  <a:pt x="96336" y="384127"/>
                </a:cubicBezTo>
                <a:cubicBezTo>
                  <a:pt x="108578" y="372721"/>
                  <a:pt x="127774" y="364374"/>
                  <a:pt x="132226" y="350742"/>
                </a:cubicBezTo>
                <a:cubicBezTo>
                  <a:pt x="137790" y="333492"/>
                  <a:pt x="148362" y="322085"/>
                  <a:pt x="158378" y="309566"/>
                </a:cubicBezTo>
                <a:cubicBezTo>
                  <a:pt x="199276" y="259487"/>
                  <a:pt x="252415" y="229440"/>
                  <a:pt x="315013" y="216085"/>
                </a:cubicBezTo>
                <a:cubicBezTo>
                  <a:pt x="344782" y="209965"/>
                  <a:pt x="375108" y="205791"/>
                  <a:pt x="404877" y="199671"/>
                </a:cubicBezTo>
                <a:cubicBezTo>
                  <a:pt x="417118" y="197167"/>
                  <a:pt x="428803" y="190211"/>
                  <a:pt x="441045" y="187429"/>
                </a:cubicBezTo>
                <a:cubicBezTo>
                  <a:pt x="460242" y="182978"/>
                  <a:pt x="479995" y="180474"/>
                  <a:pt x="499192" y="176857"/>
                </a:cubicBezTo>
                <a:cubicBezTo>
                  <a:pt x="519502" y="172962"/>
                  <a:pt x="539811" y="168232"/>
                  <a:pt x="560121" y="164894"/>
                </a:cubicBezTo>
                <a:cubicBezTo>
                  <a:pt x="630231" y="153765"/>
                  <a:pt x="700063" y="138185"/>
                  <a:pt x="771565" y="153209"/>
                </a:cubicBezTo>
                <a:cubicBezTo>
                  <a:pt x="777129" y="154322"/>
                  <a:pt x="785197" y="151261"/>
                  <a:pt x="789927" y="147644"/>
                </a:cubicBezTo>
                <a:cubicBezTo>
                  <a:pt x="854195" y="98679"/>
                  <a:pt x="926530" y="65849"/>
                  <a:pt x="1003040" y="40532"/>
                </a:cubicBezTo>
                <a:cubicBezTo>
                  <a:pt x="1055901" y="23004"/>
                  <a:pt x="1109596" y="10763"/>
                  <a:pt x="1164683" y="3807"/>
                </a:cubicBezTo>
                <a:cubicBezTo>
                  <a:pt x="1206693" y="-1479"/>
                  <a:pt x="1248982" y="190"/>
                  <a:pt x="1291549" y="469"/>
                </a:cubicBezTo>
                <a:cubicBezTo>
                  <a:pt x="1353313" y="1025"/>
                  <a:pt x="1410069" y="20500"/>
                  <a:pt x="1468772" y="33854"/>
                </a:cubicBezTo>
                <a:cubicBezTo>
                  <a:pt x="1479901" y="36358"/>
                  <a:pt x="1494646" y="40810"/>
                  <a:pt x="1499932" y="49434"/>
                </a:cubicBezTo>
                <a:cubicBezTo>
                  <a:pt x="1513008" y="70022"/>
                  <a:pt x="1533040" y="68075"/>
                  <a:pt x="1551958" y="71135"/>
                </a:cubicBezTo>
                <a:cubicBezTo>
                  <a:pt x="1555019" y="71692"/>
                  <a:pt x="1557801" y="71692"/>
                  <a:pt x="1560861" y="71692"/>
                </a:cubicBezTo>
                <a:cubicBezTo>
                  <a:pt x="1587014" y="72248"/>
                  <a:pt x="1608158" y="78091"/>
                  <a:pt x="1608158" y="109529"/>
                </a:cubicBezTo>
                <a:close/>
                <a:moveTo>
                  <a:pt x="813575" y="184925"/>
                </a:moveTo>
                <a:cubicBezTo>
                  <a:pt x="821365" y="218589"/>
                  <a:pt x="828321" y="251419"/>
                  <a:pt x="836389" y="283970"/>
                </a:cubicBezTo>
                <a:cubicBezTo>
                  <a:pt x="848630" y="332936"/>
                  <a:pt x="862819" y="381345"/>
                  <a:pt x="874226" y="430589"/>
                </a:cubicBezTo>
                <a:cubicBezTo>
                  <a:pt x="892588" y="509324"/>
                  <a:pt x="909559" y="588616"/>
                  <a:pt x="927365" y="667629"/>
                </a:cubicBezTo>
                <a:cubicBezTo>
                  <a:pt x="940998" y="727445"/>
                  <a:pt x="955465" y="786983"/>
                  <a:pt x="969654" y="846521"/>
                </a:cubicBezTo>
                <a:cubicBezTo>
                  <a:pt x="971323" y="853198"/>
                  <a:pt x="973549" y="859876"/>
                  <a:pt x="975496" y="866275"/>
                </a:cubicBezTo>
                <a:cubicBezTo>
                  <a:pt x="992189" y="919970"/>
                  <a:pt x="1008604" y="973666"/>
                  <a:pt x="1026132" y="1027083"/>
                </a:cubicBezTo>
                <a:cubicBezTo>
                  <a:pt x="1036982" y="1060469"/>
                  <a:pt x="1049502" y="1093298"/>
                  <a:pt x="1061465" y="1126962"/>
                </a:cubicBezTo>
                <a:cubicBezTo>
                  <a:pt x="1131019" y="1081057"/>
                  <a:pt x="1206693" y="1057408"/>
                  <a:pt x="1284594" y="1042663"/>
                </a:cubicBezTo>
                <a:cubicBezTo>
                  <a:pt x="1358877" y="1028752"/>
                  <a:pt x="1434273" y="1019849"/>
                  <a:pt x="1509392" y="1012059"/>
                </a:cubicBezTo>
                <a:cubicBezTo>
                  <a:pt x="1561418" y="1006773"/>
                  <a:pt x="1614001" y="1008443"/>
                  <a:pt x="1664636" y="1024579"/>
                </a:cubicBezTo>
                <a:cubicBezTo>
                  <a:pt x="1671591" y="1026805"/>
                  <a:pt x="1679103" y="1027918"/>
                  <a:pt x="1689119" y="1030143"/>
                </a:cubicBezTo>
                <a:cubicBezTo>
                  <a:pt x="1684667" y="1010946"/>
                  <a:pt x="1681050" y="995923"/>
                  <a:pt x="1677712" y="980621"/>
                </a:cubicBezTo>
                <a:cubicBezTo>
                  <a:pt x="1669087" y="938889"/>
                  <a:pt x="1662132" y="897156"/>
                  <a:pt x="1652394" y="855702"/>
                </a:cubicBezTo>
                <a:cubicBezTo>
                  <a:pt x="1637927" y="794217"/>
                  <a:pt x="1621791" y="733288"/>
                  <a:pt x="1606489" y="671802"/>
                </a:cubicBezTo>
                <a:cubicBezTo>
                  <a:pt x="1597029" y="633408"/>
                  <a:pt x="1587848" y="595015"/>
                  <a:pt x="1578389" y="556621"/>
                </a:cubicBezTo>
                <a:cubicBezTo>
                  <a:pt x="1570321" y="522957"/>
                  <a:pt x="1561418" y="489571"/>
                  <a:pt x="1554462" y="455629"/>
                </a:cubicBezTo>
                <a:cubicBezTo>
                  <a:pt x="1543056" y="400264"/>
                  <a:pt x="1533040" y="344899"/>
                  <a:pt x="1522468" y="289256"/>
                </a:cubicBezTo>
                <a:cubicBezTo>
                  <a:pt x="1511061" y="228049"/>
                  <a:pt x="1499098" y="166841"/>
                  <a:pt x="1488525" y="105356"/>
                </a:cubicBezTo>
                <a:cubicBezTo>
                  <a:pt x="1483518" y="77256"/>
                  <a:pt x="1484630" y="76978"/>
                  <a:pt x="1457644" y="71135"/>
                </a:cubicBezTo>
                <a:cubicBezTo>
                  <a:pt x="1450966" y="69744"/>
                  <a:pt x="1444011" y="68353"/>
                  <a:pt x="1437056" y="67518"/>
                </a:cubicBezTo>
                <a:cubicBezTo>
                  <a:pt x="1404504" y="64180"/>
                  <a:pt x="1371953" y="61954"/>
                  <a:pt x="1339402" y="58059"/>
                </a:cubicBezTo>
                <a:cubicBezTo>
                  <a:pt x="1260111" y="48600"/>
                  <a:pt x="1181654" y="49156"/>
                  <a:pt x="1103197" y="66127"/>
                </a:cubicBezTo>
                <a:cubicBezTo>
                  <a:pt x="1001649" y="88385"/>
                  <a:pt x="905386" y="125109"/>
                  <a:pt x="813575" y="184925"/>
                </a:cubicBezTo>
                <a:close/>
                <a:moveTo>
                  <a:pt x="1009717" y="1129188"/>
                </a:moveTo>
                <a:cubicBezTo>
                  <a:pt x="1004431" y="1117781"/>
                  <a:pt x="999145" y="1108322"/>
                  <a:pt x="996084" y="1098028"/>
                </a:cubicBezTo>
                <a:cubicBezTo>
                  <a:pt x="975496" y="1033204"/>
                  <a:pt x="954908" y="968380"/>
                  <a:pt x="935155" y="903277"/>
                </a:cubicBezTo>
                <a:cubicBezTo>
                  <a:pt x="924861" y="869335"/>
                  <a:pt x="914289" y="835114"/>
                  <a:pt x="906777" y="800337"/>
                </a:cubicBezTo>
                <a:cubicBezTo>
                  <a:pt x="883129" y="690442"/>
                  <a:pt x="860872" y="579991"/>
                  <a:pt x="837780" y="469818"/>
                </a:cubicBezTo>
                <a:cubicBezTo>
                  <a:pt x="823869" y="403046"/>
                  <a:pt x="809402" y="336553"/>
                  <a:pt x="794935" y="269781"/>
                </a:cubicBezTo>
                <a:cubicBezTo>
                  <a:pt x="789927" y="246689"/>
                  <a:pt x="783806" y="223875"/>
                  <a:pt x="778520" y="202453"/>
                </a:cubicBezTo>
                <a:cubicBezTo>
                  <a:pt x="739013" y="185760"/>
                  <a:pt x="699785" y="188820"/>
                  <a:pt x="662226" y="195497"/>
                </a:cubicBezTo>
                <a:cubicBezTo>
                  <a:pt x="585160" y="208852"/>
                  <a:pt x="508929" y="225823"/>
                  <a:pt x="432142" y="241403"/>
                </a:cubicBezTo>
                <a:cubicBezTo>
                  <a:pt x="428247" y="242238"/>
                  <a:pt x="424908" y="244463"/>
                  <a:pt x="421292" y="245854"/>
                </a:cubicBezTo>
                <a:cubicBezTo>
                  <a:pt x="402929" y="252810"/>
                  <a:pt x="384845" y="260600"/>
                  <a:pt x="366205" y="266442"/>
                </a:cubicBezTo>
                <a:cubicBezTo>
                  <a:pt x="333097" y="276458"/>
                  <a:pt x="297764" y="281188"/>
                  <a:pt x="266882" y="295933"/>
                </a:cubicBezTo>
                <a:cubicBezTo>
                  <a:pt x="231827" y="312626"/>
                  <a:pt x="200945" y="338222"/>
                  <a:pt x="167837" y="360201"/>
                </a:cubicBezTo>
                <a:cubicBezTo>
                  <a:pt x="177853" y="388857"/>
                  <a:pt x="187312" y="413618"/>
                  <a:pt x="195659" y="438936"/>
                </a:cubicBezTo>
                <a:cubicBezTo>
                  <a:pt x="225984" y="531025"/>
                  <a:pt x="255475" y="623671"/>
                  <a:pt x="286357" y="715760"/>
                </a:cubicBezTo>
                <a:cubicBezTo>
                  <a:pt x="298320" y="751372"/>
                  <a:pt x="313900" y="785870"/>
                  <a:pt x="326420" y="821204"/>
                </a:cubicBezTo>
                <a:cubicBezTo>
                  <a:pt x="347286" y="879072"/>
                  <a:pt x="367318" y="936941"/>
                  <a:pt x="387349" y="995088"/>
                </a:cubicBezTo>
                <a:cubicBezTo>
                  <a:pt x="404877" y="1046558"/>
                  <a:pt x="421570" y="1098306"/>
                  <a:pt x="438819" y="1149776"/>
                </a:cubicBezTo>
                <a:cubicBezTo>
                  <a:pt x="448278" y="1178432"/>
                  <a:pt x="458294" y="1207088"/>
                  <a:pt x="468588" y="1237135"/>
                </a:cubicBezTo>
                <a:cubicBezTo>
                  <a:pt x="495575" y="1223781"/>
                  <a:pt x="520336" y="1212653"/>
                  <a:pt x="544263" y="1199576"/>
                </a:cubicBezTo>
                <a:cubicBezTo>
                  <a:pt x="609922" y="1163408"/>
                  <a:pt x="683092" y="1153393"/>
                  <a:pt x="754872" y="1141429"/>
                </a:cubicBezTo>
                <a:cubicBezTo>
                  <a:pt x="838615" y="1127519"/>
                  <a:pt x="923192" y="1126406"/>
                  <a:pt x="1009717" y="1129188"/>
                </a:cubicBezTo>
                <a:close/>
                <a:moveTo>
                  <a:pt x="1618174" y="139298"/>
                </a:moveTo>
                <a:cubicBezTo>
                  <a:pt x="1619287" y="149592"/>
                  <a:pt x="1619287" y="157382"/>
                  <a:pt x="1620678" y="164616"/>
                </a:cubicBezTo>
                <a:cubicBezTo>
                  <a:pt x="1639318" y="248637"/>
                  <a:pt x="1658793" y="332658"/>
                  <a:pt x="1676877" y="416957"/>
                </a:cubicBezTo>
                <a:cubicBezTo>
                  <a:pt x="1696909" y="508768"/>
                  <a:pt x="1716662" y="600857"/>
                  <a:pt x="1735302" y="693225"/>
                </a:cubicBezTo>
                <a:cubicBezTo>
                  <a:pt x="1750882" y="771681"/>
                  <a:pt x="1767019" y="850416"/>
                  <a:pt x="1778148" y="929708"/>
                </a:cubicBezTo>
                <a:cubicBezTo>
                  <a:pt x="1786494" y="987855"/>
                  <a:pt x="1804022" y="1046558"/>
                  <a:pt x="1782877" y="1106374"/>
                </a:cubicBezTo>
                <a:cubicBezTo>
                  <a:pt x="1776757" y="1123345"/>
                  <a:pt x="1774531" y="1127797"/>
                  <a:pt x="1756725" y="1125293"/>
                </a:cubicBezTo>
                <a:cubicBezTo>
                  <a:pt x="1719444" y="1120285"/>
                  <a:pt x="1682441" y="1114721"/>
                  <a:pt x="1644882" y="1111104"/>
                </a:cubicBezTo>
                <a:cubicBezTo>
                  <a:pt x="1615392" y="1108322"/>
                  <a:pt x="1585344" y="1106096"/>
                  <a:pt x="1555854" y="1108322"/>
                </a:cubicBezTo>
                <a:cubicBezTo>
                  <a:pt x="1465155" y="1115834"/>
                  <a:pt x="1374457" y="1125015"/>
                  <a:pt x="1284037" y="1135031"/>
                </a:cubicBezTo>
                <a:cubicBezTo>
                  <a:pt x="1256216" y="1138091"/>
                  <a:pt x="1228672" y="1146159"/>
                  <a:pt x="1201129" y="1152002"/>
                </a:cubicBezTo>
                <a:cubicBezTo>
                  <a:pt x="1205859" y="1156175"/>
                  <a:pt x="1209754" y="1156175"/>
                  <a:pt x="1213370" y="1155340"/>
                </a:cubicBezTo>
                <a:cubicBezTo>
                  <a:pt x="1256494" y="1145881"/>
                  <a:pt x="1300174" y="1140317"/>
                  <a:pt x="1344132" y="1138926"/>
                </a:cubicBezTo>
                <a:cubicBezTo>
                  <a:pt x="1405339" y="1136978"/>
                  <a:pt x="1466546" y="1137534"/>
                  <a:pt x="1527476" y="1138647"/>
                </a:cubicBezTo>
                <a:cubicBezTo>
                  <a:pt x="1574772" y="1139482"/>
                  <a:pt x="1622347" y="1143099"/>
                  <a:pt x="1669644" y="1144768"/>
                </a:cubicBezTo>
                <a:cubicBezTo>
                  <a:pt x="1702195" y="1145881"/>
                  <a:pt x="1734746" y="1146437"/>
                  <a:pt x="1767297" y="1146437"/>
                </a:cubicBezTo>
                <a:cubicBezTo>
                  <a:pt x="1795953" y="1146437"/>
                  <a:pt x="1824609" y="1145324"/>
                  <a:pt x="1853266" y="1144490"/>
                </a:cubicBezTo>
                <a:cubicBezTo>
                  <a:pt x="1858830" y="1144212"/>
                  <a:pt x="1864116" y="1143099"/>
                  <a:pt x="1869402" y="1142264"/>
                </a:cubicBezTo>
                <a:cubicBezTo>
                  <a:pt x="1869959" y="1137534"/>
                  <a:pt x="1871350" y="1134196"/>
                  <a:pt x="1870515" y="1131692"/>
                </a:cubicBezTo>
                <a:cubicBezTo>
                  <a:pt x="1844363" y="1035986"/>
                  <a:pt x="1839355" y="936663"/>
                  <a:pt x="1822940" y="839288"/>
                </a:cubicBezTo>
                <a:cubicBezTo>
                  <a:pt x="1809029" y="756379"/>
                  <a:pt x="1800961" y="672358"/>
                  <a:pt x="1783990" y="590007"/>
                </a:cubicBezTo>
                <a:cubicBezTo>
                  <a:pt x="1764237" y="494301"/>
                  <a:pt x="1738085" y="399708"/>
                  <a:pt x="1713045" y="304836"/>
                </a:cubicBezTo>
                <a:cubicBezTo>
                  <a:pt x="1699413" y="253366"/>
                  <a:pt x="1682720" y="202731"/>
                  <a:pt x="1667140" y="151261"/>
                </a:cubicBezTo>
                <a:cubicBezTo>
                  <a:pt x="1651003" y="147366"/>
                  <a:pt x="1635979" y="143749"/>
                  <a:pt x="1618174" y="139298"/>
                </a:cubicBezTo>
                <a:close/>
                <a:moveTo>
                  <a:pt x="475822" y="1287214"/>
                </a:moveTo>
                <a:cubicBezTo>
                  <a:pt x="459685" y="1271912"/>
                  <a:pt x="442992" y="1260227"/>
                  <a:pt x="431864" y="1244647"/>
                </a:cubicBezTo>
                <a:cubicBezTo>
                  <a:pt x="411832" y="1216548"/>
                  <a:pt x="399034" y="1185666"/>
                  <a:pt x="392079" y="1150611"/>
                </a:cubicBezTo>
                <a:cubicBezTo>
                  <a:pt x="382898" y="1103314"/>
                  <a:pt x="365092" y="1057687"/>
                  <a:pt x="350068" y="1011503"/>
                </a:cubicBezTo>
                <a:cubicBezTo>
                  <a:pt x="313622" y="900495"/>
                  <a:pt x="276063" y="789765"/>
                  <a:pt x="239339" y="679036"/>
                </a:cubicBezTo>
                <a:cubicBezTo>
                  <a:pt x="210961" y="593345"/>
                  <a:pt x="183417" y="507655"/>
                  <a:pt x="155318" y="421965"/>
                </a:cubicBezTo>
                <a:cubicBezTo>
                  <a:pt x="151979" y="411949"/>
                  <a:pt x="148362" y="401933"/>
                  <a:pt x="143633" y="387744"/>
                </a:cubicBezTo>
                <a:cubicBezTo>
                  <a:pt x="129165" y="400820"/>
                  <a:pt x="118037" y="410836"/>
                  <a:pt x="107743" y="420017"/>
                </a:cubicBezTo>
                <a:cubicBezTo>
                  <a:pt x="115255" y="448952"/>
                  <a:pt x="121654" y="474826"/>
                  <a:pt x="128609" y="500700"/>
                </a:cubicBezTo>
                <a:cubicBezTo>
                  <a:pt x="158656" y="613655"/>
                  <a:pt x="188704" y="726610"/>
                  <a:pt x="219029" y="839288"/>
                </a:cubicBezTo>
                <a:cubicBezTo>
                  <a:pt x="227375" y="870726"/>
                  <a:pt x="235722" y="902442"/>
                  <a:pt x="245738" y="933603"/>
                </a:cubicBezTo>
                <a:cubicBezTo>
                  <a:pt x="264100" y="991193"/>
                  <a:pt x="284131" y="1048227"/>
                  <a:pt x="303050" y="1105540"/>
                </a:cubicBezTo>
                <a:cubicBezTo>
                  <a:pt x="325586" y="1174259"/>
                  <a:pt x="344504" y="1244369"/>
                  <a:pt x="376777" y="1309193"/>
                </a:cubicBezTo>
                <a:cubicBezTo>
                  <a:pt x="381229" y="1318374"/>
                  <a:pt x="386793" y="1326999"/>
                  <a:pt x="391523" y="1335346"/>
                </a:cubicBezTo>
                <a:cubicBezTo>
                  <a:pt x="421848" y="1318096"/>
                  <a:pt x="448000" y="1303073"/>
                  <a:pt x="475822" y="1287214"/>
                </a:cubicBezTo>
                <a:close/>
                <a:moveTo>
                  <a:pt x="365648" y="1381529"/>
                </a:moveTo>
                <a:cubicBezTo>
                  <a:pt x="362588" y="1375130"/>
                  <a:pt x="360641" y="1370679"/>
                  <a:pt x="358693" y="1366227"/>
                </a:cubicBezTo>
                <a:cubicBezTo>
                  <a:pt x="336992" y="1317262"/>
                  <a:pt x="314179" y="1269130"/>
                  <a:pt x="300546" y="1217104"/>
                </a:cubicBezTo>
                <a:cubicBezTo>
                  <a:pt x="287192" y="1165356"/>
                  <a:pt x="270499" y="1114443"/>
                  <a:pt x="253806" y="1063529"/>
                </a:cubicBezTo>
                <a:cubicBezTo>
                  <a:pt x="230158" y="990915"/>
                  <a:pt x="204840" y="919135"/>
                  <a:pt x="181470" y="846521"/>
                </a:cubicBezTo>
                <a:cubicBezTo>
                  <a:pt x="173402" y="821204"/>
                  <a:pt x="169507" y="794495"/>
                  <a:pt x="163108" y="768621"/>
                </a:cubicBezTo>
                <a:cubicBezTo>
                  <a:pt x="138625" y="671524"/>
                  <a:pt x="113864" y="574705"/>
                  <a:pt x="89102" y="477886"/>
                </a:cubicBezTo>
                <a:cubicBezTo>
                  <a:pt x="87433" y="471487"/>
                  <a:pt x="84373" y="465645"/>
                  <a:pt x="81591" y="458967"/>
                </a:cubicBezTo>
                <a:cubicBezTo>
                  <a:pt x="62116" y="465366"/>
                  <a:pt x="44588" y="471487"/>
                  <a:pt x="25391" y="477886"/>
                </a:cubicBezTo>
                <a:cubicBezTo>
                  <a:pt x="27895" y="487624"/>
                  <a:pt x="29843" y="497083"/>
                  <a:pt x="32347" y="506542"/>
                </a:cubicBezTo>
                <a:cubicBezTo>
                  <a:pt x="61559" y="610595"/>
                  <a:pt x="91328" y="714369"/>
                  <a:pt x="119706" y="818421"/>
                </a:cubicBezTo>
                <a:cubicBezTo>
                  <a:pt x="135843" y="877681"/>
                  <a:pt x="148919" y="937498"/>
                  <a:pt x="165612" y="996479"/>
                </a:cubicBezTo>
                <a:cubicBezTo>
                  <a:pt x="192599" y="1090516"/>
                  <a:pt x="220420" y="1184553"/>
                  <a:pt x="249633" y="1278311"/>
                </a:cubicBezTo>
                <a:cubicBezTo>
                  <a:pt x="262709" y="1320600"/>
                  <a:pt x="279680" y="1361776"/>
                  <a:pt x="296373" y="1406569"/>
                </a:cubicBezTo>
                <a:cubicBezTo>
                  <a:pt x="320021" y="1397944"/>
                  <a:pt x="341166" y="1390432"/>
                  <a:pt x="365648" y="1381529"/>
                </a:cubicBezTo>
                <a:close/>
                <a:moveTo>
                  <a:pt x="1765071" y="1091629"/>
                </a:moveTo>
                <a:cubicBezTo>
                  <a:pt x="1762567" y="1062138"/>
                  <a:pt x="1762289" y="1038490"/>
                  <a:pt x="1758673" y="1015120"/>
                </a:cubicBezTo>
                <a:cubicBezTo>
                  <a:pt x="1748935" y="952521"/>
                  <a:pt x="1738085" y="890479"/>
                  <a:pt x="1727234" y="828159"/>
                </a:cubicBezTo>
                <a:cubicBezTo>
                  <a:pt x="1720835" y="791156"/>
                  <a:pt x="1714993" y="753876"/>
                  <a:pt x="1707203" y="717151"/>
                </a:cubicBezTo>
                <a:cubicBezTo>
                  <a:pt x="1692735" y="651492"/>
                  <a:pt x="1675208" y="586390"/>
                  <a:pt x="1662132" y="520453"/>
                </a:cubicBezTo>
                <a:cubicBezTo>
                  <a:pt x="1639596" y="408889"/>
                  <a:pt x="1619843" y="296490"/>
                  <a:pt x="1597864" y="184925"/>
                </a:cubicBezTo>
                <a:cubicBezTo>
                  <a:pt x="1592578" y="158217"/>
                  <a:pt x="1583675" y="132064"/>
                  <a:pt x="1576163" y="104521"/>
                </a:cubicBezTo>
                <a:cubicBezTo>
                  <a:pt x="1557801" y="104521"/>
                  <a:pt x="1542499" y="104521"/>
                  <a:pt x="1523859" y="104521"/>
                </a:cubicBezTo>
                <a:cubicBezTo>
                  <a:pt x="1531371" y="143749"/>
                  <a:pt x="1537213" y="180752"/>
                  <a:pt x="1545560" y="217476"/>
                </a:cubicBezTo>
                <a:cubicBezTo>
                  <a:pt x="1571990" y="334327"/>
                  <a:pt x="1599255" y="450899"/>
                  <a:pt x="1626520" y="567471"/>
                </a:cubicBezTo>
                <a:cubicBezTo>
                  <a:pt x="1647108" y="655109"/>
                  <a:pt x="1669087" y="742469"/>
                  <a:pt x="1689675" y="830107"/>
                </a:cubicBezTo>
                <a:cubicBezTo>
                  <a:pt x="1703864" y="890757"/>
                  <a:pt x="1714993" y="951965"/>
                  <a:pt x="1730016" y="1012338"/>
                </a:cubicBezTo>
                <a:cubicBezTo>
                  <a:pt x="1736415" y="1038212"/>
                  <a:pt x="1723061" y="1051009"/>
                  <a:pt x="1706646" y="1064086"/>
                </a:cubicBezTo>
                <a:cubicBezTo>
                  <a:pt x="1702751" y="1067146"/>
                  <a:pt x="1696630" y="1066868"/>
                  <a:pt x="1691623" y="1068259"/>
                </a:cubicBezTo>
                <a:cubicBezTo>
                  <a:pt x="1691623" y="1069650"/>
                  <a:pt x="1691623" y="1070763"/>
                  <a:pt x="1691623" y="1072154"/>
                </a:cubicBezTo>
                <a:cubicBezTo>
                  <a:pt x="1713880" y="1077996"/>
                  <a:pt x="1736415" y="1083839"/>
                  <a:pt x="1765071" y="1091629"/>
                </a:cubicBezTo>
                <a:close/>
                <a:moveTo>
                  <a:pt x="900657" y="1213209"/>
                </a:moveTo>
                <a:cubicBezTo>
                  <a:pt x="823313" y="1226842"/>
                  <a:pt x="747082" y="1241865"/>
                  <a:pt x="675580" y="1274695"/>
                </a:cubicBezTo>
                <a:cubicBezTo>
                  <a:pt x="751533" y="1256611"/>
                  <a:pt x="828321" y="1241587"/>
                  <a:pt x="900657" y="1213209"/>
                </a:cubicBezTo>
                <a:close/>
                <a:moveTo>
                  <a:pt x="712861" y="1210427"/>
                </a:moveTo>
                <a:cubicBezTo>
                  <a:pt x="712027" y="1208758"/>
                  <a:pt x="710914" y="1207088"/>
                  <a:pt x="710079" y="1205141"/>
                </a:cubicBezTo>
                <a:cubicBezTo>
                  <a:pt x="703680" y="1207645"/>
                  <a:pt x="697003" y="1210149"/>
                  <a:pt x="690604" y="1212931"/>
                </a:cubicBezTo>
                <a:cubicBezTo>
                  <a:pt x="691160" y="1214044"/>
                  <a:pt x="691439" y="1215435"/>
                  <a:pt x="691995" y="1216548"/>
                </a:cubicBezTo>
                <a:cubicBezTo>
                  <a:pt x="698672" y="1214322"/>
                  <a:pt x="705906" y="1212374"/>
                  <a:pt x="712861" y="1210427"/>
                </a:cubicBezTo>
                <a:close/>
                <a:moveTo>
                  <a:pt x="989129" y="261156"/>
                </a:moveTo>
                <a:cubicBezTo>
                  <a:pt x="981617" y="222206"/>
                  <a:pt x="989407" y="192715"/>
                  <a:pt x="1018898" y="170180"/>
                </a:cubicBezTo>
                <a:cubicBezTo>
                  <a:pt x="1030861" y="160999"/>
                  <a:pt x="1042268" y="161555"/>
                  <a:pt x="1054510" y="169067"/>
                </a:cubicBezTo>
                <a:cubicBezTo>
                  <a:pt x="1085113" y="187151"/>
                  <a:pt x="1091512" y="224988"/>
                  <a:pt x="1068699" y="257261"/>
                </a:cubicBezTo>
                <a:cubicBezTo>
                  <a:pt x="1062578" y="266164"/>
                  <a:pt x="1055344" y="274232"/>
                  <a:pt x="1047276" y="284248"/>
                </a:cubicBezTo>
                <a:cubicBezTo>
                  <a:pt x="1075376" y="304836"/>
                  <a:pt x="1092069" y="281744"/>
                  <a:pt x="1113213" y="272841"/>
                </a:cubicBezTo>
                <a:cubicBezTo>
                  <a:pt x="1111822" y="262826"/>
                  <a:pt x="1110153" y="254479"/>
                  <a:pt x="1109318" y="245854"/>
                </a:cubicBezTo>
                <a:cubicBezTo>
                  <a:pt x="1107370" y="221093"/>
                  <a:pt x="1121838" y="195219"/>
                  <a:pt x="1143817" y="184925"/>
                </a:cubicBezTo>
                <a:cubicBezTo>
                  <a:pt x="1161344" y="176579"/>
                  <a:pt x="1176924" y="182421"/>
                  <a:pt x="1190835" y="193272"/>
                </a:cubicBezTo>
                <a:cubicBezTo>
                  <a:pt x="1205581" y="204679"/>
                  <a:pt x="1210310" y="221371"/>
                  <a:pt x="1204189" y="238343"/>
                </a:cubicBezTo>
                <a:cubicBezTo>
                  <a:pt x="1201407" y="245576"/>
                  <a:pt x="1197234" y="252253"/>
                  <a:pt x="1192226" y="262269"/>
                </a:cubicBezTo>
                <a:cubicBezTo>
                  <a:pt x="1201964" y="261434"/>
                  <a:pt x="1209754" y="261991"/>
                  <a:pt x="1216431" y="259765"/>
                </a:cubicBezTo>
                <a:cubicBezTo>
                  <a:pt x="1247313" y="249193"/>
                  <a:pt x="1278473" y="239734"/>
                  <a:pt x="1303790" y="217476"/>
                </a:cubicBezTo>
                <a:cubicBezTo>
                  <a:pt x="1313250" y="209130"/>
                  <a:pt x="1325213" y="203287"/>
                  <a:pt x="1336620" y="197167"/>
                </a:cubicBezTo>
                <a:cubicBezTo>
                  <a:pt x="1348027" y="190768"/>
                  <a:pt x="1360268" y="189933"/>
                  <a:pt x="1368615" y="201618"/>
                </a:cubicBezTo>
                <a:cubicBezTo>
                  <a:pt x="1376961" y="213581"/>
                  <a:pt x="1368058" y="221371"/>
                  <a:pt x="1359990" y="229162"/>
                </a:cubicBezTo>
                <a:cubicBezTo>
                  <a:pt x="1348027" y="240847"/>
                  <a:pt x="1337733" y="254479"/>
                  <a:pt x="1324935" y="265330"/>
                </a:cubicBezTo>
                <a:cubicBezTo>
                  <a:pt x="1287932" y="297602"/>
                  <a:pt x="1243696" y="314017"/>
                  <a:pt x="1195565" y="319581"/>
                </a:cubicBezTo>
                <a:cubicBezTo>
                  <a:pt x="1183323" y="320973"/>
                  <a:pt x="1170525" y="314852"/>
                  <a:pt x="1157727" y="313461"/>
                </a:cubicBezTo>
                <a:cubicBezTo>
                  <a:pt x="1149659" y="312626"/>
                  <a:pt x="1139087" y="311235"/>
                  <a:pt x="1132966" y="315408"/>
                </a:cubicBezTo>
                <a:cubicBezTo>
                  <a:pt x="1087617" y="346012"/>
                  <a:pt x="1057292" y="343786"/>
                  <a:pt x="1012777" y="305671"/>
                </a:cubicBezTo>
                <a:cubicBezTo>
                  <a:pt x="950179" y="323755"/>
                  <a:pt x="925974" y="315130"/>
                  <a:pt x="926252" y="272563"/>
                </a:cubicBezTo>
                <a:cubicBezTo>
                  <a:pt x="936546" y="272563"/>
                  <a:pt x="947118" y="273954"/>
                  <a:pt x="957134" y="272285"/>
                </a:cubicBezTo>
                <a:cubicBezTo>
                  <a:pt x="967706" y="270059"/>
                  <a:pt x="977722" y="265051"/>
                  <a:pt x="989129" y="261156"/>
                </a:cubicBezTo>
                <a:close/>
                <a:moveTo>
                  <a:pt x="1025019" y="241125"/>
                </a:moveTo>
                <a:cubicBezTo>
                  <a:pt x="1040042" y="232778"/>
                  <a:pt x="1045328" y="222763"/>
                  <a:pt x="1043937" y="205791"/>
                </a:cubicBezTo>
                <a:cubicBezTo>
                  <a:pt x="1026132" y="212469"/>
                  <a:pt x="1020567" y="222484"/>
                  <a:pt x="1025019" y="241125"/>
                </a:cubicBezTo>
                <a:close/>
                <a:moveTo>
                  <a:pt x="1190000" y="564689"/>
                </a:moveTo>
                <a:cubicBezTo>
                  <a:pt x="1206693" y="557456"/>
                  <a:pt x="1223943" y="550778"/>
                  <a:pt x="1240079" y="542432"/>
                </a:cubicBezTo>
                <a:cubicBezTo>
                  <a:pt x="1254825" y="534642"/>
                  <a:pt x="1268735" y="525183"/>
                  <a:pt x="1283203" y="516558"/>
                </a:cubicBezTo>
                <a:cubicBezTo>
                  <a:pt x="1303234" y="504316"/>
                  <a:pt x="1324378" y="498474"/>
                  <a:pt x="1348027" y="505151"/>
                </a:cubicBezTo>
                <a:cubicBezTo>
                  <a:pt x="1375292" y="512663"/>
                  <a:pt x="1402835" y="515167"/>
                  <a:pt x="1428987" y="501534"/>
                </a:cubicBezTo>
                <a:cubicBezTo>
                  <a:pt x="1439003" y="496248"/>
                  <a:pt x="1446793" y="498752"/>
                  <a:pt x="1451523" y="507655"/>
                </a:cubicBezTo>
                <a:cubicBezTo>
                  <a:pt x="1456531" y="516836"/>
                  <a:pt x="1452914" y="524626"/>
                  <a:pt x="1443733" y="529912"/>
                </a:cubicBezTo>
                <a:cubicBezTo>
                  <a:pt x="1418693" y="545214"/>
                  <a:pt x="1392263" y="556064"/>
                  <a:pt x="1362216" y="549109"/>
                </a:cubicBezTo>
                <a:cubicBezTo>
                  <a:pt x="1322987" y="540206"/>
                  <a:pt x="1290714" y="553004"/>
                  <a:pt x="1261502" y="578878"/>
                </a:cubicBezTo>
                <a:cubicBezTo>
                  <a:pt x="1232011" y="605030"/>
                  <a:pt x="1196956" y="616437"/>
                  <a:pt x="1157727" y="613377"/>
                </a:cubicBezTo>
                <a:cubicBezTo>
                  <a:pt x="1146877" y="612542"/>
                  <a:pt x="1139643" y="615603"/>
                  <a:pt x="1130741" y="621445"/>
                </a:cubicBezTo>
                <a:cubicBezTo>
                  <a:pt x="1108483" y="635912"/>
                  <a:pt x="1084835" y="648154"/>
                  <a:pt x="1061743" y="660952"/>
                </a:cubicBezTo>
                <a:cubicBezTo>
                  <a:pt x="1058405" y="662899"/>
                  <a:pt x="1054510" y="664290"/>
                  <a:pt x="1050615" y="664847"/>
                </a:cubicBezTo>
                <a:cubicBezTo>
                  <a:pt x="1039486" y="666238"/>
                  <a:pt x="1029470" y="662065"/>
                  <a:pt x="1028357" y="650658"/>
                </a:cubicBezTo>
                <a:cubicBezTo>
                  <a:pt x="1027801" y="645093"/>
                  <a:pt x="1034478" y="637025"/>
                  <a:pt x="1040042" y="633408"/>
                </a:cubicBezTo>
                <a:cubicBezTo>
                  <a:pt x="1063691" y="617828"/>
                  <a:pt x="1087895" y="603361"/>
                  <a:pt x="1112100" y="588337"/>
                </a:cubicBezTo>
                <a:cubicBezTo>
                  <a:pt x="1107092" y="574705"/>
                  <a:pt x="1103475" y="564411"/>
                  <a:pt x="1099302" y="554673"/>
                </a:cubicBezTo>
                <a:cubicBezTo>
                  <a:pt x="1086226" y="524626"/>
                  <a:pt x="1098189" y="481503"/>
                  <a:pt x="1126289" y="458133"/>
                </a:cubicBezTo>
                <a:cubicBezTo>
                  <a:pt x="1147990" y="440327"/>
                  <a:pt x="1185549" y="452290"/>
                  <a:pt x="1193061" y="481503"/>
                </a:cubicBezTo>
                <a:cubicBezTo>
                  <a:pt x="1196956" y="497083"/>
                  <a:pt x="1194452" y="514610"/>
                  <a:pt x="1193061" y="531025"/>
                </a:cubicBezTo>
                <a:cubicBezTo>
                  <a:pt x="1192226" y="540484"/>
                  <a:pt x="1187775" y="549666"/>
                  <a:pt x="1185271" y="559125"/>
                </a:cubicBezTo>
                <a:cubicBezTo>
                  <a:pt x="1186940" y="560794"/>
                  <a:pt x="1188609" y="562742"/>
                  <a:pt x="1190000" y="564689"/>
                </a:cubicBezTo>
                <a:close/>
                <a:moveTo>
                  <a:pt x="1140756" y="553561"/>
                </a:moveTo>
                <a:cubicBezTo>
                  <a:pt x="1151885" y="534642"/>
                  <a:pt x="1160231" y="520731"/>
                  <a:pt x="1158840" y="500700"/>
                </a:cubicBezTo>
                <a:cubicBezTo>
                  <a:pt x="1138252" y="520175"/>
                  <a:pt x="1137696" y="521566"/>
                  <a:pt x="1140756" y="553561"/>
                </a:cubicBezTo>
                <a:close/>
                <a:moveTo>
                  <a:pt x="1343575" y="819534"/>
                </a:moveTo>
                <a:cubicBezTo>
                  <a:pt x="1304347" y="828437"/>
                  <a:pt x="1264562" y="837340"/>
                  <a:pt x="1227003" y="851529"/>
                </a:cubicBezTo>
                <a:cubicBezTo>
                  <a:pt x="1193895" y="864049"/>
                  <a:pt x="1160510" y="874621"/>
                  <a:pt x="1125733" y="880742"/>
                </a:cubicBezTo>
                <a:cubicBezTo>
                  <a:pt x="1112100" y="883246"/>
                  <a:pt x="1107649" y="893261"/>
                  <a:pt x="1115439" y="904668"/>
                </a:cubicBezTo>
                <a:cubicBezTo>
                  <a:pt x="1123785" y="916631"/>
                  <a:pt x="1136027" y="921361"/>
                  <a:pt x="1150494" y="923865"/>
                </a:cubicBezTo>
                <a:cubicBezTo>
                  <a:pt x="1193895" y="931655"/>
                  <a:pt x="1232289" y="915797"/>
                  <a:pt x="1271239" y="902164"/>
                </a:cubicBezTo>
                <a:cubicBezTo>
                  <a:pt x="1319092" y="885471"/>
                  <a:pt x="1368058" y="874343"/>
                  <a:pt x="1418972" y="873508"/>
                </a:cubicBezTo>
                <a:cubicBezTo>
                  <a:pt x="1447906" y="872952"/>
                  <a:pt x="1475728" y="866831"/>
                  <a:pt x="1500767" y="850973"/>
                </a:cubicBezTo>
                <a:cubicBezTo>
                  <a:pt x="1516903" y="840679"/>
                  <a:pt x="1522190" y="829828"/>
                  <a:pt x="1516347" y="817309"/>
                </a:cubicBezTo>
                <a:cubicBezTo>
                  <a:pt x="1510783" y="805345"/>
                  <a:pt x="1497428" y="801450"/>
                  <a:pt x="1480457" y="807571"/>
                </a:cubicBezTo>
                <a:cubicBezTo>
                  <a:pt x="1454027" y="817030"/>
                  <a:pt x="1427318" y="823151"/>
                  <a:pt x="1393654" y="816196"/>
                </a:cubicBezTo>
                <a:cubicBezTo>
                  <a:pt x="1380856" y="817030"/>
                  <a:pt x="1361659" y="815639"/>
                  <a:pt x="1343575" y="819534"/>
                </a:cubicBezTo>
                <a:close/>
                <a:moveTo>
                  <a:pt x="531187" y="385797"/>
                </a:moveTo>
                <a:cubicBezTo>
                  <a:pt x="532021" y="369104"/>
                  <a:pt x="525066" y="354637"/>
                  <a:pt x="508095" y="347681"/>
                </a:cubicBezTo>
                <a:cubicBezTo>
                  <a:pt x="491958" y="341004"/>
                  <a:pt x="478882" y="348794"/>
                  <a:pt x="467475" y="358532"/>
                </a:cubicBezTo>
                <a:cubicBezTo>
                  <a:pt x="446609" y="376616"/>
                  <a:pt x="436037" y="397760"/>
                  <a:pt x="446331" y="426973"/>
                </a:cubicBezTo>
                <a:cubicBezTo>
                  <a:pt x="455512" y="453125"/>
                  <a:pt x="452730" y="453959"/>
                  <a:pt x="430751" y="470652"/>
                </a:cubicBezTo>
                <a:cubicBezTo>
                  <a:pt x="413502" y="484007"/>
                  <a:pt x="396252" y="492631"/>
                  <a:pt x="369822" y="482616"/>
                </a:cubicBezTo>
                <a:cubicBezTo>
                  <a:pt x="372047" y="494301"/>
                  <a:pt x="371769" y="502091"/>
                  <a:pt x="375108" y="508211"/>
                </a:cubicBezTo>
                <a:cubicBezTo>
                  <a:pt x="385958" y="528799"/>
                  <a:pt x="415171" y="540763"/>
                  <a:pt x="436315" y="530747"/>
                </a:cubicBezTo>
                <a:cubicBezTo>
                  <a:pt x="455512" y="521566"/>
                  <a:pt x="472483" y="507655"/>
                  <a:pt x="491680" y="495135"/>
                </a:cubicBezTo>
                <a:cubicBezTo>
                  <a:pt x="543150" y="510994"/>
                  <a:pt x="583213" y="485954"/>
                  <a:pt x="618824" y="454794"/>
                </a:cubicBezTo>
                <a:cubicBezTo>
                  <a:pt x="633570" y="453681"/>
                  <a:pt x="648037" y="456185"/>
                  <a:pt x="658609" y="450899"/>
                </a:cubicBezTo>
                <a:cubicBezTo>
                  <a:pt x="694221" y="433372"/>
                  <a:pt x="725659" y="408889"/>
                  <a:pt x="751533" y="378563"/>
                </a:cubicBezTo>
                <a:cubicBezTo>
                  <a:pt x="758488" y="370495"/>
                  <a:pt x="770174" y="359366"/>
                  <a:pt x="757376" y="347681"/>
                </a:cubicBezTo>
                <a:cubicBezTo>
                  <a:pt x="745969" y="337387"/>
                  <a:pt x="737622" y="351020"/>
                  <a:pt x="729276" y="355749"/>
                </a:cubicBezTo>
                <a:cubicBezTo>
                  <a:pt x="711748" y="365487"/>
                  <a:pt x="695055" y="377172"/>
                  <a:pt x="673076" y="391083"/>
                </a:cubicBezTo>
                <a:cubicBezTo>
                  <a:pt x="675024" y="376337"/>
                  <a:pt x="676971" y="368826"/>
                  <a:pt x="676971" y="361036"/>
                </a:cubicBezTo>
                <a:cubicBezTo>
                  <a:pt x="676971" y="323477"/>
                  <a:pt x="638856" y="299828"/>
                  <a:pt x="605748" y="317912"/>
                </a:cubicBezTo>
                <a:cubicBezTo>
                  <a:pt x="586551" y="328484"/>
                  <a:pt x="579040" y="347125"/>
                  <a:pt x="578483" y="367713"/>
                </a:cubicBezTo>
                <a:cubicBezTo>
                  <a:pt x="577927" y="384127"/>
                  <a:pt x="580709" y="400820"/>
                  <a:pt x="582378" y="420574"/>
                </a:cubicBezTo>
                <a:cubicBezTo>
                  <a:pt x="564294" y="430311"/>
                  <a:pt x="544819" y="440883"/>
                  <a:pt x="522284" y="453125"/>
                </a:cubicBezTo>
                <a:cubicBezTo>
                  <a:pt x="525622" y="426138"/>
                  <a:pt x="530074" y="406106"/>
                  <a:pt x="531187" y="385797"/>
                </a:cubicBezTo>
                <a:close/>
                <a:moveTo>
                  <a:pt x="644420" y="957251"/>
                </a:moveTo>
                <a:cubicBezTo>
                  <a:pt x="664452" y="946957"/>
                  <a:pt x="680866" y="938332"/>
                  <a:pt x="695890" y="930542"/>
                </a:cubicBezTo>
                <a:cubicBezTo>
                  <a:pt x="697003" y="908007"/>
                  <a:pt x="697003" y="887419"/>
                  <a:pt x="699785" y="867109"/>
                </a:cubicBezTo>
                <a:cubicBezTo>
                  <a:pt x="701733" y="852364"/>
                  <a:pt x="709244" y="840401"/>
                  <a:pt x="722042" y="830107"/>
                </a:cubicBezTo>
                <a:cubicBezTo>
                  <a:pt x="740126" y="815918"/>
                  <a:pt x="757654" y="826212"/>
                  <a:pt x="764609" y="844017"/>
                </a:cubicBezTo>
                <a:cubicBezTo>
                  <a:pt x="772677" y="864883"/>
                  <a:pt x="767670" y="884915"/>
                  <a:pt x="757376" y="903834"/>
                </a:cubicBezTo>
                <a:cubicBezTo>
                  <a:pt x="753759" y="910511"/>
                  <a:pt x="749586" y="916910"/>
                  <a:pt x="744856" y="924421"/>
                </a:cubicBezTo>
                <a:cubicBezTo>
                  <a:pt x="764609" y="936385"/>
                  <a:pt x="780746" y="927204"/>
                  <a:pt x="796604" y="920526"/>
                </a:cubicBezTo>
                <a:cubicBezTo>
                  <a:pt x="803003" y="917744"/>
                  <a:pt x="808011" y="911345"/>
                  <a:pt x="814132" y="909954"/>
                </a:cubicBezTo>
                <a:cubicBezTo>
                  <a:pt x="820531" y="908563"/>
                  <a:pt x="828042" y="911345"/>
                  <a:pt x="834998" y="912458"/>
                </a:cubicBezTo>
                <a:cubicBezTo>
                  <a:pt x="833607" y="918579"/>
                  <a:pt x="834441" y="927204"/>
                  <a:pt x="830824" y="930820"/>
                </a:cubicBezTo>
                <a:cubicBezTo>
                  <a:pt x="809680" y="951130"/>
                  <a:pt x="784641" y="965041"/>
                  <a:pt x="754037" y="962537"/>
                </a:cubicBezTo>
                <a:cubicBezTo>
                  <a:pt x="742352" y="961424"/>
                  <a:pt x="730945" y="957807"/>
                  <a:pt x="722042" y="955582"/>
                </a:cubicBezTo>
                <a:cubicBezTo>
                  <a:pt x="700620" y="968101"/>
                  <a:pt x="681145" y="981734"/>
                  <a:pt x="659722" y="990915"/>
                </a:cubicBezTo>
                <a:cubicBezTo>
                  <a:pt x="643864" y="997870"/>
                  <a:pt x="625780" y="999261"/>
                  <a:pt x="608809" y="1003156"/>
                </a:cubicBezTo>
                <a:cubicBezTo>
                  <a:pt x="596289" y="1005939"/>
                  <a:pt x="583769" y="1008164"/>
                  <a:pt x="571528" y="1012059"/>
                </a:cubicBezTo>
                <a:cubicBezTo>
                  <a:pt x="555391" y="1017067"/>
                  <a:pt x="539811" y="1015954"/>
                  <a:pt x="526179" y="1006217"/>
                </a:cubicBezTo>
                <a:cubicBezTo>
                  <a:pt x="516163" y="999261"/>
                  <a:pt x="509486" y="989524"/>
                  <a:pt x="513937" y="974500"/>
                </a:cubicBezTo>
                <a:cubicBezTo>
                  <a:pt x="527013" y="970049"/>
                  <a:pt x="543150" y="987298"/>
                  <a:pt x="554835" y="968658"/>
                </a:cubicBezTo>
                <a:cubicBezTo>
                  <a:pt x="552053" y="960311"/>
                  <a:pt x="548436" y="951130"/>
                  <a:pt x="545932" y="941671"/>
                </a:cubicBezTo>
                <a:cubicBezTo>
                  <a:pt x="537586" y="909954"/>
                  <a:pt x="553166" y="876012"/>
                  <a:pt x="582656" y="862101"/>
                </a:cubicBezTo>
                <a:cubicBezTo>
                  <a:pt x="601297" y="853198"/>
                  <a:pt x="619381" y="856537"/>
                  <a:pt x="636074" y="867666"/>
                </a:cubicBezTo>
                <a:cubicBezTo>
                  <a:pt x="651932" y="877960"/>
                  <a:pt x="657496" y="893540"/>
                  <a:pt x="654992" y="911345"/>
                </a:cubicBezTo>
                <a:cubicBezTo>
                  <a:pt x="653045" y="924978"/>
                  <a:pt x="648872" y="938332"/>
                  <a:pt x="644420" y="957251"/>
                </a:cubicBezTo>
                <a:close/>
                <a:moveTo>
                  <a:pt x="581822" y="951408"/>
                </a:moveTo>
                <a:cubicBezTo>
                  <a:pt x="604079" y="938610"/>
                  <a:pt x="614095" y="919135"/>
                  <a:pt x="617990" y="894653"/>
                </a:cubicBezTo>
                <a:cubicBezTo>
                  <a:pt x="584048" y="891870"/>
                  <a:pt x="568746" y="916631"/>
                  <a:pt x="581822" y="951408"/>
                </a:cubicBezTo>
                <a:close/>
                <a:moveTo>
                  <a:pt x="467197" y="749424"/>
                </a:moveTo>
                <a:cubicBezTo>
                  <a:pt x="481108" y="744694"/>
                  <a:pt x="494462" y="737183"/>
                  <a:pt x="506982" y="729393"/>
                </a:cubicBezTo>
                <a:cubicBezTo>
                  <a:pt x="520893" y="720768"/>
                  <a:pt x="533134" y="716317"/>
                  <a:pt x="550940" y="720490"/>
                </a:cubicBezTo>
                <a:cubicBezTo>
                  <a:pt x="567355" y="724385"/>
                  <a:pt x="586551" y="720768"/>
                  <a:pt x="603523" y="716873"/>
                </a:cubicBezTo>
                <a:cubicBezTo>
                  <a:pt x="658887" y="703797"/>
                  <a:pt x="708966" y="677645"/>
                  <a:pt x="756819" y="647597"/>
                </a:cubicBezTo>
                <a:cubicBezTo>
                  <a:pt x="766557" y="641477"/>
                  <a:pt x="774347" y="631461"/>
                  <a:pt x="780746" y="621723"/>
                </a:cubicBezTo>
                <a:cubicBezTo>
                  <a:pt x="783528" y="617272"/>
                  <a:pt x="783250" y="607534"/>
                  <a:pt x="779911" y="603639"/>
                </a:cubicBezTo>
                <a:cubicBezTo>
                  <a:pt x="777129" y="600301"/>
                  <a:pt x="766000" y="598910"/>
                  <a:pt x="762383" y="601692"/>
                </a:cubicBezTo>
                <a:cubicBezTo>
                  <a:pt x="728441" y="627288"/>
                  <a:pt x="688100" y="638138"/>
                  <a:pt x="649706" y="652883"/>
                </a:cubicBezTo>
                <a:cubicBezTo>
                  <a:pt x="626336" y="661786"/>
                  <a:pt x="602688" y="672358"/>
                  <a:pt x="575423" y="670967"/>
                </a:cubicBezTo>
                <a:cubicBezTo>
                  <a:pt x="576257" y="656222"/>
                  <a:pt x="578761" y="643424"/>
                  <a:pt x="577649" y="630904"/>
                </a:cubicBezTo>
                <a:cubicBezTo>
                  <a:pt x="575423" y="598353"/>
                  <a:pt x="540924" y="582773"/>
                  <a:pt x="514494" y="601970"/>
                </a:cubicBezTo>
                <a:cubicBezTo>
                  <a:pt x="497244" y="614490"/>
                  <a:pt x="488341" y="631461"/>
                  <a:pt x="489454" y="652883"/>
                </a:cubicBezTo>
                <a:cubicBezTo>
                  <a:pt x="490011" y="661508"/>
                  <a:pt x="491124" y="670411"/>
                  <a:pt x="492236" y="679314"/>
                </a:cubicBezTo>
                <a:cubicBezTo>
                  <a:pt x="467197" y="695450"/>
                  <a:pt x="447166" y="720211"/>
                  <a:pt x="413223" y="711030"/>
                </a:cubicBezTo>
                <a:cubicBezTo>
                  <a:pt x="413780" y="743582"/>
                  <a:pt x="436872" y="759996"/>
                  <a:pt x="467197" y="749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4604739" y="2766883"/>
            <a:ext cx="560258" cy="729122"/>
          </a:xfrm>
          <a:custGeom>
            <a:rect b="b" l="l" r="r" t="t"/>
            <a:pathLst>
              <a:path extrusionOk="0" h="1458243" w="1120517">
                <a:moveTo>
                  <a:pt x="230733" y="3612"/>
                </a:moveTo>
                <a:cubicBezTo>
                  <a:pt x="329557" y="2322"/>
                  <a:pt x="428381" y="0"/>
                  <a:pt x="527463" y="0"/>
                </a:cubicBezTo>
                <a:cubicBezTo>
                  <a:pt x="616482" y="0"/>
                  <a:pt x="705501" y="1548"/>
                  <a:pt x="794520" y="4644"/>
                </a:cubicBezTo>
                <a:cubicBezTo>
                  <a:pt x="846125" y="6451"/>
                  <a:pt x="897731" y="12901"/>
                  <a:pt x="949594" y="15740"/>
                </a:cubicBezTo>
                <a:cubicBezTo>
                  <a:pt x="992426" y="18062"/>
                  <a:pt x="1035259" y="17804"/>
                  <a:pt x="1078349" y="18836"/>
                </a:cubicBezTo>
                <a:cubicBezTo>
                  <a:pt x="1113183" y="19610"/>
                  <a:pt x="1125310" y="41284"/>
                  <a:pt x="1118859" y="80246"/>
                </a:cubicBezTo>
                <a:cubicBezTo>
                  <a:pt x="1113957" y="109919"/>
                  <a:pt x="1114215" y="140882"/>
                  <a:pt x="1114215" y="171329"/>
                </a:cubicBezTo>
                <a:cubicBezTo>
                  <a:pt x="1113957" y="273250"/>
                  <a:pt x="1103636" y="374138"/>
                  <a:pt x="1092024" y="475026"/>
                </a:cubicBezTo>
                <a:cubicBezTo>
                  <a:pt x="1083251" y="549854"/>
                  <a:pt x="1075769" y="624939"/>
                  <a:pt x="1068028" y="700025"/>
                </a:cubicBezTo>
                <a:cubicBezTo>
                  <a:pt x="1061319" y="767112"/>
                  <a:pt x="1056417" y="834457"/>
                  <a:pt x="1048934" y="901544"/>
                </a:cubicBezTo>
                <a:cubicBezTo>
                  <a:pt x="1038355" y="994433"/>
                  <a:pt x="1025196" y="1086806"/>
                  <a:pt x="1014358" y="1179696"/>
                </a:cubicBezTo>
                <a:cubicBezTo>
                  <a:pt x="1008940" y="1225366"/>
                  <a:pt x="1006876" y="1271553"/>
                  <a:pt x="1002231" y="1317482"/>
                </a:cubicBezTo>
                <a:cubicBezTo>
                  <a:pt x="999135" y="1348961"/>
                  <a:pt x="993716" y="1379924"/>
                  <a:pt x="990362" y="1411403"/>
                </a:cubicBezTo>
                <a:cubicBezTo>
                  <a:pt x="988298" y="1430497"/>
                  <a:pt x="979009" y="1435400"/>
                  <a:pt x="963785" y="1440560"/>
                </a:cubicBezTo>
                <a:cubicBezTo>
                  <a:pt x="906245" y="1459912"/>
                  <a:pt x="847157" y="1454752"/>
                  <a:pt x="788585" y="1457332"/>
                </a:cubicBezTo>
                <a:cubicBezTo>
                  <a:pt x="729755" y="1459912"/>
                  <a:pt x="670667" y="1456558"/>
                  <a:pt x="611837" y="1452946"/>
                </a:cubicBezTo>
                <a:cubicBezTo>
                  <a:pt x="532365" y="1448043"/>
                  <a:pt x="453667" y="1432819"/>
                  <a:pt x="373679" y="1436948"/>
                </a:cubicBezTo>
                <a:cubicBezTo>
                  <a:pt x="331363" y="1439270"/>
                  <a:pt x="288789" y="1439786"/>
                  <a:pt x="246988" y="1446237"/>
                </a:cubicBezTo>
                <a:cubicBezTo>
                  <a:pt x="200286" y="1453462"/>
                  <a:pt x="154615" y="1445721"/>
                  <a:pt x="108686" y="1442366"/>
                </a:cubicBezTo>
                <a:cubicBezTo>
                  <a:pt x="90108" y="1441076"/>
                  <a:pt x="71530" y="1439012"/>
                  <a:pt x="52953" y="1436432"/>
                </a:cubicBezTo>
                <a:cubicBezTo>
                  <a:pt x="19409" y="1431529"/>
                  <a:pt x="-1233" y="1407017"/>
                  <a:pt x="57" y="1368571"/>
                </a:cubicBezTo>
                <a:cubicBezTo>
                  <a:pt x="2637" y="1294518"/>
                  <a:pt x="7798" y="1220464"/>
                  <a:pt x="11410" y="1146410"/>
                </a:cubicBezTo>
                <a:cubicBezTo>
                  <a:pt x="14765" y="1078808"/>
                  <a:pt x="17087" y="1010947"/>
                  <a:pt x="20957" y="943344"/>
                </a:cubicBezTo>
                <a:cubicBezTo>
                  <a:pt x="25860" y="860001"/>
                  <a:pt x="31794" y="776659"/>
                  <a:pt x="36955" y="693316"/>
                </a:cubicBezTo>
                <a:cubicBezTo>
                  <a:pt x="45470" y="561465"/>
                  <a:pt x="52178" y="429356"/>
                  <a:pt x="62758" y="297762"/>
                </a:cubicBezTo>
                <a:cubicBezTo>
                  <a:pt x="68434" y="225773"/>
                  <a:pt x="79787" y="154558"/>
                  <a:pt x="89850" y="83084"/>
                </a:cubicBezTo>
                <a:cubicBezTo>
                  <a:pt x="92431" y="64507"/>
                  <a:pt x="99397" y="46703"/>
                  <a:pt x="106364" y="29415"/>
                </a:cubicBezTo>
                <a:cubicBezTo>
                  <a:pt x="108686" y="23738"/>
                  <a:pt x="116427" y="19352"/>
                  <a:pt x="122620" y="17288"/>
                </a:cubicBezTo>
                <a:cubicBezTo>
                  <a:pt x="155131" y="7225"/>
                  <a:pt x="187900" y="774"/>
                  <a:pt x="221702" y="4644"/>
                </a:cubicBezTo>
                <a:cubicBezTo>
                  <a:pt x="224540" y="4902"/>
                  <a:pt x="227636" y="4644"/>
                  <a:pt x="230475" y="4644"/>
                </a:cubicBezTo>
                <a:cubicBezTo>
                  <a:pt x="230733" y="4644"/>
                  <a:pt x="230733" y="4128"/>
                  <a:pt x="230733" y="3612"/>
                </a:cubicBezTo>
                <a:close/>
                <a:moveTo>
                  <a:pt x="139649" y="1393084"/>
                </a:moveTo>
                <a:cubicBezTo>
                  <a:pt x="172419" y="1399792"/>
                  <a:pt x="204672" y="1397212"/>
                  <a:pt x="236667" y="1394116"/>
                </a:cubicBezTo>
                <a:cubicBezTo>
                  <a:pt x="282596" y="1389729"/>
                  <a:pt x="328783" y="1380182"/>
                  <a:pt x="374711" y="1380698"/>
                </a:cubicBezTo>
                <a:cubicBezTo>
                  <a:pt x="437412" y="1381214"/>
                  <a:pt x="499854" y="1389987"/>
                  <a:pt x="562554" y="1393858"/>
                </a:cubicBezTo>
                <a:cubicBezTo>
                  <a:pt x="625255" y="1397728"/>
                  <a:pt x="687955" y="1402114"/>
                  <a:pt x="750656" y="1402372"/>
                </a:cubicBezTo>
                <a:cubicBezTo>
                  <a:pt x="797616" y="1402630"/>
                  <a:pt x="844319" y="1396696"/>
                  <a:pt x="891280" y="1394374"/>
                </a:cubicBezTo>
                <a:cubicBezTo>
                  <a:pt x="901601" y="1393858"/>
                  <a:pt x="912438" y="1396180"/>
                  <a:pt x="922501" y="1399018"/>
                </a:cubicBezTo>
                <a:cubicBezTo>
                  <a:pt x="939015" y="1403921"/>
                  <a:pt x="945207" y="1400824"/>
                  <a:pt x="949078" y="1380440"/>
                </a:cubicBezTo>
                <a:cubicBezTo>
                  <a:pt x="951658" y="1366249"/>
                  <a:pt x="953206" y="1351541"/>
                  <a:pt x="954496" y="1336834"/>
                </a:cubicBezTo>
                <a:cubicBezTo>
                  <a:pt x="957077" y="1307677"/>
                  <a:pt x="958625" y="1278262"/>
                  <a:pt x="961979" y="1249105"/>
                </a:cubicBezTo>
                <a:cubicBezTo>
                  <a:pt x="969204" y="1185372"/>
                  <a:pt x="977719" y="1122156"/>
                  <a:pt x="984943" y="1058424"/>
                </a:cubicBezTo>
                <a:cubicBezTo>
                  <a:pt x="992168" y="993659"/>
                  <a:pt x="998361" y="928378"/>
                  <a:pt x="1005586" y="863614"/>
                </a:cubicBezTo>
                <a:cubicBezTo>
                  <a:pt x="1010746" y="817943"/>
                  <a:pt x="1018229" y="772530"/>
                  <a:pt x="1022615" y="726860"/>
                </a:cubicBezTo>
                <a:cubicBezTo>
                  <a:pt x="1028550" y="667514"/>
                  <a:pt x="1030872" y="607652"/>
                  <a:pt x="1037581" y="548564"/>
                </a:cubicBezTo>
                <a:cubicBezTo>
                  <a:pt x="1047902" y="457997"/>
                  <a:pt x="1061577" y="367945"/>
                  <a:pt x="1072672" y="277636"/>
                </a:cubicBezTo>
                <a:cubicBezTo>
                  <a:pt x="1080155" y="217258"/>
                  <a:pt x="1085832" y="156880"/>
                  <a:pt x="1092540" y="94180"/>
                </a:cubicBezTo>
                <a:cubicBezTo>
                  <a:pt x="1077575" y="90051"/>
                  <a:pt x="1066480" y="85407"/>
                  <a:pt x="1055127" y="84117"/>
                </a:cubicBezTo>
                <a:cubicBezTo>
                  <a:pt x="1017197" y="79988"/>
                  <a:pt x="979009" y="76118"/>
                  <a:pt x="940821" y="73795"/>
                </a:cubicBezTo>
                <a:cubicBezTo>
                  <a:pt x="884829" y="70183"/>
                  <a:pt x="828838" y="68377"/>
                  <a:pt x="773104" y="64507"/>
                </a:cubicBezTo>
                <a:cubicBezTo>
                  <a:pt x="732852" y="61668"/>
                  <a:pt x="692600" y="54960"/>
                  <a:pt x="652348" y="53669"/>
                </a:cubicBezTo>
                <a:cubicBezTo>
                  <a:pt x="570811" y="51347"/>
                  <a:pt x="489275" y="51347"/>
                  <a:pt x="407481" y="51347"/>
                </a:cubicBezTo>
                <a:cubicBezTo>
                  <a:pt x="355617" y="51347"/>
                  <a:pt x="303496" y="53669"/>
                  <a:pt x="250859" y="55218"/>
                </a:cubicBezTo>
                <a:cubicBezTo>
                  <a:pt x="248536" y="67345"/>
                  <a:pt x="245956" y="75860"/>
                  <a:pt x="245440" y="84633"/>
                </a:cubicBezTo>
                <a:cubicBezTo>
                  <a:pt x="240538" y="152235"/>
                  <a:pt x="236667" y="219580"/>
                  <a:pt x="231507" y="287183"/>
                </a:cubicBezTo>
                <a:cubicBezTo>
                  <a:pt x="226862" y="347819"/>
                  <a:pt x="221444" y="408455"/>
                  <a:pt x="215767" y="469092"/>
                </a:cubicBezTo>
                <a:cubicBezTo>
                  <a:pt x="211639" y="515020"/>
                  <a:pt x="206478" y="560949"/>
                  <a:pt x="202092" y="607136"/>
                </a:cubicBezTo>
                <a:cubicBezTo>
                  <a:pt x="191771" y="713701"/>
                  <a:pt x="181192" y="820523"/>
                  <a:pt x="171129" y="927088"/>
                </a:cubicBezTo>
                <a:cubicBezTo>
                  <a:pt x="161582" y="1029008"/>
                  <a:pt x="151261" y="1130929"/>
                  <a:pt x="143262" y="1233107"/>
                </a:cubicBezTo>
                <a:cubicBezTo>
                  <a:pt x="139133" y="1285487"/>
                  <a:pt x="133199" y="1338124"/>
                  <a:pt x="139649" y="1393084"/>
                </a:cubicBezTo>
                <a:close/>
                <a:moveTo>
                  <a:pt x="88818" y="1392567"/>
                </a:moveTo>
                <a:cubicBezTo>
                  <a:pt x="91656" y="1367281"/>
                  <a:pt x="94753" y="1347413"/>
                  <a:pt x="96043" y="1327287"/>
                </a:cubicBezTo>
                <a:cubicBezTo>
                  <a:pt x="99655" y="1265361"/>
                  <a:pt x="100429" y="1203434"/>
                  <a:pt x="105848" y="1141766"/>
                </a:cubicBezTo>
                <a:cubicBezTo>
                  <a:pt x="114105" y="1052231"/>
                  <a:pt x="126232" y="962954"/>
                  <a:pt x="135263" y="873419"/>
                </a:cubicBezTo>
                <a:cubicBezTo>
                  <a:pt x="148422" y="744406"/>
                  <a:pt x="160808" y="615393"/>
                  <a:pt x="173193" y="486379"/>
                </a:cubicBezTo>
                <a:cubicBezTo>
                  <a:pt x="179643" y="418002"/>
                  <a:pt x="185320" y="349367"/>
                  <a:pt x="191771" y="280991"/>
                </a:cubicBezTo>
                <a:cubicBezTo>
                  <a:pt x="198479" y="208227"/>
                  <a:pt x="205446" y="135464"/>
                  <a:pt x="212671" y="57798"/>
                </a:cubicBezTo>
                <a:cubicBezTo>
                  <a:pt x="192287" y="57798"/>
                  <a:pt x="172935" y="58572"/>
                  <a:pt x="153325" y="57540"/>
                </a:cubicBezTo>
                <a:cubicBezTo>
                  <a:pt x="126490" y="56508"/>
                  <a:pt x="124426" y="57282"/>
                  <a:pt x="121071" y="86955"/>
                </a:cubicBezTo>
                <a:cubicBezTo>
                  <a:pt x="117201" y="120498"/>
                  <a:pt x="113331" y="154042"/>
                  <a:pt x="110750" y="187585"/>
                </a:cubicBezTo>
                <a:cubicBezTo>
                  <a:pt x="103268" y="283313"/>
                  <a:pt x="96043" y="379040"/>
                  <a:pt x="89592" y="474768"/>
                </a:cubicBezTo>
                <a:cubicBezTo>
                  <a:pt x="86238" y="525599"/>
                  <a:pt x="85464" y="576431"/>
                  <a:pt x="82626" y="627262"/>
                </a:cubicBezTo>
                <a:cubicBezTo>
                  <a:pt x="75917" y="744406"/>
                  <a:pt x="68692" y="861808"/>
                  <a:pt x="61725" y="978951"/>
                </a:cubicBezTo>
                <a:cubicBezTo>
                  <a:pt x="57597" y="1051973"/>
                  <a:pt x="53469" y="1124994"/>
                  <a:pt x="50372" y="1198016"/>
                </a:cubicBezTo>
                <a:cubicBezTo>
                  <a:pt x="47534" y="1260716"/>
                  <a:pt x="46244" y="1323674"/>
                  <a:pt x="44438" y="1389213"/>
                </a:cubicBezTo>
                <a:cubicBezTo>
                  <a:pt x="60435" y="1390503"/>
                  <a:pt x="73853" y="1391535"/>
                  <a:pt x="88818" y="1392567"/>
                </a:cubicBezTo>
                <a:close/>
                <a:moveTo>
                  <a:pt x="707049" y="550886"/>
                </a:moveTo>
                <a:cubicBezTo>
                  <a:pt x="621900" y="550886"/>
                  <a:pt x="536752" y="552176"/>
                  <a:pt x="451603" y="550370"/>
                </a:cubicBezTo>
                <a:cubicBezTo>
                  <a:pt x="388903" y="549080"/>
                  <a:pt x="372647" y="525341"/>
                  <a:pt x="382194" y="454384"/>
                </a:cubicBezTo>
                <a:cubicBezTo>
                  <a:pt x="388903" y="405359"/>
                  <a:pt x="397676" y="356592"/>
                  <a:pt x="405416" y="307825"/>
                </a:cubicBezTo>
                <a:cubicBezTo>
                  <a:pt x="408255" y="289505"/>
                  <a:pt x="417028" y="276088"/>
                  <a:pt x="432251" y="270669"/>
                </a:cubicBezTo>
                <a:cubicBezTo>
                  <a:pt x="448249" y="265251"/>
                  <a:pt x="464504" y="259316"/>
                  <a:pt x="481018" y="257768"/>
                </a:cubicBezTo>
                <a:cubicBezTo>
                  <a:pt x="554298" y="251318"/>
                  <a:pt x="627577" y="246157"/>
                  <a:pt x="700857" y="241254"/>
                </a:cubicBezTo>
                <a:cubicBezTo>
                  <a:pt x="734916" y="238932"/>
                  <a:pt x="769233" y="237900"/>
                  <a:pt x="803551" y="236094"/>
                </a:cubicBezTo>
                <a:cubicBezTo>
                  <a:pt x="808453" y="235836"/>
                  <a:pt x="813872" y="235578"/>
                  <a:pt x="817742" y="232998"/>
                </a:cubicBezTo>
                <a:cubicBezTo>
                  <a:pt x="826515" y="226547"/>
                  <a:pt x="834514" y="221903"/>
                  <a:pt x="844577" y="230417"/>
                </a:cubicBezTo>
                <a:cubicBezTo>
                  <a:pt x="855930" y="240222"/>
                  <a:pt x="866251" y="250543"/>
                  <a:pt x="866251" y="268605"/>
                </a:cubicBezTo>
                <a:cubicBezTo>
                  <a:pt x="865993" y="290021"/>
                  <a:pt x="865735" y="311696"/>
                  <a:pt x="864961" y="333112"/>
                </a:cubicBezTo>
                <a:cubicBezTo>
                  <a:pt x="863413" y="380589"/>
                  <a:pt x="861349" y="428065"/>
                  <a:pt x="859543" y="475542"/>
                </a:cubicBezTo>
                <a:cubicBezTo>
                  <a:pt x="859027" y="485605"/>
                  <a:pt x="859027" y="495926"/>
                  <a:pt x="858253" y="505989"/>
                </a:cubicBezTo>
                <a:cubicBezTo>
                  <a:pt x="855672" y="533598"/>
                  <a:pt x="852318" y="538759"/>
                  <a:pt x="827547" y="541597"/>
                </a:cubicBezTo>
                <a:cubicBezTo>
                  <a:pt x="787553" y="546500"/>
                  <a:pt x="747559" y="549854"/>
                  <a:pt x="707307" y="553724"/>
                </a:cubicBezTo>
                <a:cubicBezTo>
                  <a:pt x="707307" y="552692"/>
                  <a:pt x="707049" y="551660"/>
                  <a:pt x="707049" y="550886"/>
                </a:cubicBezTo>
                <a:close/>
                <a:moveTo>
                  <a:pt x="830902" y="281765"/>
                </a:moveTo>
                <a:cubicBezTo>
                  <a:pt x="802261" y="283313"/>
                  <a:pt x="777232" y="283571"/>
                  <a:pt x="751946" y="285893"/>
                </a:cubicBezTo>
                <a:cubicBezTo>
                  <a:pt x="697244" y="291054"/>
                  <a:pt x="642543" y="297246"/>
                  <a:pt x="587841" y="302665"/>
                </a:cubicBezTo>
                <a:cubicBezTo>
                  <a:pt x="553782" y="306019"/>
                  <a:pt x="519464" y="307825"/>
                  <a:pt x="485405" y="311954"/>
                </a:cubicBezTo>
                <a:cubicBezTo>
                  <a:pt x="447733" y="316598"/>
                  <a:pt x="441282" y="324597"/>
                  <a:pt x="434315" y="367171"/>
                </a:cubicBezTo>
                <a:cubicBezTo>
                  <a:pt x="433541" y="372590"/>
                  <a:pt x="431477" y="378008"/>
                  <a:pt x="430703" y="383685"/>
                </a:cubicBezTo>
                <a:cubicBezTo>
                  <a:pt x="426575" y="417744"/>
                  <a:pt x="417028" y="451288"/>
                  <a:pt x="422704" y="489476"/>
                </a:cubicBezTo>
                <a:cubicBezTo>
                  <a:pt x="554298" y="489992"/>
                  <a:pt x="684601" y="492572"/>
                  <a:pt x="817226" y="486121"/>
                </a:cubicBezTo>
                <a:cubicBezTo>
                  <a:pt x="821871" y="416970"/>
                  <a:pt x="826257" y="351432"/>
                  <a:pt x="830902" y="281765"/>
                </a:cubicBezTo>
                <a:close/>
                <a:moveTo>
                  <a:pt x="774910" y="1135315"/>
                </a:moveTo>
                <a:cubicBezTo>
                  <a:pt x="783941" y="1130671"/>
                  <a:pt x="791682" y="1121124"/>
                  <a:pt x="787295" y="1108223"/>
                </a:cubicBezTo>
                <a:cubicBezTo>
                  <a:pt x="782651" y="1095063"/>
                  <a:pt x="772330" y="1094031"/>
                  <a:pt x="762525" y="1099450"/>
                </a:cubicBezTo>
                <a:cubicBezTo>
                  <a:pt x="732852" y="1115447"/>
                  <a:pt x="704985" y="1107706"/>
                  <a:pt x="677892" y="1091709"/>
                </a:cubicBezTo>
                <a:cubicBezTo>
                  <a:pt x="655186" y="1078550"/>
                  <a:pt x="630931" y="1074163"/>
                  <a:pt x="606419" y="1079582"/>
                </a:cubicBezTo>
                <a:cubicBezTo>
                  <a:pt x="592227" y="1082678"/>
                  <a:pt x="578552" y="1090161"/>
                  <a:pt x="565135" y="1096611"/>
                </a:cubicBezTo>
                <a:cubicBezTo>
                  <a:pt x="546815" y="1105384"/>
                  <a:pt x="530043" y="1109255"/>
                  <a:pt x="513013" y="1092225"/>
                </a:cubicBezTo>
                <a:cubicBezTo>
                  <a:pt x="501402" y="1080356"/>
                  <a:pt x="486437" y="1076743"/>
                  <a:pt x="471471" y="1079840"/>
                </a:cubicBezTo>
                <a:cubicBezTo>
                  <a:pt x="445411" y="1085000"/>
                  <a:pt x="419866" y="1091451"/>
                  <a:pt x="394063" y="1097902"/>
                </a:cubicBezTo>
                <a:cubicBezTo>
                  <a:pt x="383226" y="1100740"/>
                  <a:pt x="372389" y="1105384"/>
                  <a:pt x="374969" y="1122156"/>
                </a:cubicBezTo>
                <a:cubicBezTo>
                  <a:pt x="377034" y="1134799"/>
                  <a:pt x="388645" y="1142282"/>
                  <a:pt x="402836" y="1139702"/>
                </a:cubicBezTo>
                <a:cubicBezTo>
                  <a:pt x="410577" y="1138412"/>
                  <a:pt x="418060" y="1135057"/>
                  <a:pt x="425542" y="1132219"/>
                </a:cubicBezTo>
                <a:cubicBezTo>
                  <a:pt x="440508" y="1126800"/>
                  <a:pt x="455215" y="1120608"/>
                  <a:pt x="470181" y="1115705"/>
                </a:cubicBezTo>
                <a:cubicBezTo>
                  <a:pt x="482050" y="1111835"/>
                  <a:pt x="492629" y="1113125"/>
                  <a:pt x="502692" y="1123704"/>
                </a:cubicBezTo>
                <a:cubicBezTo>
                  <a:pt x="529269" y="1151055"/>
                  <a:pt x="557136" y="1158280"/>
                  <a:pt x="590937" y="1135573"/>
                </a:cubicBezTo>
                <a:cubicBezTo>
                  <a:pt x="622417" y="1114673"/>
                  <a:pt x="656218" y="1114415"/>
                  <a:pt x="688729" y="1138412"/>
                </a:cubicBezTo>
                <a:cubicBezTo>
                  <a:pt x="699050" y="1146152"/>
                  <a:pt x="711694" y="1149507"/>
                  <a:pt x="724595" y="1155699"/>
                </a:cubicBezTo>
                <a:cubicBezTo>
                  <a:pt x="742141" y="1148733"/>
                  <a:pt x="758912" y="1143314"/>
                  <a:pt x="774910" y="1135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8227632" y="517457"/>
            <a:ext cx="401913" cy="430497"/>
          </a:xfrm>
          <a:custGeom>
            <a:rect b="b" l="l" r="r" t="t"/>
            <a:pathLst>
              <a:path extrusionOk="0" h="860994" w="803826">
                <a:moveTo>
                  <a:pt x="301166" y="310459"/>
                </a:moveTo>
                <a:cubicBezTo>
                  <a:pt x="312826" y="216721"/>
                  <a:pt x="323758" y="127596"/>
                  <a:pt x="335176" y="38229"/>
                </a:cubicBezTo>
                <a:cubicBezTo>
                  <a:pt x="339792" y="2531"/>
                  <a:pt x="341735" y="3259"/>
                  <a:pt x="377204" y="831"/>
                </a:cubicBezTo>
                <a:cubicBezTo>
                  <a:pt x="412915" y="-1598"/>
                  <a:pt x="447897" y="1559"/>
                  <a:pt x="482879" y="6902"/>
                </a:cubicBezTo>
                <a:cubicBezTo>
                  <a:pt x="520048" y="12730"/>
                  <a:pt x="530251" y="21958"/>
                  <a:pt x="530008" y="58628"/>
                </a:cubicBezTo>
                <a:cubicBezTo>
                  <a:pt x="529765" y="106954"/>
                  <a:pt x="525393" y="155038"/>
                  <a:pt x="522477" y="203364"/>
                </a:cubicBezTo>
                <a:cubicBezTo>
                  <a:pt x="520777" y="234449"/>
                  <a:pt x="518590" y="265290"/>
                  <a:pt x="516404" y="300017"/>
                </a:cubicBezTo>
                <a:cubicBezTo>
                  <a:pt x="528065" y="300017"/>
                  <a:pt x="537053" y="299774"/>
                  <a:pt x="546285" y="300017"/>
                </a:cubicBezTo>
                <a:cubicBezTo>
                  <a:pt x="558431" y="300503"/>
                  <a:pt x="570335" y="301231"/>
                  <a:pt x="582482" y="302203"/>
                </a:cubicBezTo>
                <a:cubicBezTo>
                  <a:pt x="606289" y="304145"/>
                  <a:pt x="630097" y="306574"/>
                  <a:pt x="653904" y="308031"/>
                </a:cubicBezTo>
                <a:cubicBezTo>
                  <a:pt x="693502" y="310702"/>
                  <a:pt x="733100" y="311916"/>
                  <a:pt x="772698" y="315073"/>
                </a:cubicBezTo>
                <a:cubicBezTo>
                  <a:pt x="793347" y="316773"/>
                  <a:pt x="804522" y="328430"/>
                  <a:pt x="803793" y="349315"/>
                </a:cubicBezTo>
                <a:cubicBezTo>
                  <a:pt x="802822" y="380399"/>
                  <a:pt x="799906" y="411483"/>
                  <a:pt x="795534" y="442082"/>
                </a:cubicBezTo>
                <a:cubicBezTo>
                  <a:pt x="791890" y="467338"/>
                  <a:pt x="780715" y="477295"/>
                  <a:pt x="754721" y="480452"/>
                </a:cubicBezTo>
                <a:cubicBezTo>
                  <a:pt x="728241" y="483851"/>
                  <a:pt x="701519" y="485066"/>
                  <a:pt x="675039" y="486280"/>
                </a:cubicBezTo>
                <a:cubicBezTo>
                  <a:pt x="639571" y="487980"/>
                  <a:pt x="604346" y="488708"/>
                  <a:pt x="568877" y="489437"/>
                </a:cubicBezTo>
                <a:cubicBezTo>
                  <a:pt x="541426" y="489923"/>
                  <a:pt x="513975" y="489437"/>
                  <a:pt x="483122" y="489437"/>
                </a:cubicBezTo>
                <a:cubicBezTo>
                  <a:pt x="485066" y="518335"/>
                  <a:pt x="487009" y="548206"/>
                  <a:pt x="488710" y="578076"/>
                </a:cubicBezTo>
                <a:cubicBezTo>
                  <a:pt x="491382" y="619359"/>
                  <a:pt x="494054" y="660886"/>
                  <a:pt x="496726" y="702170"/>
                </a:cubicBezTo>
                <a:cubicBezTo>
                  <a:pt x="498670" y="733983"/>
                  <a:pt x="500856" y="766038"/>
                  <a:pt x="502800" y="797851"/>
                </a:cubicBezTo>
                <a:cubicBezTo>
                  <a:pt x="504743" y="828450"/>
                  <a:pt x="499399" y="834764"/>
                  <a:pt x="470004" y="839135"/>
                </a:cubicBezTo>
                <a:cubicBezTo>
                  <a:pt x="429920" y="845206"/>
                  <a:pt x="390079" y="852249"/>
                  <a:pt x="349995" y="858563"/>
                </a:cubicBezTo>
                <a:cubicBezTo>
                  <a:pt x="341493" y="860020"/>
                  <a:pt x="332747" y="860991"/>
                  <a:pt x="324244" y="860991"/>
                </a:cubicBezTo>
                <a:cubicBezTo>
                  <a:pt x="297036" y="861234"/>
                  <a:pt x="281488" y="846906"/>
                  <a:pt x="281974" y="819950"/>
                </a:cubicBezTo>
                <a:cubicBezTo>
                  <a:pt x="282946" y="761424"/>
                  <a:pt x="284889" y="702898"/>
                  <a:pt x="285618" y="644373"/>
                </a:cubicBezTo>
                <a:cubicBezTo>
                  <a:pt x="286104" y="599446"/>
                  <a:pt x="285618" y="554520"/>
                  <a:pt x="285375" y="509593"/>
                </a:cubicBezTo>
                <a:cubicBezTo>
                  <a:pt x="285375" y="506193"/>
                  <a:pt x="284160" y="503036"/>
                  <a:pt x="282946" y="496722"/>
                </a:cubicBezTo>
                <a:cubicBezTo>
                  <a:pt x="273471" y="496722"/>
                  <a:pt x="264240" y="495994"/>
                  <a:pt x="255251" y="496722"/>
                </a:cubicBezTo>
                <a:cubicBezTo>
                  <a:pt x="192575" y="502793"/>
                  <a:pt x="129655" y="509107"/>
                  <a:pt x="66979" y="515179"/>
                </a:cubicBezTo>
                <a:cubicBezTo>
                  <a:pt x="58476" y="515907"/>
                  <a:pt x="49730" y="516393"/>
                  <a:pt x="41228" y="516393"/>
                </a:cubicBezTo>
                <a:cubicBezTo>
                  <a:pt x="16692" y="516393"/>
                  <a:pt x="4545" y="503522"/>
                  <a:pt x="1630" y="478509"/>
                </a:cubicBezTo>
                <a:cubicBezTo>
                  <a:pt x="-3229" y="437468"/>
                  <a:pt x="3816" y="397398"/>
                  <a:pt x="9161" y="357086"/>
                </a:cubicBezTo>
                <a:cubicBezTo>
                  <a:pt x="12076" y="334258"/>
                  <a:pt x="17177" y="330858"/>
                  <a:pt x="40742" y="327944"/>
                </a:cubicBezTo>
                <a:cubicBezTo>
                  <a:pt x="83498" y="322845"/>
                  <a:pt x="126254" y="316288"/>
                  <a:pt x="169253" y="312888"/>
                </a:cubicBezTo>
                <a:cubicBezTo>
                  <a:pt x="205450" y="309974"/>
                  <a:pt x="241890" y="310945"/>
                  <a:pt x="278087" y="310217"/>
                </a:cubicBezTo>
                <a:cubicBezTo>
                  <a:pt x="286347" y="310217"/>
                  <a:pt x="294849" y="310459"/>
                  <a:pt x="301166" y="310459"/>
                </a:cubicBezTo>
                <a:close/>
                <a:moveTo>
                  <a:pt x="465631" y="806108"/>
                </a:moveTo>
                <a:cubicBezTo>
                  <a:pt x="460044" y="688085"/>
                  <a:pt x="448383" y="571033"/>
                  <a:pt x="460287" y="450824"/>
                </a:cubicBezTo>
                <a:cubicBezTo>
                  <a:pt x="559889" y="443053"/>
                  <a:pt x="658034" y="455924"/>
                  <a:pt x="754721" y="439653"/>
                </a:cubicBezTo>
                <a:cubicBezTo>
                  <a:pt x="758608" y="413912"/>
                  <a:pt x="762252" y="389384"/>
                  <a:pt x="766139" y="363643"/>
                </a:cubicBezTo>
                <a:cubicBezTo>
                  <a:pt x="761037" y="362914"/>
                  <a:pt x="756907" y="361700"/>
                  <a:pt x="752777" y="361457"/>
                </a:cubicBezTo>
                <a:cubicBezTo>
                  <a:pt x="724354" y="359514"/>
                  <a:pt x="695445" y="359514"/>
                  <a:pt x="667508" y="355386"/>
                </a:cubicBezTo>
                <a:cubicBezTo>
                  <a:pt x="616978" y="347615"/>
                  <a:pt x="565962" y="347858"/>
                  <a:pt x="515189" y="345672"/>
                </a:cubicBezTo>
                <a:cubicBezTo>
                  <a:pt x="480693" y="344215"/>
                  <a:pt x="469032" y="334744"/>
                  <a:pt x="471947" y="300746"/>
                </a:cubicBezTo>
                <a:cubicBezTo>
                  <a:pt x="477778" y="231049"/>
                  <a:pt x="485309" y="161352"/>
                  <a:pt x="491868" y="91412"/>
                </a:cubicBezTo>
                <a:cubicBezTo>
                  <a:pt x="493325" y="76356"/>
                  <a:pt x="494297" y="61057"/>
                  <a:pt x="495512" y="44786"/>
                </a:cubicBezTo>
                <a:cubicBezTo>
                  <a:pt x="449840" y="36529"/>
                  <a:pt x="406356" y="40900"/>
                  <a:pt x="361656" y="40900"/>
                </a:cubicBezTo>
                <a:cubicBezTo>
                  <a:pt x="360198" y="50129"/>
                  <a:pt x="358741" y="56685"/>
                  <a:pt x="358255" y="63485"/>
                </a:cubicBezTo>
                <a:cubicBezTo>
                  <a:pt x="352425" y="152367"/>
                  <a:pt x="346837" y="241491"/>
                  <a:pt x="341007" y="330373"/>
                </a:cubicBezTo>
                <a:cubicBezTo>
                  <a:pt x="339792" y="349800"/>
                  <a:pt x="338091" y="350043"/>
                  <a:pt x="319629" y="350529"/>
                </a:cubicBezTo>
                <a:cubicBezTo>
                  <a:pt x="276387" y="351258"/>
                  <a:pt x="233145" y="352229"/>
                  <a:pt x="190146" y="354900"/>
                </a:cubicBezTo>
                <a:cubicBezTo>
                  <a:pt x="147875" y="357329"/>
                  <a:pt x="105605" y="361943"/>
                  <a:pt x="63578" y="365828"/>
                </a:cubicBezTo>
                <a:cubicBezTo>
                  <a:pt x="56290" y="366557"/>
                  <a:pt x="48759" y="368014"/>
                  <a:pt x="39527" y="369471"/>
                </a:cubicBezTo>
                <a:cubicBezTo>
                  <a:pt x="39527" y="402498"/>
                  <a:pt x="39527" y="433339"/>
                  <a:pt x="39527" y="467581"/>
                </a:cubicBezTo>
                <a:cubicBezTo>
                  <a:pt x="54346" y="465638"/>
                  <a:pt x="68436" y="463452"/>
                  <a:pt x="82769" y="462238"/>
                </a:cubicBezTo>
                <a:cubicBezTo>
                  <a:pt x="108520" y="460052"/>
                  <a:pt x="134271" y="457138"/>
                  <a:pt x="160022" y="456410"/>
                </a:cubicBezTo>
                <a:cubicBezTo>
                  <a:pt x="202778" y="454953"/>
                  <a:pt x="245777" y="453738"/>
                  <a:pt x="288533" y="454710"/>
                </a:cubicBezTo>
                <a:cubicBezTo>
                  <a:pt x="309911" y="455196"/>
                  <a:pt x="316713" y="464181"/>
                  <a:pt x="319629" y="485551"/>
                </a:cubicBezTo>
                <a:cubicBezTo>
                  <a:pt x="320600" y="491622"/>
                  <a:pt x="320843" y="497694"/>
                  <a:pt x="320843" y="503765"/>
                </a:cubicBezTo>
                <a:cubicBezTo>
                  <a:pt x="321086" y="584147"/>
                  <a:pt x="321086" y="664772"/>
                  <a:pt x="321329" y="745154"/>
                </a:cubicBezTo>
                <a:cubicBezTo>
                  <a:pt x="321329" y="770895"/>
                  <a:pt x="322301" y="796637"/>
                  <a:pt x="322787" y="823350"/>
                </a:cubicBezTo>
                <a:cubicBezTo>
                  <a:pt x="347566" y="821893"/>
                  <a:pt x="369916" y="821650"/>
                  <a:pt x="392023" y="818979"/>
                </a:cubicBezTo>
                <a:cubicBezTo>
                  <a:pt x="415101" y="816065"/>
                  <a:pt x="437937" y="810965"/>
                  <a:pt x="465631" y="806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5901353" y="646290"/>
            <a:ext cx="630661" cy="173580"/>
          </a:xfrm>
          <a:custGeom>
            <a:rect b="b" l="l" r="r" t="t"/>
            <a:pathLst>
              <a:path extrusionOk="0" h="347160" w="1261323">
                <a:moveTo>
                  <a:pt x="646630" y="2523"/>
                </a:moveTo>
                <a:cubicBezTo>
                  <a:pt x="748152" y="4448"/>
                  <a:pt x="857781" y="-7103"/>
                  <a:pt x="968182" y="7529"/>
                </a:cubicBezTo>
                <a:cubicBezTo>
                  <a:pt x="1033033" y="16000"/>
                  <a:pt x="1099814" y="8299"/>
                  <a:pt x="1165823" y="8684"/>
                </a:cubicBezTo>
                <a:cubicBezTo>
                  <a:pt x="1181650" y="8684"/>
                  <a:pt x="1197863" y="11764"/>
                  <a:pt x="1212917" y="16000"/>
                </a:cubicBezTo>
                <a:cubicBezTo>
                  <a:pt x="1253063" y="26782"/>
                  <a:pt x="1262714" y="39103"/>
                  <a:pt x="1261170" y="79920"/>
                </a:cubicBezTo>
                <a:cubicBezTo>
                  <a:pt x="1259240" y="126127"/>
                  <a:pt x="1257695" y="172719"/>
                  <a:pt x="1251905" y="218540"/>
                </a:cubicBezTo>
                <a:cubicBezTo>
                  <a:pt x="1244957" y="272448"/>
                  <a:pt x="1227586" y="289391"/>
                  <a:pt x="1174316" y="294012"/>
                </a:cubicBezTo>
                <a:cubicBezTo>
                  <a:pt x="1080127" y="301713"/>
                  <a:pt x="985553" y="306719"/>
                  <a:pt x="891365" y="312109"/>
                </a:cubicBezTo>
                <a:cubicBezTo>
                  <a:pt x="802195" y="317115"/>
                  <a:pt x="713411" y="321736"/>
                  <a:pt x="624241" y="325586"/>
                </a:cubicBezTo>
                <a:cubicBezTo>
                  <a:pt x="477940" y="332132"/>
                  <a:pt x="331640" y="337908"/>
                  <a:pt x="185725" y="343684"/>
                </a:cubicBezTo>
                <a:cubicBezTo>
                  <a:pt x="150211" y="345224"/>
                  <a:pt x="115084" y="345609"/>
                  <a:pt x="79570" y="346765"/>
                </a:cubicBezTo>
                <a:cubicBezTo>
                  <a:pt x="38266" y="348690"/>
                  <a:pt x="28230" y="344839"/>
                  <a:pt x="14333" y="306719"/>
                </a:cubicBezTo>
                <a:cubicBezTo>
                  <a:pt x="5455" y="282460"/>
                  <a:pt x="-2652" y="254351"/>
                  <a:pt x="823" y="229322"/>
                </a:cubicBezTo>
                <a:cubicBezTo>
                  <a:pt x="7771" y="180035"/>
                  <a:pt x="20896" y="131517"/>
                  <a:pt x="35564" y="84155"/>
                </a:cubicBezTo>
                <a:cubicBezTo>
                  <a:pt x="39038" y="72603"/>
                  <a:pt x="57567" y="59512"/>
                  <a:pt x="70306" y="57586"/>
                </a:cubicBezTo>
                <a:cubicBezTo>
                  <a:pt x="147509" y="46805"/>
                  <a:pt x="225485" y="38333"/>
                  <a:pt x="303074" y="30247"/>
                </a:cubicBezTo>
                <a:cubicBezTo>
                  <a:pt x="379120" y="22161"/>
                  <a:pt x="455165" y="15230"/>
                  <a:pt x="531211" y="8684"/>
                </a:cubicBezTo>
                <a:cubicBezTo>
                  <a:pt x="566724" y="5603"/>
                  <a:pt x="602624" y="4833"/>
                  <a:pt x="646630" y="2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7"/>
          <p:cNvSpPr/>
          <p:nvPr/>
        </p:nvSpPr>
        <p:spPr>
          <a:xfrm>
            <a:off x="5299095" y="517531"/>
            <a:ext cx="380205" cy="430629"/>
          </a:xfrm>
          <a:custGeom>
            <a:rect b="b" l="l" r="r" t="t"/>
            <a:pathLst>
              <a:path extrusionOk="0" h="861258" w="760410">
                <a:moveTo>
                  <a:pt x="591068" y="344796"/>
                </a:moveTo>
                <a:cubicBezTo>
                  <a:pt x="569427" y="366421"/>
                  <a:pt x="548073" y="388046"/>
                  <a:pt x="526432" y="409670"/>
                </a:cubicBezTo>
                <a:cubicBezTo>
                  <a:pt x="557019" y="467913"/>
                  <a:pt x="593088" y="527597"/>
                  <a:pt x="616750" y="593912"/>
                </a:cubicBezTo>
                <a:cubicBezTo>
                  <a:pt x="633197" y="640045"/>
                  <a:pt x="661187" y="681564"/>
                  <a:pt x="683117" y="725679"/>
                </a:cubicBezTo>
                <a:cubicBezTo>
                  <a:pt x="688311" y="736058"/>
                  <a:pt x="691774" y="747880"/>
                  <a:pt x="694371" y="759413"/>
                </a:cubicBezTo>
                <a:cubicBezTo>
                  <a:pt x="701008" y="789976"/>
                  <a:pt x="696102" y="800356"/>
                  <a:pt x="668112" y="813330"/>
                </a:cubicBezTo>
                <a:cubicBezTo>
                  <a:pt x="636660" y="827747"/>
                  <a:pt x="604919" y="842740"/>
                  <a:pt x="572312" y="854273"/>
                </a:cubicBezTo>
                <a:cubicBezTo>
                  <a:pt x="533934" y="868113"/>
                  <a:pt x="516621" y="862346"/>
                  <a:pt x="495556" y="828324"/>
                </a:cubicBezTo>
                <a:cubicBezTo>
                  <a:pt x="458333" y="768351"/>
                  <a:pt x="422840" y="707226"/>
                  <a:pt x="387060" y="646388"/>
                </a:cubicBezTo>
                <a:cubicBezTo>
                  <a:pt x="374652" y="625340"/>
                  <a:pt x="362244" y="604004"/>
                  <a:pt x="350124" y="582956"/>
                </a:cubicBezTo>
                <a:cubicBezTo>
                  <a:pt x="305110" y="627070"/>
                  <a:pt x="260095" y="670896"/>
                  <a:pt x="215081" y="715010"/>
                </a:cubicBezTo>
                <a:cubicBezTo>
                  <a:pt x="196036" y="733463"/>
                  <a:pt x="176703" y="751628"/>
                  <a:pt x="157658" y="769793"/>
                </a:cubicBezTo>
                <a:cubicBezTo>
                  <a:pt x="135728" y="790841"/>
                  <a:pt x="128225" y="793724"/>
                  <a:pt x="101390" y="779596"/>
                </a:cubicBezTo>
                <a:cubicBezTo>
                  <a:pt x="84076" y="770370"/>
                  <a:pt x="65609" y="758836"/>
                  <a:pt x="55221" y="743267"/>
                </a:cubicBezTo>
                <a:cubicBezTo>
                  <a:pt x="34445" y="712415"/>
                  <a:pt x="17420" y="678969"/>
                  <a:pt x="1550" y="645235"/>
                </a:cubicBezTo>
                <a:cubicBezTo>
                  <a:pt x="-2202" y="636873"/>
                  <a:pt x="1261" y="620439"/>
                  <a:pt x="7609" y="612942"/>
                </a:cubicBezTo>
                <a:cubicBezTo>
                  <a:pt x="45122" y="568251"/>
                  <a:pt x="84076" y="524713"/>
                  <a:pt x="123031" y="481464"/>
                </a:cubicBezTo>
                <a:cubicBezTo>
                  <a:pt x="157370" y="443405"/>
                  <a:pt x="192285" y="405345"/>
                  <a:pt x="227200" y="367863"/>
                </a:cubicBezTo>
                <a:cubicBezTo>
                  <a:pt x="193150" y="308467"/>
                  <a:pt x="159389" y="248494"/>
                  <a:pt x="125628" y="188522"/>
                </a:cubicBezTo>
                <a:cubicBezTo>
                  <a:pt x="112643" y="165456"/>
                  <a:pt x="100236" y="142101"/>
                  <a:pt x="87251" y="119035"/>
                </a:cubicBezTo>
                <a:cubicBezTo>
                  <a:pt x="72534" y="92509"/>
                  <a:pt x="71669" y="84435"/>
                  <a:pt x="92156" y="62234"/>
                </a:cubicBezTo>
                <a:cubicBezTo>
                  <a:pt x="105430" y="48106"/>
                  <a:pt x="121589" y="33113"/>
                  <a:pt x="139191" y="26770"/>
                </a:cubicBezTo>
                <a:cubicBezTo>
                  <a:pt x="174394" y="14371"/>
                  <a:pt x="211329" y="6587"/>
                  <a:pt x="247976" y="243"/>
                </a:cubicBezTo>
                <a:cubicBezTo>
                  <a:pt x="256921" y="-1487"/>
                  <a:pt x="271926" y="6298"/>
                  <a:pt x="277697" y="14371"/>
                </a:cubicBezTo>
                <a:cubicBezTo>
                  <a:pt x="311458" y="61946"/>
                  <a:pt x="343488" y="110962"/>
                  <a:pt x="375229" y="159689"/>
                </a:cubicBezTo>
                <a:cubicBezTo>
                  <a:pt x="384174" y="173241"/>
                  <a:pt x="393119" y="187080"/>
                  <a:pt x="401776" y="200920"/>
                </a:cubicBezTo>
                <a:cubicBezTo>
                  <a:pt x="426592" y="178431"/>
                  <a:pt x="452562" y="156518"/>
                  <a:pt x="480840" y="137200"/>
                </a:cubicBezTo>
                <a:cubicBezTo>
                  <a:pt x="521238" y="109520"/>
                  <a:pt x="554422" y="71749"/>
                  <a:pt x="591068" y="39168"/>
                </a:cubicBezTo>
                <a:cubicBezTo>
                  <a:pt x="600013" y="31383"/>
                  <a:pt x="610401" y="25040"/>
                  <a:pt x="620789" y="19561"/>
                </a:cubicBezTo>
                <a:cubicBezTo>
                  <a:pt x="648491" y="5433"/>
                  <a:pt x="660033" y="7452"/>
                  <a:pt x="679655" y="31095"/>
                </a:cubicBezTo>
                <a:cubicBezTo>
                  <a:pt x="701873" y="57909"/>
                  <a:pt x="724381" y="84435"/>
                  <a:pt x="744002" y="112980"/>
                </a:cubicBezTo>
                <a:cubicBezTo>
                  <a:pt x="767087" y="146426"/>
                  <a:pt x="766221" y="164591"/>
                  <a:pt x="738809" y="193712"/>
                </a:cubicBezTo>
                <a:cubicBezTo>
                  <a:pt x="690620" y="244458"/>
                  <a:pt x="640700" y="294627"/>
                  <a:pt x="591068" y="3447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7"/>
          <p:cNvSpPr/>
          <p:nvPr/>
        </p:nvSpPr>
        <p:spPr>
          <a:xfrm>
            <a:off x="4691897" y="517469"/>
            <a:ext cx="385129" cy="430962"/>
          </a:xfrm>
          <a:custGeom>
            <a:rect b="b" l="l" r="r" t="t"/>
            <a:pathLst>
              <a:path extrusionOk="0" h="861923" w="770258">
                <a:moveTo>
                  <a:pt x="618050" y="372104"/>
                </a:moveTo>
                <a:cubicBezTo>
                  <a:pt x="657904" y="331717"/>
                  <a:pt x="699310" y="290036"/>
                  <a:pt x="738905" y="247837"/>
                </a:cubicBezTo>
                <a:cubicBezTo>
                  <a:pt x="777723" y="206673"/>
                  <a:pt x="780311" y="167322"/>
                  <a:pt x="747703" y="120204"/>
                </a:cubicBezTo>
                <a:cubicBezTo>
                  <a:pt x="729847" y="94574"/>
                  <a:pt x="710179" y="70756"/>
                  <a:pt x="691288" y="47974"/>
                </a:cubicBezTo>
                <a:lnTo>
                  <a:pt x="687664" y="43572"/>
                </a:lnTo>
                <a:cubicBezTo>
                  <a:pt x="657386" y="6810"/>
                  <a:pt x="624520" y="79"/>
                  <a:pt x="581302" y="22085"/>
                </a:cubicBezTo>
                <a:cubicBezTo>
                  <a:pt x="567069" y="29334"/>
                  <a:pt x="555424" y="37100"/>
                  <a:pt x="545331" y="45903"/>
                </a:cubicBezTo>
                <a:cubicBezTo>
                  <a:pt x="533426" y="56517"/>
                  <a:pt x="522040" y="67390"/>
                  <a:pt x="510912" y="78264"/>
                </a:cubicBezTo>
                <a:cubicBezTo>
                  <a:pt x="490468" y="97939"/>
                  <a:pt x="471317" y="116579"/>
                  <a:pt x="450614" y="130818"/>
                </a:cubicBezTo>
                <a:cubicBezTo>
                  <a:pt x="438710" y="139103"/>
                  <a:pt x="426547" y="147905"/>
                  <a:pt x="414125" y="158261"/>
                </a:cubicBezTo>
                <a:cubicBezTo>
                  <a:pt x="387470" y="117097"/>
                  <a:pt x="358744" y="73863"/>
                  <a:pt x="329242" y="31664"/>
                </a:cubicBezTo>
                <a:cubicBezTo>
                  <a:pt x="316044" y="13024"/>
                  <a:pt x="287060" y="-4063"/>
                  <a:pt x="259111" y="856"/>
                </a:cubicBezTo>
                <a:cubicBezTo>
                  <a:pt x="227797" y="6292"/>
                  <a:pt x="191049" y="13800"/>
                  <a:pt x="154819" y="26486"/>
                </a:cubicBezTo>
                <a:cubicBezTo>
                  <a:pt x="128940" y="35547"/>
                  <a:pt x="109013" y="54446"/>
                  <a:pt x="94780" y="69979"/>
                </a:cubicBezTo>
                <a:cubicBezTo>
                  <a:pt x="59585" y="107777"/>
                  <a:pt x="64502" y="137291"/>
                  <a:pt x="84169" y="172241"/>
                </a:cubicBezTo>
                <a:cubicBezTo>
                  <a:pt x="89086" y="181302"/>
                  <a:pt x="94003" y="190363"/>
                  <a:pt x="98920" y="199165"/>
                </a:cubicBezTo>
                <a:cubicBezTo>
                  <a:pt x="105390" y="210815"/>
                  <a:pt x="111860" y="222983"/>
                  <a:pt x="118588" y="234892"/>
                </a:cubicBezTo>
                <a:cubicBezTo>
                  <a:pt x="143691" y="279421"/>
                  <a:pt x="168793" y="323950"/>
                  <a:pt x="193896" y="368220"/>
                </a:cubicBezTo>
                <a:cubicBezTo>
                  <a:pt x="168535" y="395663"/>
                  <a:pt x="144726" y="421552"/>
                  <a:pt x="121694" y="447182"/>
                </a:cubicBezTo>
                <a:cubicBezTo>
                  <a:pt x="87792" y="485238"/>
                  <a:pt x="51562" y="525625"/>
                  <a:pt x="17143" y="566789"/>
                </a:cubicBezTo>
                <a:cubicBezTo>
                  <a:pt x="2651" y="584134"/>
                  <a:pt x="-6407" y="616755"/>
                  <a:pt x="5498" y="642643"/>
                </a:cubicBezTo>
                <a:cubicBezTo>
                  <a:pt x="18955" y="671380"/>
                  <a:pt x="35517" y="705036"/>
                  <a:pt x="56997" y="736879"/>
                </a:cubicBezTo>
                <a:cubicBezTo>
                  <a:pt x="72265" y="759662"/>
                  <a:pt x="95556" y="773901"/>
                  <a:pt x="114189" y="783738"/>
                </a:cubicBezTo>
                <a:cubicBezTo>
                  <a:pt x="159994" y="808074"/>
                  <a:pt x="186909" y="795647"/>
                  <a:pt x="215893" y="767687"/>
                </a:cubicBezTo>
                <a:cubicBezTo>
                  <a:pt x="223398" y="760438"/>
                  <a:pt x="230644" y="753448"/>
                  <a:pt x="238149" y="746458"/>
                </a:cubicBezTo>
                <a:cubicBezTo>
                  <a:pt x="247724" y="737397"/>
                  <a:pt x="257817" y="727818"/>
                  <a:pt x="267392" y="718239"/>
                </a:cubicBezTo>
                <a:cubicBezTo>
                  <a:pt x="294306" y="691833"/>
                  <a:pt x="321220" y="665426"/>
                  <a:pt x="348134" y="639278"/>
                </a:cubicBezTo>
                <a:cubicBezTo>
                  <a:pt x="349687" y="642126"/>
                  <a:pt x="351239" y="644715"/>
                  <a:pt x="353051" y="647562"/>
                </a:cubicBezTo>
                <a:lnTo>
                  <a:pt x="362108" y="662837"/>
                </a:lnTo>
                <a:cubicBezTo>
                  <a:pt x="390834" y="711767"/>
                  <a:pt x="420595" y="762509"/>
                  <a:pt x="451132" y="811699"/>
                </a:cubicBezTo>
                <a:cubicBezTo>
                  <a:pt x="472094" y="845354"/>
                  <a:pt x="496678" y="861923"/>
                  <a:pt x="528251" y="861923"/>
                </a:cubicBezTo>
                <a:cubicBezTo>
                  <a:pt x="541708" y="861923"/>
                  <a:pt x="556200" y="859075"/>
                  <a:pt x="572245" y="853121"/>
                </a:cubicBezTo>
                <a:cubicBezTo>
                  <a:pt x="601488" y="842506"/>
                  <a:pt x="629437" y="829562"/>
                  <a:pt x="656610" y="817135"/>
                </a:cubicBezTo>
                <a:lnTo>
                  <a:pt x="661786" y="814805"/>
                </a:lnTo>
                <a:cubicBezTo>
                  <a:pt x="705262" y="794871"/>
                  <a:pt x="720013" y="764839"/>
                  <a:pt x="709920" y="717463"/>
                </a:cubicBezTo>
                <a:cubicBezTo>
                  <a:pt x="706556" y="701929"/>
                  <a:pt x="702157" y="688467"/>
                  <a:pt x="696204" y="676558"/>
                </a:cubicBezTo>
                <a:cubicBezTo>
                  <a:pt x="688958" y="662319"/>
                  <a:pt x="681454" y="648339"/>
                  <a:pt x="673949" y="635136"/>
                </a:cubicBezTo>
                <a:cubicBezTo>
                  <a:pt x="660233" y="610541"/>
                  <a:pt x="647293" y="586982"/>
                  <a:pt x="638753" y="563164"/>
                </a:cubicBezTo>
                <a:cubicBezTo>
                  <a:pt x="621156" y="513457"/>
                  <a:pt x="597088" y="469187"/>
                  <a:pt x="573797" y="426212"/>
                </a:cubicBezTo>
                <a:cubicBezTo>
                  <a:pt x="572762" y="424141"/>
                  <a:pt x="571727" y="422328"/>
                  <a:pt x="570692" y="420257"/>
                </a:cubicBezTo>
                <a:cubicBezTo>
                  <a:pt x="582855" y="408089"/>
                  <a:pt x="594501" y="396180"/>
                  <a:pt x="605887" y="384789"/>
                </a:cubicBezTo>
                <a:lnTo>
                  <a:pt x="618050" y="372104"/>
                </a:lnTo>
                <a:close/>
                <a:moveTo>
                  <a:pt x="477269" y="432684"/>
                </a:moveTo>
                <a:cubicBezTo>
                  <a:pt x="483480" y="444593"/>
                  <a:pt x="489950" y="456502"/>
                  <a:pt x="496420" y="468152"/>
                </a:cubicBezTo>
                <a:cubicBezTo>
                  <a:pt x="518158" y="508021"/>
                  <a:pt x="540414" y="549184"/>
                  <a:pt x="555682" y="592419"/>
                </a:cubicBezTo>
                <a:cubicBezTo>
                  <a:pt x="566551" y="623227"/>
                  <a:pt x="582079" y="650928"/>
                  <a:pt x="596830" y="677594"/>
                </a:cubicBezTo>
                <a:cubicBezTo>
                  <a:pt x="604076" y="690797"/>
                  <a:pt x="611063" y="703224"/>
                  <a:pt x="617274" y="715650"/>
                </a:cubicBezTo>
                <a:cubicBezTo>
                  <a:pt x="619862" y="720569"/>
                  <a:pt x="621932" y="727300"/>
                  <a:pt x="623744" y="735067"/>
                </a:cubicBezTo>
                <a:lnTo>
                  <a:pt x="619862" y="736879"/>
                </a:lnTo>
                <a:cubicBezTo>
                  <a:pt x="593465" y="749047"/>
                  <a:pt x="568363" y="760697"/>
                  <a:pt x="542484" y="770017"/>
                </a:cubicBezTo>
                <a:cubicBezTo>
                  <a:pt x="537308" y="771830"/>
                  <a:pt x="533944" y="772865"/>
                  <a:pt x="531615" y="773124"/>
                </a:cubicBezTo>
                <a:cubicBezTo>
                  <a:pt x="530321" y="771571"/>
                  <a:pt x="528509" y="768982"/>
                  <a:pt x="525922" y="765098"/>
                </a:cubicBezTo>
                <a:cubicBezTo>
                  <a:pt x="495902" y="716686"/>
                  <a:pt x="466659" y="666461"/>
                  <a:pt x="438192" y="618049"/>
                </a:cubicBezTo>
                <a:lnTo>
                  <a:pt x="429135" y="602774"/>
                </a:lnTo>
                <a:cubicBezTo>
                  <a:pt x="418524" y="584652"/>
                  <a:pt x="407914" y="566530"/>
                  <a:pt x="397304" y="548408"/>
                </a:cubicBezTo>
                <a:lnTo>
                  <a:pt x="367543" y="497147"/>
                </a:lnTo>
                <a:lnTo>
                  <a:pt x="327172" y="536758"/>
                </a:lnTo>
                <a:cubicBezTo>
                  <a:pt x="286801" y="576368"/>
                  <a:pt x="246430" y="615719"/>
                  <a:pt x="206059" y="655329"/>
                </a:cubicBezTo>
                <a:cubicBezTo>
                  <a:pt x="196742" y="664390"/>
                  <a:pt x="186909" y="673710"/>
                  <a:pt x="177592" y="682513"/>
                </a:cubicBezTo>
                <a:cubicBezTo>
                  <a:pt x="169828" y="689761"/>
                  <a:pt x="162324" y="697010"/>
                  <a:pt x="154819" y="704259"/>
                </a:cubicBezTo>
                <a:cubicBezTo>
                  <a:pt x="154560" y="704518"/>
                  <a:pt x="154301" y="704777"/>
                  <a:pt x="154042" y="705036"/>
                </a:cubicBezTo>
                <a:cubicBezTo>
                  <a:pt x="137221" y="695975"/>
                  <a:pt x="131787" y="690020"/>
                  <a:pt x="129716" y="687431"/>
                </a:cubicBezTo>
                <a:cubicBezTo>
                  <a:pt x="114189" y="664390"/>
                  <a:pt x="101249" y="639278"/>
                  <a:pt x="90122" y="616237"/>
                </a:cubicBezTo>
                <a:cubicBezTo>
                  <a:pt x="121953" y="578439"/>
                  <a:pt x="155078" y="541418"/>
                  <a:pt x="186650" y="506209"/>
                </a:cubicBezTo>
                <a:cubicBezTo>
                  <a:pt x="215893" y="473847"/>
                  <a:pt x="246171" y="440709"/>
                  <a:pt x="279555" y="404724"/>
                </a:cubicBezTo>
                <a:lnTo>
                  <a:pt x="301552" y="381165"/>
                </a:lnTo>
                <a:lnTo>
                  <a:pt x="285766" y="352946"/>
                </a:lnTo>
                <a:cubicBezTo>
                  <a:pt x="256005" y="299356"/>
                  <a:pt x="225468" y="245507"/>
                  <a:pt x="195190" y="191657"/>
                </a:cubicBezTo>
                <a:cubicBezTo>
                  <a:pt x="188720" y="180266"/>
                  <a:pt x="182250" y="168616"/>
                  <a:pt x="176039" y="157225"/>
                </a:cubicBezTo>
                <a:cubicBezTo>
                  <a:pt x="171122" y="147905"/>
                  <a:pt x="165947" y="138844"/>
                  <a:pt x="160771" y="129524"/>
                </a:cubicBezTo>
                <a:cubicBezTo>
                  <a:pt x="160512" y="129265"/>
                  <a:pt x="160512" y="128747"/>
                  <a:pt x="160253" y="128488"/>
                </a:cubicBezTo>
                <a:cubicBezTo>
                  <a:pt x="173452" y="114508"/>
                  <a:pt x="180439" y="110625"/>
                  <a:pt x="183544" y="109589"/>
                </a:cubicBezTo>
                <a:cubicBezTo>
                  <a:pt x="209682" y="100528"/>
                  <a:pt x="237372" y="94315"/>
                  <a:pt x="262475" y="89655"/>
                </a:cubicBezTo>
                <a:cubicBezTo>
                  <a:pt x="290683" y="130042"/>
                  <a:pt x="318114" y="171723"/>
                  <a:pt x="343734" y="211333"/>
                </a:cubicBezTo>
                <a:cubicBezTo>
                  <a:pt x="351757" y="223501"/>
                  <a:pt x="359520" y="235669"/>
                  <a:pt x="367543" y="248095"/>
                </a:cubicBezTo>
                <a:lnTo>
                  <a:pt x="395492" y="291848"/>
                </a:lnTo>
                <a:lnTo>
                  <a:pt x="434052" y="256898"/>
                </a:lnTo>
                <a:cubicBezTo>
                  <a:pt x="459154" y="234115"/>
                  <a:pt x="480116" y="217288"/>
                  <a:pt x="500302" y="203308"/>
                </a:cubicBezTo>
                <a:cubicBezTo>
                  <a:pt x="527216" y="184926"/>
                  <a:pt x="549989" y="162921"/>
                  <a:pt x="571986" y="141433"/>
                </a:cubicBezTo>
                <a:cubicBezTo>
                  <a:pt x="582855" y="131077"/>
                  <a:pt x="592948" y="120981"/>
                  <a:pt x="603558" y="111661"/>
                </a:cubicBezTo>
                <a:cubicBezTo>
                  <a:pt x="607699" y="108036"/>
                  <a:pt x="613392" y="104153"/>
                  <a:pt x="620638" y="100528"/>
                </a:cubicBezTo>
                <a:lnTo>
                  <a:pt x="623485" y="103894"/>
                </a:lnTo>
                <a:cubicBezTo>
                  <a:pt x="642118" y="126417"/>
                  <a:pt x="659715" y="147646"/>
                  <a:pt x="675243" y="170170"/>
                </a:cubicBezTo>
                <a:cubicBezTo>
                  <a:pt x="678348" y="174571"/>
                  <a:pt x="680160" y="177677"/>
                  <a:pt x="681195" y="179749"/>
                </a:cubicBezTo>
                <a:cubicBezTo>
                  <a:pt x="679901" y="181302"/>
                  <a:pt x="678089" y="183891"/>
                  <a:pt x="674725" y="187256"/>
                </a:cubicBezTo>
                <a:cubicBezTo>
                  <a:pt x="635648" y="228679"/>
                  <a:pt x="594759" y="270101"/>
                  <a:pt x="555165" y="309970"/>
                </a:cubicBezTo>
                <a:lnTo>
                  <a:pt x="542484" y="322656"/>
                </a:lnTo>
                <a:cubicBezTo>
                  <a:pt x="524369" y="340778"/>
                  <a:pt x="505477" y="359936"/>
                  <a:pt x="484515" y="380906"/>
                </a:cubicBezTo>
                <a:lnTo>
                  <a:pt x="461483" y="403947"/>
                </a:lnTo>
                <a:lnTo>
                  <a:pt x="477269" y="432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7"/>
          <p:cNvSpPr/>
          <p:nvPr/>
        </p:nvSpPr>
        <p:spPr>
          <a:xfrm>
            <a:off x="6421833" y="1280484"/>
            <a:ext cx="406957" cy="430972"/>
          </a:xfrm>
          <a:custGeom>
            <a:rect b="b" l="l" r="r" t="t"/>
            <a:pathLst>
              <a:path extrusionOk="0" h="861944" w="813914">
                <a:moveTo>
                  <a:pt x="782093" y="343606"/>
                </a:moveTo>
                <a:cubicBezTo>
                  <a:pt x="717054" y="336352"/>
                  <a:pt x="652015" y="330772"/>
                  <a:pt x="586697" y="324634"/>
                </a:cubicBezTo>
                <a:cubicBezTo>
                  <a:pt x="562412" y="322402"/>
                  <a:pt x="537848" y="320728"/>
                  <a:pt x="510772" y="318496"/>
                </a:cubicBezTo>
                <a:cubicBezTo>
                  <a:pt x="513563" y="297292"/>
                  <a:pt x="515517" y="279715"/>
                  <a:pt x="518030" y="262138"/>
                </a:cubicBezTo>
                <a:cubicBezTo>
                  <a:pt x="526125" y="211082"/>
                  <a:pt x="534778" y="160304"/>
                  <a:pt x="542315" y="109248"/>
                </a:cubicBezTo>
                <a:cubicBezTo>
                  <a:pt x="545385" y="87765"/>
                  <a:pt x="547339" y="66003"/>
                  <a:pt x="547897" y="44241"/>
                </a:cubicBezTo>
                <a:cubicBezTo>
                  <a:pt x="548456" y="23037"/>
                  <a:pt x="544269" y="18573"/>
                  <a:pt x="524171" y="12993"/>
                </a:cubicBezTo>
                <a:cubicBezTo>
                  <a:pt x="517471" y="11319"/>
                  <a:pt x="510493" y="10761"/>
                  <a:pt x="503515" y="10203"/>
                </a:cubicBezTo>
                <a:cubicBezTo>
                  <a:pt x="473926" y="7413"/>
                  <a:pt x="444058" y="5461"/>
                  <a:pt x="414470" y="1834"/>
                </a:cubicBezTo>
                <a:cubicBezTo>
                  <a:pt x="385998" y="-1793"/>
                  <a:pt x="385719" y="-2630"/>
                  <a:pt x="376228" y="24711"/>
                </a:cubicBezTo>
                <a:cubicBezTo>
                  <a:pt x="373437" y="33081"/>
                  <a:pt x="371762" y="42009"/>
                  <a:pt x="370366" y="50658"/>
                </a:cubicBezTo>
                <a:cubicBezTo>
                  <a:pt x="359759" y="130451"/>
                  <a:pt x="349710" y="210245"/>
                  <a:pt x="338824" y="290038"/>
                </a:cubicBezTo>
                <a:cubicBezTo>
                  <a:pt x="336033" y="311521"/>
                  <a:pt x="331287" y="315148"/>
                  <a:pt x="309515" y="314590"/>
                </a:cubicBezTo>
                <a:cubicBezTo>
                  <a:pt x="287742" y="314311"/>
                  <a:pt x="265969" y="312079"/>
                  <a:pt x="244197" y="312358"/>
                </a:cubicBezTo>
                <a:cubicBezTo>
                  <a:pt x="206792" y="312916"/>
                  <a:pt x="169388" y="314032"/>
                  <a:pt x="131984" y="316264"/>
                </a:cubicBezTo>
                <a:cubicBezTo>
                  <a:pt x="99604" y="317938"/>
                  <a:pt x="67224" y="321844"/>
                  <a:pt x="34565" y="323797"/>
                </a:cubicBezTo>
                <a:cubicBezTo>
                  <a:pt x="20329" y="324634"/>
                  <a:pt x="13071" y="330214"/>
                  <a:pt x="11397" y="345001"/>
                </a:cubicBezTo>
                <a:cubicBezTo>
                  <a:pt x="8326" y="373459"/>
                  <a:pt x="1906" y="401916"/>
                  <a:pt x="231" y="430374"/>
                </a:cubicBezTo>
                <a:cubicBezTo>
                  <a:pt x="-885" y="448788"/>
                  <a:pt x="2185" y="467760"/>
                  <a:pt x="6372" y="485895"/>
                </a:cubicBezTo>
                <a:cubicBezTo>
                  <a:pt x="12234" y="511562"/>
                  <a:pt x="18375" y="516863"/>
                  <a:pt x="45451" y="517421"/>
                </a:cubicBezTo>
                <a:cubicBezTo>
                  <a:pt x="89276" y="518258"/>
                  <a:pt x="132821" y="516863"/>
                  <a:pt x="176646" y="516863"/>
                </a:cubicBezTo>
                <a:cubicBezTo>
                  <a:pt x="216283" y="516863"/>
                  <a:pt x="255641" y="517700"/>
                  <a:pt x="296395" y="518258"/>
                </a:cubicBezTo>
                <a:cubicBezTo>
                  <a:pt x="296395" y="528860"/>
                  <a:pt x="297233" y="535835"/>
                  <a:pt x="296395" y="542531"/>
                </a:cubicBezTo>
                <a:cubicBezTo>
                  <a:pt x="291092" y="583823"/>
                  <a:pt x="284392" y="625115"/>
                  <a:pt x="279926" y="666406"/>
                </a:cubicBezTo>
                <a:cubicBezTo>
                  <a:pt x="274623" y="714673"/>
                  <a:pt x="269598" y="762939"/>
                  <a:pt x="274064" y="811764"/>
                </a:cubicBezTo>
                <a:cubicBezTo>
                  <a:pt x="275460" y="826272"/>
                  <a:pt x="280484" y="836037"/>
                  <a:pt x="295279" y="840222"/>
                </a:cubicBezTo>
                <a:cubicBezTo>
                  <a:pt x="314260" y="845523"/>
                  <a:pt x="332962" y="853335"/>
                  <a:pt x="352222" y="857520"/>
                </a:cubicBezTo>
                <a:cubicBezTo>
                  <a:pt x="401630" y="868401"/>
                  <a:pt x="411679" y="861426"/>
                  <a:pt x="420890" y="811485"/>
                </a:cubicBezTo>
                <a:cubicBezTo>
                  <a:pt x="435963" y="729460"/>
                  <a:pt x="450758" y="647155"/>
                  <a:pt x="465831" y="565130"/>
                </a:cubicBezTo>
                <a:cubicBezTo>
                  <a:pt x="468343" y="551738"/>
                  <a:pt x="472810" y="538904"/>
                  <a:pt x="476438" y="524954"/>
                </a:cubicBezTo>
                <a:cubicBezTo>
                  <a:pt x="511889" y="524954"/>
                  <a:pt x="544548" y="524954"/>
                  <a:pt x="577207" y="524954"/>
                </a:cubicBezTo>
                <a:cubicBezTo>
                  <a:pt x="646433" y="524675"/>
                  <a:pt x="715938" y="523559"/>
                  <a:pt x="785163" y="524396"/>
                </a:cubicBezTo>
                <a:cubicBezTo>
                  <a:pt x="802749" y="524675"/>
                  <a:pt x="808890" y="517421"/>
                  <a:pt x="809448" y="502355"/>
                </a:cubicBezTo>
                <a:cubicBezTo>
                  <a:pt x="811402" y="461622"/>
                  <a:pt x="813356" y="421167"/>
                  <a:pt x="813915" y="380433"/>
                </a:cubicBezTo>
                <a:cubicBezTo>
                  <a:pt x="813915" y="353650"/>
                  <a:pt x="808053" y="346675"/>
                  <a:pt x="782093" y="343606"/>
                </a:cubicBezTo>
                <a:close/>
                <a:moveTo>
                  <a:pt x="40148" y="476130"/>
                </a:moveTo>
                <a:cubicBezTo>
                  <a:pt x="40148" y="438465"/>
                  <a:pt x="40148" y="404985"/>
                  <a:pt x="40148" y="372901"/>
                </a:cubicBezTo>
                <a:cubicBezTo>
                  <a:pt x="72248" y="360067"/>
                  <a:pt x="213492" y="364531"/>
                  <a:pt x="324309" y="367600"/>
                </a:cubicBezTo>
                <a:cubicBezTo>
                  <a:pt x="319564" y="397731"/>
                  <a:pt x="315097" y="427863"/>
                  <a:pt x="310073" y="457995"/>
                </a:cubicBezTo>
                <a:cubicBezTo>
                  <a:pt x="309235" y="463854"/>
                  <a:pt x="306723" y="469155"/>
                  <a:pt x="304211" y="476409"/>
                </a:cubicBezTo>
                <a:cubicBezTo>
                  <a:pt x="217400" y="476130"/>
                  <a:pt x="130588" y="476130"/>
                  <a:pt x="40148" y="476130"/>
                </a:cubicBezTo>
                <a:close/>
                <a:moveTo>
                  <a:pt x="383207" y="832131"/>
                </a:moveTo>
                <a:cubicBezTo>
                  <a:pt x="358084" y="829341"/>
                  <a:pt x="332683" y="826272"/>
                  <a:pt x="303374" y="822924"/>
                </a:cubicBezTo>
                <a:cubicBezTo>
                  <a:pt x="313702" y="722764"/>
                  <a:pt x="323471" y="624835"/>
                  <a:pt x="339661" y="526907"/>
                </a:cubicBezTo>
                <a:cubicBezTo>
                  <a:pt x="370646" y="516026"/>
                  <a:pt x="399676" y="525512"/>
                  <a:pt x="432335" y="528581"/>
                </a:cubicBezTo>
                <a:cubicBezTo>
                  <a:pt x="415866" y="630973"/>
                  <a:pt x="399676" y="730576"/>
                  <a:pt x="383207" y="832131"/>
                </a:cubicBezTo>
                <a:close/>
                <a:moveTo>
                  <a:pt x="442384" y="480594"/>
                </a:moveTo>
                <a:cubicBezTo>
                  <a:pt x="408887" y="480594"/>
                  <a:pt x="379578" y="480594"/>
                  <a:pt x="346361" y="480594"/>
                </a:cubicBezTo>
                <a:cubicBezTo>
                  <a:pt x="352781" y="442092"/>
                  <a:pt x="358922" y="406380"/>
                  <a:pt x="365342" y="368437"/>
                </a:cubicBezTo>
                <a:cubicBezTo>
                  <a:pt x="394930" y="368437"/>
                  <a:pt x="424240" y="368437"/>
                  <a:pt x="457736" y="368437"/>
                </a:cubicBezTo>
                <a:cubicBezTo>
                  <a:pt x="452433" y="406938"/>
                  <a:pt x="447408" y="442650"/>
                  <a:pt x="442384" y="480594"/>
                </a:cubicBezTo>
                <a:close/>
                <a:moveTo>
                  <a:pt x="462202" y="316264"/>
                </a:moveTo>
                <a:cubicBezTo>
                  <a:pt x="435126" y="316264"/>
                  <a:pt x="407492" y="316264"/>
                  <a:pt x="375670" y="316264"/>
                </a:cubicBezTo>
                <a:cubicBezTo>
                  <a:pt x="388231" y="218894"/>
                  <a:pt x="400513" y="124314"/>
                  <a:pt x="412795" y="27501"/>
                </a:cubicBezTo>
                <a:cubicBezTo>
                  <a:pt x="444617" y="32802"/>
                  <a:pt x="474205" y="37824"/>
                  <a:pt x="504073" y="43125"/>
                </a:cubicBezTo>
                <a:cubicBezTo>
                  <a:pt x="509935" y="68514"/>
                  <a:pt x="478113" y="253210"/>
                  <a:pt x="462202" y="316264"/>
                </a:cubicBezTo>
                <a:close/>
                <a:moveTo>
                  <a:pt x="773440" y="482547"/>
                </a:moveTo>
                <a:cubicBezTo>
                  <a:pt x="675742" y="482547"/>
                  <a:pt x="581115" y="482547"/>
                  <a:pt x="482021" y="482547"/>
                </a:cubicBezTo>
                <a:cubicBezTo>
                  <a:pt x="488720" y="443208"/>
                  <a:pt x="494582" y="409449"/>
                  <a:pt x="500723" y="373459"/>
                </a:cubicBezTo>
                <a:cubicBezTo>
                  <a:pt x="596467" y="372901"/>
                  <a:pt x="688861" y="384618"/>
                  <a:pt x="784884" y="390756"/>
                </a:cubicBezTo>
                <a:cubicBezTo>
                  <a:pt x="780697" y="423957"/>
                  <a:pt x="777068" y="454089"/>
                  <a:pt x="773440" y="48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7039251" y="1280539"/>
            <a:ext cx="376574" cy="430958"/>
          </a:xfrm>
          <a:custGeom>
            <a:rect b="b" l="l" r="r" t="t"/>
            <a:pathLst>
              <a:path extrusionOk="0" h="861916" w="753147">
                <a:moveTo>
                  <a:pt x="385996" y="355724"/>
                </a:moveTo>
                <a:cubicBezTo>
                  <a:pt x="446635" y="356877"/>
                  <a:pt x="512115" y="349962"/>
                  <a:pt x="578057" y="358721"/>
                </a:cubicBezTo>
                <a:cubicBezTo>
                  <a:pt x="616792" y="363792"/>
                  <a:pt x="656680" y="359182"/>
                  <a:pt x="696106" y="359412"/>
                </a:cubicBezTo>
                <a:cubicBezTo>
                  <a:pt x="705560" y="359412"/>
                  <a:pt x="715243" y="361256"/>
                  <a:pt x="724235" y="363792"/>
                </a:cubicBezTo>
                <a:cubicBezTo>
                  <a:pt x="748214" y="370246"/>
                  <a:pt x="753978" y="377623"/>
                  <a:pt x="753056" y="402057"/>
                </a:cubicBezTo>
                <a:cubicBezTo>
                  <a:pt x="751903" y="429718"/>
                  <a:pt x="750981" y="457609"/>
                  <a:pt x="747522" y="485040"/>
                </a:cubicBezTo>
                <a:cubicBezTo>
                  <a:pt x="743372" y="517311"/>
                  <a:pt x="732997" y="527453"/>
                  <a:pt x="701179" y="530219"/>
                </a:cubicBezTo>
                <a:cubicBezTo>
                  <a:pt x="644921" y="534830"/>
                  <a:pt x="588432" y="537826"/>
                  <a:pt x="532175" y="541053"/>
                </a:cubicBezTo>
                <a:cubicBezTo>
                  <a:pt x="478914" y="544050"/>
                  <a:pt x="425884" y="546816"/>
                  <a:pt x="372623" y="549121"/>
                </a:cubicBezTo>
                <a:cubicBezTo>
                  <a:pt x="285239" y="553040"/>
                  <a:pt x="197855" y="556497"/>
                  <a:pt x="110701" y="559955"/>
                </a:cubicBezTo>
                <a:cubicBezTo>
                  <a:pt x="89490" y="560877"/>
                  <a:pt x="68508" y="561108"/>
                  <a:pt x="47296" y="561799"/>
                </a:cubicBezTo>
                <a:cubicBezTo>
                  <a:pt x="22856" y="562721"/>
                  <a:pt x="16861" y="560186"/>
                  <a:pt x="8561" y="537596"/>
                </a:cubicBezTo>
                <a:cubicBezTo>
                  <a:pt x="3258" y="523074"/>
                  <a:pt x="-1584" y="506247"/>
                  <a:pt x="491" y="491263"/>
                </a:cubicBezTo>
                <a:cubicBezTo>
                  <a:pt x="4642" y="461758"/>
                  <a:pt x="12481" y="432714"/>
                  <a:pt x="21242" y="404362"/>
                </a:cubicBezTo>
                <a:cubicBezTo>
                  <a:pt x="23317" y="397446"/>
                  <a:pt x="34384" y="389609"/>
                  <a:pt x="41993" y="388457"/>
                </a:cubicBezTo>
                <a:cubicBezTo>
                  <a:pt x="88106" y="382002"/>
                  <a:pt x="134680" y="376931"/>
                  <a:pt x="181024" y="372090"/>
                </a:cubicBezTo>
                <a:cubicBezTo>
                  <a:pt x="226445" y="367250"/>
                  <a:pt x="271867" y="363101"/>
                  <a:pt x="317288" y="359182"/>
                </a:cubicBezTo>
                <a:cubicBezTo>
                  <a:pt x="338269" y="357568"/>
                  <a:pt x="359712" y="357107"/>
                  <a:pt x="385996" y="355724"/>
                </a:cubicBezTo>
                <a:close/>
                <a:moveTo>
                  <a:pt x="571832" y="101473"/>
                </a:moveTo>
                <a:cubicBezTo>
                  <a:pt x="568834" y="146653"/>
                  <a:pt x="555231" y="178232"/>
                  <a:pt x="527102" y="204280"/>
                </a:cubicBezTo>
                <a:cubicBezTo>
                  <a:pt x="504737" y="225026"/>
                  <a:pt x="482373" y="243697"/>
                  <a:pt x="453321" y="255453"/>
                </a:cubicBezTo>
                <a:cubicBezTo>
                  <a:pt x="416431" y="270206"/>
                  <a:pt x="365707" y="262599"/>
                  <a:pt x="336425" y="236782"/>
                </a:cubicBezTo>
                <a:cubicBezTo>
                  <a:pt x="297229" y="202205"/>
                  <a:pt x="292617" y="158409"/>
                  <a:pt x="299073" y="111385"/>
                </a:cubicBezTo>
                <a:cubicBezTo>
                  <a:pt x="302762" y="83954"/>
                  <a:pt x="313368" y="59751"/>
                  <a:pt x="330200" y="36470"/>
                </a:cubicBezTo>
                <a:cubicBezTo>
                  <a:pt x="351181" y="6964"/>
                  <a:pt x="386688" y="-3869"/>
                  <a:pt x="417123" y="1202"/>
                </a:cubicBezTo>
                <a:cubicBezTo>
                  <a:pt x="442254" y="5351"/>
                  <a:pt x="467386" y="10422"/>
                  <a:pt x="492748" y="14341"/>
                </a:cubicBezTo>
                <a:cubicBezTo>
                  <a:pt x="518802" y="18490"/>
                  <a:pt x="537247" y="33934"/>
                  <a:pt x="550850" y="54910"/>
                </a:cubicBezTo>
                <a:cubicBezTo>
                  <a:pt x="561226" y="71276"/>
                  <a:pt x="572985" y="87873"/>
                  <a:pt x="571832" y="101473"/>
                </a:cubicBezTo>
                <a:close/>
                <a:moveTo>
                  <a:pt x="486984" y="832647"/>
                </a:moveTo>
                <a:cubicBezTo>
                  <a:pt x="449402" y="857773"/>
                  <a:pt x="416200" y="866301"/>
                  <a:pt x="378157" y="859847"/>
                </a:cubicBezTo>
                <a:cubicBezTo>
                  <a:pt x="347953" y="854776"/>
                  <a:pt x="319594" y="848552"/>
                  <a:pt x="292617" y="832647"/>
                </a:cubicBezTo>
                <a:cubicBezTo>
                  <a:pt x="258494" y="812362"/>
                  <a:pt x="233362" y="767644"/>
                  <a:pt x="235898" y="728688"/>
                </a:cubicBezTo>
                <a:cubicBezTo>
                  <a:pt x="239357" y="676362"/>
                  <a:pt x="271175" y="646165"/>
                  <a:pt x="312446" y="622654"/>
                </a:cubicBezTo>
                <a:cubicBezTo>
                  <a:pt x="336425" y="609054"/>
                  <a:pt x="362018" y="602599"/>
                  <a:pt x="390838" y="601677"/>
                </a:cubicBezTo>
                <a:cubicBezTo>
                  <a:pt x="427267" y="600525"/>
                  <a:pt x="457471" y="621962"/>
                  <a:pt x="471767" y="649162"/>
                </a:cubicBezTo>
                <a:cubicBezTo>
                  <a:pt x="483756" y="671752"/>
                  <a:pt x="495284" y="694572"/>
                  <a:pt x="507504" y="716932"/>
                </a:cubicBezTo>
                <a:cubicBezTo>
                  <a:pt x="520185" y="740213"/>
                  <a:pt x="519263" y="764186"/>
                  <a:pt x="510732" y="787698"/>
                </a:cubicBezTo>
                <a:cubicBezTo>
                  <a:pt x="504276" y="805908"/>
                  <a:pt x="498281" y="825501"/>
                  <a:pt x="486984" y="8326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7625869" y="1280354"/>
            <a:ext cx="431365" cy="431533"/>
          </a:xfrm>
          <a:custGeom>
            <a:rect b="b" l="l" r="r" t="t"/>
            <a:pathLst>
              <a:path extrusionOk="0" h="863067" w="862730">
                <a:moveTo>
                  <a:pt x="834791" y="644284"/>
                </a:moveTo>
                <a:cubicBezTo>
                  <a:pt x="763049" y="573146"/>
                  <a:pt x="691911" y="501404"/>
                  <a:pt x="620471" y="429964"/>
                </a:cubicBezTo>
                <a:cubicBezTo>
                  <a:pt x="664782" y="379323"/>
                  <a:pt x="708188" y="327778"/>
                  <a:pt x="751896" y="276835"/>
                </a:cubicBezTo>
                <a:cubicBezTo>
                  <a:pt x="752801" y="277438"/>
                  <a:pt x="753705" y="278343"/>
                  <a:pt x="754609" y="278945"/>
                </a:cubicBezTo>
                <a:cubicBezTo>
                  <a:pt x="767571" y="265984"/>
                  <a:pt x="781437" y="253323"/>
                  <a:pt x="793796" y="239457"/>
                </a:cubicBezTo>
                <a:cubicBezTo>
                  <a:pt x="808566" y="222577"/>
                  <a:pt x="822733" y="204792"/>
                  <a:pt x="835695" y="186706"/>
                </a:cubicBezTo>
                <a:cubicBezTo>
                  <a:pt x="845341" y="173443"/>
                  <a:pt x="842025" y="161084"/>
                  <a:pt x="831475" y="148123"/>
                </a:cubicBezTo>
                <a:cubicBezTo>
                  <a:pt x="805552" y="116171"/>
                  <a:pt x="781437" y="82711"/>
                  <a:pt x="756116" y="50156"/>
                </a:cubicBezTo>
                <a:cubicBezTo>
                  <a:pt x="746471" y="37798"/>
                  <a:pt x="736523" y="25439"/>
                  <a:pt x="724767" y="15190"/>
                </a:cubicBezTo>
                <a:cubicBezTo>
                  <a:pt x="702762" y="-4403"/>
                  <a:pt x="691911" y="-5609"/>
                  <a:pt x="669303" y="14889"/>
                </a:cubicBezTo>
                <a:cubicBezTo>
                  <a:pt x="619868" y="59501"/>
                  <a:pt x="570734" y="104415"/>
                  <a:pt x="524615" y="152041"/>
                </a:cubicBezTo>
                <a:cubicBezTo>
                  <a:pt x="493567" y="184295"/>
                  <a:pt x="462820" y="216850"/>
                  <a:pt x="432074" y="249405"/>
                </a:cubicBezTo>
                <a:cubicBezTo>
                  <a:pt x="380529" y="204491"/>
                  <a:pt x="328079" y="160180"/>
                  <a:pt x="276232" y="115568"/>
                </a:cubicBezTo>
                <a:cubicBezTo>
                  <a:pt x="276835" y="114664"/>
                  <a:pt x="277740" y="113759"/>
                  <a:pt x="278343" y="112855"/>
                </a:cubicBezTo>
                <a:cubicBezTo>
                  <a:pt x="265381" y="99893"/>
                  <a:pt x="252721" y="86027"/>
                  <a:pt x="238855" y="73668"/>
                </a:cubicBezTo>
                <a:cubicBezTo>
                  <a:pt x="221974" y="58898"/>
                  <a:pt x="204190" y="44731"/>
                  <a:pt x="186104" y="31769"/>
                </a:cubicBezTo>
                <a:cubicBezTo>
                  <a:pt x="172840" y="22123"/>
                  <a:pt x="160482" y="25439"/>
                  <a:pt x="147520" y="35989"/>
                </a:cubicBezTo>
                <a:cubicBezTo>
                  <a:pt x="115568" y="61912"/>
                  <a:pt x="82109" y="86027"/>
                  <a:pt x="49554" y="111348"/>
                </a:cubicBezTo>
                <a:cubicBezTo>
                  <a:pt x="37798" y="121597"/>
                  <a:pt x="25439" y="131544"/>
                  <a:pt x="15190" y="143300"/>
                </a:cubicBezTo>
                <a:cubicBezTo>
                  <a:pt x="-4403" y="165305"/>
                  <a:pt x="-5609" y="176156"/>
                  <a:pt x="14889" y="198764"/>
                </a:cubicBezTo>
                <a:cubicBezTo>
                  <a:pt x="59501" y="248199"/>
                  <a:pt x="104415" y="297333"/>
                  <a:pt x="152041" y="343452"/>
                </a:cubicBezTo>
                <a:cubicBezTo>
                  <a:pt x="185501" y="376007"/>
                  <a:pt x="219261" y="407959"/>
                  <a:pt x="253323" y="439610"/>
                </a:cubicBezTo>
                <a:cubicBezTo>
                  <a:pt x="215343" y="479098"/>
                  <a:pt x="177060" y="518284"/>
                  <a:pt x="139080" y="557772"/>
                </a:cubicBezTo>
                <a:cubicBezTo>
                  <a:pt x="113458" y="584600"/>
                  <a:pt x="87233" y="611126"/>
                  <a:pt x="64927" y="640667"/>
                </a:cubicBezTo>
                <a:cubicBezTo>
                  <a:pt x="46539" y="665385"/>
                  <a:pt x="26042" y="696131"/>
                  <a:pt x="43826" y="726576"/>
                </a:cubicBezTo>
                <a:cubicBezTo>
                  <a:pt x="66434" y="765762"/>
                  <a:pt x="95070" y="802236"/>
                  <a:pt x="125515" y="835997"/>
                </a:cubicBezTo>
                <a:cubicBezTo>
                  <a:pt x="159276" y="873676"/>
                  <a:pt x="188515" y="870662"/>
                  <a:pt x="223783" y="835394"/>
                </a:cubicBezTo>
                <a:cubicBezTo>
                  <a:pt x="296127" y="762447"/>
                  <a:pt x="369376" y="690102"/>
                  <a:pt x="442022" y="617456"/>
                </a:cubicBezTo>
                <a:cubicBezTo>
                  <a:pt x="480605" y="654533"/>
                  <a:pt x="518887" y="692212"/>
                  <a:pt x="557471" y="728987"/>
                </a:cubicBezTo>
                <a:cubicBezTo>
                  <a:pt x="584299" y="754609"/>
                  <a:pt x="610825" y="780834"/>
                  <a:pt x="640365" y="803140"/>
                </a:cubicBezTo>
                <a:cubicBezTo>
                  <a:pt x="665083" y="821528"/>
                  <a:pt x="695829" y="842025"/>
                  <a:pt x="726274" y="824241"/>
                </a:cubicBezTo>
                <a:cubicBezTo>
                  <a:pt x="765461" y="801633"/>
                  <a:pt x="801934" y="772997"/>
                  <a:pt x="835695" y="742552"/>
                </a:cubicBezTo>
                <a:cubicBezTo>
                  <a:pt x="873374" y="708791"/>
                  <a:pt x="870360" y="679251"/>
                  <a:pt x="834791" y="644284"/>
                </a:cubicBezTo>
                <a:close/>
                <a:moveTo>
                  <a:pt x="718738" y="62214"/>
                </a:moveTo>
                <a:cubicBezTo>
                  <a:pt x="736523" y="86329"/>
                  <a:pt x="751896" y="108333"/>
                  <a:pt x="768777" y="129132"/>
                </a:cubicBezTo>
                <a:cubicBezTo>
                  <a:pt x="782944" y="146616"/>
                  <a:pt x="778121" y="158974"/>
                  <a:pt x="763049" y="172840"/>
                </a:cubicBezTo>
                <a:cubicBezTo>
                  <a:pt x="722054" y="210218"/>
                  <a:pt x="680155" y="246692"/>
                  <a:pt x="641571" y="286481"/>
                </a:cubicBezTo>
                <a:cubicBezTo>
                  <a:pt x="614744" y="314515"/>
                  <a:pt x="588820" y="343452"/>
                  <a:pt x="563198" y="372692"/>
                </a:cubicBezTo>
                <a:cubicBezTo>
                  <a:pt x="537576" y="347070"/>
                  <a:pt x="511653" y="321448"/>
                  <a:pt x="484825" y="296730"/>
                </a:cubicBezTo>
                <a:cubicBezTo>
                  <a:pt x="561691" y="218056"/>
                  <a:pt x="639763" y="140285"/>
                  <a:pt x="718738" y="62214"/>
                </a:cubicBezTo>
                <a:close/>
                <a:moveTo>
                  <a:pt x="61912" y="149328"/>
                </a:moveTo>
                <a:cubicBezTo>
                  <a:pt x="86027" y="131544"/>
                  <a:pt x="108032" y="116171"/>
                  <a:pt x="128831" y="99290"/>
                </a:cubicBezTo>
                <a:cubicBezTo>
                  <a:pt x="146314" y="85123"/>
                  <a:pt x="158673" y="89946"/>
                  <a:pt x="172539" y="105018"/>
                </a:cubicBezTo>
                <a:cubicBezTo>
                  <a:pt x="209917" y="146013"/>
                  <a:pt x="246390" y="187912"/>
                  <a:pt x="286180" y="226496"/>
                </a:cubicBezTo>
                <a:cubicBezTo>
                  <a:pt x="315720" y="254831"/>
                  <a:pt x="346467" y="281960"/>
                  <a:pt x="377213" y="309089"/>
                </a:cubicBezTo>
                <a:cubicBezTo>
                  <a:pt x="352495" y="335615"/>
                  <a:pt x="327476" y="362443"/>
                  <a:pt x="302457" y="388969"/>
                </a:cubicBezTo>
                <a:cubicBezTo>
                  <a:pt x="221673" y="310295"/>
                  <a:pt x="141793" y="230414"/>
                  <a:pt x="61912" y="149328"/>
                </a:cubicBezTo>
                <a:close/>
                <a:moveTo>
                  <a:pt x="319940" y="634337"/>
                </a:moveTo>
                <a:cubicBezTo>
                  <a:pt x="272917" y="683772"/>
                  <a:pt x="224989" y="732604"/>
                  <a:pt x="177362" y="781738"/>
                </a:cubicBezTo>
                <a:cubicBezTo>
                  <a:pt x="173443" y="785657"/>
                  <a:pt x="168922" y="788671"/>
                  <a:pt x="164702" y="791987"/>
                </a:cubicBezTo>
                <a:cubicBezTo>
                  <a:pt x="133352" y="770284"/>
                  <a:pt x="119788" y="752499"/>
                  <a:pt x="105319" y="715423"/>
                </a:cubicBezTo>
                <a:cubicBezTo>
                  <a:pt x="169525" y="637351"/>
                  <a:pt x="236142" y="561691"/>
                  <a:pt x="304567" y="486935"/>
                </a:cubicBezTo>
                <a:cubicBezTo>
                  <a:pt x="331998" y="512557"/>
                  <a:pt x="359428" y="538179"/>
                  <a:pt x="386558" y="563801"/>
                </a:cubicBezTo>
                <a:cubicBezTo>
                  <a:pt x="364553" y="587614"/>
                  <a:pt x="342247" y="611126"/>
                  <a:pt x="319940" y="634337"/>
                </a:cubicBezTo>
                <a:close/>
                <a:moveTo>
                  <a:pt x="433581" y="514366"/>
                </a:moveTo>
                <a:cubicBezTo>
                  <a:pt x="406151" y="488744"/>
                  <a:pt x="378720" y="462820"/>
                  <a:pt x="351591" y="436596"/>
                </a:cubicBezTo>
                <a:cubicBezTo>
                  <a:pt x="376912" y="409467"/>
                  <a:pt x="402835" y="382337"/>
                  <a:pt x="428758" y="355208"/>
                </a:cubicBezTo>
                <a:cubicBezTo>
                  <a:pt x="432978" y="359127"/>
                  <a:pt x="437199" y="363046"/>
                  <a:pt x="441419" y="366964"/>
                </a:cubicBezTo>
                <a:cubicBezTo>
                  <a:pt x="464629" y="388366"/>
                  <a:pt x="487840" y="410069"/>
                  <a:pt x="510749" y="431773"/>
                </a:cubicBezTo>
                <a:cubicBezTo>
                  <a:pt x="507734" y="435089"/>
                  <a:pt x="504418" y="438706"/>
                  <a:pt x="501404" y="442022"/>
                </a:cubicBezTo>
                <a:cubicBezTo>
                  <a:pt x="479098" y="466136"/>
                  <a:pt x="456490" y="490251"/>
                  <a:pt x="433581" y="514366"/>
                </a:cubicBezTo>
                <a:close/>
                <a:moveTo>
                  <a:pt x="715423" y="762748"/>
                </a:moveTo>
                <a:cubicBezTo>
                  <a:pt x="639160" y="699748"/>
                  <a:pt x="564705" y="634638"/>
                  <a:pt x="491758" y="567720"/>
                </a:cubicBezTo>
                <a:cubicBezTo>
                  <a:pt x="518284" y="541193"/>
                  <a:pt x="544811" y="514667"/>
                  <a:pt x="570131" y="487237"/>
                </a:cubicBezTo>
                <a:cubicBezTo>
                  <a:pt x="591533" y="507433"/>
                  <a:pt x="612935" y="527930"/>
                  <a:pt x="634337" y="548126"/>
                </a:cubicBezTo>
                <a:cubicBezTo>
                  <a:pt x="683772" y="595150"/>
                  <a:pt x="732604" y="643078"/>
                  <a:pt x="781738" y="690705"/>
                </a:cubicBezTo>
                <a:cubicBezTo>
                  <a:pt x="785657" y="694624"/>
                  <a:pt x="788671" y="699145"/>
                  <a:pt x="791987" y="703365"/>
                </a:cubicBezTo>
                <a:cubicBezTo>
                  <a:pt x="769982" y="734715"/>
                  <a:pt x="752499" y="748581"/>
                  <a:pt x="715423" y="762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8266751" y="1280479"/>
            <a:ext cx="363085" cy="430872"/>
          </a:xfrm>
          <a:custGeom>
            <a:rect b="b" l="l" r="r" t="t"/>
            <a:pathLst>
              <a:path extrusionOk="0" h="861743" w="726171">
                <a:moveTo>
                  <a:pt x="269872" y="241601"/>
                </a:moveTo>
                <a:cubicBezTo>
                  <a:pt x="299729" y="267943"/>
                  <a:pt x="351599" y="275563"/>
                  <a:pt x="389084" y="260541"/>
                </a:cubicBezTo>
                <a:cubicBezTo>
                  <a:pt x="418941" y="248568"/>
                  <a:pt x="441607" y="229410"/>
                  <a:pt x="464491" y="208293"/>
                </a:cubicBezTo>
                <a:cubicBezTo>
                  <a:pt x="493258" y="181733"/>
                  <a:pt x="507206" y="149513"/>
                  <a:pt x="510258" y="103578"/>
                </a:cubicBezTo>
                <a:cubicBezTo>
                  <a:pt x="511565" y="89862"/>
                  <a:pt x="499361" y="72882"/>
                  <a:pt x="488682" y="56118"/>
                </a:cubicBezTo>
                <a:cubicBezTo>
                  <a:pt x="474952" y="34784"/>
                  <a:pt x="455991" y="18891"/>
                  <a:pt x="429402" y="14755"/>
                </a:cubicBezTo>
                <a:cubicBezTo>
                  <a:pt x="403686" y="10619"/>
                  <a:pt x="377969" y="5611"/>
                  <a:pt x="352252" y="1257"/>
                </a:cubicBezTo>
                <a:cubicBezTo>
                  <a:pt x="321305" y="-3968"/>
                  <a:pt x="285127" y="6918"/>
                  <a:pt x="263334" y="37178"/>
                </a:cubicBezTo>
                <a:cubicBezTo>
                  <a:pt x="246334" y="61126"/>
                  <a:pt x="235438" y="85726"/>
                  <a:pt x="231733" y="113592"/>
                </a:cubicBezTo>
                <a:cubicBezTo>
                  <a:pt x="224976" y="161704"/>
                  <a:pt x="229771" y="206116"/>
                  <a:pt x="269872" y="241601"/>
                </a:cubicBezTo>
                <a:close/>
                <a:moveTo>
                  <a:pt x="302780" y="65044"/>
                </a:moveTo>
                <a:cubicBezTo>
                  <a:pt x="312370" y="47628"/>
                  <a:pt x="326318" y="36743"/>
                  <a:pt x="347894" y="33913"/>
                </a:cubicBezTo>
                <a:cubicBezTo>
                  <a:pt x="378187" y="29994"/>
                  <a:pt x="405211" y="40879"/>
                  <a:pt x="433325" y="47410"/>
                </a:cubicBezTo>
                <a:cubicBezTo>
                  <a:pt x="450325" y="51329"/>
                  <a:pt x="454683" y="70051"/>
                  <a:pt x="461221" y="83984"/>
                </a:cubicBezTo>
                <a:cubicBezTo>
                  <a:pt x="473426" y="109891"/>
                  <a:pt x="466670" y="140152"/>
                  <a:pt x="446402" y="161922"/>
                </a:cubicBezTo>
                <a:cubicBezTo>
                  <a:pt x="440735" y="167800"/>
                  <a:pt x="432672" y="175420"/>
                  <a:pt x="432889" y="181951"/>
                </a:cubicBezTo>
                <a:cubicBezTo>
                  <a:pt x="433543" y="198061"/>
                  <a:pt x="415236" y="197625"/>
                  <a:pt x="411967" y="209381"/>
                </a:cubicBezTo>
                <a:cubicBezTo>
                  <a:pt x="411749" y="210252"/>
                  <a:pt x="406955" y="209817"/>
                  <a:pt x="404122" y="210252"/>
                </a:cubicBezTo>
                <a:cubicBezTo>
                  <a:pt x="399545" y="210905"/>
                  <a:pt x="392353" y="210034"/>
                  <a:pt x="391045" y="212429"/>
                </a:cubicBezTo>
                <a:cubicBezTo>
                  <a:pt x="379495" y="232893"/>
                  <a:pt x="357047" y="229410"/>
                  <a:pt x="340048" y="233764"/>
                </a:cubicBezTo>
                <a:cubicBezTo>
                  <a:pt x="321741" y="238553"/>
                  <a:pt x="305178" y="226362"/>
                  <a:pt x="293845" y="210252"/>
                </a:cubicBezTo>
                <a:cubicBezTo>
                  <a:pt x="283820" y="196101"/>
                  <a:pt x="278589" y="180644"/>
                  <a:pt x="281205" y="165623"/>
                </a:cubicBezTo>
                <a:cubicBezTo>
                  <a:pt x="279243" y="128613"/>
                  <a:pt x="286217" y="95523"/>
                  <a:pt x="302780" y="65044"/>
                </a:cubicBezTo>
                <a:close/>
                <a:moveTo>
                  <a:pt x="457734" y="644351"/>
                </a:moveTo>
                <a:cubicBezTo>
                  <a:pt x="442915" y="616703"/>
                  <a:pt x="412185" y="594715"/>
                  <a:pt x="375136" y="596021"/>
                </a:cubicBezTo>
                <a:cubicBezTo>
                  <a:pt x="345714" y="597110"/>
                  <a:pt x="319562" y="603423"/>
                  <a:pt x="295153" y="617574"/>
                </a:cubicBezTo>
                <a:cubicBezTo>
                  <a:pt x="253091" y="641739"/>
                  <a:pt x="220618" y="672435"/>
                  <a:pt x="216913" y="725772"/>
                </a:cubicBezTo>
                <a:cubicBezTo>
                  <a:pt x="214298" y="765394"/>
                  <a:pt x="239796" y="811112"/>
                  <a:pt x="274666" y="831793"/>
                </a:cubicBezTo>
                <a:cubicBezTo>
                  <a:pt x="302345" y="848121"/>
                  <a:pt x="331330" y="854435"/>
                  <a:pt x="362060" y="859659"/>
                </a:cubicBezTo>
                <a:cubicBezTo>
                  <a:pt x="400635" y="866190"/>
                  <a:pt x="434633" y="857482"/>
                  <a:pt x="472990" y="832011"/>
                </a:cubicBezTo>
                <a:cubicBezTo>
                  <a:pt x="484759" y="824609"/>
                  <a:pt x="490643" y="804581"/>
                  <a:pt x="497399" y="786076"/>
                </a:cubicBezTo>
                <a:cubicBezTo>
                  <a:pt x="505899" y="762129"/>
                  <a:pt x="506988" y="737528"/>
                  <a:pt x="494130" y="713799"/>
                </a:cubicBezTo>
                <a:cubicBezTo>
                  <a:pt x="481708" y="690722"/>
                  <a:pt x="469939" y="667428"/>
                  <a:pt x="457734" y="644351"/>
                </a:cubicBezTo>
                <a:close/>
                <a:moveTo>
                  <a:pt x="458606" y="780851"/>
                </a:moveTo>
                <a:cubicBezTo>
                  <a:pt x="445530" y="806322"/>
                  <a:pt x="417416" y="819384"/>
                  <a:pt x="387558" y="816554"/>
                </a:cubicBezTo>
                <a:cubicBezTo>
                  <a:pt x="379495" y="815683"/>
                  <a:pt x="368380" y="813942"/>
                  <a:pt x="363367" y="818078"/>
                </a:cubicBezTo>
                <a:cubicBezTo>
                  <a:pt x="350945" y="828310"/>
                  <a:pt x="340266" y="813724"/>
                  <a:pt x="328933" y="818296"/>
                </a:cubicBezTo>
                <a:cubicBezTo>
                  <a:pt x="328061" y="818731"/>
                  <a:pt x="325446" y="814595"/>
                  <a:pt x="323485" y="812636"/>
                </a:cubicBezTo>
                <a:cubicBezTo>
                  <a:pt x="320215" y="809370"/>
                  <a:pt x="316511" y="803057"/>
                  <a:pt x="313895" y="803492"/>
                </a:cubicBezTo>
                <a:cubicBezTo>
                  <a:pt x="290576" y="806975"/>
                  <a:pt x="279897" y="786947"/>
                  <a:pt x="265731" y="776279"/>
                </a:cubicBezTo>
                <a:cubicBezTo>
                  <a:pt x="250693" y="764741"/>
                  <a:pt x="250257" y="744277"/>
                  <a:pt x="256142" y="725337"/>
                </a:cubicBezTo>
                <a:cubicBezTo>
                  <a:pt x="261372" y="708791"/>
                  <a:pt x="270308" y="695294"/>
                  <a:pt x="283820" y="688110"/>
                </a:cubicBezTo>
                <a:cubicBezTo>
                  <a:pt x="312370" y="664162"/>
                  <a:pt x="342881" y="649359"/>
                  <a:pt x="377097" y="643916"/>
                </a:cubicBezTo>
                <a:cubicBezTo>
                  <a:pt x="396712" y="640868"/>
                  <a:pt x="413929" y="645222"/>
                  <a:pt x="429402" y="660461"/>
                </a:cubicBezTo>
                <a:cubicBezTo>
                  <a:pt x="450978" y="682014"/>
                  <a:pt x="458824" y="710098"/>
                  <a:pt x="470811" y="736222"/>
                </a:cubicBezTo>
                <a:cubicBezTo>
                  <a:pt x="477785" y="752114"/>
                  <a:pt x="465580" y="767136"/>
                  <a:pt x="458606" y="780851"/>
                </a:cubicBezTo>
                <a:close/>
                <a:moveTo>
                  <a:pt x="675455" y="350888"/>
                </a:moveTo>
                <a:cubicBezTo>
                  <a:pt x="590023" y="351323"/>
                  <a:pt x="504591" y="350670"/>
                  <a:pt x="418941" y="350670"/>
                </a:cubicBezTo>
                <a:cubicBezTo>
                  <a:pt x="381892" y="350670"/>
                  <a:pt x="344625" y="350235"/>
                  <a:pt x="307575" y="352412"/>
                </a:cubicBezTo>
                <a:cubicBezTo>
                  <a:pt x="245027" y="355895"/>
                  <a:pt x="182479" y="361338"/>
                  <a:pt x="119930" y="366127"/>
                </a:cubicBezTo>
                <a:cubicBezTo>
                  <a:pt x="119930" y="365256"/>
                  <a:pt x="119712" y="364603"/>
                  <a:pt x="119712" y="363732"/>
                </a:cubicBezTo>
                <a:cubicBezTo>
                  <a:pt x="106418" y="363732"/>
                  <a:pt x="92906" y="363079"/>
                  <a:pt x="79612" y="363950"/>
                </a:cubicBezTo>
                <a:cubicBezTo>
                  <a:pt x="63484" y="365039"/>
                  <a:pt x="47139" y="366998"/>
                  <a:pt x="31229" y="369393"/>
                </a:cubicBezTo>
                <a:cubicBezTo>
                  <a:pt x="19461" y="371352"/>
                  <a:pt x="14884" y="379189"/>
                  <a:pt x="13576" y="391163"/>
                </a:cubicBezTo>
                <a:cubicBezTo>
                  <a:pt x="10525" y="420771"/>
                  <a:pt x="5731" y="450160"/>
                  <a:pt x="2026" y="479550"/>
                </a:cubicBezTo>
                <a:cubicBezTo>
                  <a:pt x="718" y="490653"/>
                  <a:pt x="-589" y="502191"/>
                  <a:pt x="282" y="513294"/>
                </a:cubicBezTo>
                <a:cubicBezTo>
                  <a:pt x="1590" y="534411"/>
                  <a:pt x="6385" y="540725"/>
                  <a:pt x="28396" y="541813"/>
                </a:cubicBezTo>
                <a:cubicBezTo>
                  <a:pt x="76343" y="544208"/>
                  <a:pt x="124507" y="546385"/>
                  <a:pt x="172671" y="545732"/>
                </a:cubicBezTo>
                <a:cubicBezTo>
                  <a:pt x="252001" y="544643"/>
                  <a:pt x="331112" y="540725"/>
                  <a:pt x="410442" y="538548"/>
                </a:cubicBezTo>
                <a:cubicBezTo>
                  <a:pt x="466016" y="537024"/>
                  <a:pt x="521372" y="536806"/>
                  <a:pt x="576947" y="535500"/>
                </a:cubicBezTo>
                <a:cubicBezTo>
                  <a:pt x="603753" y="534847"/>
                  <a:pt x="630777" y="534847"/>
                  <a:pt x="657148" y="531146"/>
                </a:cubicBezTo>
                <a:cubicBezTo>
                  <a:pt x="679160" y="528098"/>
                  <a:pt x="705312" y="522655"/>
                  <a:pt x="711850" y="498055"/>
                </a:cubicBezTo>
                <a:cubicBezTo>
                  <a:pt x="720350" y="466488"/>
                  <a:pt x="724273" y="433180"/>
                  <a:pt x="726016" y="400524"/>
                </a:cubicBezTo>
                <a:cubicBezTo>
                  <a:pt x="727978" y="364168"/>
                  <a:pt x="711414" y="350670"/>
                  <a:pt x="675455" y="350888"/>
                </a:cubicBezTo>
                <a:close/>
                <a:moveTo>
                  <a:pt x="675019" y="472584"/>
                </a:moveTo>
                <a:cubicBezTo>
                  <a:pt x="460786" y="493048"/>
                  <a:pt x="245899" y="494354"/>
                  <a:pt x="27525" y="492830"/>
                </a:cubicBezTo>
                <a:cubicBezTo>
                  <a:pt x="30794" y="471278"/>
                  <a:pt x="34281" y="452337"/>
                  <a:pt x="36024" y="433180"/>
                </a:cubicBezTo>
                <a:cubicBezTo>
                  <a:pt x="37768" y="416852"/>
                  <a:pt x="46485" y="413151"/>
                  <a:pt x="61305" y="413804"/>
                </a:cubicBezTo>
                <a:cubicBezTo>
                  <a:pt x="101406" y="415763"/>
                  <a:pt x="141506" y="418376"/>
                  <a:pt x="181389" y="417723"/>
                </a:cubicBezTo>
                <a:cubicBezTo>
                  <a:pt x="231733" y="416852"/>
                  <a:pt x="282076" y="412062"/>
                  <a:pt x="332638" y="410103"/>
                </a:cubicBezTo>
                <a:cubicBezTo>
                  <a:pt x="396276" y="407491"/>
                  <a:pt x="460132" y="405967"/>
                  <a:pt x="523988" y="404225"/>
                </a:cubicBezTo>
                <a:cubicBezTo>
                  <a:pt x="573460" y="402919"/>
                  <a:pt x="622932" y="402484"/>
                  <a:pt x="672186" y="401830"/>
                </a:cubicBezTo>
                <a:cubicBezTo>
                  <a:pt x="676108" y="401830"/>
                  <a:pt x="680031" y="402701"/>
                  <a:pt x="683736" y="402919"/>
                </a:cubicBezTo>
                <a:cubicBezTo>
                  <a:pt x="688531" y="430350"/>
                  <a:pt x="686569" y="446242"/>
                  <a:pt x="675019" y="472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2" name="Google Shape;622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23" name="Google Shape;623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24" name="Google Shape;624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6" name="Google Shape;626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27" name="Google Shape;627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9" name="Google Shape;629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30" name="Google Shape;630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2" name="Google Shape;632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33" name="Google Shape;633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 rot="2212194">
            <a:off x="3039516" y="3397747"/>
            <a:ext cx="1557374" cy="2515225"/>
          </a:xfrm>
          <a:custGeom>
            <a:rect b="b" l="l" r="r" t="t"/>
            <a:pathLst>
              <a:path extrusionOk="0" h="5030450" w="3114748">
                <a:moveTo>
                  <a:pt x="2774402" y="895478"/>
                </a:moveTo>
                <a:cubicBezTo>
                  <a:pt x="2800205" y="1014196"/>
                  <a:pt x="2741374" y="1105040"/>
                  <a:pt x="2684608" y="1200015"/>
                </a:cubicBezTo>
                <a:cubicBezTo>
                  <a:pt x="2615455" y="1315635"/>
                  <a:pt x="2554560" y="1435385"/>
                  <a:pt x="2487472" y="1552038"/>
                </a:cubicBezTo>
                <a:cubicBezTo>
                  <a:pt x="2438962" y="1636689"/>
                  <a:pt x="2385292" y="1718243"/>
                  <a:pt x="2334718" y="1801862"/>
                </a:cubicBezTo>
                <a:cubicBezTo>
                  <a:pt x="2295497" y="1866898"/>
                  <a:pt x="2255244" y="1932968"/>
                  <a:pt x="2219120" y="1999037"/>
                </a:cubicBezTo>
                <a:cubicBezTo>
                  <a:pt x="2124165" y="2169371"/>
                  <a:pt x="2030242" y="2340737"/>
                  <a:pt x="1937351" y="2512104"/>
                </a:cubicBezTo>
                <a:cubicBezTo>
                  <a:pt x="1843427" y="2684503"/>
                  <a:pt x="1751568" y="2856901"/>
                  <a:pt x="1656613" y="3028268"/>
                </a:cubicBezTo>
                <a:cubicBezTo>
                  <a:pt x="1526566" y="3260542"/>
                  <a:pt x="1392390" y="3490751"/>
                  <a:pt x="1263374" y="3724057"/>
                </a:cubicBezTo>
                <a:cubicBezTo>
                  <a:pt x="1182869" y="3868583"/>
                  <a:pt x="1107524" y="4015173"/>
                  <a:pt x="1030115" y="4160732"/>
                </a:cubicBezTo>
                <a:cubicBezTo>
                  <a:pt x="980573" y="4254674"/>
                  <a:pt x="943416" y="4358939"/>
                  <a:pt x="878392" y="4441525"/>
                </a:cubicBezTo>
                <a:cubicBezTo>
                  <a:pt x="771052" y="4577792"/>
                  <a:pt x="650293" y="4705801"/>
                  <a:pt x="507860" y="4809034"/>
                </a:cubicBezTo>
                <a:cubicBezTo>
                  <a:pt x="430451" y="4864780"/>
                  <a:pt x="355106" y="4922590"/>
                  <a:pt x="276665" y="4975239"/>
                </a:cubicBezTo>
                <a:cubicBezTo>
                  <a:pt x="244669" y="4996918"/>
                  <a:pt x="206480" y="5014467"/>
                  <a:pt x="169324" y="5024790"/>
                </a:cubicBezTo>
                <a:cubicBezTo>
                  <a:pt x="100172" y="5045437"/>
                  <a:pt x="40309" y="5008273"/>
                  <a:pt x="26891" y="4934978"/>
                </a:cubicBezTo>
                <a:cubicBezTo>
                  <a:pt x="12441" y="4862715"/>
                  <a:pt x="-976" y="4789420"/>
                  <a:pt x="56" y="4717157"/>
                </a:cubicBezTo>
                <a:cubicBezTo>
                  <a:pt x="2120" y="4542693"/>
                  <a:pt x="12441" y="4368230"/>
                  <a:pt x="20698" y="4193766"/>
                </a:cubicBezTo>
                <a:cubicBezTo>
                  <a:pt x="22763" y="4144214"/>
                  <a:pt x="26891" y="4094663"/>
                  <a:pt x="82626" y="4071952"/>
                </a:cubicBezTo>
                <a:cubicBezTo>
                  <a:pt x="91915" y="4067822"/>
                  <a:pt x="99140" y="4054402"/>
                  <a:pt x="104300" y="4044079"/>
                </a:cubicBezTo>
                <a:cubicBezTo>
                  <a:pt x="144553" y="3955299"/>
                  <a:pt x="180677" y="3864453"/>
                  <a:pt x="226091" y="3777738"/>
                </a:cubicBezTo>
                <a:cubicBezTo>
                  <a:pt x="283890" y="3667279"/>
                  <a:pt x="346849" y="3558884"/>
                  <a:pt x="408777" y="3450490"/>
                </a:cubicBezTo>
                <a:cubicBezTo>
                  <a:pt x="504764" y="3283253"/>
                  <a:pt x="600751" y="3117048"/>
                  <a:pt x="698803" y="2950843"/>
                </a:cubicBezTo>
                <a:cubicBezTo>
                  <a:pt x="756602" y="2853804"/>
                  <a:pt x="817497" y="2758830"/>
                  <a:pt x="875296" y="2661791"/>
                </a:cubicBezTo>
                <a:cubicBezTo>
                  <a:pt x="959930" y="2521395"/>
                  <a:pt x="1043532" y="2379966"/>
                  <a:pt x="1128166" y="2238537"/>
                </a:cubicBezTo>
                <a:cubicBezTo>
                  <a:pt x="1159130" y="2185888"/>
                  <a:pt x="1192158" y="2134272"/>
                  <a:pt x="1223122" y="2081623"/>
                </a:cubicBezTo>
                <a:cubicBezTo>
                  <a:pt x="1329430" y="1903030"/>
                  <a:pt x="1434707" y="1723405"/>
                  <a:pt x="1542047" y="1546877"/>
                </a:cubicBezTo>
                <a:cubicBezTo>
                  <a:pt x="1659710" y="1354864"/>
                  <a:pt x="1778404" y="1162851"/>
                  <a:pt x="1901226" y="972902"/>
                </a:cubicBezTo>
                <a:cubicBezTo>
                  <a:pt x="1986892" y="839732"/>
                  <a:pt x="2078751" y="711723"/>
                  <a:pt x="2166482" y="579585"/>
                </a:cubicBezTo>
                <a:cubicBezTo>
                  <a:pt x="2191253" y="542422"/>
                  <a:pt x="2205703" y="499064"/>
                  <a:pt x="2231506" y="463965"/>
                </a:cubicBezTo>
                <a:cubicBezTo>
                  <a:pt x="2248020" y="443318"/>
                  <a:pt x="2278983" y="434027"/>
                  <a:pt x="2303754" y="419574"/>
                </a:cubicBezTo>
                <a:cubicBezTo>
                  <a:pt x="2314075" y="424736"/>
                  <a:pt x="2332654" y="429898"/>
                  <a:pt x="2332654" y="434027"/>
                </a:cubicBezTo>
                <a:cubicBezTo>
                  <a:pt x="2328525" y="484611"/>
                  <a:pt x="2363617" y="502161"/>
                  <a:pt x="2399742" y="519710"/>
                </a:cubicBezTo>
                <a:cubicBezTo>
                  <a:pt x="2426577" y="533131"/>
                  <a:pt x="2451348" y="551712"/>
                  <a:pt x="2478183" y="566165"/>
                </a:cubicBezTo>
                <a:cubicBezTo>
                  <a:pt x="2578299" y="623975"/>
                  <a:pt x="2679447" y="680754"/>
                  <a:pt x="2779563" y="737532"/>
                </a:cubicBezTo>
                <a:cubicBezTo>
                  <a:pt x="2815687" y="757146"/>
                  <a:pt x="2848715" y="760243"/>
                  <a:pt x="2865229" y="713788"/>
                </a:cubicBezTo>
                <a:cubicBezTo>
                  <a:pt x="2693897" y="615717"/>
                  <a:pt x="2524629" y="517646"/>
                  <a:pt x="2354328" y="422671"/>
                </a:cubicBezTo>
                <a:cubicBezTo>
                  <a:pt x="2340911" y="415445"/>
                  <a:pt x="2319236" y="420607"/>
                  <a:pt x="2301690" y="420607"/>
                </a:cubicBezTo>
                <a:cubicBezTo>
                  <a:pt x="2271758" y="282275"/>
                  <a:pt x="2352264" y="176977"/>
                  <a:pt x="2411095" y="65486"/>
                </a:cubicBezTo>
                <a:cubicBezTo>
                  <a:pt x="2441027" y="8708"/>
                  <a:pt x="2494697" y="-11939"/>
                  <a:pt x="2559721" y="6643"/>
                </a:cubicBezTo>
                <a:cubicBezTo>
                  <a:pt x="2739310" y="60324"/>
                  <a:pt x="2908578" y="137749"/>
                  <a:pt x="3062365" y="246143"/>
                </a:cubicBezTo>
                <a:cubicBezTo>
                  <a:pt x="3115003" y="283307"/>
                  <a:pt x="3126356" y="340085"/>
                  <a:pt x="3103650" y="402025"/>
                </a:cubicBezTo>
                <a:cubicBezTo>
                  <a:pt x="3079911" y="468094"/>
                  <a:pt x="3056172" y="533131"/>
                  <a:pt x="3033465" y="599200"/>
                </a:cubicBezTo>
                <a:cubicBezTo>
                  <a:pt x="3013855" y="657010"/>
                  <a:pt x="2979795" y="702432"/>
                  <a:pt x="2909610" y="716885"/>
                </a:cubicBezTo>
                <a:cubicBezTo>
                  <a:pt x="2961216" y="804633"/>
                  <a:pt x="2884839" y="847991"/>
                  <a:pt x="2849747" y="902704"/>
                </a:cubicBezTo>
                <a:cubicBezTo>
                  <a:pt x="2833233" y="928512"/>
                  <a:pt x="2795045" y="923351"/>
                  <a:pt x="2768210" y="898575"/>
                </a:cubicBezTo>
                <a:cubicBezTo>
                  <a:pt x="2718668" y="811859"/>
                  <a:pt x="2719700" y="810827"/>
                  <a:pt x="2610295" y="748887"/>
                </a:cubicBezTo>
                <a:cubicBezTo>
                  <a:pt x="2512243" y="693141"/>
                  <a:pt x="2412127" y="638428"/>
                  <a:pt x="2312011" y="586812"/>
                </a:cubicBezTo>
                <a:cubicBezTo>
                  <a:pt x="2299626" y="580618"/>
                  <a:pt x="2280015" y="588876"/>
                  <a:pt x="2245955" y="593006"/>
                </a:cubicBezTo>
                <a:cubicBezTo>
                  <a:pt x="2275887" y="616749"/>
                  <a:pt x="2286208" y="628105"/>
                  <a:pt x="2298594" y="635331"/>
                </a:cubicBezTo>
                <a:cubicBezTo>
                  <a:pt x="2435866" y="722047"/>
                  <a:pt x="2573138" y="808762"/>
                  <a:pt x="2711443" y="893413"/>
                </a:cubicBezTo>
                <a:cubicBezTo>
                  <a:pt x="2730021" y="901672"/>
                  <a:pt x="2753760" y="894445"/>
                  <a:pt x="2774402" y="895478"/>
                </a:cubicBezTo>
                <a:close/>
                <a:moveTo>
                  <a:pt x="549145" y="3993495"/>
                </a:moveTo>
                <a:cubicBezTo>
                  <a:pt x="600751" y="3943943"/>
                  <a:pt x="649261" y="3888197"/>
                  <a:pt x="730799" y="3899553"/>
                </a:cubicBezTo>
                <a:cubicBezTo>
                  <a:pt x="807176" y="3768447"/>
                  <a:pt x="877360" y="3639406"/>
                  <a:pt x="955802" y="3515527"/>
                </a:cubicBezTo>
                <a:cubicBezTo>
                  <a:pt x="1151905" y="3208925"/>
                  <a:pt x="1329430" y="2892001"/>
                  <a:pt x="1493538" y="2566817"/>
                </a:cubicBezTo>
                <a:cubicBezTo>
                  <a:pt x="1578172" y="2400612"/>
                  <a:pt x="1667967" y="2237504"/>
                  <a:pt x="1758793" y="2074397"/>
                </a:cubicBezTo>
                <a:cubicBezTo>
                  <a:pt x="1832074" y="1940194"/>
                  <a:pt x="1909483" y="1808056"/>
                  <a:pt x="1985860" y="1675918"/>
                </a:cubicBezTo>
                <a:cubicBezTo>
                  <a:pt x="2037466" y="1585073"/>
                  <a:pt x="2082880" y="1491131"/>
                  <a:pt x="2140679" y="1405448"/>
                </a:cubicBezTo>
                <a:cubicBezTo>
                  <a:pt x="2255244" y="1232017"/>
                  <a:pt x="2372906" y="1061683"/>
                  <a:pt x="2459605" y="861411"/>
                </a:cubicBezTo>
                <a:cubicBezTo>
                  <a:pt x="2435866" y="849023"/>
                  <a:pt x="2412127" y="836635"/>
                  <a:pt x="2385292" y="822182"/>
                </a:cubicBezTo>
                <a:cubicBezTo>
                  <a:pt x="2338846" y="900639"/>
                  <a:pt x="2300658" y="969805"/>
                  <a:pt x="2258341" y="1036907"/>
                </a:cubicBezTo>
                <a:cubicBezTo>
                  <a:pt x="2142743" y="1216532"/>
                  <a:pt x="2017856" y="1390995"/>
                  <a:pt x="1909483" y="1574750"/>
                </a:cubicBezTo>
                <a:cubicBezTo>
                  <a:pt x="1705123" y="1919547"/>
                  <a:pt x="1505923" y="2267442"/>
                  <a:pt x="1311884" y="2617401"/>
                </a:cubicBezTo>
                <a:cubicBezTo>
                  <a:pt x="1196286" y="2826964"/>
                  <a:pt x="1061078" y="3023106"/>
                  <a:pt x="924838" y="3219248"/>
                </a:cubicBezTo>
                <a:cubicBezTo>
                  <a:pt x="776212" y="3431908"/>
                  <a:pt x="639972" y="3652826"/>
                  <a:pt x="498571" y="3870648"/>
                </a:cubicBezTo>
                <a:cubicBezTo>
                  <a:pt x="504764" y="3872712"/>
                  <a:pt x="511989" y="3873744"/>
                  <a:pt x="518182" y="3875809"/>
                </a:cubicBezTo>
                <a:cubicBezTo>
                  <a:pt x="529535" y="3916070"/>
                  <a:pt x="540888" y="3956331"/>
                  <a:pt x="552242" y="3996592"/>
                </a:cubicBezTo>
                <a:cubicBezTo>
                  <a:pt x="499603" y="4061628"/>
                  <a:pt x="446965" y="4126665"/>
                  <a:pt x="393295" y="4191702"/>
                </a:cubicBezTo>
                <a:cubicBezTo>
                  <a:pt x="472768" y="4206154"/>
                  <a:pt x="523342" y="4178281"/>
                  <a:pt x="534696" y="4112212"/>
                </a:cubicBezTo>
                <a:cubicBezTo>
                  <a:pt x="540888" y="4072984"/>
                  <a:pt x="543985" y="4032723"/>
                  <a:pt x="549145" y="3993495"/>
                </a:cubicBezTo>
                <a:close/>
                <a:moveTo>
                  <a:pt x="2628873" y="962579"/>
                </a:moveTo>
                <a:cubicBezTo>
                  <a:pt x="2599973" y="947094"/>
                  <a:pt x="2572106" y="933674"/>
                  <a:pt x="2545271" y="919221"/>
                </a:cubicBezTo>
                <a:cubicBezTo>
                  <a:pt x="2448251" y="1073038"/>
                  <a:pt x="2351232" y="1215500"/>
                  <a:pt x="2265566" y="1364155"/>
                </a:cubicBezTo>
                <a:cubicBezTo>
                  <a:pt x="2053980" y="1729599"/>
                  <a:pt x="1843427" y="2097108"/>
                  <a:pt x="1640099" y="2466681"/>
                </a:cubicBezTo>
                <a:cubicBezTo>
                  <a:pt x="1473927" y="2770186"/>
                  <a:pt x="1311884" y="3075755"/>
                  <a:pt x="1126102" y="3367904"/>
                </a:cubicBezTo>
                <a:cubicBezTo>
                  <a:pt x="1015665" y="3541335"/>
                  <a:pt x="915549" y="3719928"/>
                  <a:pt x="812337" y="3897488"/>
                </a:cubicBezTo>
                <a:cubicBezTo>
                  <a:pt x="800983" y="3918135"/>
                  <a:pt x="789630" y="3941878"/>
                  <a:pt x="789630" y="3964589"/>
                </a:cubicBezTo>
                <a:cubicBezTo>
                  <a:pt x="789630" y="4026529"/>
                  <a:pt x="766923" y="4077113"/>
                  <a:pt x="725638" y="4121503"/>
                </a:cubicBezTo>
                <a:cubicBezTo>
                  <a:pt x="696739" y="4152473"/>
                  <a:pt x="669904" y="4185508"/>
                  <a:pt x="639972" y="4221639"/>
                </a:cubicBezTo>
                <a:cubicBezTo>
                  <a:pt x="665775" y="4278417"/>
                  <a:pt x="688482" y="4333131"/>
                  <a:pt x="763827" y="4351713"/>
                </a:cubicBezTo>
                <a:cubicBezTo>
                  <a:pt x="803048" y="4285644"/>
                  <a:pt x="844332" y="4221639"/>
                  <a:pt x="880457" y="4154538"/>
                </a:cubicBezTo>
                <a:cubicBezTo>
                  <a:pt x="926902" y="4068855"/>
                  <a:pt x="968187" y="3981107"/>
                  <a:pt x="1014633" y="3895423"/>
                </a:cubicBezTo>
                <a:cubicBezTo>
                  <a:pt x="1160162" y="3627018"/>
                  <a:pt x="1307756" y="3359645"/>
                  <a:pt x="1453285" y="3090207"/>
                </a:cubicBezTo>
                <a:cubicBezTo>
                  <a:pt x="1515212" y="2974587"/>
                  <a:pt x="1574043" y="2855869"/>
                  <a:pt x="1632874" y="2739216"/>
                </a:cubicBezTo>
                <a:cubicBezTo>
                  <a:pt x="1699962" y="2606046"/>
                  <a:pt x="1761890" y="2469778"/>
                  <a:pt x="1833106" y="2337640"/>
                </a:cubicBezTo>
                <a:cubicBezTo>
                  <a:pt x="1911547" y="2193114"/>
                  <a:pt x="1996182" y="2052718"/>
                  <a:pt x="2078751" y="1910256"/>
                </a:cubicBezTo>
                <a:cubicBezTo>
                  <a:pt x="2098362" y="1876190"/>
                  <a:pt x="2119004" y="1842123"/>
                  <a:pt x="2138615" y="1808056"/>
                </a:cubicBezTo>
                <a:cubicBezTo>
                  <a:pt x="2223249" y="1659401"/>
                  <a:pt x="2306851" y="1510745"/>
                  <a:pt x="2391485" y="1363122"/>
                </a:cubicBezTo>
                <a:cubicBezTo>
                  <a:pt x="2467862" y="1233049"/>
                  <a:pt x="2546303" y="1102976"/>
                  <a:pt x="2628873" y="962579"/>
                </a:cubicBezTo>
                <a:close/>
                <a:moveTo>
                  <a:pt x="2235634" y="713788"/>
                </a:moveTo>
                <a:cubicBezTo>
                  <a:pt x="2210863" y="750952"/>
                  <a:pt x="2189189" y="779857"/>
                  <a:pt x="2169578" y="810827"/>
                </a:cubicBezTo>
                <a:cubicBezTo>
                  <a:pt x="2110747" y="899607"/>
                  <a:pt x="2052948" y="989420"/>
                  <a:pt x="1993085" y="1079232"/>
                </a:cubicBezTo>
                <a:cubicBezTo>
                  <a:pt x="1891937" y="1232017"/>
                  <a:pt x="1785629" y="1381704"/>
                  <a:pt x="1690673" y="1538618"/>
                </a:cubicBezTo>
                <a:cubicBezTo>
                  <a:pt x="1539983" y="1787409"/>
                  <a:pt x="1400647" y="2042394"/>
                  <a:pt x="1250989" y="2291185"/>
                </a:cubicBezTo>
                <a:cubicBezTo>
                  <a:pt x="1129198" y="2495586"/>
                  <a:pt x="1000183" y="2695858"/>
                  <a:pt x="874264" y="2898194"/>
                </a:cubicBezTo>
                <a:cubicBezTo>
                  <a:pt x="771052" y="3064399"/>
                  <a:pt x="667839" y="3230604"/>
                  <a:pt x="562563" y="3395777"/>
                </a:cubicBezTo>
                <a:cubicBezTo>
                  <a:pt x="460383" y="3555787"/>
                  <a:pt x="375749" y="3725089"/>
                  <a:pt x="303500" y="3900585"/>
                </a:cubicBezTo>
                <a:cubicBezTo>
                  <a:pt x="301436" y="3906779"/>
                  <a:pt x="305564" y="3916070"/>
                  <a:pt x="306596" y="3924329"/>
                </a:cubicBezTo>
                <a:cubicBezTo>
                  <a:pt x="411873" y="3860324"/>
                  <a:pt x="410841" y="3859292"/>
                  <a:pt x="468640" y="3755027"/>
                </a:cubicBezTo>
                <a:cubicBezTo>
                  <a:pt x="504764" y="3687925"/>
                  <a:pt x="542953" y="3621856"/>
                  <a:pt x="585270" y="3558884"/>
                </a:cubicBezTo>
                <a:cubicBezTo>
                  <a:pt x="709124" y="3376162"/>
                  <a:pt x="835043" y="3195505"/>
                  <a:pt x="959930" y="3013815"/>
                </a:cubicBezTo>
                <a:cubicBezTo>
                  <a:pt x="1006376" y="2945681"/>
                  <a:pt x="1055918" y="2879613"/>
                  <a:pt x="1096170" y="2808382"/>
                </a:cubicBezTo>
                <a:cubicBezTo>
                  <a:pt x="1204543" y="2616369"/>
                  <a:pt x="1308788" y="2422291"/>
                  <a:pt x="1416128" y="2230278"/>
                </a:cubicBezTo>
                <a:cubicBezTo>
                  <a:pt x="1524501" y="2035168"/>
                  <a:pt x="1640099" y="1843155"/>
                  <a:pt x="1744344" y="1645980"/>
                </a:cubicBezTo>
                <a:cubicBezTo>
                  <a:pt x="1865102" y="1418868"/>
                  <a:pt x="2002374" y="1203112"/>
                  <a:pt x="2153064" y="994581"/>
                </a:cubicBezTo>
                <a:cubicBezTo>
                  <a:pt x="2206735" y="920254"/>
                  <a:pt x="2260405" y="846958"/>
                  <a:pt x="2318204" y="766437"/>
                </a:cubicBezTo>
                <a:cubicBezTo>
                  <a:pt x="2288272" y="747855"/>
                  <a:pt x="2264534" y="732370"/>
                  <a:pt x="2235634" y="713788"/>
                </a:cubicBezTo>
                <a:close/>
                <a:moveTo>
                  <a:pt x="113589" y="4706833"/>
                </a:moveTo>
                <a:cubicBezTo>
                  <a:pt x="166228" y="4742965"/>
                  <a:pt x="210609" y="4773935"/>
                  <a:pt x="265312" y="4811099"/>
                </a:cubicBezTo>
                <a:cubicBezTo>
                  <a:pt x="406712" y="4691349"/>
                  <a:pt x="554306" y="4566437"/>
                  <a:pt x="697771" y="4444622"/>
                </a:cubicBezTo>
                <a:cubicBezTo>
                  <a:pt x="642036" y="4387844"/>
                  <a:pt x="591462" y="4336228"/>
                  <a:pt x="536760" y="4279450"/>
                </a:cubicBezTo>
                <a:cubicBezTo>
                  <a:pt x="514053" y="4283579"/>
                  <a:pt x="484122" y="4292870"/>
                  <a:pt x="454190" y="4292870"/>
                </a:cubicBezTo>
                <a:cubicBezTo>
                  <a:pt x="422194" y="4291837"/>
                  <a:pt x="378845" y="4291837"/>
                  <a:pt x="359235" y="4273256"/>
                </a:cubicBezTo>
                <a:cubicBezTo>
                  <a:pt x="291115" y="4207187"/>
                  <a:pt x="192031" y="4234027"/>
                  <a:pt x="113589" y="4166926"/>
                </a:cubicBezTo>
                <a:cubicBezTo>
                  <a:pt x="113589" y="4362036"/>
                  <a:pt x="113589" y="4538564"/>
                  <a:pt x="113589" y="4706833"/>
                </a:cubicBezTo>
                <a:close/>
                <a:moveTo>
                  <a:pt x="2979795" y="334924"/>
                </a:moveTo>
                <a:cubicBezTo>
                  <a:pt x="2841490" y="224464"/>
                  <a:pt x="2685640" y="168719"/>
                  <a:pt x="2531853" y="87165"/>
                </a:cubicBezTo>
                <a:cubicBezTo>
                  <a:pt x="2485408" y="168719"/>
                  <a:pt x="2442059" y="243046"/>
                  <a:pt x="2396645" y="320471"/>
                </a:cubicBezTo>
                <a:cubicBezTo>
                  <a:pt x="2557656" y="412348"/>
                  <a:pt x="2707314" y="499064"/>
                  <a:pt x="2866261" y="589909"/>
                </a:cubicBezTo>
                <a:cubicBezTo>
                  <a:pt x="2906514" y="499064"/>
                  <a:pt x="2941606" y="420607"/>
                  <a:pt x="2979795" y="334924"/>
                </a:cubicBezTo>
                <a:close/>
                <a:moveTo>
                  <a:pt x="195127" y="4125633"/>
                </a:moveTo>
                <a:cubicBezTo>
                  <a:pt x="261183" y="4118406"/>
                  <a:pt x="261183" y="4118406"/>
                  <a:pt x="249830" y="4044079"/>
                </a:cubicBezTo>
                <a:cubicBezTo>
                  <a:pt x="231251" y="4070919"/>
                  <a:pt x="217834" y="4091566"/>
                  <a:pt x="195127" y="41256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856904" y="0"/>
            <a:ext cx="4287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757698" y="1477350"/>
            <a:ext cx="3362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Add an Agenda Page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03" name="Google Shape;103;p13"/>
          <p:cNvGrpSpPr/>
          <p:nvPr/>
        </p:nvGrpSpPr>
        <p:grpSpPr>
          <a:xfrm>
            <a:off x="5443420" y="1569981"/>
            <a:ext cx="3114113" cy="2327032"/>
            <a:chOff x="0" y="-104775"/>
            <a:chExt cx="8304300" cy="6205420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0" y="-104775"/>
              <a:ext cx="8304300" cy="19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1300" lvl="1" marL="48260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Arial"/>
                <a:buChar char="•"/>
              </a:pPr>
              <a:r>
                <a:rPr b="1" i="0" lang="en" sz="2200" u="none" cap="none" strike="noStrike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2004635"/>
              <a:ext cx="8304300" cy="19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1300" lvl="1" marL="48260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Arial"/>
                <a:buChar char="•"/>
              </a:pPr>
              <a:r>
                <a:rPr b="1" i="0" lang="en" sz="2200" u="none" cap="none" strike="noStrike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0" y="4114045"/>
              <a:ext cx="8304300" cy="19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1300" lvl="1" marL="48260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200"/>
                <a:buFont typeface="Arial"/>
                <a:buChar char="•"/>
              </a:pPr>
              <a:r>
                <a:rPr b="1" i="0" lang="en" sz="2200" u="none" cap="none" strike="noStrike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an agenda here.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107" name="Google Shape;107;p13"/>
          <p:cNvSpPr/>
          <p:nvPr/>
        </p:nvSpPr>
        <p:spPr>
          <a:xfrm>
            <a:off x="-152733" y="-234608"/>
            <a:ext cx="1333882" cy="1969033"/>
          </a:xfrm>
          <a:custGeom>
            <a:rect b="b" l="l" r="r" t="t"/>
            <a:pathLst>
              <a:path extrusionOk="0" h="3938066" w="2667764">
                <a:moveTo>
                  <a:pt x="1265798" y="429590"/>
                </a:moveTo>
                <a:cubicBezTo>
                  <a:pt x="1218671" y="410341"/>
                  <a:pt x="1218007" y="375162"/>
                  <a:pt x="1218671" y="336663"/>
                </a:cubicBezTo>
                <a:cubicBezTo>
                  <a:pt x="1219999" y="270951"/>
                  <a:pt x="1218671" y="204574"/>
                  <a:pt x="1218671" y="126914"/>
                </a:cubicBezTo>
                <a:cubicBezTo>
                  <a:pt x="1174863" y="166076"/>
                  <a:pt x="1133709" y="196609"/>
                  <a:pt x="1099857" y="233116"/>
                </a:cubicBezTo>
                <a:cubicBezTo>
                  <a:pt x="945864" y="401049"/>
                  <a:pt x="788552" y="565662"/>
                  <a:pt x="645179" y="742887"/>
                </a:cubicBezTo>
                <a:cubicBezTo>
                  <a:pt x="552252" y="857718"/>
                  <a:pt x="459325" y="972549"/>
                  <a:pt x="367062" y="1088044"/>
                </a:cubicBezTo>
                <a:cubicBezTo>
                  <a:pt x="350467" y="1108621"/>
                  <a:pt x="338520" y="1131853"/>
                  <a:pt x="333873" y="1163714"/>
                </a:cubicBezTo>
                <a:cubicBezTo>
                  <a:pt x="365070" y="1141809"/>
                  <a:pt x="396267" y="1120569"/>
                  <a:pt x="426800" y="1098665"/>
                </a:cubicBezTo>
                <a:cubicBezTo>
                  <a:pt x="549597" y="1011048"/>
                  <a:pt x="672393" y="922767"/>
                  <a:pt x="794526" y="834486"/>
                </a:cubicBezTo>
                <a:cubicBezTo>
                  <a:pt x="840325" y="801298"/>
                  <a:pt x="885461" y="765455"/>
                  <a:pt x="931261" y="732267"/>
                </a:cubicBezTo>
                <a:cubicBezTo>
                  <a:pt x="1026843" y="661908"/>
                  <a:pt x="1123089" y="592213"/>
                  <a:pt x="1218671" y="522517"/>
                </a:cubicBezTo>
                <a:cubicBezTo>
                  <a:pt x="1300314" y="462779"/>
                  <a:pt x="1385276" y="406359"/>
                  <a:pt x="1462936" y="341974"/>
                </a:cubicBezTo>
                <a:cubicBezTo>
                  <a:pt x="1531304" y="284890"/>
                  <a:pt x="1612283" y="256348"/>
                  <a:pt x="1690607" y="219841"/>
                </a:cubicBezTo>
                <a:cubicBezTo>
                  <a:pt x="1723796" y="204574"/>
                  <a:pt x="1750346" y="215858"/>
                  <a:pt x="1758311" y="251038"/>
                </a:cubicBezTo>
                <a:cubicBezTo>
                  <a:pt x="1764949" y="279580"/>
                  <a:pt x="1764949" y="310113"/>
                  <a:pt x="1763622" y="339318"/>
                </a:cubicBezTo>
                <a:cubicBezTo>
                  <a:pt x="1758975" y="420961"/>
                  <a:pt x="1752337" y="501941"/>
                  <a:pt x="1745700" y="592213"/>
                </a:cubicBezTo>
                <a:cubicBezTo>
                  <a:pt x="1798801" y="572300"/>
                  <a:pt x="1845928" y="562343"/>
                  <a:pt x="1884427" y="538448"/>
                </a:cubicBezTo>
                <a:cubicBezTo>
                  <a:pt x="1977354" y="479373"/>
                  <a:pt x="2082228" y="462115"/>
                  <a:pt x="2185775" y="438883"/>
                </a:cubicBezTo>
                <a:cubicBezTo>
                  <a:pt x="2213654" y="432909"/>
                  <a:pt x="2230248" y="446184"/>
                  <a:pt x="2236222" y="470080"/>
                </a:cubicBezTo>
                <a:cubicBezTo>
                  <a:pt x="2241532" y="493975"/>
                  <a:pt x="2241532" y="519198"/>
                  <a:pt x="2241532" y="543758"/>
                </a:cubicBezTo>
                <a:cubicBezTo>
                  <a:pt x="2242195" y="600842"/>
                  <a:pt x="2241532" y="657261"/>
                  <a:pt x="2241532" y="720983"/>
                </a:cubicBezTo>
                <a:cubicBezTo>
                  <a:pt x="2260117" y="720983"/>
                  <a:pt x="2279366" y="723638"/>
                  <a:pt x="2297288" y="720319"/>
                </a:cubicBezTo>
                <a:cubicBezTo>
                  <a:pt x="2350389" y="711690"/>
                  <a:pt x="2403490" y="699079"/>
                  <a:pt x="2456591" y="690450"/>
                </a:cubicBezTo>
                <a:cubicBezTo>
                  <a:pt x="2502391" y="683148"/>
                  <a:pt x="2538898" y="710363"/>
                  <a:pt x="2547527" y="757490"/>
                </a:cubicBezTo>
                <a:cubicBezTo>
                  <a:pt x="2554165" y="793997"/>
                  <a:pt x="2558147" y="831168"/>
                  <a:pt x="2560139" y="868338"/>
                </a:cubicBezTo>
                <a:cubicBezTo>
                  <a:pt x="2572750" y="1131189"/>
                  <a:pt x="2585362" y="1393376"/>
                  <a:pt x="2595982" y="1656226"/>
                </a:cubicBezTo>
                <a:cubicBezTo>
                  <a:pt x="2602620" y="1824822"/>
                  <a:pt x="2601956" y="1993419"/>
                  <a:pt x="2610585" y="2161351"/>
                </a:cubicBezTo>
                <a:cubicBezTo>
                  <a:pt x="2622532" y="2403625"/>
                  <a:pt x="2638463" y="2645235"/>
                  <a:pt x="2653066" y="2887509"/>
                </a:cubicBezTo>
                <a:cubicBezTo>
                  <a:pt x="2657048" y="2951894"/>
                  <a:pt x="2660367" y="3016279"/>
                  <a:pt x="2667005" y="3080000"/>
                </a:cubicBezTo>
                <a:cubicBezTo>
                  <a:pt x="2671651" y="3125136"/>
                  <a:pt x="2655057" y="3156997"/>
                  <a:pt x="2615231" y="3177574"/>
                </a:cubicBezTo>
                <a:cubicBezTo>
                  <a:pt x="2588680" y="3190849"/>
                  <a:pt x="2562794" y="3205452"/>
                  <a:pt x="2534915" y="3216736"/>
                </a:cubicBezTo>
                <a:cubicBezTo>
                  <a:pt x="2410792" y="3265191"/>
                  <a:pt x="2286668" y="3313645"/>
                  <a:pt x="2161216" y="3360109"/>
                </a:cubicBezTo>
                <a:cubicBezTo>
                  <a:pt x="2010542" y="3415865"/>
                  <a:pt x="1857876" y="3466311"/>
                  <a:pt x="1708529" y="3525386"/>
                </a:cubicBezTo>
                <a:cubicBezTo>
                  <a:pt x="1526658" y="3597073"/>
                  <a:pt x="1347441" y="3674069"/>
                  <a:pt x="1167561" y="3751730"/>
                </a:cubicBezTo>
                <a:cubicBezTo>
                  <a:pt x="1065342" y="3795538"/>
                  <a:pt x="965113" y="3843329"/>
                  <a:pt x="865548" y="3891784"/>
                </a:cubicBezTo>
                <a:cubicBezTo>
                  <a:pt x="796517" y="3925636"/>
                  <a:pt x="722839" y="3930282"/>
                  <a:pt x="648498" y="3932274"/>
                </a:cubicBezTo>
                <a:cubicBezTo>
                  <a:pt x="536985" y="3934929"/>
                  <a:pt x="425473" y="3939575"/>
                  <a:pt x="314624" y="3937584"/>
                </a:cubicBezTo>
                <a:cubicBezTo>
                  <a:pt x="258868" y="3936920"/>
                  <a:pt x="202448" y="3926300"/>
                  <a:pt x="147356" y="3915016"/>
                </a:cubicBezTo>
                <a:cubicBezTo>
                  <a:pt x="94918" y="3903732"/>
                  <a:pt x="69031" y="3868552"/>
                  <a:pt x="66376" y="3812796"/>
                </a:cubicBezTo>
                <a:cubicBezTo>
                  <a:pt x="59075" y="3674733"/>
                  <a:pt x="52437" y="3536006"/>
                  <a:pt x="45800" y="3397943"/>
                </a:cubicBezTo>
                <a:cubicBezTo>
                  <a:pt x="39162" y="3257226"/>
                  <a:pt x="29869" y="3116507"/>
                  <a:pt x="26551" y="2975126"/>
                </a:cubicBezTo>
                <a:cubicBezTo>
                  <a:pt x="23896" y="2863613"/>
                  <a:pt x="27878" y="2752765"/>
                  <a:pt x="28542" y="2641252"/>
                </a:cubicBezTo>
                <a:cubicBezTo>
                  <a:pt x="29869" y="2545007"/>
                  <a:pt x="27214" y="2448761"/>
                  <a:pt x="10620" y="2353179"/>
                </a:cubicBezTo>
                <a:cubicBezTo>
                  <a:pt x="664" y="2294104"/>
                  <a:pt x="0" y="2233701"/>
                  <a:pt x="0" y="2173962"/>
                </a:cubicBezTo>
                <a:cubicBezTo>
                  <a:pt x="664" y="1948946"/>
                  <a:pt x="664" y="1723267"/>
                  <a:pt x="5974" y="1498251"/>
                </a:cubicBezTo>
                <a:cubicBezTo>
                  <a:pt x="8629" y="1393376"/>
                  <a:pt x="33852" y="1293811"/>
                  <a:pt x="110185" y="1211505"/>
                </a:cubicBezTo>
                <a:cubicBezTo>
                  <a:pt x="153330" y="1165041"/>
                  <a:pt x="185190" y="1107294"/>
                  <a:pt x="221697" y="1054192"/>
                </a:cubicBezTo>
                <a:cubicBezTo>
                  <a:pt x="282100" y="966576"/>
                  <a:pt x="343830" y="882277"/>
                  <a:pt x="420827" y="806608"/>
                </a:cubicBezTo>
                <a:cubicBezTo>
                  <a:pt x="513754" y="715673"/>
                  <a:pt x="587431" y="604824"/>
                  <a:pt x="681022" y="514552"/>
                </a:cubicBezTo>
                <a:cubicBezTo>
                  <a:pt x="787888" y="411669"/>
                  <a:pt x="884798" y="298829"/>
                  <a:pt x="991000" y="195945"/>
                </a:cubicBezTo>
                <a:cubicBezTo>
                  <a:pt x="1056713" y="132224"/>
                  <a:pt x="1128399" y="75140"/>
                  <a:pt x="1198758" y="17393"/>
                </a:cubicBezTo>
                <a:cubicBezTo>
                  <a:pt x="1235265" y="-12477"/>
                  <a:pt x="1263143" y="-3184"/>
                  <a:pt x="1265798" y="39961"/>
                </a:cubicBezTo>
                <a:cubicBezTo>
                  <a:pt x="1273100" y="158775"/>
                  <a:pt x="1277082" y="277588"/>
                  <a:pt x="1281065" y="397066"/>
                </a:cubicBezTo>
                <a:cubicBezTo>
                  <a:pt x="1281729" y="406359"/>
                  <a:pt x="1271772" y="416979"/>
                  <a:pt x="1265798" y="429590"/>
                </a:cubicBezTo>
                <a:close/>
                <a:moveTo>
                  <a:pt x="600043" y="1432538"/>
                </a:moveTo>
                <a:cubicBezTo>
                  <a:pt x="600043" y="1534758"/>
                  <a:pt x="596060" y="1631667"/>
                  <a:pt x="600707" y="1727913"/>
                </a:cubicBezTo>
                <a:cubicBezTo>
                  <a:pt x="611327" y="1940317"/>
                  <a:pt x="627921" y="2152722"/>
                  <a:pt x="637877" y="2365126"/>
                </a:cubicBezTo>
                <a:cubicBezTo>
                  <a:pt x="644515" y="2513810"/>
                  <a:pt x="641860" y="2662493"/>
                  <a:pt x="647170" y="2811176"/>
                </a:cubicBezTo>
                <a:cubicBezTo>
                  <a:pt x="654472" y="3026236"/>
                  <a:pt x="653144" y="3241295"/>
                  <a:pt x="711555" y="3451708"/>
                </a:cubicBezTo>
                <a:cubicBezTo>
                  <a:pt x="725494" y="3500827"/>
                  <a:pt x="724167" y="3554592"/>
                  <a:pt x="728813" y="3606365"/>
                </a:cubicBezTo>
                <a:cubicBezTo>
                  <a:pt x="735451" y="3676725"/>
                  <a:pt x="729477" y="3749075"/>
                  <a:pt x="764656" y="3815451"/>
                </a:cubicBezTo>
                <a:cubicBezTo>
                  <a:pt x="792534" y="3806822"/>
                  <a:pt x="817094" y="3801512"/>
                  <a:pt x="839662" y="3790892"/>
                </a:cubicBezTo>
                <a:cubicBezTo>
                  <a:pt x="946528" y="3740446"/>
                  <a:pt x="1052066" y="3686017"/>
                  <a:pt x="1159596" y="3637562"/>
                </a:cubicBezTo>
                <a:cubicBezTo>
                  <a:pt x="1344123" y="3554592"/>
                  <a:pt x="1530640" y="3475604"/>
                  <a:pt x="1715830" y="3393961"/>
                </a:cubicBezTo>
                <a:cubicBezTo>
                  <a:pt x="1747691" y="3380022"/>
                  <a:pt x="1776897" y="3361436"/>
                  <a:pt x="1808757" y="3348825"/>
                </a:cubicBezTo>
                <a:cubicBezTo>
                  <a:pt x="1997266" y="3275147"/>
                  <a:pt x="2186439" y="3203461"/>
                  <a:pt x="2374948" y="3129783"/>
                </a:cubicBezTo>
                <a:cubicBezTo>
                  <a:pt x="2434023" y="3106551"/>
                  <a:pt x="2491107" y="3078673"/>
                  <a:pt x="2549518" y="3052786"/>
                </a:cubicBezTo>
                <a:cubicBezTo>
                  <a:pt x="2549518" y="2999021"/>
                  <a:pt x="2550846" y="2949239"/>
                  <a:pt x="2549518" y="2900120"/>
                </a:cubicBezTo>
                <a:cubicBezTo>
                  <a:pt x="2544208" y="2746791"/>
                  <a:pt x="2536907" y="2593461"/>
                  <a:pt x="2532260" y="2440132"/>
                </a:cubicBezTo>
                <a:cubicBezTo>
                  <a:pt x="2526287" y="2271536"/>
                  <a:pt x="2521640" y="2103603"/>
                  <a:pt x="2517658" y="1935007"/>
                </a:cubicBezTo>
                <a:cubicBezTo>
                  <a:pt x="2511020" y="1644942"/>
                  <a:pt x="2506374" y="1354878"/>
                  <a:pt x="2499072" y="1064813"/>
                </a:cubicBezTo>
                <a:cubicBezTo>
                  <a:pt x="2497081" y="976532"/>
                  <a:pt x="2489116" y="888251"/>
                  <a:pt x="2483142" y="792006"/>
                </a:cubicBezTo>
                <a:cubicBezTo>
                  <a:pt x="2363001" y="827185"/>
                  <a:pt x="2250161" y="859710"/>
                  <a:pt x="2137321" y="894225"/>
                </a:cubicBezTo>
                <a:cubicBezTo>
                  <a:pt x="2043066" y="923431"/>
                  <a:pt x="1948812" y="954628"/>
                  <a:pt x="1855221" y="986488"/>
                </a:cubicBezTo>
                <a:cubicBezTo>
                  <a:pt x="1705874" y="1036934"/>
                  <a:pt x="1556527" y="1087381"/>
                  <a:pt x="1409171" y="1145128"/>
                </a:cubicBezTo>
                <a:cubicBezTo>
                  <a:pt x="1269117" y="1200221"/>
                  <a:pt x="1125080" y="1244693"/>
                  <a:pt x="982371" y="1294475"/>
                </a:cubicBezTo>
                <a:cubicBezTo>
                  <a:pt x="858247" y="1340275"/>
                  <a:pt x="732132" y="1385411"/>
                  <a:pt x="600043" y="1432538"/>
                </a:cubicBezTo>
                <a:close/>
                <a:moveTo>
                  <a:pt x="621283" y="3820097"/>
                </a:moveTo>
                <a:cubicBezTo>
                  <a:pt x="611991" y="3690663"/>
                  <a:pt x="604689" y="3570522"/>
                  <a:pt x="595396" y="3450381"/>
                </a:cubicBezTo>
                <a:cubicBezTo>
                  <a:pt x="591414" y="3398607"/>
                  <a:pt x="585440" y="3346834"/>
                  <a:pt x="578139" y="3295724"/>
                </a:cubicBezTo>
                <a:cubicBezTo>
                  <a:pt x="565527" y="3210762"/>
                  <a:pt x="542295" y="3125800"/>
                  <a:pt x="538313" y="3040175"/>
                </a:cubicBezTo>
                <a:cubicBezTo>
                  <a:pt x="531011" y="2884854"/>
                  <a:pt x="535658" y="2729533"/>
                  <a:pt x="533666" y="2573549"/>
                </a:cubicBezTo>
                <a:cubicBezTo>
                  <a:pt x="532339" y="2450088"/>
                  <a:pt x="529020" y="2326628"/>
                  <a:pt x="525037" y="2203168"/>
                </a:cubicBezTo>
                <a:cubicBezTo>
                  <a:pt x="521055" y="2081699"/>
                  <a:pt x="512426" y="1960894"/>
                  <a:pt x="509771" y="1840089"/>
                </a:cubicBezTo>
                <a:cubicBezTo>
                  <a:pt x="507116" y="1709328"/>
                  <a:pt x="509107" y="1578566"/>
                  <a:pt x="509107" y="1438512"/>
                </a:cubicBezTo>
                <a:cubicBezTo>
                  <a:pt x="373035" y="1446477"/>
                  <a:pt x="236964" y="1454442"/>
                  <a:pt x="102883" y="1462407"/>
                </a:cubicBezTo>
                <a:cubicBezTo>
                  <a:pt x="102883" y="1582549"/>
                  <a:pt x="101556" y="1695388"/>
                  <a:pt x="103547" y="1808892"/>
                </a:cubicBezTo>
                <a:cubicBezTo>
                  <a:pt x="105539" y="1944964"/>
                  <a:pt x="110185" y="2081035"/>
                  <a:pt x="113504" y="2217107"/>
                </a:cubicBezTo>
                <a:cubicBezTo>
                  <a:pt x="116823" y="2325964"/>
                  <a:pt x="120141" y="2435485"/>
                  <a:pt x="124788" y="2544343"/>
                </a:cubicBezTo>
                <a:cubicBezTo>
                  <a:pt x="128106" y="2625986"/>
                  <a:pt x="135408" y="2707629"/>
                  <a:pt x="137399" y="2788608"/>
                </a:cubicBezTo>
                <a:cubicBezTo>
                  <a:pt x="140054" y="2902112"/>
                  <a:pt x="134744" y="3016279"/>
                  <a:pt x="141382" y="3129783"/>
                </a:cubicBezTo>
                <a:cubicBezTo>
                  <a:pt x="151338" y="3287759"/>
                  <a:pt x="169924" y="3445071"/>
                  <a:pt x="183863" y="3603046"/>
                </a:cubicBezTo>
                <a:cubicBezTo>
                  <a:pt x="190500" y="3674069"/>
                  <a:pt x="195810" y="3744428"/>
                  <a:pt x="202448" y="3820097"/>
                </a:cubicBezTo>
                <a:cubicBezTo>
                  <a:pt x="345821" y="3820097"/>
                  <a:pt x="483220" y="3820097"/>
                  <a:pt x="621283" y="3820097"/>
                </a:cubicBezTo>
                <a:close/>
                <a:moveTo>
                  <a:pt x="366398" y="1344921"/>
                </a:moveTo>
                <a:cubicBezTo>
                  <a:pt x="430783" y="1344921"/>
                  <a:pt x="483884" y="1342266"/>
                  <a:pt x="537649" y="1345585"/>
                </a:cubicBezTo>
                <a:cubicBezTo>
                  <a:pt x="589423" y="1348904"/>
                  <a:pt x="633895" y="1334301"/>
                  <a:pt x="678367" y="1309078"/>
                </a:cubicBezTo>
                <a:cubicBezTo>
                  <a:pt x="727486" y="1280536"/>
                  <a:pt x="777932" y="1251994"/>
                  <a:pt x="831033" y="1232081"/>
                </a:cubicBezTo>
                <a:cubicBezTo>
                  <a:pt x="1024852" y="1159731"/>
                  <a:pt x="1220662" y="1091363"/>
                  <a:pt x="1415145" y="1021668"/>
                </a:cubicBezTo>
                <a:cubicBezTo>
                  <a:pt x="1477539" y="999100"/>
                  <a:pt x="1540597" y="979187"/>
                  <a:pt x="1602991" y="956619"/>
                </a:cubicBezTo>
                <a:cubicBezTo>
                  <a:pt x="1652109" y="939361"/>
                  <a:pt x="1699900" y="918784"/>
                  <a:pt x="1748355" y="901527"/>
                </a:cubicBezTo>
                <a:cubicBezTo>
                  <a:pt x="1876461" y="857054"/>
                  <a:pt x="2005895" y="813910"/>
                  <a:pt x="2133338" y="768110"/>
                </a:cubicBezTo>
                <a:cubicBezTo>
                  <a:pt x="2148605" y="762800"/>
                  <a:pt x="2167854" y="742887"/>
                  <a:pt x="2169181" y="728948"/>
                </a:cubicBezTo>
                <a:cubicBezTo>
                  <a:pt x="2173164" y="665890"/>
                  <a:pt x="2171173" y="602833"/>
                  <a:pt x="2171173" y="537784"/>
                </a:cubicBezTo>
                <a:cubicBezTo>
                  <a:pt x="2016516" y="568981"/>
                  <a:pt x="456006" y="1279208"/>
                  <a:pt x="366398" y="1344921"/>
                </a:cubicBezTo>
                <a:close/>
                <a:moveTo>
                  <a:pt x="1679323" y="332681"/>
                </a:moveTo>
                <a:cubicBezTo>
                  <a:pt x="1290358" y="574955"/>
                  <a:pt x="935908" y="852408"/>
                  <a:pt x="578139" y="1126543"/>
                </a:cubicBezTo>
                <a:cubicBezTo>
                  <a:pt x="957812" y="977860"/>
                  <a:pt x="1314253" y="781385"/>
                  <a:pt x="1679323" y="624073"/>
                </a:cubicBezTo>
                <a:cubicBezTo>
                  <a:pt x="1679323" y="525836"/>
                  <a:pt x="1679323" y="435564"/>
                  <a:pt x="1679323" y="332681"/>
                </a:cubicBezTo>
                <a:close/>
                <a:moveTo>
                  <a:pt x="1077953" y="1769730"/>
                </a:moveTo>
                <a:cubicBezTo>
                  <a:pt x="1142338" y="1753136"/>
                  <a:pt x="1197431" y="1740525"/>
                  <a:pt x="1251859" y="1723930"/>
                </a:cubicBezTo>
                <a:cubicBezTo>
                  <a:pt x="1367354" y="1688087"/>
                  <a:pt x="1481522" y="1646934"/>
                  <a:pt x="1598344" y="1613746"/>
                </a:cubicBezTo>
                <a:cubicBezTo>
                  <a:pt x="1761630" y="1566618"/>
                  <a:pt x="1924252" y="1515508"/>
                  <a:pt x="2096831" y="1511526"/>
                </a:cubicBezTo>
                <a:cubicBezTo>
                  <a:pt x="2153915" y="1510198"/>
                  <a:pt x="2171837" y="1524801"/>
                  <a:pt x="2175155" y="1582549"/>
                </a:cubicBezTo>
                <a:cubicBezTo>
                  <a:pt x="2181129" y="1693397"/>
                  <a:pt x="2183784" y="1804910"/>
                  <a:pt x="2194405" y="1915094"/>
                </a:cubicBezTo>
                <a:cubicBezTo>
                  <a:pt x="2201706" y="1990763"/>
                  <a:pt x="2162544" y="2042537"/>
                  <a:pt x="2117408" y="2090992"/>
                </a:cubicBezTo>
                <a:cubicBezTo>
                  <a:pt x="2102805" y="2106922"/>
                  <a:pt x="2072272" y="2107586"/>
                  <a:pt x="2049704" y="2116215"/>
                </a:cubicBezTo>
                <a:cubicBezTo>
                  <a:pt x="1950139" y="2152722"/>
                  <a:pt x="1850575" y="2189893"/>
                  <a:pt x="1750346" y="2226400"/>
                </a:cubicBezTo>
                <a:cubicBezTo>
                  <a:pt x="1727115" y="2235029"/>
                  <a:pt x="1703219" y="2241003"/>
                  <a:pt x="1679323" y="2246977"/>
                </a:cubicBezTo>
                <a:cubicBezTo>
                  <a:pt x="1549226" y="2276846"/>
                  <a:pt x="1419128" y="2306051"/>
                  <a:pt x="1289030" y="2335257"/>
                </a:cubicBezTo>
                <a:cubicBezTo>
                  <a:pt x="1255178" y="2342559"/>
                  <a:pt x="1221326" y="2350524"/>
                  <a:pt x="1186810" y="2355834"/>
                </a:cubicBezTo>
                <a:cubicBezTo>
                  <a:pt x="1110478" y="2368445"/>
                  <a:pt x="1074634" y="2345877"/>
                  <a:pt x="1060031" y="2268881"/>
                </a:cubicBezTo>
                <a:cubicBezTo>
                  <a:pt x="1047420" y="2203168"/>
                  <a:pt x="1038127" y="2136128"/>
                  <a:pt x="1038127" y="2069751"/>
                </a:cubicBezTo>
                <a:cubicBezTo>
                  <a:pt x="1037463" y="1969523"/>
                  <a:pt x="1050075" y="1868631"/>
                  <a:pt x="1077953" y="1769730"/>
                </a:cubicBezTo>
                <a:close/>
                <a:moveTo>
                  <a:pt x="1156941" y="2242330"/>
                </a:moveTo>
                <a:cubicBezTo>
                  <a:pt x="1480194" y="2170644"/>
                  <a:pt x="1782207" y="2073734"/>
                  <a:pt x="2090193" y="1980143"/>
                </a:cubicBezTo>
                <a:cubicBezTo>
                  <a:pt x="2090193" y="1861329"/>
                  <a:pt x="2090193" y="1745835"/>
                  <a:pt x="2090193" y="1627685"/>
                </a:cubicBezTo>
                <a:cubicBezTo>
                  <a:pt x="2078246" y="1627685"/>
                  <a:pt x="2068953" y="1627021"/>
                  <a:pt x="2058997" y="1627685"/>
                </a:cubicBezTo>
                <a:cubicBezTo>
                  <a:pt x="1900357" y="1639632"/>
                  <a:pt x="1747691" y="1679458"/>
                  <a:pt x="1596353" y="1727913"/>
                </a:cubicBezTo>
                <a:cubicBezTo>
                  <a:pt x="1488159" y="1763092"/>
                  <a:pt x="1379302" y="1796281"/>
                  <a:pt x="1269781" y="1827477"/>
                </a:cubicBezTo>
                <a:cubicBezTo>
                  <a:pt x="1232610" y="1838098"/>
                  <a:pt x="1192784" y="1839425"/>
                  <a:pt x="1149640" y="1846063"/>
                </a:cubicBezTo>
                <a:cubicBezTo>
                  <a:pt x="1139019" y="1977488"/>
                  <a:pt x="1146985" y="2104931"/>
                  <a:pt x="1156941" y="2242330"/>
                </a:cubicBezTo>
                <a:close/>
                <a:moveTo>
                  <a:pt x="344494" y="1913767"/>
                </a:moveTo>
                <a:cubicBezTo>
                  <a:pt x="340511" y="1952265"/>
                  <a:pt x="324581" y="1975497"/>
                  <a:pt x="284091" y="1987445"/>
                </a:cubicBezTo>
                <a:cubicBezTo>
                  <a:pt x="218378" y="2006694"/>
                  <a:pt x="195147" y="2039218"/>
                  <a:pt x="197802" y="2106922"/>
                </a:cubicBezTo>
                <a:cubicBezTo>
                  <a:pt x="199793" y="2161351"/>
                  <a:pt x="204439" y="2216443"/>
                  <a:pt x="217051" y="2268881"/>
                </a:cubicBezTo>
                <a:cubicBezTo>
                  <a:pt x="237628" y="2355170"/>
                  <a:pt x="266833" y="2439468"/>
                  <a:pt x="291393" y="2525094"/>
                </a:cubicBezTo>
                <a:cubicBezTo>
                  <a:pt x="306659" y="2577531"/>
                  <a:pt x="322589" y="2629305"/>
                  <a:pt x="333210" y="2683070"/>
                </a:cubicBezTo>
                <a:cubicBezTo>
                  <a:pt x="341175" y="2726214"/>
                  <a:pt x="333873" y="2766040"/>
                  <a:pt x="288737" y="2791927"/>
                </a:cubicBezTo>
                <a:cubicBezTo>
                  <a:pt x="274798" y="2799892"/>
                  <a:pt x="264842" y="2821796"/>
                  <a:pt x="259532" y="2839054"/>
                </a:cubicBezTo>
                <a:cubicBezTo>
                  <a:pt x="234309" y="2926007"/>
                  <a:pt x="248248" y="3012960"/>
                  <a:pt x="278117" y="3093276"/>
                </a:cubicBezTo>
                <a:cubicBezTo>
                  <a:pt x="316616" y="3197487"/>
                  <a:pt x="369053" y="3295724"/>
                  <a:pt x="416844" y="3396616"/>
                </a:cubicBezTo>
                <a:cubicBezTo>
                  <a:pt x="431447" y="3426485"/>
                  <a:pt x="467954" y="3439097"/>
                  <a:pt x="491849" y="3423830"/>
                </a:cubicBezTo>
                <a:cubicBezTo>
                  <a:pt x="519064" y="3406572"/>
                  <a:pt x="513090" y="3383341"/>
                  <a:pt x="501142" y="3358781"/>
                </a:cubicBezTo>
                <a:cubicBezTo>
                  <a:pt x="467954" y="3292405"/>
                  <a:pt x="435429" y="3226029"/>
                  <a:pt x="403569" y="3158988"/>
                </a:cubicBezTo>
                <a:cubicBezTo>
                  <a:pt x="366398" y="3080664"/>
                  <a:pt x="334537" y="3001013"/>
                  <a:pt x="335201" y="2911404"/>
                </a:cubicBezTo>
                <a:cubicBezTo>
                  <a:pt x="335201" y="2871579"/>
                  <a:pt x="342502" y="2843700"/>
                  <a:pt x="382328" y="2830425"/>
                </a:cubicBezTo>
                <a:cubicBezTo>
                  <a:pt x="434766" y="2812504"/>
                  <a:pt x="456006" y="2770686"/>
                  <a:pt x="451360" y="2720240"/>
                </a:cubicBezTo>
                <a:cubicBezTo>
                  <a:pt x="446050" y="2659174"/>
                  <a:pt x="438084" y="2596780"/>
                  <a:pt x="421490" y="2538369"/>
                </a:cubicBezTo>
                <a:cubicBezTo>
                  <a:pt x="388966" y="2426857"/>
                  <a:pt x="348476" y="2317999"/>
                  <a:pt x="313297" y="2207151"/>
                </a:cubicBezTo>
                <a:cubicBezTo>
                  <a:pt x="305332" y="2181928"/>
                  <a:pt x="303340" y="2154050"/>
                  <a:pt x="302676" y="2127499"/>
                </a:cubicBezTo>
                <a:cubicBezTo>
                  <a:pt x="301349" y="2089001"/>
                  <a:pt x="313960" y="2062450"/>
                  <a:pt x="358433" y="2054485"/>
                </a:cubicBezTo>
                <a:cubicBezTo>
                  <a:pt x="408879" y="2045856"/>
                  <a:pt x="434766" y="2010676"/>
                  <a:pt x="434766" y="1958903"/>
                </a:cubicBezTo>
                <a:cubicBezTo>
                  <a:pt x="434766" y="1907129"/>
                  <a:pt x="434102" y="1854692"/>
                  <a:pt x="430119" y="1802918"/>
                </a:cubicBezTo>
                <a:cubicBezTo>
                  <a:pt x="427464" y="1766411"/>
                  <a:pt x="407551" y="1749817"/>
                  <a:pt x="362415" y="1763092"/>
                </a:cubicBezTo>
                <a:cubicBezTo>
                  <a:pt x="355778" y="1816194"/>
                  <a:pt x="349140" y="1864648"/>
                  <a:pt x="344494" y="19137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698243" y="798226"/>
            <a:ext cx="77475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283085" y="902694"/>
            <a:ext cx="1552017" cy="634554"/>
          </a:xfrm>
          <a:custGeom>
            <a:rect b="b" l="l" r="r" t="t"/>
            <a:pathLst>
              <a:path extrusionOk="0" h="1269108" w="3104033">
                <a:moveTo>
                  <a:pt x="2809846" y="89814"/>
                </a:moveTo>
                <a:cubicBezTo>
                  <a:pt x="2784065" y="109687"/>
                  <a:pt x="2753450" y="102436"/>
                  <a:pt x="2724446" y="100825"/>
                </a:cubicBezTo>
                <a:cubicBezTo>
                  <a:pt x="2650593" y="96796"/>
                  <a:pt x="2577278" y="83906"/>
                  <a:pt x="2502889" y="87397"/>
                </a:cubicBezTo>
                <a:cubicBezTo>
                  <a:pt x="2452938" y="89814"/>
                  <a:pt x="2402987" y="89545"/>
                  <a:pt x="2352767" y="95722"/>
                </a:cubicBezTo>
                <a:cubicBezTo>
                  <a:pt x="2390902" y="111030"/>
                  <a:pt x="2429574" y="125800"/>
                  <a:pt x="2467440" y="141913"/>
                </a:cubicBezTo>
                <a:cubicBezTo>
                  <a:pt x="2487850" y="150507"/>
                  <a:pt x="2506917" y="162055"/>
                  <a:pt x="2527059" y="171454"/>
                </a:cubicBezTo>
                <a:cubicBezTo>
                  <a:pt x="2554988" y="184345"/>
                  <a:pt x="2578621" y="205292"/>
                  <a:pt x="2612190" y="207978"/>
                </a:cubicBezTo>
                <a:cubicBezTo>
                  <a:pt x="2629109" y="209320"/>
                  <a:pt x="2648445" y="220331"/>
                  <a:pt x="2660261" y="232953"/>
                </a:cubicBezTo>
                <a:cubicBezTo>
                  <a:pt x="2677449" y="250946"/>
                  <a:pt x="2697322" y="259003"/>
                  <a:pt x="2719343" y="267328"/>
                </a:cubicBezTo>
                <a:cubicBezTo>
                  <a:pt x="2734382" y="272968"/>
                  <a:pt x="2747004" y="284784"/>
                  <a:pt x="2761506" y="292841"/>
                </a:cubicBezTo>
                <a:cubicBezTo>
                  <a:pt x="2795613" y="312177"/>
                  <a:pt x="2830525" y="329901"/>
                  <a:pt x="2863825" y="350311"/>
                </a:cubicBezTo>
                <a:cubicBezTo>
                  <a:pt x="2888801" y="365887"/>
                  <a:pt x="2912702" y="383612"/>
                  <a:pt x="2935529" y="402411"/>
                </a:cubicBezTo>
                <a:cubicBezTo>
                  <a:pt x="2976618" y="436248"/>
                  <a:pt x="3015827" y="472235"/>
                  <a:pt x="3045636" y="516815"/>
                </a:cubicBezTo>
                <a:cubicBezTo>
                  <a:pt x="3049665" y="522723"/>
                  <a:pt x="3058795" y="527825"/>
                  <a:pt x="3058795" y="532928"/>
                </a:cubicBezTo>
                <a:cubicBezTo>
                  <a:pt x="3057990" y="563543"/>
                  <a:pt x="3080817" y="585833"/>
                  <a:pt x="3086457" y="613763"/>
                </a:cubicBezTo>
                <a:cubicBezTo>
                  <a:pt x="3092096" y="643035"/>
                  <a:pt x="3101496" y="672039"/>
                  <a:pt x="3103375" y="701580"/>
                </a:cubicBezTo>
                <a:cubicBezTo>
                  <a:pt x="3107135" y="757708"/>
                  <a:pt x="3095587" y="806853"/>
                  <a:pt x="3048053" y="847405"/>
                </a:cubicBezTo>
                <a:cubicBezTo>
                  <a:pt x="2997297" y="890373"/>
                  <a:pt x="2939826" y="916154"/>
                  <a:pt x="2878596" y="936833"/>
                </a:cubicBezTo>
                <a:cubicBezTo>
                  <a:pt x="2825690" y="954558"/>
                  <a:pt x="2772785" y="972819"/>
                  <a:pt x="2718538" y="986515"/>
                </a:cubicBezTo>
                <a:cubicBezTo>
                  <a:pt x="2659724" y="1001286"/>
                  <a:pt x="2600105" y="1012834"/>
                  <a:pt x="2539681" y="1020890"/>
                </a:cubicBezTo>
                <a:cubicBezTo>
                  <a:pt x="2494564" y="1026799"/>
                  <a:pt x="2451058" y="1042912"/>
                  <a:pt x="2406209" y="1051774"/>
                </a:cubicBezTo>
                <a:cubicBezTo>
                  <a:pt x="2319198" y="1069230"/>
                  <a:pt x="2231918" y="1084806"/>
                  <a:pt x="2144638" y="1100919"/>
                </a:cubicBezTo>
                <a:cubicBezTo>
                  <a:pt x="2102475" y="1108707"/>
                  <a:pt x="2060043" y="1115958"/>
                  <a:pt x="2017612" y="1122672"/>
                </a:cubicBezTo>
                <a:cubicBezTo>
                  <a:pt x="1969809" y="1130192"/>
                  <a:pt x="1921738" y="1136369"/>
                  <a:pt x="1873667" y="1143888"/>
                </a:cubicBezTo>
                <a:cubicBezTo>
                  <a:pt x="1807334" y="1154362"/>
                  <a:pt x="1741270" y="1166984"/>
                  <a:pt x="1674668" y="1176115"/>
                </a:cubicBezTo>
                <a:cubicBezTo>
                  <a:pt x="1595176" y="1186857"/>
                  <a:pt x="1515416" y="1194913"/>
                  <a:pt x="1435924" y="1204313"/>
                </a:cubicBezTo>
                <a:cubicBezTo>
                  <a:pt x="1369054" y="1212101"/>
                  <a:pt x="1302184" y="1221500"/>
                  <a:pt x="1235045" y="1227408"/>
                </a:cubicBezTo>
                <a:cubicBezTo>
                  <a:pt x="1184020" y="1231974"/>
                  <a:pt x="1132458" y="1232511"/>
                  <a:pt x="1081164" y="1235465"/>
                </a:cubicBezTo>
                <a:cubicBezTo>
                  <a:pt x="1037121" y="1237882"/>
                  <a:pt x="993078" y="1241373"/>
                  <a:pt x="949035" y="1244596"/>
                </a:cubicBezTo>
                <a:cubicBezTo>
                  <a:pt x="890491" y="1248893"/>
                  <a:pt x="832214" y="1253727"/>
                  <a:pt x="773670" y="1257486"/>
                </a:cubicBezTo>
                <a:cubicBezTo>
                  <a:pt x="700891" y="1262052"/>
                  <a:pt x="628382" y="1268228"/>
                  <a:pt x="555604" y="1269034"/>
                </a:cubicBezTo>
                <a:cubicBezTo>
                  <a:pt x="475306" y="1269840"/>
                  <a:pt x="395546" y="1264200"/>
                  <a:pt x="316322" y="1248624"/>
                </a:cubicBezTo>
                <a:cubicBezTo>
                  <a:pt x="256972" y="1236808"/>
                  <a:pt x="198427" y="1221769"/>
                  <a:pt x="145253" y="1193302"/>
                </a:cubicBezTo>
                <a:cubicBezTo>
                  <a:pt x="24672" y="1128312"/>
                  <a:pt x="-26621" y="1030021"/>
                  <a:pt x="13393" y="896013"/>
                </a:cubicBezTo>
                <a:cubicBezTo>
                  <a:pt x="49917" y="773552"/>
                  <a:pt x="130751" y="689226"/>
                  <a:pt x="234413" y="622088"/>
                </a:cubicBezTo>
                <a:cubicBezTo>
                  <a:pt x="280067" y="592547"/>
                  <a:pt x="324916" y="561932"/>
                  <a:pt x="371913" y="535076"/>
                </a:cubicBezTo>
                <a:cubicBezTo>
                  <a:pt x="436366" y="498016"/>
                  <a:pt x="501624" y="461761"/>
                  <a:pt x="568494" y="429266"/>
                </a:cubicBezTo>
                <a:cubicBezTo>
                  <a:pt x="641810" y="393817"/>
                  <a:pt x="716199" y="360516"/>
                  <a:pt x="792200" y="330975"/>
                </a:cubicBezTo>
                <a:cubicBezTo>
                  <a:pt x="863635" y="303046"/>
                  <a:pt x="937756" y="281024"/>
                  <a:pt x="1010534" y="256317"/>
                </a:cubicBezTo>
                <a:cubicBezTo>
                  <a:pt x="1052160" y="242084"/>
                  <a:pt x="1092980" y="226508"/>
                  <a:pt x="1134875" y="213349"/>
                </a:cubicBezTo>
                <a:cubicBezTo>
                  <a:pt x="1179723" y="199115"/>
                  <a:pt x="1225377" y="186493"/>
                  <a:pt x="1270494" y="173066"/>
                </a:cubicBezTo>
                <a:cubicBezTo>
                  <a:pt x="1300841" y="164203"/>
                  <a:pt x="1330919" y="154267"/>
                  <a:pt x="1361266" y="146210"/>
                </a:cubicBezTo>
                <a:cubicBezTo>
                  <a:pt x="1413634" y="131440"/>
                  <a:pt x="1466270" y="116938"/>
                  <a:pt x="1519175" y="104584"/>
                </a:cubicBezTo>
                <a:cubicBezTo>
                  <a:pt x="1568052" y="93305"/>
                  <a:pt x="1617198" y="84443"/>
                  <a:pt x="1666612" y="75581"/>
                </a:cubicBezTo>
                <a:cubicBezTo>
                  <a:pt x="1734019" y="63227"/>
                  <a:pt x="1801426" y="52485"/>
                  <a:pt x="1868564" y="39326"/>
                </a:cubicBezTo>
                <a:cubicBezTo>
                  <a:pt x="1879306" y="37177"/>
                  <a:pt x="1889780" y="26704"/>
                  <a:pt x="1897837" y="17841"/>
                </a:cubicBezTo>
                <a:cubicBezTo>
                  <a:pt x="1911264" y="3071"/>
                  <a:pt x="1922006" y="-4717"/>
                  <a:pt x="1945371" y="3071"/>
                </a:cubicBezTo>
                <a:cubicBezTo>
                  <a:pt x="2001767" y="21601"/>
                  <a:pt x="2061117" y="27778"/>
                  <a:pt x="2120199" y="28315"/>
                </a:cubicBezTo>
                <a:cubicBezTo>
                  <a:pt x="2161020" y="28584"/>
                  <a:pt x="2201840" y="22675"/>
                  <a:pt x="2242660" y="19990"/>
                </a:cubicBezTo>
                <a:cubicBezTo>
                  <a:pt x="2295297" y="16499"/>
                  <a:pt x="2347933" y="-1494"/>
                  <a:pt x="2400838" y="18110"/>
                </a:cubicBezTo>
                <a:cubicBezTo>
                  <a:pt x="2482479" y="923"/>
                  <a:pt x="2563313" y="19990"/>
                  <a:pt x="2644148" y="26435"/>
                </a:cubicBezTo>
                <a:cubicBezTo>
                  <a:pt x="2691951" y="30195"/>
                  <a:pt x="2738679" y="47114"/>
                  <a:pt x="2785945" y="57856"/>
                </a:cubicBezTo>
                <a:cubicBezTo>
                  <a:pt x="2802863" y="61347"/>
                  <a:pt x="2810920" y="70747"/>
                  <a:pt x="2809846" y="89814"/>
                </a:cubicBezTo>
                <a:close/>
                <a:moveTo>
                  <a:pt x="262611" y="1178263"/>
                </a:moveTo>
                <a:cubicBezTo>
                  <a:pt x="318202" y="1183097"/>
                  <a:pt x="364125" y="1181754"/>
                  <a:pt x="407630" y="1191959"/>
                </a:cubicBezTo>
                <a:cubicBezTo>
                  <a:pt x="457850" y="1203776"/>
                  <a:pt x="509412" y="1200553"/>
                  <a:pt x="556409" y="1193571"/>
                </a:cubicBezTo>
                <a:cubicBezTo>
                  <a:pt x="606629" y="1186320"/>
                  <a:pt x="656580" y="1193302"/>
                  <a:pt x="705994" y="1183634"/>
                </a:cubicBezTo>
                <a:cubicBezTo>
                  <a:pt x="729895" y="1179069"/>
                  <a:pt x="754334" y="1176920"/>
                  <a:pt x="778504" y="1175846"/>
                </a:cubicBezTo>
                <a:cubicBezTo>
                  <a:pt x="814490" y="1174235"/>
                  <a:pt x="850476" y="1176115"/>
                  <a:pt x="886462" y="1173966"/>
                </a:cubicBezTo>
                <a:cubicBezTo>
                  <a:pt x="956555" y="1169669"/>
                  <a:pt x="1026647" y="1163492"/>
                  <a:pt x="1096740" y="1158927"/>
                </a:cubicBezTo>
                <a:cubicBezTo>
                  <a:pt x="1115807" y="1157584"/>
                  <a:pt x="1137023" y="1165641"/>
                  <a:pt x="1153673" y="1159196"/>
                </a:cubicBezTo>
                <a:cubicBezTo>
                  <a:pt x="1213024" y="1136906"/>
                  <a:pt x="1275328" y="1151408"/>
                  <a:pt x="1335753" y="1140934"/>
                </a:cubicBezTo>
                <a:cubicBezTo>
                  <a:pt x="1381139" y="1133146"/>
                  <a:pt x="1429210" y="1139860"/>
                  <a:pt x="1472179" y="1116227"/>
                </a:cubicBezTo>
                <a:cubicBezTo>
                  <a:pt x="1478087" y="1113004"/>
                  <a:pt x="1486143" y="1113004"/>
                  <a:pt x="1493126" y="1113542"/>
                </a:cubicBezTo>
                <a:cubicBezTo>
                  <a:pt x="1512999" y="1114616"/>
                  <a:pt x="1533140" y="1119718"/>
                  <a:pt x="1552476" y="1117301"/>
                </a:cubicBezTo>
                <a:cubicBezTo>
                  <a:pt x="1571006" y="1114884"/>
                  <a:pt x="1587925" y="1102799"/>
                  <a:pt x="1606456" y="1099040"/>
                </a:cubicBezTo>
                <a:cubicBezTo>
                  <a:pt x="1642710" y="1091520"/>
                  <a:pt x="1679502" y="1086955"/>
                  <a:pt x="1716026" y="1081046"/>
                </a:cubicBezTo>
                <a:cubicBezTo>
                  <a:pt x="1735093" y="1078092"/>
                  <a:pt x="1754160" y="1074064"/>
                  <a:pt x="1773227" y="1072184"/>
                </a:cubicBezTo>
                <a:cubicBezTo>
                  <a:pt x="1797397" y="1069767"/>
                  <a:pt x="1821836" y="1071379"/>
                  <a:pt x="1845737" y="1067350"/>
                </a:cubicBezTo>
                <a:cubicBezTo>
                  <a:pt x="1917978" y="1055265"/>
                  <a:pt x="1990219" y="1041569"/>
                  <a:pt x="2062192" y="1027873"/>
                </a:cubicBezTo>
                <a:cubicBezTo>
                  <a:pt x="2138730" y="1013371"/>
                  <a:pt x="2214999" y="998063"/>
                  <a:pt x="2291537" y="983561"/>
                </a:cubicBezTo>
                <a:cubicBezTo>
                  <a:pt x="2352230" y="972282"/>
                  <a:pt x="2413192" y="962614"/>
                  <a:pt x="2473616" y="950529"/>
                </a:cubicBezTo>
                <a:cubicBezTo>
                  <a:pt x="2514974" y="942204"/>
                  <a:pt x="2555794" y="931730"/>
                  <a:pt x="2596614" y="921257"/>
                </a:cubicBezTo>
                <a:cubicBezTo>
                  <a:pt x="2622395" y="914543"/>
                  <a:pt x="2647371" y="902190"/>
                  <a:pt x="2673421" y="899504"/>
                </a:cubicBezTo>
                <a:cubicBezTo>
                  <a:pt x="2730891" y="893327"/>
                  <a:pt x="2785676" y="878020"/>
                  <a:pt x="2838850" y="856804"/>
                </a:cubicBezTo>
                <a:cubicBezTo>
                  <a:pt x="2893098" y="835051"/>
                  <a:pt x="2946540" y="810881"/>
                  <a:pt x="2999445" y="785906"/>
                </a:cubicBezTo>
                <a:cubicBezTo>
                  <a:pt x="3028449" y="772209"/>
                  <a:pt x="3048322" y="743474"/>
                  <a:pt x="3049665" y="714739"/>
                </a:cubicBezTo>
                <a:cubicBezTo>
                  <a:pt x="3052082" y="659148"/>
                  <a:pt x="3025226" y="609197"/>
                  <a:pt x="2995685" y="564080"/>
                </a:cubicBezTo>
                <a:cubicBezTo>
                  <a:pt x="2978498" y="537762"/>
                  <a:pt x="2950300" y="517889"/>
                  <a:pt x="2924787" y="498016"/>
                </a:cubicBezTo>
                <a:cubicBezTo>
                  <a:pt x="2875373" y="459344"/>
                  <a:pt x="2827571" y="418524"/>
                  <a:pt x="2770368" y="390057"/>
                </a:cubicBezTo>
                <a:cubicBezTo>
                  <a:pt x="2701350" y="355682"/>
                  <a:pt x="2636629" y="311908"/>
                  <a:pt x="2565999" y="280487"/>
                </a:cubicBezTo>
                <a:cubicBezTo>
                  <a:pt x="2409700" y="210932"/>
                  <a:pt x="2244808" y="167963"/>
                  <a:pt x="2077768" y="133320"/>
                </a:cubicBezTo>
                <a:cubicBezTo>
                  <a:pt x="2042856" y="126069"/>
                  <a:pt x="2007138" y="115595"/>
                  <a:pt x="1972226" y="116669"/>
                </a:cubicBezTo>
                <a:cubicBezTo>
                  <a:pt x="1912070" y="118549"/>
                  <a:pt x="1851914" y="126069"/>
                  <a:pt x="1792563" y="135468"/>
                </a:cubicBezTo>
                <a:cubicBezTo>
                  <a:pt x="1731870" y="145136"/>
                  <a:pt x="1671446" y="157758"/>
                  <a:pt x="1611558" y="172797"/>
                </a:cubicBezTo>
                <a:cubicBezTo>
                  <a:pt x="1483995" y="205024"/>
                  <a:pt x="1354283" y="229730"/>
                  <a:pt x="1229943" y="274848"/>
                </a:cubicBezTo>
                <a:cubicBezTo>
                  <a:pt x="1161193" y="299823"/>
                  <a:pt x="1091100" y="320233"/>
                  <a:pt x="1021813" y="344134"/>
                </a:cubicBezTo>
                <a:cubicBezTo>
                  <a:pt x="939099" y="372601"/>
                  <a:pt x="856653" y="401336"/>
                  <a:pt x="774744" y="431683"/>
                </a:cubicBezTo>
                <a:cubicBezTo>
                  <a:pt x="686121" y="464447"/>
                  <a:pt x="599647" y="502044"/>
                  <a:pt x="517201" y="548235"/>
                </a:cubicBezTo>
                <a:cubicBezTo>
                  <a:pt x="457313" y="581805"/>
                  <a:pt x="399305" y="618597"/>
                  <a:pt x="339955" y="652703"/>
                </a:cubicBezTo>
                <a:cubicBezTo>
                  <a:pt x="258583" y="699431"/>
                  <a:pt x="185536" y="756096"/>
                  <a:pt x="124843" y="827532"/>
                </a:cubicBezTo>
                <a:cubicBezTo>
                  <a:pt x="77846" y="882854"/>
                  <a:pt x="55288" y="948381"/>
                  <a:pt x="52871" y="1020622"/>
                </a:cubicBezTo>
                <a:cubicBezTo>
                  <a:pt x="52602" y="1032707"/>
                  <a:pt x="56899" y="1045866"/>
                  <a:pt x="62539" y="1056608"/>
                </a:cubicBezTo>
                <a:cubicBezTo>
                  <a:pt x="70595" y="1071647"/>
                  <a:pt x="80532" y="1086149"/>
                  <a:pt x="92348" y="1098502"/>
                </a:cubicBezTo>
                <a:cubicBezTo>
                  <a:pt x="122695" y="1130460"/>
                  <a:pt x="157070" y="1158390"/>
                  <a:pt x="204067" y="1158390"/>
                </a:cubicBezTo>
                <a:cubicBezTo>
                  <a:pt x="230116" y="1158390"/>
                  <a:pt x="251869" y="1163492"/>
                  <a:pt x="262611" y="1178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6494494" y="1485627"/>
            <a:ext cx="1195150" cy="180912"/>
          </a:xfrm>
          <a:custGeom>
            <a:rect b="b" l="l" r="r" t="t"/>
            <a:pathLst>
              <a:path extrusionOk="0" h="361823" w="2390300">
                <a:moveTo>
                  <a:pt x="1990804" y="259327"/>
                </a:moveTo>
                <a:cubicBezTo>
                  <a:pt x="1992088" y="283605"/>
                  <a:pt x="1993244" y="306984"/>
                  <a:pt x="1994657" y="333960"/>
                </a:cubicBezTo>
                <a:cubicBezTo>
                  <a:pt x="1982454" y="333446"/>
                  <a:pt x="1970764" y="333703"/>
                  <a:pt x="1959203" y="332290"/>
                </a:cubicBezTo>
                <a:cubicBezTo>
                  <a:pt x="1894077" y="324326"/>
                  <a:pt x="1829078" y="314435"/>
                  <a:pt x="1763694" y="308269"/>
                </a:cubicBezTo>
                <a:cubicBezTo>
                  <a:pt x="1698696" y="302103"/>
                  <a:pt x="1633312" y="299020"/>
                  <a:pt x="1568056" y="295295"/>
                </a:cubicBezTo>
                <a:cubicBezTo>
                  <a:pt x="1520271" y="292597"/>
                  <a:pt x="1471843" y="294652"/>
                  <a:pt x="1424700" y="287716"/>
                </a:cubicBezTo>
                <a:cubicBezTo>
                  <a:pt x="1385007" y="281807"/>
                  <a:pt x="1346599" y="288744"/>
                  <a:pt x="1307549" y="287331"/>
                </a:cubicBezTo>
                <a:cubicBezTo>
                  <a:pt x="1266186" y="285789"/>
                  <a:pt x="1224695" y="285147"/>
                  <a:pt x="1183204" y="284761"/>
                </a:cubicBezTo>
                <a:cubicBezTo>
                  <a:pt x="1170101" y="284633"/>
                  <a:pt x="1156870" y="287074"/>
                  <a:pt x="1143768" y="287587"/>
                </a:cubicBezTo>
                <a:cubicBezTo>
                  <a:pt x="1090459" y="289900"/>
                  <a:pt x="1037150" y="290799"/>
                  <a:pt x="983969" y="294652"/>
                </a:cubicBezTo>
                <a:cubicBezTo>
                  <a:pt x="937340" y="298121"/>
                  <a:pt x="891096" y="305057"/>
                  <a:pt x="844595" y="310067"/>
                </a:cubicBezTo>
                <a:cubicBezTo>
                  <a:pt x="805544" y="314306"/>
                  <a:pt x="766237" y="316490"/>
                  <a:pt x="727444" y="322014"/>
                </a:cubicBezTo>
                <a:cubicBezTo>
                  <a:pt x="690063" y="327280"/>
                  <a:pt x="653196" y="336144"/>
                  <a:pt x="615944" y="342181"/>
                </a:cubicBezTo>
                <a:cubicBezTo>
                  <a:pt x="571756" y="349375"/>
                  <a:pt x="527438" y="356183"/>
                  <a:pt x="482993" y="361449"/>
                </a:cubicBezTo>
                <a:cubicBezTo>
                  <a:pt x="456531" y="364532"/>
                  <a:pt x="440731" y="348219"/>
                  <a:pt x="446126" y="325225"/>
                </a:cubicBezTo>
                <a:cubicBezTo>
                  <a:pt x="447667" y="318802"/>
                  <a:pt x="453191" y="311866"/>
                  <a:pt x="458843" y="308140"/>
                </a:cubicBezTo>
                <a:cubicBezTo>
                  <a:pt x="465908" y="303387"/>
                  <a:pt x="474900" y="300561"/>
                  <a:pt x="483378" y="298763"/>
                </a:cubicBezTo>
                <a:cubicBezTo>
                  <a:pt x="520759" y="291313"/>
                  <a:pt x="558396" y="284890"/>
                  <a:pt x="595777" y="277696"/>
                </a:cubicBezTo>
                <a:cubicBezTo>
                  <a:pt x="611834" y="274613"/>
                  <a:pt x="627377" y="269347"/>
                  <a:pt x="643562" y="266906"/>
                </a:cubicBezTo>
                <a:cubicBezTo>
                  <a:pt x="713956" y="256244"/>
                  <a:pt x="784478" y="246225"/>
                  <a:pt x="855000" y="235820"/>
                </a:cubicBezTo>
                <a:cubicBezTo>
                  <a:pt x="856028" y="235691"/>
                  <a:pt x="857055" y="234792"/>
                  <a:pt x="858083" y="234792"/>
                </a:cubicBezTo>
                <a:cubicBezTo>
                  <a:pt x="891353" y="235178"/>
                  <a:pt x="924623" y="235563"/>
                  <a:pt x="957893" y="235948"/>
                </a:cubicBezTo>
                <a:cubicBezTo>
                  <a:pt x="962132" y="235948"/>
                  <a:pt x="967655" y="237104"/>
                  <a:pt x="970481" y="235049"/>
                </a:cubicBezTo>
                <a:cubicBezTo>
                  <a:pt x="996686" y="216295"/>
                  <a:pt x="1026231" y="220662"/>
                  <a:pt x="1055390" y="220919"/>
                </a:cubicBezTo>
                <a:cubicBezTo>
                  <a:pt x="1065025" y="221047"/>
                  <a:pt x="1074787" y="217194"/>
                  <a:pt x="1084550" y="216937"/>
                </a:cubicBezTo>
                <a:cubicBezTo>
                  <a:pt x="1103947" y="216295"/>
                  <a:pt x="1123472" y="216937"/>
                  <a:pt x="1142997" y="216937"/>
                </a:cubicBezTo>
                <a:cubicBezTo>
                  <a:pt x="1159054" y="216937"/>
                  <a:pt x="1175368" y="222075"/>
                  <a:pt x="1191168" y="212698"/>
                </a:cubicBezTo>
                <a:cubicBezTo>
                  <a:pt x="1196178" y="209743"/>
                  <a:pt x="1203885" y="211285"/>
                  <a:pt x="1210436" y="211285"/>
                </a:cubicBezTo>
                <a:cubicBezTo>
                  <a:pt x="1258992" y="211156"/>
                  <a:pt x="1307549" y="211156"/>
                  <a:pt x="1356105" y="211156"/>
                </a:cubicBezTo>
                <a:cubicBezTo>
                  <a:pt x="1357261" y="211156"/>
                  <a:pt x="1358674" y="210771"/>
                  <a:pt x="1359316" y="211285"/>
                </a:cubicBezTo>
                <a:cubicBezTo>
                  <a:pt x="1379227" y="226314"/>
                  <a:pt x="1400551" y="214368"/>
                  <a:pt x="1421360" y="215267"/>
                </a:cubicBezTo>
                <a:cubicBezTo>
                  <a:pt x="1474541" y="217708"/>
                  <a:pt x="1527464" y="224002"/>
                  <a:pt x="1580645" y="225030"/>
                </a:cubicBezTo>
                <a:cubicBezTo>
                  <a:pt x="1614814" y="225672"/>
                  <a:pt x="1648213" y="239545"/>
                  <a:pt x="1683153" y="229911"/>
                </a:cubicBezTo>
                <a:cubicBezTo>
                  <a:pt x="1691759" y="227599"/>
                  <a:pt x="1702421" y="232095"/>
                  <a:pt x="1712055" y="234021"/>
                </a:cubicBezTo>
                <a:cubicBezTo>
                  <a:pt x="1734406" y="238646"/>
                  <a:pt x="1755730" y="245582"/>
                  <a:pt x="1779751" y="240830"/>
                </a:cubicBezTo>
                <a:cubicBezTo>
                  <a:pt x="1793624" y="238132"/>
                  <a:pt x="1809296" y="244812"/>
                  <a:pt x="1824197" y="246096"/>
                </a:cubicBezTo>
                <a:cubicBezTo>
                  <a:pt x="1880332" y="250592"/>
                  <a:pt x="1936338" y="254960"/>
                  <a:pt x="1990804" y="259327"/>
                </a:cubicBezTo>
                <a:close/>
                <a:moveTo>
                  <a:pt x="2318750" y="14748"/>
                </a:moveTo>
                <a:cubicBezTo>
                  <a:pt x="2284838" y="15133"/>
                  <a:pt x="2250155" y="20528"/>
                  <a:pt x="2217399" y="14619"/>
                </a:cubicBezTo>
                <a:cubicBezTo>
                  <a:pt x="2188625" y="9352"/>
                  <a:pt x="2161007" y="12949"/>
                  <a:pt x="2133004" y="11279"/>
                </a:cubicBezTo>
                <a:cubicBezTo>
                  <a:pt x="2071217" y="7811"/>
                  <a:pt x="2009558" y="2544"/>
                  <a:pt x="1947642" y="8967"/>
                </a:cubicBezTo>
                <a:cubicBezTo>
                  <a:pt x="1945716" y="9224"/>
                  <a:pt x="1943660" y="6655"/>
                  <a:pt x="1941605" y="6526"/>
                </a:cubicBezTo>
                <a:cubicBezTo>
                  <a:pt x="1896132" y="3957"/>
                  <a:pt x="1850659" y="-2851"/>
                  <a:pt x="1805057" y="5242"/>
                </a:cubicBezTo>
                <a:cubicBezTo>
                  <a:pt x="1797349" y="6655"/>
                  <a:pt x="1788743" y="11279"/>
                  <a:pt x="1782192" y="9224"/>
                </a:cubicBezTo>
                <a:cubicBezTo>
                  <a:pt x="1720276" y="-9916"/>
                  <a:pt x="1657333" y="7426"/>
                  <a:pt x="1594904" y="2801"/>
                </a:cubicBezTo>
                <a:cubicBezTo>
                  <a:pt x="1539668" y="-1181"/>
                  <a:pt x="1483533" y="6526"/>
                  <a:pt x="1427783" y="8196"/>
                </a:cubicBezTo>
                <a:cubicBezTo>
                  <a:pt x="1368822" y="9995"/>
                  <a:pt x="1309732" y="10380"/>
                  <a:pt x="1250771" y="11922"/>
                </a:cubicBezTo>
                <a:cubicBezTo>
                  <a:pt x="1221355" y="12692"/>
                  <a:pt x="1191939" y="14234"/>
                  <a:pt x="1162522" y="16674"/>
                </a:cubicBezTo>
                <a:cubicBezTo>
                  <a:pt x="1122316" y="20014"/>
                  <a:pt x="1082238" y="24510"/>
                  <a:pt x="1042031" y="28364"/>
                </a:cubicBezTo>
                <a:cubicBezTo>
                  <a:pt x="1006577" y="31832"/>
                  <a:pt x="971124" y="34658"/>
                  <a:pt x="935670" y="38640"/>
                </a:cubicBezTo>
                <a:cubicBezTo>
                  <a:pt x="914089" y="41081"/>
                  <a:pt x="892766" y="46605"/>
                  <a:pt x="871185" y="48018"/>
                </a:cubicBezTo>
                <a:cubicBezTo>
                  <a:pt x="820574" y="51486"/>
                  <a:pt x="768935" y="48660"/>
                  <a:pt x="719351" y="57523"/>
                </a:cubicBezTo>
                <a:cubicBezTo>
                  <a:pt x="686595" y="63304"/>
                  <a:pt x="654481" y="68699"/>
                  <a:pt x="621082" y="71140"/>
                </a:cubicBezTo>
                <a:cubicBezTo>
                  <a:pt x="574453" y="74479"/>
                  <a:pt x="528338" y="84499"/>
                  <a:pt x="482094" y="91821"/>
                </a:cubicBezTo>
                <a:cubicBezTo>
                  <a:pt x="470276" y="93748"/>
                  <a:pt x="458458" y="96317"/>
                  <a:pt x="446640" y="97987"/>
                </a:cubicBezTo>
                <a:cubicBezTo>
                  <a:pt x="388449" y="106208"/>
                  <a:pt x="329231" y="110575"/>
                  <a:pt x="272197" y="123550"/>
                </a:cubicBezTo>
                <a:cubicBezTo>
                  <a:pt x="240212" y="130871"/>
                  <a:pt x="208098" y="134982"/>
                  <a:pt x="176626" y="135624"/>
                </a:cubicBezTo>
                <a:cubicBezTo>
                  <a:pt x="119335" y="136780"/>
                  <a:pt x="64998" y="151938"/>
                  <a:pt x="7322" y="160802"/>
                </a:cubicBezTo>
                <a:cubicBezTo>
                  <a:pt x="5010" y="173262"/>
                  <a:pt x="2954" y="184951"/>
                  <a:pt x="0" y="202036"/>
                </a:cubicBezTo>
                <a:cubicBezTo>
                  <a:pt x="17727" y="210129"/>
                  <a:pt x="32885" y="222203"/>
                  <a:pt x="48813" y="223103"/>
                </a:cubicBezTo>
                <a:cubicBezTo>
                  <a:pt x="79000" y="224901"/>
                  <a:pt x="109573" y="220662"/>
                  <a:pt x="139888" y="218093"/>
                </a:cubicBezTo>
                <a:cubicBezTo>
                  <a:pt x="201675" y="212826"/>
                  <a:pt x="263591" y="208587"/>
                  <a:pt x="325121" y="201137"/>
                </a:cubicBezTo>
                <a:cubicBezTo>
                  <a:pt x="373934" y="195228"/>
                  <a:pt x="422105" y="183924"/>
                  <a:pt x="470918" y="177629"/>
                </a:cubicBezTo>
                <a:cubicBezTo>
                  <a:pt x="558910" y="166325"/>
                  <a:pt x="647030" y="157076"/>
                  <a:pt x="735151" y="146543"/>
                </a:cubicBezTo>
                <a:cubicBezTo>
                  <a:pt x="801948" y="138579"/>
                  <a:pt x="867845" y="123293"/>
                  <a:pt x="935541" y="120852"/>
                </a:cubicBezTo>
                <a:cubicBezTo>
                  <a:pt x="976776" y="119310"/>
                  <a:pt x="1017753" y="111603"/>
                  <a:pt x="1058987" y="108263"/>
                </a:cubicBezTo>
                <a:cubicBezTo>
                  <a:pt x="1116792" y="103510"/>
                  <a:pt x="1174597" y="100042"/>
                  <a:pt x="1232402" y="96060"/>
                </a:cubicBezTo>
                <a:cubicBezTo>
                  <a:pt x="1285968" y="92463"/>
                  <a:pt x="1339534" y="88353"/>
                  <a:pt x="1393228" y="85784"/>
                </a:cubicBezTo>
                <a:cubicBezTo>
                  <a:pt x="1436903" y="83728"/>
                  <a:pt x="1480707" y="81545"/>
                  <a:pt x="1524253" y="83343"/>
                </a:cubicBezTo>
                <a:cubicBezTo>
                  <a:pt x="1568442" y="85270"/>
                  <a:pt x="1612374" y="80260"/>
                  <a:pt x="1656562" y="81416"/>
                </a:cubicBezTo>
                <a:cubicBezTo>
                  <a:pt x="1721689" y="83343"/>
                  <a:pt x="1786816" y="80260"/>
                  <a:pt x="1852072" y="83086"/>
                </a:cubicBezTo>
                <a:cubicBezTo>
                  <a:pt x="1934283" y="86554"/>
                  <a:pt x="2016623" y="85912"/>
                  <a:pt x="2098963" y="88096"/>
                </a:cubicBezTo>
                <a:cubicBezTo>
                  <a:pt x="2175394" y="90151"/>
                  <a:pt x="2251825" y="93876"/>
                  <a:pt x="2328256" y="96188"/>
                </a:cubicBezTo>
                <a:cubicBezTo>
                  <a:pt x="2347525" y="96702"/>
                  <a:pt x="2366921" y="94519"/>
                  <a:pt x="2385547" y="93619"/>
                </a:cubicBezTo>
                <a:cubicBezTo>
                  <a:pt x="2387217" y="65488"/>
                  <a:pt x="2388759" y="40182"/>
                  <a:pt x="2390300" y="13977"/>
                </a:cubicBezTo>
                <a:cubicBezTo>
                  <a:pt x="2366279" y="14234"/>
                  <a:pt x="2342515" y="14491"/>
                  <a:pt x="2318750" y="14748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514350" y="2147418"/>
            <a:ext cx="2292075" cy="2022214"/>
            <a:chOff x="0" y="-9"/>
            <a:chExt cx="6112200" cy="5392572"/>
          </a:xfrm>
        </p:grpSpPr>
        <p:sp>
          <p:nvSpPr>
            <p:cNvPr id="116" name="Google Shape;116;p14"/>
            <p:cNvSpPr txBox="1"/>
            <p:nvPr/>
          </p:nvSpPr>
          <p:spPr>
            <a:xfrm>
              <a:off x="0" y="2737316"/>
              <a:ext cx="611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4157163"/>
              <a:ext cx="61122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253334" y="-9"/>
              <a:ext cx="2030353" cy="1813905"/>
            </a:xfrm>
            <a:custGeom>
              <a:rect b="b" l="l" r="r" t="t"/>
              <a:pathLst>
                <a:path extrusionOk="0" h="1813905" w="2030353">
                  <a:moveTo>
                    <a:pt x="1955122" y="953771"/>
                  </a:moveTo>
                  <a:cubicBezTo>
                    <a:pt x="2000009" y="979546"/>
                    <a:pt x="2030354" y="1027966"/>
                    <a:pt x="2030354" y="1083379"/>
                  </a:cubicBezTo>
                  <a:lnTo>
                    <a:pt x="2030354" y="1105007"/>
                  </a:lnTo>
                  <a:cubicBezTo>
                    <a:pt x="2030354" y="1160013"/>
                    <a:pt x="2000456" y="1208148"/>
                    <a:pt x="1956097" y="1234086"/>
                  </a:cubicBezTo>
                  <a:cubicBezTo>
                    <a:pt x="2000456" y="1260024"/>
                    <a:pt x="2030354" y="1308159"/>
                    <a:pt x="2030354" y="1363165"/>
                  </a:cubicBezTo>
                  <a:lnTo>
                    <a:pt x="2030354" y="1384753"/>
                  </a:lnTo>
                  <a:cubicBezTo>
                    <a:pt x="2030354" y="1458989"/>
                    <a:pt x="1975961" y="1520743"/>
                    <a:pt x="1904955" y="1532208"/>
                  </a:cubicBezTo>
                  <a:cubicBezTo>
                    <a:pt x="1937655" y="1560870"/>
                    <a:pt x="1958332" y="1602866"/>
                    <a:pt x="1958332" y="1649660"/>
                  </a:cubicBezTo>
                  <a:lnTo>
                    <a:pt x="1958332" y="1657750"/>
                  </a:lnTo>
                  <a:cubicBezTo>
                    <a:pt x="1958332" y="1743857"/>
                    <a:pt x="1888340" y="1813905"/>
                    <a:pt x="1802304" y="1813905"/>
                  </a:cubicBezTo>
                  <a:lnTo>
                    <a:pt x="1397508" y="1813905"/>
                  </a:lnTo>
                  <a:cubicBezTo>
                    <a:pt x="1360786" y="1813905"/>
                    <a:pt x="1326299" y="1801384"/>
                    <a:pt x="1298473" y="1778373"/>
                  </a:cubicBezTo>
                  <a:cubicBezTo>
                    <a:pt x="1296645" y="1778983"/>
                    <a:pt x="1294736" y="1779389"/>
                    <a:pt x="1292704" y="1779430"/>
                  </a:cubicBezTo>
                  <a:lnTo>
                    <a:pt x="906311" y="1785935"/>
                  </a:lnTo>
                  <a:cubicBezTo>
                    <a:pt x="791717" y="1785935"/>
                    <a:pt x="724407" y="1722107"/>
                    <a:pt x="694428" y="1684094"/>
                  </a:cubicBezTo>
                  <a:cubicBezTo>
                    <a:pt x="681632" y="1667832"/>
                    <a:pt x="662174" y="1658482"/>
                    <a:pt x="641092" y="1658482"/>
                  </a:cubicBezTo>
                  <a:lnTo>
                    <a:pt x="501841" y="1658482"/>
                  </a:lnTo>
                  <a:lnTo>
                    <a:pt x="501841" y="1685843"/>
                  </a:lnTo>
                  <a:cubicBezTo>
                    <a:pt x="501841" y="1756460"/>
                    <a:pt x="444442" y="1813905"/>
                    <a:pt x="373882" y="1813905"/>
                  </a:cubicBezTo>
                  <a:lnTo>
                    <a:pt x="127999" y="1813905"/>
                  </a:lnTo>
                  <a:cubicBezTo>
                    <a:pt x="57439" y="1813905"/>
                    <a:pt x="0" y="1756460"/>
                    <a:pt x="0" y="1685843"/>
                  </a:cubicBezTo>
                  <a:lnTo>
                    <a:pt x="0" y="882056"/>
                  </a:lnTo>
                  <a:cubicBezTo>
                    <a:pt x="0" y="811439"/>
                    <a:pt x="57439" y="753953"/>
                    <a:pt x="127999" y="753953"/>
                  </a:cubicBezTo>
                  <a:lnTo>
                    <a:pt x="373882" y="753953"/>
                  </a:lnTo>
                  <a:cubicBezTo>
                    <a:pt x="444442" y="753953"/>
                    <a:pt x="501841" y="811439"/>
                    <a:pt x="501841" y="882056"/>
                  </a:cubicBezTo>
                  <a:lnTo>
                    <a:pt x="501841" y="882747"/>
                  </a:lnTo>
                  <a:lnTo>
                    <a:pt x="691178" y="882788"/>
                  </a:lnTo>
                  <a:cubicBezTo>
                    <a:pt x="691219" y="882788"/>
                    <a:pt x="691219" y="882788"/>
                    <a:pt x="691259" y="882788"/>
                  </a:cubicBezTo>
                  <a:cubicBezTo>
                    <a:pt x="715795" y="882788"/>
                    <a:pt x="737446" y="866282"/>
                    <a:pt x="743905" y="842580"/>
                  </a:cubicBezTo>
                  <a:cubicBezTo>
                    <a:pt x="765232" y="764116"/>
                    <a:pt x="798704" y="663658"/>
                    <a:pt x="868533" y="582552"/>
                  </a:cubicBezTo>
                  <a:cubicBezTo>
                    <a:pt x="900461" y="545515"/>
                    <a:pt x="937793" y="514252"/>
                    <a:pt x="973905" y="484045"/>
                  </a:cubicBezTo>
                  <a:cubicBezTo>
                    <a:pt x="1001528" y="460953"/>
                    <a:pt x="1030085" y="437089"/>
                    <a:pt x="1055271" y="411273"/>
                  </a:cubicBezTo>
                  <a:cubicBezTo>
                    <a:pt x="1118519" y="346429"/>
                    <a:pt x="1141470" y="267233"/>
                    <a:pt x="1156825" y="191290"/>
                  </a:cubicBezTo>
                  <a:cubicBezTo>
                    <a:pt x="1167346" y="139292"/>
                    <a:pt x="1187210" y="65667"/>
                    <a:pt x="1237621" y="26475"/>
                  </a:cubicBezTo>
                  <a:cubicBezTo>
                    <a:pt x="1267966" y="2896"/>
                    <a:pt x="1303591" y="-5317"/>
                    <a:pt x="1337998" y="3383"/>
                  </a:cubicBezTo>
                  <a:cubicBezTo>
                    <a:pt x="1376304" y="13059"/>
                    <a:pt x="1410020" y="43388"/>
                    <a:pt x="1428137" y="84490"/>
                  </a:cubicBezTo>
                  <a:cubicBezTo>
                    <a:pt x="1506496" y="262599"/>
                    <a:pt x="1492523" y="495347"/>
                    <a:pt x="1397427" y="654226"/>
                  </a:cubicBezTo>
                  <a:lnTo>
                    <a:pt x="1878388" y="654226"/>
                  </a:lnTo>
                  <a:cubicBezTo>
                    <a:pt x="1962191" y="654226"/>
                    <a:pt x="2030354" y="722486"/>
                    <a:pt x="2030354" y="806357"/>
                  </a:cubicBezTo>
                  <a:lnTo>
                    <a:pt x="2030354" y="822537"/>
                  </a:lnTo>
                  <a:cubicBezTo>
                    <a:pt x="2030354" y="878397"/>
                    <a:pt x="2000091" y="927305"/>
                    <a:pt x="1955122" y="95377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2293956" y="40626"/>
              <a:ext cx="1949110" cy="1732616"/>
            </a:xfrm>
            <a:custGeom>
              <a:rect b="b" l="l" r="r" t="t"/>
              <a:pathLst>
                <a:path extrusionOk="0" h="1732616" w="1949110">
                  <a:moveTo>
                    <a:pt x="1877088" y="1609025"/>
                  </a:moveTo>
                  <a:lnTo>
                    <a:pt x="1877088" y="1617116"/>
                  </a:lnTo>
                  <a:cubicBezTo>
                    <a:pt x="1877088" y="1680822"/>
                    <a:pt x="1825296" y="1732616"/>
                    <a:pt x="1761682" y="1732616"/>
                  </a:cubicBezTo>
                  <a:lnTo>
                    <a:pt x="1356887" y="1732616"/>
                  </a:lnTo>
                  <a:cubicBezTo>
                    <a:pt x="1324999" y="1732616"/>
                    <a:pt x="1295345" y="1719891"/>
                    <a:pt x="1273368" y="1696799"/>
                  </a:cubicBezTo>
                  <a:cubicBezTo>
                    <a:pt x="1252814" y="1675252"/>
                    <a:pt x="1241480" y="1646956"/>
                    <a:pt x="1241480" y="1617116"/>
                  </a:cubicBezTo>
                  <a:lnTo>
                    <a:pt x="1241480" y="1609025"/>
                  </a:lnTo>
                  <a:cubicBezTo>
                    <a:pt x="1241480" y="1545360"/>
                    <a:pt x="1293273" y="1493525"/>
                    <a:pt x="1356887" y="1493525"/>
                  </a:cubicBezTo>
                  <a:lnTo>
                    <a:pt x="1761682" y="1493525"/>
                  </a:lnTo>
                  <a:cubicBezTo>
                    <a:pt x="1825296" y="1493525"/>
                    <a:pt x="1877088" y="1545360"/>
                    <a:pt x="1877088" y="1609025"/>
                  </a:cubicBezTo>
                  <a:close/>
                  <a:moveTo>
                    <a:pt x="1840447" y="1213779"/>
                  </a:moveTo>
                  <a:lnTo>
                    <a:pt x="1298716" y="1213779"/>
                  </a:lnTo>
                  <a:cubicBezTo>
                    <a:pt x="1238799" y="1213779"/>
                    <a:pt x="1190053" y="1262565"/>
                    <a:pt x="1190053" y="1322531"/>
                  </a:cubicBezTo>
                  <a:lnTo>
                    <a:pt x="1190053" y="1344119"/>
                  </a:lnTo>
                  <a:cubicBezTo>
                    <a:pt x="1190053" y="1404084"/>
                    <a:pt x="1238799" y="1452870"/>
                    <a:pt x="1298716" y="1452870"/>
                  </a:cubicBezTo>
                  <a:lnTo>
                    <a:pt x="1356887" y="1452870"/>
                  </a:lnTo>
                  <a:lnTo>
                    <a:pt x="1761682" y="1452870"/>
                  </a:lnTo>
                  <a:lnTo>
                    <a:pt x="1840447" y="1452870"/>
                  </a:lnTo>
                  <a:cubicBezTo>
                    <a:pt x="1900364" y="1452870"/>
                    <a:pt x="1949111" y="1404084"/>
                    <a:pt x="1949111" y="1344119"/>
                  </a:cubicBezTo>
                  <a:lnTo>
                    <a:pt x="1949111" y="1322531"/>
                  </a:lnTo>
                  <a:cubicBezTo>
                    <a:pt x="1949111" y="1262565"/>
                    <a:pt x="1900364" y="1213779"/>
                    <a:pt x="1840447" y="1213779"/>
                  </a:cubicBezTo>
                  <a:close/>
                  <a:moveTo>
                    <a:pt x="1840447" y="934033"/>
                  </a:moveTo>
                  <a:lnTo>
                    <a:pt x="1298716" y="934033"/>
                  </a:lnTo>
                  <a:cubicBezTo>
                    <a:pt x="1238799" y="934033"/>
                    <a:pt x="1190053" y="982819"/>
                    <a:pt x="1190053" y="1042744"/>
                  </a:cubicBezTo>
                  <a:lnTo>
                    <a:pt x="1190053" y="1064373"/>
                  </a:lnTo>
                  <a:cubicBezTo>
                    <a:pt x="1190053" y="1124339"/>
                    <a:pt x="1238799" y="1173124"/>
                    <a:pt x="1298716" y="1173124"/>
                  </a:cubicBezTo>
                  <a:lnTo>
                    <a:pt x="1840447" y="1173124"/>
                  </a:lnTo>
                  <a:cubicBezTo>
                    <a:pt x="1900364" y="1173124"/>
                    <a:pt x="1949111" y="1124339"/>
                    <a:pt x="1949111" y="1064373"/>
                  </a:cubicBezTo>
                  <a:lnTo>
                    <a:pt x="1949111" y="1042744"/>
                  </a:lnTo>
                  <a:cubicBezTo>
                    <a:pt x="1949111" y="982819"/>
                    <a:pt x="1900364" y="934033"/>
                    <a:pt x="1840447" y="934033"/>
                  </a:cubicBezTo>
                  <a:close/>
                  <a:moveTo>
                    <a:pt x="1837766" y="654247"/>
                  </a:moveTo>
                  <a:lnTo>
                    <a:pt x="1352865" y="654247"/>
                  </a:lnTo>
                  <a:cubicBezTo>
                    <a:pt x="1343360" y="654247"/>
                    <a:pt x="1334017" y="655426"/>
                    <a:pt x="1325039" y="657743"/>
                  </a:cubicBezTo>
                  <a:cubicBezTo>
                    <a:pt x="1275846" y="670427"/>
                    <a:pt x="1241480" y="714823"/>
                    <a:pt x="1241480" y="765722"/>
                  </a:cubicBezTo>
                  <a:lnTo>
                    <a:pt x="1241480" y="781903"/>
                  </a:lnTo>
                  <a:cubicBezTo>
                    <a:pt x="1241480" y="843373"/>
                    <a:pt x="1291445" y="893379"/>
                    <a:pt x="1352865" y="893379"/>
                  </a:cubicBezTo>
                  <a:lnTo>
                    <a:pt x="1837766" y="893379"/>
                  </a:lnTo>
                  <a:cubicBezTo>
                    <a:pt x="1899146" y="893379"/>
                    <a:pt x="1949111" y="843373"/>
                    <a:pt x="1949111" y="781903"/>
                  </a:cubicBezTo>
                  <a:lnTo>
                    <a:pt x="1949111" y="765722"/>
                  </a:lnTo>
                  <a:cubicBezTo>
                    <a:pt x="1949111" y="704252"/>
                    <a:pt x="1899146" y="654247"/>
                    <a:pt x="1837766" y="654247"/>
                  </a:cubicBezTo>
                  <a:close/>
                  <a:moveTo>
                    <a:pt x="1200859" y="1609025"/>
                  </a:moveTo>
                  <a:cubicBezTo>
                    <a:pt x="1200859" y="1560240"/>
                    <a:pt x="1223363" y="1516617"/>
                    <a:pt x="1258460" y="1487955"/>
                  </a:cubicBezTo>
                  <a:cubicBezTo>
                    <a:pt x="1195659" y="1470352"/>
                    <a:pt x="1149432" y="1412541"/>
                    <a:pt x="1149432" y="1344119"/>
                  </a:cubicBezTo>
                  <a:lnTo>
                    <a:pt x="1149432" y="1322531"/>
                  </a:lnTo>
                  <a:cubicBezTo>
                    <a:pt x="1149432" y="1267525"/>
                    <a:pt x="1179329" y="1219390"/>
                    <a:pt x="1223688" y="1193452"/>
                  </a:cubicBezTo>
                  <a:cubicBezTo>
                    <a:pt x="1179329" y="1167514"/>
                    <a:pt x="1149432" y="1119379"/>
                    <a:pt x="1149432" y="1064373"/>
                  </a:cubicBezTo>
                  <a:lnTo>
                    <a:pt x="1149432" y="1042744"/>
                  </a:lnTo>
                  <a:cubicBezTo>
                    <a:pt x="1149432" y="975054"/>
                    <a:pt x="1194684" y="917731"/>
                    <a:pt x="1256551" y="899477"/>
                  </a:cubicBezTo>
                  <a:cubicBezTo>
                    <a:pt x="1222551" y="871547"/>
                    <a:pt x="1200859" y="829225"/>
                    <a:pt x="1200859" y="781903"/>
                  </a:cubicBezTo>
                  <a:lnTo>
                    <a:pt x="1200859" y="765722"/>
                  </a:lnTo>
                  <a:cubicBezTo>
                    <a:pt x="1200859" y="700553"/>
                    <a:pt x="1242130" y="643229"/>
                    <a:pt x="1302697" y="622089"/>
                  </a:cubicBezTo>
                  <a:cubicBezTo>
                    <a:pt x="1302697" y="622048"/>
                    <a:pt x="1302697" y="622048"/>
                    <a:pt x="1302697" y="622048"/>
                  </a:cubicBezTo>
                  <a:cubicBezTo>
                    <a:pt x="1408720" y="474756"/>
                    <a:pt x="1428746" y="238470"/>
                    <a:pt x="1350306" y="60280"/>
                  </a:cubicBezTo>
                  <a:cubicBezTo>
                    <a:pt x="1337226" y="30521"/>
                    <a:pt x="1313706" y="8811"/>
                    <a:pt x="1287424" y="2144"/>
                  </a:cubicBezTo>
                  <a:cubicBezTo>
                    <a:pt x="1265122" y="-3467"/>
                    <a:pt x="1242455" y="1981"/>
                    <a:pt x="1221941" y="17958"/>
                  </a:cubicBezTo>
                  <a:cubicBezTo>
                    <a:pt x="1182173" y="48856"/>
                    <a:pt x="1165274" y="113091"/>
                    <a:pt x="1156012" y="158705"/>
                  </a:cubicBezTo>
                  <a:cubicBezTo>
                    <a:pt x="1139398" y="240747"/>
                    <a:pt x="1114335" y="326650"/>
                    <a:pt x="1043734" y="399016"/>
                  </a:cubicBezTo>
                  <a:cubicBezTo>
                    <a:pt x="1017086" y="426336"/>
                    <a:pt x="987757" y="450891"/>
                    <a:pt x="959363" y="474634"/>
                  </a:cubicBezTo>
                  <a:cubicBezTo>
                    <a:pt x="922884" y="505125"/>
                    <a:pt x="888437" y="533949"/>
                    <a:pt x="858702" y="568465"/>
                  </a:cubicBezTo>
                  <a:cubicBezTo>
                    <a:pt x="794154" y="643392"/>
                    <a:pt x="762672" y="738321"/>
                    <a:pt x="742443" y="812638"/>
                  </a:cubicBezTo>
                  <a:cubicBezTo>
                    <a:pt x="731191" y="853984"/>
                    <a:pt x="693453" y="882808"/>
                    <a:pt x="650638" y="882808"/>
                  </a:cubicBezTo>
                  <a:cubicBezTo>
                    <a:pt x="650597" y="882808"/>
                    <a:pt x="650557" y="882808"/>
                    <a:pt x="650516" y="882808"/>
                  </a:cubicBezTo>
                  <a:lnTo>
                    <a:pt x="461219" y="882768"/>
                  </a:lnTo>
                  <a:lnTo>
                    <a:pt x="461219" y="1577193"/>
                  </a:lnTo>
                  <a:lnTo>
                    <a:pt x="600470" y="1577193"/>
                  </a:lnTo>
                  <a:cubicBezTo>
                    <a:pt x="634064" y="1577193"/>
                    <a:pt x="665140" y="1592154"/>
                    <a:pt x="685735" y="1618254"/>
                  </a:cubicBezTo>
                  <a:cubicBezTo>
                    <a:pt x="716729" y="1657689"/>
                    <a:pt x="773072" y="1704646"/>
                    <a:pt x="865364" y="1704646"/>
                  </a:cubicBezTo>
                  <a:lnTo>
                    <a:pt x="1223810" y="1698629"/>
                  </a:lnTo>
                  <a:cubicBezTo>
                    <a:pt x="1208902" y="1674317"/>
                    <a:pt x="1200859" y="1646265"/>
                    <a:pt x="1200859" y="1617116"/>
                  </a:cubicBezTo>
                  <a:lnTo>
                    <a:pt x="1200859" y="1609025"/>
                  </a:lnTo>
                  <a:close/>
                  <a:moveTo>
                    <a:pt x="333260" y="753973"/>
                  </a:moveTo>
                  <a:lnTo>
                    <a:pt x="87377" y="753973"/>
                  </a:lnTo>
                  <a:cubicBezTo>
                    <a:pt x="39200" y="753973"/>
                    <a:pt x="0" y="793205"/>
                    <a:pt x="0" y="841422"/>
                  </a:cubicBezTo>
                  <a:lnTo>
                    <a:pt x="0" y="1645208"/>
                  </a:lnTo>
                  <a:cubicBezTo>
                    <a:pt x="0" y="1693425"/>
                    <a:pt x="39200" y="1732616"/>
                    <a:pt x="87377" y="1732616"/>
                  </a:cubicBezTo>
                  <a:lnTo>
                    <a:pt x="333260" y="1732616"/>
                  </a:lnTo>
                  <a:cubicBezTo>
                    <a:pt x="381438" y="1732616"/>
                    <a:pt x="420597" y="1693425"/>
                    <a:pt x="420597" y="1645208"/>
                  </a:cubicBezTo>
                  <a:lnTo>
                    <a:pt x="420597" y="841422"/>
                  </a:lnTo>
                  <a:cubicBezTo>
                    <a:pt x="420597" y="793205"/>
                    <a:pt x="381438" y="753973"/>
                    <a:pt x="333260" y="753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2253334" y="-9"/>
              <a:ext cx="2030353" cy="1813905"/>
            </a:xfrm>
            <a:custGeom>
              <a:rect b="b" l="l" r="r" t="t"/>
              <a:pathLst>
                <a:path extrusionOk="0" h="1813905" w="2030353">
                  <a:moveTo>
                    <a:pt x="2030354" y="822537"/>
                  </a:moveTo>
                  <a:lnTo>
                    <a:pt x="2030354" y="806357"/>
                  </a:lnTo>
                  <a:cubicBezTo>
                    <a:pt x="2030354" y="722486"/>
                    <a:pt x="1962191" y="654226"/>
                    <a:pt x="1878388" y="654226"/>
                  </a:cubicBezTo>
                  <a:lnTo>
                    <a:pt x="1397427" y="654226"/>
                  </a:lnTo>
                  <a:cubicBezTo>
                    <a:pt x="1492523" y="495347"/>
                    <a:pt x="1506496" y="262599"/>
                    <a:pt x="1428137" y="84490"/>
                  </a:cubicBezTo>
                  <a:cubicBezTo>
                    <a:pt x="1410020" y="43388"/>
                    <a:pt x="1376304" y="13059"/>
                    <a:pt x="1337998" y="3383"/>
                  </a:cubicBezTo>
                  <a:cubicBezTo>
                    <a:pt x="1303591" y="-5317"/>
                    <a:pt x="1267966" y="2896"/>
                    <a:pt x="1237621" y="26475"/>
                  </a:cubicBezTo>
                  <a:cubicBezTo>
                    <a:pt x="1187210" y="65667"/>
                    <a:pt x="1167346" y="139292"/>
                    <a:pt x="1156825" y="191290"/>
                  </a:cubicBezTo>
                  <a:cubicBezTo>
                    <a:pt x="1141470" y="267233"/>
                    <a:pt x="1118519" y="346429"/>
                    <a:pt x="1055271" y="411273"/>
                  </a:cubicBezTo>
                  <a:cubicBezTo>
                    <a:pt x="1030085" y="437089"/>
                    <a:pt x="1001528" y="460953"/>
                    <a:pt x="973905" y="484045"/>
                  </a:cubicBezTo>
                  <a:cubicBezTo>
                    <a:pt x="937793" y="514252"/>
                    <a:pt x="900461" y="545515"/>
                    <a:pt x="868533" y="582552"/>
                  </a:cubicBezTo>
                  <a:cubicBezTo>
                    <a:pt x="798704" y="663658"/>
                    <a:pt x="765232" y="764116"/>
                    <a:pt x="743905" y="842580"/>
                  </a:cubicBezTo>
                  <a:cubicBezTo>
                    <a:pt x="737446" y="866282"/>
                    <a:pt x="715795" y="882788"/>
                    <a:pt x="691259" y="882788"/>
                  </a:cubicBezTo>
                  <a:cubicBezTo>
                    <a:pt x="691219" y="882788"/>
                    <a:pt x="691219" y="882788"/>
                    <a:pt x="691178" y="882788"/>
                  </a:cubicBezTo>
                  <a:lnTo>
                    <a:pt x="501841" y="882747"/>
                  </a:lnTo>
                  <a:lnTo>
                    <a:pt x="501841" y="882056"/>
                  </a:lnTo>
                  <a:cubicBezTo>
                    <a:pt x="501841" y="811439"/>
                    <a:pt x="444442" y="753953"/>
                    <a:pt x="373882" y="753953"/>
                  </a:cubicBezTo>
                  <a:lnTo>
                    <a:pt x="127999" y="753953"/>
                  </a:lnTo>
                  <a:cubicBezTo>
                    <a:pt x="57439" y="753953"/>
                    <a:pt x="0" y="811439"/>
                    <a:pt x="0" y="882056"/>
                  </a:cubicBezTo>
                  <a:lnTo>
                    <a:pt x="0" y="1685843"/>
                  </a:lnTo>
                  <a:cubicBezTo>
                    <a:pt x="0" y="1756460"/>
                    <a:pt x="57439" y="1813905"/>
                    <a:pt x="127999" y="1813905"/>
                  </a:cubicBezTo>
                  <a:lnTo>
                    <a:pt x="373882" y="1813905"/>
                  </a:lnTo>
                  <a:cubicBezTo>
                    <a:pt x="444442" y="1813905"/>
                    <a:pt x="501841" y="1756460"/>
                    <a:pt x="501841" y="1685843"/>
                  </a:cubicBezTo>
                  <a:lnTo>
                    <a:pt x="501841" y="1658482"/>
                  </a:lnTo>
                  <a:lnTo>
                    <a:pt x="641092" y="1658482"/>
                  </a:lnTo>
                  <a:cubicBezTo>
                    <a:pt x="662174" y="1658482"/>
                    <a:pt x="681632" y="1667832"/>
                    <a:pt x="694428" y="1684094"/>
                  </a:cubicBezTo>
                  <a:cubicBezTo>
                    <a:pt x="724407" y="1722107"/>
                    <a:pt x="791717" y="1785935"/>
                    <a:pt x="906311" y="1785935"/>
                  </a:cubicBezTo>
                  <a:lnTo>
                    <a:pt x="1292704" y="1779430"/>
                  </a:lnTo>
                  <a:cubicBezTo>
                    <a:pt x="1294736" y="1779389"/>
                    <a:pt x="1296645" y="1778983"/>
                    <a:pt x="1298473" y="1778373"/>
                  </a:cubicBezTo>
                  <a:cubicBezTo>
                    <a:pt x="1326299" y="1801384"/>
                    <a:pt x="1360786" y="1813905"/>
                    <a:pt x="1397508" y="1813905"/>
                  </a:cubicBezTo>
                  <a:lnTo>
                    <a:pt x="1802304" y="1813905"/>
                  </a:lnTo>
                  <a:cubicBezTo>
                    <a:pt x="1888340" y="1813905"/>
                    <a:pt x="1958332" y="1743857"/>
                    <a:pt x="1958332" y="1657750"/>
                  </a:cubicBezTo>
                  <a:lnTo>
                    <a:pt x="1958332" y="1649660"/>
                  </a:lnTo>
                  <a:cubicBezTo>
                    <a:pt x="1958332" y="1602866"/>
                    <a:pt x="1937655" y="1560870"/>
                    <a:pt x="1904955" y="1532208"/>
                  </a:cubicBezTo>
                  <a:cubicBezTo>
                    <a:pt x="1975961" y="1520743"/>
                    <a:pt x="2030354" y="1458989"/>
                    <a:pt x="2030354" y="1384753"/>
                  </a:cubicBezTo>
                  <a:lnTo>
                    <a:pt x="2030354" y="1363165"/>
                  </a:lnTo>
                  <a:cubicBezTo>
                    <a:pt x="2030354" y="1308159"/>
                    <a:pt x="2000456" y="1260024"/>
                    <a:pt x="1956097" y="1234086"/>
                  </a:cubicBezTo>
                  <a:cubicBezTo>
                    <a:pt x="2000456" y="1208148"/>
                    <a:pt x="2030354" y="1160013"/>
                    <a:pt x="2030354" y="1105007"/>
                  </a:cubicBezTo>
                  <a:lnTo>
                    <a:pt x="2030354" y="1083379"/>
                  </a:lnTo>
                  <a:cubicBezTo>
                    <a:pt x="2030354" y="1027966"/>
                    <a:pt x="2000009" y="979546"/>
                    <a:pt x="1955122" y="953771"/>
                  </a:cubicBezTo>
                  <a:cubicBezTo>
                    <a:pt x="2000091" y="927305"/>
                    <a:pt x="2030354" y="878397"/>
                    <a:pt x="2030354" y="822537"/>
                  </a:cubicBezTo>
                  <a:close/>
                  <a:moveTo>
                    <a:pt x="461219" y="1685843"/>
                  </a:moveTo>
                  <a:cubicBezTo>
                    <a:pt x="461219" y="1734059"/>
                    <a:pt x="422059" y="1773251"/>
                    <a:pt x="373882" y="1773251"/>
                  </a:cubicBezTo>
                  <a:lnTo>
                    <a:pt x="127999" y="1773251"/>
                  </a:lnTo>
                  <a:cubicBezTo>
                    <a:pt x="79822" y="1773251"/>
                    <a:pt x="40622" y="1734059"/>
                    <a:pt x="40622" y="1685843"/>
                  </a:cubicBezTo>
                  <a:lnTo>
                    <a:pt x="40622" y="882056"/>
                  </a:lnTo>
                  <a:cubicBezTo>
                    <a:pt x="40622" y="833840"/>
                    <a:pt x="79822" y="794608"/>
                    <a:pt x="127999" y="794608"/>
                  </a:cubicBezTo>
                  <a:lnTo>
                    <a:pt x="373882" y="794608"/>
                  </a:lnTo>
                  <a:cubicBezTo>
                    <a:pt x="422059" y="794608"/>
                    <a:pt x="461219" y="833840"/>
                    <a:pt x="461219" y="882056"/>
                  </a:cubicBezTo>
                  <a:lnTo>
                    <a:pt x="461219" y="1685843"/>
                  </a:lnTo>
                  <a:close/>
                  <a:moveTo>
                    <a:pt x="905986" y="1745280"/>
                  </a:moveTo>
                  <a:cubicBezTo>
                    <a:pt x="813693" y="1745280"/>
                    <a:pt x="757351" y="1698324"/>
                    <a:pt x="726357" y="1658888"/>
                  </a:cubicBezTo>
                  <a:cubicBezTo>
                    <a:pt x="705761" y="1632788"/>
                    <a:pt x="674686" y="1617827"/>
                    <a:pt x="641092" y="1617827"/>
                  </a:cubicBezTo>
                  <a:lnTo>
                    <a:pt x="501841" y="1617827"/>
                  </a:lnTo>
                  <a:lnTo>
                    <a:pt x="501841" y="923402"/>
                  </a:lnTo>
                  <a:lnTo>
                    <a:pt x="691138" y="923443"/>
                  </a:lnTo>
                  <a:cubicBezTo>
                    <a:pt x="691178" y="923443"/>
                    <a:pt x="691219" y="923443"/>
                    <a:pt x="691259" y="923443"/>
                  </a:cubicBezTo>
                  <a:cubicBezTo>
                    <a:pt x="734075" y="923443"/>
                    <a:pt x="771812" y="894618"/>
                    <a:pt x="783065" y="853273"/>
                  </a:cubicBezTo>
                  <a:cubicBezTo>
                    <a:pt x="803294" y="778955"/>
                    <a:pt x="834776" y="684026"/>
                    <a:pt x="899324" y="609100"/>
                  </a:cubicBezTo>
                  <a:cubicBezTo>
                    <a:pt x="929059" y="574584"/>
                    <a:pt x="963506" y="545759"/>
                    <a:pt x="999984" y="515268"/>
                  </a:cubicBezTo>
                  <a:cubicBezTo>
                    <a:pt x="1028379" y="491526"/>
                    <a:pt x="1057708" y="466970"/>
                    <a:pt x="1084356" y="439650"/>
                  </a:cubicBezTo>
                  <a:cubicBezTo>
                    <a:pt x="1154956" y="367285"/>
                    <a:pt x="1180020" y="281381"/>
                    <a:pt x="1196634" y="199340"/>
                  </a:cubicBezTo>
                  <a:cubicBezTo>
                    <a:pt x="1205896" y="153725"/>
                    <a:pt x="1222794" y="89490"/>
                    <a:pt x="1262563" y="58593"/>
                  </a:cubicBezTo>
                  <a:cubicBezTo>
                    <a:pt x="1283077" y="42615"/>
                    <a:pt x="1305744" y="37168"/>
                    <a:pt x="1328045" y="42778"/>
                  </a:cubicBezTo>
                  <a:cubicBezTo>
                    <a:pt x="1354328" y="49445"/>
                    <a:pt x="1377848" y="71155"/>
                    <a:pt x="1390928" y="100914"/>
                  </a:cubicBezTo>
                  <a:cubicBezTo>
                    <a:pt x="1469368" y="279104"/>
                    <a:pt x="1449342" y="515390"/>
                    <a:pt x="1343319" y="662683"/>
                  </a:cubicBezTo>
                  <a:cubicBezTo>
                    <a:pt x="1343319" y="662683"/>
                    <a:pt x="1343319" y="662683"/>
                    <a:pt x="1343319" y="662723"/>
                  </a:cubicBezTo>
                  <a:cubicBezTo>
                    <a:pt x="1282752" y="683864"/>
                    <a:pt x="1241480" y="741187"/>
                    <a:pt x="1241480" y="806357"/>
                  </a:cubicBezTo>
                  <a:lnTo>
                    <a:pt x="1241480" y="822537"/>
                  </a:lnTo>
                  <a:cubicBezTo>
                    <a:pt x="1241480" y="869860"/>
                    <a:pt x="1263172" y="912181"/>
                    <a:pt x="1297173" y="940111"/>
                  </a:cubicBezTo>
                  <a:cubicBezTo>
                    <a:pt x="1235306" y="958365"/>
                    <a:pt x="1190053" y="1015688"/>
                    <a:pt x="1190053" y="1083379"/>
                  </a:cubicBezTo>
                  <a:lnTo>
                    <a:pt x="1190053" y="1105007"/>
                  </a:lnTo>
                  <a:cubicBezTo>
                    <a:pt x="1190053" y="1160013"/>
                    <a:pt x="1219951" y="1208148"/>
                    <a:pt x="1264310" y="1234086"/>
                  </a:cubicBezTo>
                  <a:cubicBezTo>
                    <a:pt x="1219951" y="1260024"/>
                    <a:pt x="1190053" y="1308159"/>
                    <a:pt x="1190053" y="1363165"/>
                  </a:cubicBezTo>
                  <a:lnTo>
                    <a:pt x="1190053" y="1384753"/>
                  </a:lnTo>
                  <a:cubicBezTo>
                    <a:pt x="1190053" y="1453175"/>
                    <a:pt x="1236281" y="1510986"/>
                    <a:pt x="1299082" y="1528590"/>
                  </a:cubicBezTo>
                  <a:cubicBezTo>
                    <a:pt x="1263985" y="1557251"/>
                    <a:pt x="1241480" y="1600874"/>
                    <a:pt x="1241480" y="1649660"/>
                  </a:cubicBezTo>
                  <a:lnTo>
                    <a:pt x="1241480" y="1657750"/>
                  </a:lnTo>
                  <a:cubicBezTo>
                    <a:pt x="1241480" y="1686900"/>
                    <a:pt x="1249524" y="1714951"/>
                    <a:pt x="1264432" y="1739263"/>
                  </a:cubicBezTo>
                  <a:lnTo>
                    <a:pt x="905986" y="1745280"/>
                  </a:lnTo>
                  <a:close/>
                  <a:moveTo>
                    <a:pt x="1917710" y="1649660"/>
                  </a:moveTo>
                  <a:lnTo>
                    <a:pt x="1917710" y="1657750"/>
                  </a:lnTo>
                  <a:cubicBezTo>
                    <a:pt x="1917710" y="1721456"/>
                    <a:pt x="1865917" y="1773251"/>
                    <a:pt x="1802304" y="1773251"/>
                  </a:cubicBezTo>
                  <a:lnTo>
                    <a:pt x="1397508" y="1773251"/>
                  </a:lnTo>
                  <a:cubicBezTo>
                    <a:pt x="1365620" y="1773251"/>
                    <a:pt x="1335967" y="1760526"/>
                    <a:pt x="1313990" y="1737433"/>
                  </a:cubicBezTo>
                  <a:cubicBezTo>
                    <a:pt x="1293436" y="1715886"/>
                    <a:pt x="1282102" y="1687591"/>
                    <a:pt x="1282102" y="1657750"/>
                  </a:cubicBezTo>
                  <a:lnTo>
                    <a:pt x="1282102" y="1649660"/>
                  </a:lnTo>
                  <a:cubicBezTo>
                    <a:pt x="1282102" y="1585994"/>
                    <a:pt x="1333895" y="1534159"/>
                    <a:pt x="1397508" y="1534159"/>
                  </a:cubicBezTo>
                  <a:lnTo>
                    <a:pt x="1802304" y="1534159"/>
                  </a:lnTo>
                  <a:cubicBezTo>
                    <a:pt x="1865917" y="1534159"/>
                    <a:pt x="1917710" y="1585994"/>
                    <a:pt x="1917710" y="1649660"/>
                  </a:cubicBezTo>
                  <a:close/>
                  <a:moveTo>
                    <a:pt x="1989732" y="1363165"/>
                  </a:moveTo>
                  <a:lnTo>
                    <a:pt x="1989732" y="1384753"/>
                  </a:lnTo>
                  <a:cubicBezTo>
                    <a:pt x="1989732" y="1444719"/>
                    <a:pt x="1940986" y="1493505"/>
                    <a:pt x="1881069" y="1493505"/>
                  </a:cubicBezTo>
                  <a:lnTo>
                    <a:pt x="1802304" y="1493505"/>
                  </a:lnTo>
                  <a:lnTo>
                    <a:pt x="1397508" y="1493505"/>
                  </a:lnTo>
                  <a:lnTo>
                    <a:pt x="1339338" y="1493505"/>
                  </a:lnTo>
                  <a:cubicBezTo>
                    <a:pt x="1279421" y="1493505"/>
                    <a:pt x="1230675" y="1444719"/>
                    <a:pt x="1230675" y="1384753"/>
                  </a:cubicBezTo>
                  <a:lnTo>
                    <a:pt x="1230675" y="1363165"/>
                  </a:lnTo>
                  <a:cubicBezTo>
                    <a:pt x="1230675" y="1303199"/>
                    <a:pt x="1279421" y="1254414"/>
                    <a:pt x="1339338" y="1254414"/>
                  </a:cubicBezTo>
                  <a:lnTo>
                    <a:pt x="1881069" y="1254414"/>
                  </a:lnTo>
                  <a:cubicBezTo>
                    <a:pt x="1940986" y="1254414"/>
                    <a:pt x="1989732" y="1303199"/>
                    <a:pt x="1989732" y="1363165"/>
                  </a:cubicBezTo>
                  <a:close/>
                  <a:moveTo>
                    <a:pt x="1989732" y="1083379"/>
                  </a:moveTo>
                  <a:lnTo>
                    <a:pt x="1989732" y="1105007"/>
                  </a:lnTo>
                  <a:cubicBezTo>
                    <a:pt x="1989732" y="1164973"/>
                    <a:pt x="1940986" y="1213759"/>
                    <a:pt x="1881069" y="1213759"/>
                  </a:cubicBezTo>
                  <a:lnTo>
                    <a:pt x="1339338" y="1213759"/>
                  </a:lnTo>
                  <a:cubicBezTo>
                    <a:pt x="1279421" y="1213759"/>
                    <a:pt x="1230675" y="1164973"/>
                    <a:pt x="1230675" y="1105007"/>
                  </a:cubicBezTo>
                  <a:lnTo>
                    <a:pt x="1230675" y="1083379"/>
                  </a:lnTo>
                  <a:cubicBezTo>
                    <a:pt x="1230675" y="1023454"/>
                    <a:pt x="1279421" y="974668"/>
                    <a:pt x="1339338" y="974668"/>
                  </a:cubicBezTo>
                  <a:lnTo>
                    <a:pt x="1881069" y="974668"/>
                  </a:lnTo>
                  <a:cubicBezTo>
                    <a:pt x="1940986" y="974668"/>
                    <a:pt x="1989732" y="1023454"/>
                    <a:pt x="1989732" y="1083379"/>
                  </a:cubicBezTo>
                  <a:close/>
                  <a:moveTo>
                    <a:pt x="1878388" y="934013"/>
                  </a:moveTo>
                  <a:lnTo>
                    <a:pt x="1393487" y="934013"/>
                  </a:lnTo>
                  <a:cubicBezTo>
                    <a:pt x="1332067" y="934013"/>
                    <a:pt x="1282102" y="884008"/>
                    <a:pt x="1282102" y="822537"/>
                  </a:cubicBezTo>
                  <a:lnTo>
                    <a:pt x="1282102" y="806357"/>
                  </a:lnTo>
                  <a:cubicBezTo>
                    <a:pt x="1282102" y="755457"/>
                    <a:pt x="1316468" y="711062"/>
                    <a:pt x="1365661" y="698378"/>
                  </a:cubicBezTo>
                  <a:cubicBezTo>
                    <a:pt x="1374638" y="696060"/>
                    <a:pt x="1383981" y="694881"/>
                    <a:pt x="1393487" y="694881"/>
                  </a:cubicBezTo>
                  <a:lnTo>
                    <a:pt x="1878388" y="694881"/>
                  </a:lnTo>
                  <a:cubicBezTo>
                    <a:pt x="1939767" y="694881"/>
                    <a:pt x="1989732" y="744887"/>
                    <a:pt x="1989732" y="806357"/>
                  </a:cubicBezTo>
                  <a:lnTo>
                    <a:pt x="1989732" y="822537"/>
                  </a:lnTo>
                  <a:cubicBezTo>
                    <a:pt x="1989732" y="884008"/>
                    <a:pt x="1939767" y="934013"/>
                    <a:pt x="1878388" y="93401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6337588" y="2146159"/>
            <a:ext cx="2292075" cy="2023474"/>
            <a:chOff x="0" y="0"/>
            <a:chExt cx="6112200" cy="5395930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0" y="2740684"/>
              <a:ext cx="611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4160530"/>
              <a:ext cx="61122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2398614" y="18235"/>
              <a:ext cx="1782469" cy="1782456"/>
            </a:xfrm>
            <a:custGeom>
              <a:rect b="b" l="l" r="r" t="t"/>
              <a:pathLst>
                <a:path extrusionOk="0" h="1782456" w="1782469">
                  <a:moveTo>
                    <a:pt x="1611112" y="998706"/>
                  </a:moveTo>
                  <a:cubicBezTo>
                    <a:pt x="1382653" y="1227165"/>
                    <a:pt x="1012209" y="1227165"/>
                    <a:pt x="783750" y="998706"/>
                  </a:cubicBezTo>
                  <a:cubicBezTo>
                    <a:pt x="555291" y="770247"/>
                    <a:pt x="555291" y="399803"/>
                    <a:pt x="783750" y="171344"/>
                  </a:cubicBezTo>
                  <a:cubicBezTo>
                    <a:pt x="1012209" y="-57115"/>
                    <a:pt x="1382653" y="-57115"/>
                    <a:pt x="1611112" y="171344"/>
                  </a:cubicBezTo>
                  <a:cubicBezTo>
                    <a:pt x="1839571" y="399803"/>
                    <a:pt x="1839607" y="770247"/>
                    <a:pt x="1611112" y="998706"/>
                  </a:cubicBezTo>
                  <a:close/>
                  <a:moveTo>
                    <a:pt x="633706" y="1134198"/>
                  </a:moveTo>
                  <a:cubicBezTo>
                    <a:pt x="576554" y="1077047"/>
                    <a:pt x="483880" y="1077047"/>
                    <a:pt x="426729" y="1134198"/>
                  </a:cubicBezTo>
                  <a:lnTo>
                    <a:pt x="42863" y="1518027"/>
                  </a:lnTo>
                  <a:cubicBezTo>
                    <a:pt x="-14288" y="1575178"/>
                    <a:pt x="-14288" y="1667853"/>
                    <a:pt x="42863" y="1725004"/>
                  </a:cubicBezTo>
                  <a:lnTo>
                    <a:pt x="57452" y="1739593"/>
                  </a:lnTo>
                  <a:cubicBezTo>
                    <a:pt x="114603" y="1796744"/>
                    <a:pt x="207278" y="1796744"/>
                    <a:pt x="264429" y="1739593"/>
                  </a:cubicBezTo>
                  <a:lnTo>
                    <a:pt x="648294" y="1355728"/>
                  </a:lnTo>
                  <a:cubicBezTo>
                    <a:pt x="705446" y="1298576"/>
                    <a:pt x="705446" y="1205902"/>
                    <a:pt x="648294" y="1148751"/>
                  </a:cubicBezTo>
                  <a:lnTo>
                    <a:pt x="633706" y="11341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2380460" y="0"/>
              <a:ext cx="1818585" cy="1818955"/>
            </a:xfrm>
            <a:custGeom>
              <a:rect b="b" l="l" r="r" t="t"/>
              <a:pathLst>
                <a:path extrusionOk="0" h="1818955" w="1818585">
                  <a:moveTo>
                    <a:pt x="1642177" y="176706"/>
                  </a:moveTo>
                  <a:cubicBezTo>
                    <a:pt x="1528239" y="62768"/>
                    <a:pt x="1376735" y="0"/>
                    <a:pt x="1215603" y="0"/>
                  </a:cubicBezTo>
                  <a:cubicBezTo>
                    <a:pt x="1054471" y="0"/>
                    <a:pt x="902967" y="62768"/>
                    <a:pt x="789030" y="176706"/>
                  </a:cubicBezTo>
                  <a:cubicBezTo>
                    <a:pt x="675092" y="290643"/>
                    <a:pt x="612324" y="442147"/>
                    <a:pt x="612324" y="603279"/>
                  </a:cubicBezTo>
                  <a:cubicBezTo>
                    <a:pt x="612324" y="758321"/>
                    <a:pt x="670460" y="904426"/>
                    <a:pt x="776338" y="1016759"/>
                  </a:cubicBezTo>
                  <a:lnTo>
                    <a:pt x="659008" y="1134089"/>
                  </a:lnTo>
                  <a:cubicBezTo>
                    <a:pt x="594489" y="1075442"/>
                    <a:pt x="494302" y="1077266"/>
                    <a:pt x="431971" y="1139560"/>
                  </a:cubicBezTo>
                  <a:lnTo>
                    <a:pt x="48143" y="1523388"/>
                  </a:lnTo>
                  <a:cubicBezTo>
                    <a:pt x="-16048" y="1587542"/>
                    <a:pt x="-16048" y="1691997"/>
                    <a:pt x="48143" y="1756151"/>
                  </a:cubicBezTo>
                  <a:lnTo>
                    <a:pt x="62731" y="1770740"/>
                  </a:lnTo>
                  <a:lnTo>
                    <a:pt x="62731" y="1770740"/>
                  </a:lnTo>
                  <a:cubicBezTo>
                    <a:pt x="93805" y="1801814"/>
                    <a:pt x="135164" y="1818955"/>
                    <a:pt x="179113" y="1818955"/>
                  </a:cubicBezTo>
                  <a:cubicBezTo>
                    <a:pt x="223061" y="1818955"/>
                    <a:pt x="264420" y="1801850"/>
                    <a:pt x="295494" y="1770740"/>
                  </a:cubicBezTo>
                  <a:lnTo>
                    <a:pt x="679359" y="1386875"/>
                  </a:lnTo>
                  <a:cubicBezTo>
                    <a:pt x="741653" y="1324581"/>
                    <a:pt x="743477" y="1224357"/>
                    <a:pt x="684830" y="1159874"/>
                  </a:cubicBezTo>
                  <a:lnTo>
                    <a:pt x="802160" y="1042545"/>
                  </a:lnTo>
                  <a:cubicBezTo>
                    <a:pt x="917994" y="1151668"/>
                    <a:pt x="1066799" y="1206266"/>
                    <a:pt x="1215640" y="1206266"/>
                  </a:cubicBezTo>
                  <a:cubicBezTo>
                    <a:pt x="1370134" y="1206266"/>
                    <a:pt x="1524592" y="1147474"/>
                    <a:pt x="1642213" y="1029853"/>
                  </a:cubicBezTo>
                  <a:cubicBezTo>
                    <a:pt x="1877383" y="794646"/>
                    <a:pt x="1877383" y="411912"/>
                    <a:pt x="1642177" y="176706"/>
                  </a:cubicBezTo>
                  <a:close/>
                  <a:moveTo>
                    <a:pt x="653537" y="1361089"/>
                  </a:moveTo>
                  <a:lnTo>
                    <a:pt x="269672" y="1744954"/>
                  </a:lnTo>
                  <a:cubicBezTo>
                    <a:pt x="219706" y="1794884"/>
                    <a:pt x="138447" y="1794920"/>
                    <a:pt x="88480" y="1744954"/>
                  </a:cubicBezTo>
                  <a:cubicBezTo>
                    <a:pt x="88480" y="1744954"/>
                    <a:pt x="88480" y="1744954"/>
                    <a:pt x="88480" y="1744954"/>
                  </a:cubicBezTo>
                  <a:lnTo>
                    <a:pt x="73892" y="1730365"/>
                  </a:lnTo>
                  <a:cubicBezTo>
                    <a:pt x="49711" y="1706185"/>
                    <a:pt x="36362" y="1673980"/>
                    <a:pt x="36362" y="1639770"/>
                  </a:cubicBezTo>
                  <a:cubicBezTo>
                    <a:pt x="36362" y="1605559"/>
                    <a:pt x="49675" y="1573355"/>
                    <a:pt x="73892" y="1549174"/>
                  </a:cubicBezTo>
                  <a:lnTo>
                    <a:pt x="457757" y="1165309"/>
                  </a:lnTo>
                  <a:cubicBezTo>
                    <a:pt x="481938" y="1141128"/>
                    <a:pt x="514142" y="1127779"/>
                    <a:pt x="548353" y="1127779"/>
                  </a:cubicBezTo>
                  <a:cubicBezTo>
                    <a:pt x="582563" y="1127779"/>
                    <a:pt x="614731" y="1141091"/>
                    <a:pt x="638949" y="1165309"/>
                  </a:cubicBezTo>
                  <a:lnTo>
                    <a:pt x="646243" y="1172603"/>
                  </a:lnTo>
                  <a:cubicBezTo>
                    <a:pt x="646243" y="1172603"/>
                    <a:pt x="646243" y="1172603"/>
                    <a:pt x="646243" y="1172603"/>
                  </a:cubicBezTo>
                  <a:cubicBezTo>
                    <a:pt x="646243" y="1172603"/>
                    <a:pt x="646243" y="1172603"/>
                    <a:pt x="646243" y="1172603"/>
                  </a:cubicBezTo>
                  <a:lnTo>
                    <a:pt x="653537" y="1179897"/>
                  </a:lnTo>
                  <a:cubicBezTo>
                    <a:pt x="703503" y="1229864"/>
                    <a:pt x="703503" y="1311159"/>
                    <a:pt x="653537" y="1361089"/>
                  </a:cubicBezTo>
                  <a:close/>
                  <a:moveTo>
                    <a:pt x="1616391" y="1004067"/>
                  </a:moveTo>
                  <a:cubicBezTo>
                    <a:pt x="1395409" y="1225050"/>
                    <a:pt x="1035798" y="1225050"/>
                    <a:pt x="814815" y="1004067"/>
                  </a:cubicBezTo>
                  <a:cubicBezTo>
                    <a:pt x="707771" y="897023"/>
                    <a:pt x="648796" y="754673"/>
                    <a:pt x="648796" y="603279"/>
                  </a:cubicBezTo>
                  <a:cubicBezTo>
                    <a:pt x="648796" y="451885"/>
                    <a:pt x="707771" y="309536"/>
                    <a:pt x="814815" y="202491"/>
                  </a:cubicBezTo>
                  <a:cubicBezTo>
                    <a:pt x="921860" y="95447"/>
                    <a:pt x="1064209" y="36472"/>
                    <a:pt x="1215603" y="36472"/>
                  </a:cubicBezTo>
                  <a:cubicBezTo>
                    <a:pt x="1366997" y="36472"/>
                    <a:pt x="1509347" y="95447"/>
                    <a:pt x="1616391" y="202491"/>
                  </a:cubicBezTo>
                  <a:cubicBezTo>
                    <a:pt x="1837374" y="423473"/>
                    <a:pt x="1837374" y="783048"/>
                    <a:pt x="1616391" y="1004067"/>
                  </a:cubicBezTo>
                  <a:close/>
                  <a:moveTo>
                    <a:pt x="1647502" y="603279"/>
                  </a:moveTo>
                  <a:cubicBezTo>
                    <a:pt x="1647502" y="718639"/>
                    <a:pt x="1602568" y="827106"/>
                    <a:pt x="1521018" y="908693"/>
                  </a:cubicBezTo>
                  <a:cubicBezTo>
                    <a:pt x="1439430" y="990281"/>
                    <a:pt x="1331000" y="1035214"/>
                    <a:pt x="1215603" y="1035214"/>
                  </a:cubicBezTo>
                  <a:cubicBezTo>
                    <a:pt x="1205537" y="1035214"/>
                    <a:pt x="1197367" y="1027044"/>
                    <a:pt x="1197367" y="1016978"/>
                  </a:cubicBezTo>
                  <a:cubicBezTo>
                    <a:pt x="1197367" y="1006912"/>
                    <a:pt x="1205537" y="998742"/>
                    <a:pt x="1215603" y="998742"/>
                  </a:cubicBezTo>
                  <a:cubicBezTo>
                    <a:pt x="1321225" y="998742"/>
                    <a:pt x="1420538" y="957602"/>
                    <a:pt x="1495232" y="882908"/>
                  </a:cubicBezTo>
                  <a:cubicBezTo>
                    <a:pt x="1569926" y="808177"/>
                    <a:pt x="1611030" y="708865"/>
                    <a:pt x="1611030" y="603279"/>
                  </a:cubicBezTo>
                  <a:cubicBezTo>
                    <a:pt x="1611030" y="593213"/>
                    <a:pt x="1619200" y="585043"/>
                    <a:pt x="1629266" y="585043"/>
                  </a:cubicBezTo>
                  <a:cubicBezTo>
                    <a:pt x="1639332" y="585043"/>
                    <a:pt x="1647502" y="593213"/>
                    <a:pt x="1647502" y="603279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3425969" y="2148323"/>
            <a:ext cx="2292075" cy="2021309"/>
            <a:chOff x="0" y="0"/>
            <a:chExt cx="6112200" cy="5390158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0" y="2734912"/>
              <a:ext cx="611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4154758"/>
              <a:ext cx="61122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2680233" y="18083"/>
              <a:ext cx="1026934" cy="1770889"/>
            </a:xfrm>
            <a:custGeom>
              <a:rect b="b" l="l" r="r" t="t"/>
              <a:pathLst>
                <a:path extrusionOk="0" h="1770889" w="1026934">
                  <a:moveTo>
                    <a:pt x="811476" y="1584010"/>
                  </a:moveTo>
                  <a:lnTo>
                    <a:pt x="811476" y="1731792"/>
                  </a:lnTo>
                  <a:cubicBezTo>
                    <a:pt x="811476" y="1753385"/>
                    <a:pt x="793968" y="1770890"/>
                    <a:pt x="772371" y="1770890"/>
                  </a:cubicBezTo>
                  <a:lnTo>
                    <a:pt x="254563" y="1770890"/>
                  </a:lnTo>
                  <a:cubicBezTo>
                    <a:pt x="232967" y="1770890"/>
                    <a:pt x="215458" y="1753385"/>
                    <a:pt x="215458" y="1731792"/>
                  </a:cubicBezTo>
                  <a:lnTo>
                    <a:pt x="215458" y="1584010"/>
                  </a:lnTo>
                  <a:cubicBezTo>
                    <a:pt x="215458" y="1562418"/>
                    <a:pt x="232967" y="1544913"/>
                    <a:pt x="254563" y="1544913"/>
                  </a:cubicBezTo>
                  <a:lnTo>
                    <a:pt x="772408" y="1544913"/>
                  </a:lnTo>
                  <a:cubicBezTo>
                    <a:pt x="793968" y="1544877"/>
                    <a:pt x="811476" y="1562382"/>
                    <a:pt x="811476" y="1584010"/>
                  </a:cubicBezTo>
                  <a:close/>
                  <a:moveTo>
                    <a:pt x="1003529" y="0"/>
                  </a:moveTo>
                  <a:lnTo>
                    <a:pt x="23405" y="0"/>
                  </a:lnTo>
                  <a:cubicBezTo>
                    <a:pt x="10455" y="0"/>
                    <a:pt x="0" y="10489"/>
                    <a:pt x="0" y="23401"/>
                  </a:cubicBezTo>
                  <a:lnTo>
                    <a:pt x="0" y="689975"/>
                  </a:lnTo>
                  <a:cubicBezTo>
                    <a:pt x="0" y="931432"/>
                    <a:pt x="166730" y="1133937"/>
                    <a:pt x="391377" y="1188695"/>
                  </a:cubicBezTo>
                  <a:lnTo>
                    <a:pt x="391124" y="1188695"/>
                  </a:lnTo>
                  <a:lnTo>
                    <a:pt x="342324" y="1544877"/>
                  </a:lnTo>
                  <a:lnTo>
                    <a:pt x="684611" y="1544877"/>
                  </a:lnTo>
                  <a:lnTo>
                    <a:pt x="635811" y="1188695"/>
                  </a:lnTo>
                  <a:lnTo>
                    <a:pt x="635558" y="1188695"/>
                  </a:lnTo>
                  <a:cubicBezTo>
                    <a:pt x="860204" y="1133901"/>
                    <a:pt x="1026934" y="931432"/>
                    <a:pt x="1026934" y="689975"/>
                  </a:cubicBezTo>
                  <a:lnTo>
                    <a:pt x="1026934" y="23401"/>
                  </a:lnTo>
                  <a:cubicBezTo>
                    <a:pt x="1026934" y="10489"/>
                    <a:pt x="1016444" y="0"/>
                    <a:pt x="1003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345898" y="0"/>
              <a:ext cx="1695712" cy="1807057"/>
            </a:xfrm>
            <a:custGeom>
              <a:rect b="b" l="l" r="r" t="t"/>
              <a:pathLst>
                <a:path extrusionOk="0" h="1807057" w="1695712">
                  <a:moveTo>
                    <a:pt x="1641806" y="295492"/>
                  </a:moveTo>
                  <a:lnTo>
                    <a:pt x="1379357" y="295492"/>
                  </a:lnTo>
                  <a:lnTo>
                    <a:pt x="1379357" y="41485"/>
                  </a:lnTo>
                  <a:cubicBezTo>
                    <a:pt x="1379357" y="18626"/>
                    <a:pt x="1360727" y="0"/>
                    <a:pt x="1337864" y="0"/>
                  </a:cubicBezTo>
                  <a:lnTo>
                    <a:pt x="357740" y="0"/>
                  </a:lnTo>
                  <a:cubicBezTo>
                    <a:pt x="334841" y="0"/>
                    <a:pt x="316247" y="18626"/>
                    <a:pt x="316247" y="41485"/>
                  </a:cubicBezTo>
                  <a:lnTo>
                    <a:pt x="316247" y="295492"/>
                  </a:lnTo>
                  <a:lnTo>
                    <a:pt x="53762" y="295492"/>
                  </a:lnTo>
                  <a:cubicBezTo>
                    <a:pt x="24171" y="295492"/>
                    <a:pt x="78" y="319580"/>
                    <a:pt x="6" y="349201"/>
                  </a:cubicBezTo>
                  <a:cubicBezTo>
                    <a:pt x="-790" y="772257"/>
                    <a:pt x="77493" y="1030279"/>
                    <a:pt x="232683" y="1116178"/>
                  </a:cubicBezTo>
                  <a:cubicBezTo>
                    <a:pt x="273127" y="1138566"/>
                    <a:pt x="313896" y="1146451"/>
                    <a:pt x="351229" y="1146451"/>
                  </a:cubicBezTo>
                  <a:cubicBezTo>
                    <a:pt x="419129" y="1146451"/>
                    <a:pt x="475634" y="1120410"/>
                    <a:pt x="498388" y="1108221"/>
                  </a:cubicBezTo>
                  <a:cubicBezTo>
                    <a:pt x="557390" y="1159797"/>
                    <a:pt x="627858" y="1198569"/>
                    <a:pt x="705417" y="1220161"/>
                  </a:cubicBezTo>
                  <a:lnTo>
                    <a:pt x="660922" y="1544913"/>
                  </a:lnTo>
                  <a:lnTo>
                    <a:pt x="588934" y="1544913"/>
                  </a:lnTo>
                  <a:cubicBezTo>
                    <a:pt x="557390" y="1544913"/>
                    <a:pt x="531742" y="1570556"/>
                    <a:pt x="531742" y="1602094"/>
                  </a:cubicBezTo>
                  <a:lnTo>
                    <a:pt x="531742" y="1749876"/>
                  </a:lnTo>
                  <a:cubicBezTo>
                    <a:pt x="531742" y="1781415"/>
                    <a:pt x="557390" y="1807058"/>
                    <a:pt x="588934" y="1807058"/>
                  </a:cubicBezTo>
                  <a:lnTo>
                    <a:pt x="1106779" y="1807058"/>
                  </a:lnTo>
                  <a:cubicBezTo>
                    <a:pt x="1138323" y="1807058"/>
                    <a:pt x="1163971" y="1781415"/>
                    <a:pt x="1163971" y="1749876"/>
                  </a:cubicBezTo>
                  <a:lnTo>
                    <a:pt x="1163971" y="1602094"/>
                  </a:lnTo>
                  <a:cubicBezTo>
                    <a:pt x="1163971" y="1570556"/>
                    <a:pt x="1138323" y="1544913"/>
                    <a:pt x="1106779" y="1544913"/>
                  </a:cubicBezTo>
                  <a:lnTo>
                    <a:pt x="1034790" y="1544913"/>
                  </a:lnTo>
                  <a:lnTo>
                    <a:pt x="990295" y="1220161"/>
                  </a:lnTo>
                  <a:cubicBezTo>
                    <a:pt x="1067854" y="1198569"/>
                    <a:pt x="1138323" y="1159797"/>
                    <a:pt x="1197324" y="1108221"/>
                  </a:cubicBezTo>
                  <a:cubicBezTo>
                    <a:pt x="1220078" y="1120410"/>
                    <a:pt x="1276584" y="1146451"/>
                    <a:pt x="1344484" y="1146451"/>
                  </a:cubicBezTo>
                  <a:cubicBezTo>
                    <a:pt x="1381817" y="1146451"/>
                    <a:pt x="1422550" y="1138566"/>
                    <a:pt x="1463029" y="1116178"/>
                  </a:cubicBezTo>
                  <a:cubicBezTo>
                    <a:pt x="1618220" y="1030316"/>
                    <a:pt x="1696503" y="772257"/>
                    <a:pt x="1695707" y="349201"/>
                  </a:cubicBezTo>
                  <a:cubicBezTo>
                    <a:pt x="1695526" y="319580"/>
                    <a:pt x="1671397" y="295492"/>
                    <a:pt x="1641806" y="295492"/>
                  </a:cubicBezTo>
                  <a:close/>
                  <a:moveTo>
                    <a:pt x="1127724" y="1602094"/>
                  </a:moveTo>
                  <a:lnTo>
                    <a:pt x="1127724" y="1749876"/>
                  </a:lnTo>
                  <a:cubicBezTo>
                    <a:pt x="1127724" y="1761486"/>
                    <a:pt x="1118282" y="1770890"/>
                    <a:pt x="1106706" y="1770890"/>
                  </a:cubicBezTo>
                  <a:lnTo>
                    <a:pt x="588898" y="1770890"/>
                  </a:lnTo>
                  <a:cubicBezTo>
                    <a:pt x="577286" y="1770890"/>
                    <a:pt x="567880" y="1761450"/>
                    <a:pt x="567880" y="1749876"/>
                  </a:cubicBezTo>
                  <a:lnTo>
                    <a:pt x="567880" y="1602094"/>
                  </a:lnTo>
                  <a:cubicBezTo>
                    <a:pt x="567880" y="1590484"/>
                    <a:pt x="577322" y="1581081"/>
                    <a:pt x="588898" y="1581081"/>
                  </a:cubicBezTo>
                  <a:lnTo>
                    <a:pt x="1106742" y="1581081"/>
                  </a:lnTo>
                  <a:cubicBezTo>
                    <a:pt x="1118318" y="1581045"/>
                    <a:pt x="1127724" y="1590484"/>
                    <a:pt x="1127724" y="1602094"/>
                  </a:cubicBezTo>
                  <a:close/>
                  <a:moveTo>
                    <a:pt x="357740" y="36168"/>
                  </a:moveTo>
                  <a:lnTo>
                    <a:pt x="1337864" y="36168"/>
                  </a:lnTo>
                  <a:cubicBezTo>
                    <a:pt x="1340794" y="36168"/>
                    <a:pt x="1343182" y="38555"/>
                    <a:pt x="1343182" y="41485"/>
                  </a:cubicBezTo>
                  <a:lnTo>
                    <a:pt x="1343182" y="313467"/>
                  </a:lnTo>
                  <a:cubicBezTo>
                    <a:pt x="1343182" y="313504"/>
                    <a:pt x="1343182" y="313504"/>
                    <a:pt x="1343182" y="313540"/>
                  </a:cubicBezTo>
                  <a:cubicBezTo>
                    <a:pt x="1343182" y="313576"/>
                    <a:pt x="1343182" y="313576"/>
                    <a:pt x="1343182" y="313612"/>
                  </a:cubicBezTo>
                  <a:lnTo>
                    <a:pt x="1343182" y="708059"/>
                  </a:lnTo>
                  <a:cubicBezTo>
                    <a:pt x="1343182" y="981163"/>
                    <a:pt x="1120959" y="1203343"/>
                    <a:pt x="847802" y="1203343"/>
                  </a:cubicBezTo>
                  <a:cubicBezTo>
                    <a:pt x="574645" y="1203343"/>
                    <a:pt x="352422" y="981163"/>
                    <a:pt x="352422" y="708059"/>
                  </a:cubicBezTo>
                  <a:lnTo>
                    <a:pt x="352422" y="313648"/>
                  </a:lnTo>
                  <a:cubicBezTo>
                    <a:pt x="352422" y="313612"/>
                    <a:pt x="352422" y="313612"/>
                    <a:pt x="352422" y="313576"/>
                  </a:cubicBezTo>
                  <a:cubicBezTo>
                    <a:pt x="352422" y="313540"/>
                    <a:pt x="352422" y="313540"/>
                    <a:pt x="352422" y="313504"/>
                  </a:cubicBezTo>
                  <a:lnTo>
                    <a:pt x="352422" y="41521"/>
                  </a:lnTo>
                  <a:cubicBezTo>
                    <a:pt x="352422" y="38555"/>
                    <a:pt x="354810" y="36168"/>
                    <a:pt x="357740" y="36168"/>
                  </a:cubicBezTo>
                  <a:close/>
                  <a:moveTo>
                    <a:pt x="249903" y="1084350"/>
                  </a:moveTo>
                  <a:cubicBezTo>
                    <a:pt x="72320" y="985721"/>
                    <a:pt x="35675" y="630154"/>
                    <a:pt x="36181" y="349274"/>
                  </a:cubicBezTo>
                  <a:cubicBezTo>
                    <a:pt x="36181" y="339544"/>
                    <a:pt x="44103" y="331660"/>
                    <a:pt x="53762" y="331660"/>
                  </a:cubicBezTo>
                  <a:lnTo>
                    <a:pt x="316211" y="331660"/>
                  </a:lnTo>
                  <a:lnTo>
                    <a:pt x="316211" y="708096"/>
                  </a:lnTo>
                  <a:cubicBezTo>
                    <a:pt x="316211" y="853635"/>
                    <a:pt x="375032" y="985684"/>
                    <a:pt x="470136" y="1081746"/>
                  </a:cubicBezTo>
                  <a:cubicBezTo>
                    <a:pt x="430741" y="1100228"/>
                    <a:pt x="337663" y="1133105"/>
                    <a:pt x="249903" y="1084350"/>
                  </a:cubicBezTo>
                  <a:close/>
                  <a:moveTo>
                    <a:pt x="998218" y="1544877"/>
                  </a:moveTo>
                  <a:lnTo>
                    <a:pt x="697387" y="1544877"/>
                  </a:lnTo>
                  <a:lnTo>
                    <a:pt x="740724" y="1228697"/>
                  </a:lnTo>
                  <a:cubicBezTo>
                    <a:pt x="775308" y="1235786"/>
                    <a:pt x="811157" y="1239547"/>
                    <a:pt x="847802" y="1239547"/>
                  </a:cubicBezTo>
                  <a:cubicBezTo>
                    <a:pt x="884483" y="1239547"/>
                    <a:pt x="920297" y="1235822"/>
                    <a:pt x="954880" y="1228697"/>
                  </a:cubicBezTo>
                  <a:lnTo>
                    <a:pt x="998218" y="1544877"/>
                  </a:lnTo>
                  <a:close/>
                  <a:moveTo>
                    <a:pt x="1445702" y="1084350"/>
                  </a:moveTo>
                  <a:cubicBezTo>
                    <a:pt x="1411806" y="1103194"/>
                    <a:pt x="1377114" y="1109813"/>
                    <a:pt x="1344991" y="1109813"/>
                  </a:cubicBezTo>
                  <a:cubicBezTo>
                    <a:pt x="1294020" y="1109813"/>
                    <a:pt x="1249633" y="1093031"/>
                    <a:pt x="1225396" y="1081710"/>
                  </a:cubicBezTo>
                  <a:cubicBezTo>
                    <a:pt x="1320500" y="985648"/>
                    <a:pt x="1379357" y="853599"/>
                    <a:pt x="1379357" y="708059"/>
                  </a:cubicBezTo>
                  <a:lnTo>
                    <a:pt x="1379357" y="331660"/>
                  </a:lnTo>
                  <a:lnTo>
                    <a:pt x="1641806" y="331660"/>
                  </a:lnTo>
                  <a:cubicBezTo>
                    <a:pt x="1651501" y="331660"/>
                    <a:pt x="1659387" y="339581"/>
                    <a:pt x="1659387" y="349274"/>
                  </a:cubicBezTo>
                  <a:cubicBezTo>
                    <a:pt x="1659930" y="630154"/>
                    <a:pt x="1623284" y="985721"/>
                    <a:pt x="1445702" y="1084350"/>
                  </a:cubicBezTo>
                  <a:close/>
                  <a:moveTo>
                    <a:pt x="742895" y="1675985"/>
                  </a:moveTo>
                  <a:cubicBezTo>
                    <a:pt x="742895" y="1666003"/>
                    <a:pt x="750998" y="1657901"/>
                    <a:pt x="760982" y="1657901"/>
                  </a:cubicBezTo>
                  <a:lnTo>
                    <a:pt x="934622" y="1657901"/>
                  </a:lnTo>
                  <a:cubicBezTo>
                    <a:pt x="944606" y="1657901"/>
                    <a:pt x="952709" y="1666003"/>
                    <a:pt x="952709" y="1675985"/>
                  </a:cubicBezTo>
                  <a:cubicBezTo>
                    <a:pt x="952709" y="1685968"/>
                    <a:pt x="944606" y="1694069"/>
                    <a:pt x="934622" y="1694069"/>
                  </a:cubicBezTo>
                  <a:lnTo>
                    <a:pt x="760982" y="1694069"/>
                  </a:lnTo>
                  <a:cubicBezTo>
                    <a:pt x="750998" y="1694069"/>
                    <a:pt x="742895" y="1685968"/>
                    <a:pt x="742895" y="1675985"/>
                  </a:cubicBezTo>
                  <a:close/>
                  <a:moveTo>
                    <a:pt x="700353" y="624620"/>
                  </a:moveTo>
                  <a:lnTo>
                    <a:pt x="674669" y="774428"/>
                  </a:lnTo>
                  <a:cubicBezTo>
                    <a:pt x="672932" y="784482"/>
                    <a:pt x="676984" y="794428"/>
                    <a:pt x="685232" y="800432"/>
                  </a:cubicBezTo>
                  <a:cubicBezTo>
                    <a:pt x="689898" y="803832"/>
                    <a:pt x="695361" y="805532"/>
                    <a:pt x="700823" y="805532"/>
                  </a:cubicBezTo>
                  <a:cubicBezTo>
                    <a:pt x="705056" y="805532"/>
                    <a:pt x="709288" y="804519"/>
                    <a:pt x="713231" y="802458"/>
                  </a:cubicBezTo>
                  <a:lnTo>
                    <a:pt x="847766" y="731749"/>
                  </a:lnTo>
                  <a:lnTo>
                    <a:pt x="982301" y="802458"/>
                  </a:lnTo>
                  <a:cubicBezTo>
                    <a:pt x="991308" y="807196"/>
                    <a:pt x="1002052" y="806436"/>
                    <a:pt x="1010300" y="800432"/>
                  </a:cubicBezTo>
                  <a:cubicBezTo>
                    <a:pt x="1018548" y="794428"/>
                    <a:pt x="1022599" y="784482"/>
                    <a:pt x="1020863" y="774428"/>
                  </a:cubicBezTo>
                  <a:lnTo>
                    <a:pt x="995179" y="624620"/>
                  </a:lnTo>
                  <a:lnTo>
                    <a:pt x="1104029" y="518539"/>
                  </a:lnTo>
                  <a:cubicBezTo>
                    <a:pt x="1111337" y="511414"/>
                    <a:pt x="1113905" y="500998"/>
                    <a:pt x="1110758" y="491305"/>
                  </a:cubicBezTo>
                  <a:cubicBezTo>
                    <a:pt x="1107611" y="481612"/>
                    <a:pt x="1099399" y="474668"/>
                    <a:pt x="1089306" y="473221"/>
                  </a:cubicBezTo>
                  <a:lnTo>
                    <a:pt x="938891" y="451376"/>
                  </a:lnTo>
                  <a:lnTo>
                    <a:pt x="871605" y="315095"/>
                  </a:lnTo>
                  <a:cubicBezTo>
                    <a:pt x="871605" y="315095"/>
                    <a:pt x="871605" y="315095"/>
                    <a:pt x="871605" y="315095"/>
                  </a:cubicBezTo>
                  <a:cubicBezTo>
                    <a:pt x="867083" y="305944"/>
                    <a:pt x="857967" y="300266"/>
                    <a:pt x="847766" y="300266"/>
                  </a:cubicBezTo>
                  <a:cubicBezTo>
                    <a:pt x="837565" y="300266"/>
                    <a:pt x="828448" y="305944"/>
                    <a:pt x="823927" y="315095"/>
                  </a:cubicBezTo>
                  <a:lnTo>
                    <a:pt x="756641" y="451376"/>
                  </a:lnTo>
                  <a:lnTo>
                    <a:pt x="606190" y="473221"/>
                  </a:lnTo>
                  <a:cubicBezTo>
                    <a:pt x="596097" y="474704"/>
                    <a:pt x="587885" y="481612"/>
                    <a:pt x="584738" y="491305"/>
                  </a:cubicBezTo>
                  <a:cubicBezTo>
                    <a:pt x="581591" y="500998"/>
                    <a:pt x="584159" y="511451"/>
                    <a:pt x="591466" y="518539"/>
                  </a:cubicBezTo>
                  <a:lnTo>
                    <a:pt x="700353" y="624620"/>
                  </a:lnTo>
                  <a:close/>
                  <a:moveTo>
                    <a:pt x="771292" y="485771"/>
                  </a:moveTo>
                  <a:cubicBezTo>
                    <a:pt x="777189" y="484903"/>
                    <a:pt x="782289" y="481214"/>
                    <a:pt x="784930" y="475861"/>
                  </a:cubicBezTo>
                  <a:lnTo>
                    <a:pt x="847802" y="348478"/>
                  </a:lnTo>
                  <a:lnTo>
                    <a:pt x="910674" y="475861"/>
                  </a:lnTo>
                  <a:cubicBezTo>
                    <a:pt x="913315" y="481214"/>
                    <a:pt x="918416" y="484903"/>
                    <a:pt x="924276" y="485771"/>
                  </a:cubicBezTo>
                  <a:lnTo>
                    <a:pt x="1064888" y="506206"/>
                  </a:lnTo>
                  <a:lnTo>
                    <a:pt x="963128" y="605379"/>
                  </a:lnTo>
                  <a:cubicBezTo>
                    <a:pt x="958859" y="609538"/>
                    <a:pt x="956906" y="615506"/>
                    <a:pt x="957919" y="621401"/>
                  </a:cubicBezTo>
                  <a:lnTo>
                    <a:pt x="981939" y="761407"/>
                  </a:lnTo>
                  <a:lnTo>
                    <a:pt x="856158" y="695292"/>
                  </a:lnTo>
                  <a:cubicBezTo>
                    <a:pt x="850877" y="692507"/>
                    <a:pt x="844583" y="692507"/>
                    <a:pt x="839337" y="695292"/>
                  </a:cubicBezTo>
                  <a:lnTo>
                    <a:pt x="713557" y="761407"/>
                  </a:lnTo>
                  <a:lnTo>
                    <a:pt x="737577" y="621401"/>
                  </a:lnTo>
                  <a:cubicBezTo>
                    <a:pt x="738590" y="615542"/>
                    <a:pt x="736636" y="609538"/>
                    <a:pt x="732368" y="605379"/>
                  </a:cubicBezTo>
                  <a:lnTo>
                    <a:pt x="630608" y="506206"/>
                  </a:lnTo>
                  <a:lnTo>
                    <a:pt x="771292" y="48577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5"/>
          <p:cNvGrpSpPr/>
          <p:nvPr/>
        </p:nvGrpSpPr>
        <p:grpSpPr>
          <a:xfrm>
            <a:off x="913014" y="1408828"/>
            <a:ext cx="3196238" cy="2300991"/>
            <a:chOff x="0" y="-9525"/>
            <a:chExt cx="8523300" cy="6135976"/>
          </a:xfrm>
        </p:grpSpPr>
        <p:sp>
          <p:nvSpPr>
            <p:cNvPr id="136" name="Google Shape;136;p15"/>
            <p:cNvSpPr txBox="1"/>
            <p:nvPr/>
          </p:nvSpPr>
          <p:spPr>
            <a:xfrm>
              <a:off x="0" y="-9525"/>
              <a:ext cx="85233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Hello there!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0" y="4230151"/>
              <a:ext cx="85233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I'm Rain, and I'll be sharing with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my beautiful ideas. Follow me at @reallygreatsite to learn more.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730" y="1350029"/>
            <a:ext cx="3691823" cy="246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/>
          <p:nvPr/>
        </p:nvSpPr>
        <p:spPr>
          <a:xfrm>
            <a:off x="-86536" y="2571670"/>
            <a:ext cx="631593" cy="676511"/>
          </a:xfrm>
          <a:custGeom>
            <a:rect b="b" l="l" r="r" t="t"/>
            <a:pathLst>
              <a:path extrusionOk="0" h="1353022" w="1263185">
                <a:moveTo>
                  <a:pt x="473271" y="487876"/>
                </a:moveTo>
                <a:cubicBezTo>
                  <a:pt x="491596" y="340569"/>
                  <a:pt x="508775" y="200513"/>
                  <a:pt x="526718" y="60076"/>
                </a:cubicBezTo>
                <a:cubicBezTo>
                  <a:pt x="533971" y="3977"/>
                  <a:pt x="537025" y="5122"/>
                  <a:pt x="592762" y="1306"/>
                </a:cubicBezTo>
                <a:cubicBezTo>
                  <a:pt x="648881" y="-2511"/>
                  <a:pt x="703854" y="2450"/>
                  <a:pt x="758828" y="10846"/>
                </a:cubicBezTo>
                <a:cubicBezTo>
                  <a:pt x="817237" y="20005"/>
                  <a:pt x="833271" y="34507"/>
                  <a:pt x="832889" y="92132"/>
                </a:cubicBezTo>
                <a:cubicBezTo>
                  <a:pt x="832508" y="168075"/>
                  <a:pt x="825636" y="243637"/>
                  <a:pt x="821055" y="319580"/>
                </a:cubicBezTo>
                <a:cubicBezTo>
                  <a:pt x="818383" y="368428"/>
                  <a:pt x="814947" y="416894"/>
                  <a:pt x="811511" y="471466"/>
                </a:cubicBezTo>
                <a:cubicBezTo>
                  <a:pt x="829835" y="471466"/>
                  <a:pt x="843961" y="471085"/>
                  <a:pt x="858467" y="471466"/>
                </a:cubicBezTo>
                <a:cubicBezTo>
                  <a:pt x="877555" y="472230"/>
                  <a:pt x="896262" y="473374"/>
                  <a:pt x="915350" y="474901"/>
                </a:cubicBezTo>
                <a:cubicBezTo>
                  <a:pt x="952762" y="477954"/>
                  <a:pt x="990175" y="481770"/>
                  <a:pt x="1027587" y="484060"/>
                </a:cubicBezTo>
                <a:cubicBezTo>
                  <a:pt x="1089814" y="488258"/>
                  <a:pt x="1152041" y="490166"/>
                  <a:pt x="1214268" y="495127"/>
                </a:cubicBezTo>
                <a:cubicBezTo>
                  <a:pt x="1246717" y="497798"/>
                  <a:pt x="1264278" y="516116"/>
                  <a:pt x="1263133" y="548936"/>
                </a:cubicBezTo>
                <a:cubicBezTo>
                  <a:pt x="1261606" y="597784"/>
                  <a:pt x="1257025" y="646632"/>
                  <a:pt x="1250153" y="694716"/>
                </a:cubicBezTo>
                <a:cubicBezTo>
                  <a:pt x="1244427" y="734405"/>
                  <a:pt x="1226866" y="750052"/>
                  <a:pt x="1186018" y="755013"/>
                </a:cubicBezTo>
                <a:cubicBezTo>
                  <a:pt x="1144406" y="760356"/>
                  <a:pt x="1102412" y="762264"/>
                  <a:pt x="1060800" y="764172"/>
                </a:cubicBezTo>
                <a:cubicBezTo>
                  <a:pt x="1005063" y="766843"/>
                  <a:pt x="949708" y="767988"/>
                  <a:pt x="893971" y="769133"/>
                </a:cubicBezTo>
                <a:cubicBezTo>
                  <a:pt x="850832" y="769896"/>
                  <a:pt x="807693" y="769133"/>
                  <a:pt x="759210" y="769133"/>
                </a:cubicBezTo>
                <a:cubicBezTo>
                  <a:pt x="762264" y="814546"/>
                  <a:pt x="765318" y="861486"/>
                  <a:pt x="767990" y="908426"/>
                </a:cubicBezTo>
                <a:cubicBezTo>
                  <a:pt x="772190" y="973302"/>
                  <a:pt x="776389" y="1038560"/>
                  <a:pt x="780588" y="1103436"/>
                </a:cubicBezTo>
                <a:cubicBezTo>
                  <a:pt x="783642" y="1153428"/>
                  <a:pt x="787078" y="1203803"/>
                  <a:pt x="790132" y="1253795"/>
                </a:cubicBezTo>
                <a:cubicBezTo>
                  <a:pt x="793186" y="1301880"/>
                  <a:pt x="784788" y="1311802"/>
                  <a:pt x="738595" y="1318672"/>
                </a:cubicBezTo>
                <a:cubicBezTo>
                  <a:pt x="675604" y="1328212"/>
                  <a:pt x="612996" y="1339279"/>
                  <a:pt x="550005" y="1349201"/>
                </a:cubicBezTo>
                <a:cubicBezTo>
                  <a:pt x="536644" y="1351491"/>
                  <a:pt x="522900" y="1353018"/>
                  <a:pt x="509539" y="1353018"/>
                </a:cubicBezTo>
                <a:cubicBezTo>
                  <a:pt x="466781" y="1353399"/>
                  <a:pt x="442349" y="1330884"/>
                  <a:pt x="443112" y="1288523"/>
                </a:cubicBezTo>
                <a:cubicBezTo>
                  <a:pt x="444639" y="1196552"/>
                  <a:pt x="447693" y="1104580"/>
                  <a:pt x="448839" y="1012609"/>
                </a:cubicBezTo>
                <a:cubicBezTo>
                  <a:pt x="449602" y="942009"/>
                  <a:pt x="448839" y="871408"/>
                  <a:pt x="448457" y="800808"/>
                </a:cubicBezTo>
                <a:cubicBezTo>
                  <a:pt x="448457" y="795465"/>
                  <a:pt x="446548" y="790504"/>
                  <a:pt x="444639" y="780582"/>
                </a:cubicBezTo>
                <a:cubicBezTo>
                  <a:pt x="429751" y="780582"/>
                  <a:pt x="415244" y="779437"/>
                  <a:pt x="401119" y="780582"/>
                </a:cubicBezTo>
                <a:cubicBezTo>
                  <a:pt x="302625" y="790122"/>
                  <a:pt x="203749" y="800045"/>
                  <a:pt x="105255" y="809585"/>
                </a:cubicBezTo>
                <a:cubicBezTo>
                  <a:pt x="91893" y="810730"/>
                  <a:pt x="78150" y="811493"/>
                  <a:pt x="64788" y="811493"/>
                </a:cubicBezTo>
                <a:cubicBezTo>
                  <a:pt x="26230" y="811493"/>
                  <a:pt x="7142" y="791267"/>
                  <a:pt x="2561" y="751960"/>
                </a:cubicBezTo>
                <a:cubicBezTo>
                  <a:pt x="-5074" y="687466"/>
                  <a:pt x="5997" y="624498"/>
                  <a:pt x="14396" y="561148"/>
                </a:cubicBezTo>
                <a:cubicBezTo>
                  <a:pt x="18977" y="525275"/>
                  <a:pt x="26994" y="519933"/>
                  <a:pt x="64025" y="515353"/>
                </a:cubicBezTo>
                <a:cubicBezTo>
                  <a:pt x="131214" y="507339"/>
                  <a:pt x="198404" y="497035"/>
                  <a:pt x="265976" y="491692"/>
                </a:cubicBezTo>
                <a:cubicBezTo>
                  <a:pt x="322858" y="487113"/>
                  <a:pt x="380122" y="488639"/>
                  <a:pt x="437004" y="487495"/>
                </a:cubicBezTo>
                <a:cubicBezTo>
                  <a:pt x="449984" y="487495"/>
                  <a:pt x="463346" y="487876"/>
                  <a:pt x="473271" y="487876"/>
                </a:cubicBezTo>
                <a:close/>
                <a:moveTo>
                  <a:pt x="731723" y="1266771"/>
                </a:moveTo>
                <a:cubicBezTo>
                  <a:pt x="722942" y="1081301"/>
                  <a:pt x="704618" y="897359"/>
                  <a:pt x="723324" y="708455"/>
                </a:cubicBezTo>
                <a:cubicBezTo>
                  <a:pt x="879846" y="696243"/>
                  <a:pt x="1034077" y="716469"/>
                  <a:pt x="1186018" y="690900"/>
                </a:cubicBezTo>
                <a:cubicBezTo>
                  <a:pt x="1192126" y="650448"/>
                  <a:pt x="1197852" y="611904"/>
                  <a:pt x="1203960" y="571452"/>
                </a:cubicBezTo>
                <a:cubicBezTo>
                  <a:pt x="1195943" y="570307"/>
                  <a:pt x="1189453" y="568399"/>
                  <a:pt x="1182963" y="568017"/>
                </a:cubicBezTo>
                <a:cubicBezTo>
                  <a:pt x="1138298" y="564964"/>
                  <a:pt x="1092868" y="564964"/>
                  <a:pt x="1048966" y="558477"/>
                </a:cubicBezTo>
                <a:cubicBezTo>
                  <a:pt x="969560" y="546265"/>
                  <a:pt x="889390" y="546646"/>
                  <a:pt x="809602" y="543212"/>
                </a:cubicBezTo>
                <a:cubicBezTo>
                  <a:pt x="755392" y="540922"/>
                  <a:pt x="737068" y="526039"/>
                  <a:pt x="741649" y="472611"/>
                </a:cubicBezTo>
                <a:cubicBezTo>
                  <a:pt x="750811" y="363085"/>
                  <a:pt x="762646" y="253559"/>
                  <a:pt x="772953" y="143651"/>
                </a:cubicBezTo>
                <a:cubicBezTo>
                  <a:pt x="775244" y="119991"/>
                  <a:pt x="776771" y="95948"/>
                  <a:pt x="778679" y="70380"/>
                </a:cubicBezTo>
                <a:cubicBezTo>
                  <a:pt x="706909" y="57404"/>
                  <a:pt x="638574" y="64274"/>
                  <a:pt x="568330" y="64274"/>
                </a:cubicBezTo>
                <a:cubicBezTo>
                  <a:pt x="566039" y="78775"/>
                  <a:pt x="563749" y="89079"/>
                  <a:pt x="562985" y="99765"/>
                </a:cubicBezTo>
                <a:cubicBezTo>
                  <a:pt x="553823" y="239439"/>
                  <a:pt x="545042" y="379495"/>
                  <a:pt x="535880" y="519169"/>
                </a:cubicBezTo>
                <a:cubicBezTo>
                  <a:pt x="533971" y="549699"/>
                  <a:pt x="531299" y="550081"/>
                  <a:pt x="502285" y="550844"/>
                </a:cubicBezTo>
                <a:cubicBezTo>
                  <a:pt x="434332" y="551989"/>
                  <a:pt x="366379" y="553515"/>
                  <a:pt x="298807" y="557713"/>
                </a:cubicBezTo>
                <a:cubicBezTo>
                  <a:pt x="232381" y="561530"/>
                  <a:pt x="165954" y="568780"/>
                  <a:pt x="99910" y="574886"/>
                </a:cubicBezTo>
                <a:cubicBezTo>
                  <a:pt x="88457" y="576031"/>
                  <a:pt x="76623" y="578321"/>
                  <a:pt x="62116" y="580611"/>
                </a:cubicBezTo>
                <a:cubicBezTo>
                  <a:pt x="62116" y="632512"/>
                  <a:pt x="62116" y="680978"/>
                  <a:pt x="62116" y="734787"/>
                </a:cubicBezTo>
                <a:cubicBezTo>
                  <a:pt x="85403" y="731734"/>
                  <a:pt x="107545" y="728299"/>
                  <a:pt x="130069" y="726391"/>
                </a:cubicBezTo>
                <a:cubicBezTo>
                  <a:pt x="170536" y="722957"/>
                  <a:pt x="211002" y="718377"/>
                  <a:pt x="251469" y="717232"/>
                </a:cubicBezTo>
                <a:cubicBezTo>
                  <a:pt x="318659" y="714942"/>
                  <a:pt x="386230" y="713034"/>
                  <a:pt x="453420" y="714561"/>
                </a:cubicBezTo>
                <a:cubicBezTo>
                  <a:pt x="487015" y="715324"/>
                  <a:pt x="497704" y="729444"/>
                  <a:pt x="502285" y="763027"/>
                </a:cubicBezTo>
                <a:cubicBezTo>
                  <a:pt x="503812" y="772568"/>
                  <a:pt x="504194" y="782108"/>
                  <a:pt x="504194" y="791649"/>
                </a:cubicBezTo>
                <a:cubicBezTo>
                  <a:pt x="504576" y="917966"/>
                  <a:pt x="504576" y="1044666"/>
                  <a:pt x="504957" y="1170983"/>
                </a:cubicBezTo>
                <a:cubicBezTo>
                  <a:pt x="504957" y="1211435"/>
                  <a:pt x="506485" y="1251887"/>
                  <a:pt x="507248" y="1293866"/>
                </a:cubicBezTo>
                <a:cubicBezTo>
                  <a:pt x="546188" y="1291576"/>
                  <a:pt x="581310" y="1291195"/>
                  <a:pt x="616050" y="1286997"/>
                </a:cubicBezTo>
                <a:cubicBezTo>
                  <a:pt x="652317" y="1282417"/>
                  <a:pt x="688202" y="1274403"/>
                  <a:pt x="731723" y="12667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650" y="4260692"/>
            <a:ext cx="631139" cy="17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>
            <a:off x="8629625" y="4260585"/>
            <a:ext cx="630662" cy="173580"/>
          </a:xfrm>
          <a:custGeom>
            <a:rect b="b" l="l" r="r" t="t"/>
            <a:pathLst>
              <a:path extrusionOk="0" h="347160" w="1261323">
                <a:moveTo>
                  <a:pt x="646630" y="2523"/>
                </a:moveTo>
                <a:cubicBezTo>
                  <a:pt x="748152" y="4448"/>
                  <a:pt x="857781" y="-7103"/>
                  <a:pt x="968182" y="7529"/>
                </a:cubicBezTo>
                <a:cubicBezTo>
                  <a:pt x="1033033" y="16000"/>
                  <a:pt x="1099814" y="8299"/>
                  <a:pt x="1165823" y="8684"/>
                </a:cubicBezTo>
                <a:cubicBezTo>
                  <a:pt x="1181650" y="8684"/>
                  <a:pt x="1197863" y="11764"/>
                  <a:pt x="1212917" y="16000"/>
                </a:cubicBezTo>
                <a:cubicBezTo>
                  <a:pt x="1253063" y="26782"/>
                  <a:pt x="1262714" y="39103"/>
                  <a:pt x="1261170" y="79920"/>
                </a:cubicBezTo>
                <a:cubicBezTo>
                  <a:pt x="1259240" y="126127"/>
                  <a:pt x="1257695" y="172719"/>
                  <a:pt x="1251905" y="218540"/>
                </a:cubicBezTo>
                <a:cubicBezTo>
                  <a:pt x="1244957" y="272448"/>
                  <a:pt x="1227586" y="289391"/>
                  <a:pt x="1174316" y="294012"/>
                </a:cubicBezTo>
                <a:cubicBezTo>
                  <a:pt x="1080127" y="301713"/>
                  <a:pt x="985553" y="306719"/>
                  <a:pt x="891365" y="312109"/>
                </a:cubicBezTo>
                <a:cubicBezTo>
                  <a:pt x="802195" y="317115"/>
                  <a:pt x="713411" y="321736"/>
                  <a:pt x="624241" y="325586"/>
                </a:cubicBezTo>
                <a:cubicBezTo>
                  <a:pt x="477940" y="332132"/>
                  <a:pt x="331640" y="337908"/>
                  <a:pt x="185725" y="343684"/>
                </a:cubicBezTo>
                <a:cubicBezTo>
                  <a:pt x="150211" y="345224"/>
                  <a:pt x="115084" y="345609"/>
                  <a:pt x="79570" y="346765"/>
                </a:cubicBezTo>
                <a:cubicBezTo>
                  <a:pt x="38266" y="348690"/>
                  <a:pt x="28230" y="344839"/>
                  <a:pt x="14333" y="306719"/>
                </a:cubicBezTo>
                <a:cubicBezTo>
                  <a:pt x="5455" y="282460"/>
                  <a:pt x="-2652" y="254351"/>
                  <a:pt x="823" y="229322"/>
                </a:cubicBezTo>
                <a:cubicBezTo>
                  <a:pt x="7771" y="180035"/>
                  <a:pt x="20896" y="131517"/>
                  <a:pt x="35564" y="84155"/>
                </a:cubicBezTo>
                <a:cubicBezTo>
                  <a:pt x="39038" y="72603"/>
                  <a:pt x="57567" y="59512"/>
                  <a:pt x="70306" y="57586"/>
                </a:cubicBezTo>
                <a:cubicBezTo>
                  <a:pt x="147509" y="46805"/>
                  <a:pt x="225485" y="38333"/>
                  <a:pt x="303074" y="30247"/>
                </a:cubicBezTo>
                <a:cubicBezTo>
                  <a:pt x="379120" y="22161"/>
                  <a:pt x="455165" y="15230"/>
                  <a:pt x="531211" y="8684"/>
                </a:cubicBezTo>
                <a:cubicBezTo>
                  <a:pt x="566724" y="5603"/>
                  <a:pt x="602624" y="4833"/>
                  <a:pt x="646630" y="2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-188251" y="427606"/>
            <a:ext cx="630662" cy="173580"/>
          </a:xfrm>
          <a:custGeom>
            <a:rect b="b" l="l" r="r" t="t"/>
            <a:pathLst>
              <a:path extrusionOk="0" h="347160" w="1261323">
                <a:moveTo>
                  <a:pt x="646630" y="2523"/>
                </a:moveTo>
                <a:cubicBezTo>
                  <a:pt x="748152" y="4448"/>
                  <a:pt x="857781" y="-7103"/>
                  <a:pt x="968182" y="7529"/>
                </a:cubicBezTo>
                <a:cubicBezTo>
                  <a:pt x="1033033" y="16000"/>
                  <a:pt x="1099814" y="8299"/>
                  <a:pt x="1165823" y="8684"/>
                </a:cubicBezTo>
                <a:cubicBezTo>
                  <a:pt x="1181650" y="8684"/>
                  <a:pt x="1197863" y="11764"/>
                  <a:pt x="1212917" y="16000"/>
                </a:cubicBezTo>
                <a:cubicBezTo>
                  <a:pt x="1253063" y="26782"/>
                  <a:pt x="1262714" y="39103"/>
                  <a:pt x="1261170" y="79920"/>
                </a:cubicBezTo>
                <a:cubicBezTo>
                  <a:pt x="1259240" y="126127"/>
                  <a:pt x="1257695" y="172719"/>
                  <a:pt x="1251905" y="218540"/>
                </a:cubicBezTo>
                <a:cubicBezTo>
                  <a:pt x="1244957" y="272448"/>
                  <a:pt x="1227586" y="289391"/>
                  <a:pt x="1174316" y="294012"/>
                </a:cubicBezTo>
                <a:cubicBezTo>
                  <a:pt x="1080127" y="301713"/>
                  <a:pt x="985553" y="306719"/>
                  <a:pt x="891365" y="312109"/>
                </a:cubicBezTo>
                <a:cubicBezTo>
                  <a:pt x="802195" y="317115"/>
                  <a:pt x="713411" y="321736"/>
                  <a:pt x="624241" y="325586"/>
                </a:cubicBezTo>
                <a:cubicBezTo>
                  <a:pt x="477940" y="332132"/>
                  <a:pt x="331640" y="337908"/>
                  <a:pt x="185725" y="343684"/>
                </a:cubicBezTo>
                <a:cubicBezTo>
                  <a:pt x="150211" y="345224"/>
                  <a:pt x="115084" y="345609"/>
                  <a:pt x="79570" y="346765"/>
                </a:cubicBezTo>
                <a:cubicBezTo>
                  <a:pt x="38266" y="348690"/>
                  <a:pt x="28230" y="344839"/>
                  <a:pt x="14333" y="306719"/>
                </a:cubicBezTo>
                <a:cubicBezTo>
                  <a:pt x="5455" y="282460"/>
                  <a:pt x="-2652" y="254351"/>
                  <a:pt x="823" y="229322"/>
                </a:cubicBezTo>
                <a:cubicBezTo>
                  <a:pt x="7771" y="180035"/>
                  <a:pt x="20896" y="131517"/>
                  <a:pt x="35564" y="84155"/>
                </a:cubicBezTo>
                <a:cubicBezTo>
                  <a:pt x="39038" y="72603"/>
                  <a:pt x="57567" y="59512"/>
                  <a:pt x="70306" y="57586"/>
                </a:cubicBezTo>
                <a:cubicBezTo>
                  <a:pt x="147509" y="46805"/>
                  <a:pt x="225485" y="38333"/>
                  <a:pt x="303074" y="30247"/>
                </a:cubicBezTo>
                <a:cubicBezTo>
                  <a:pt x="379120" y="22161"/>
                  <a:pt x="455165" y="15230"/>
                  <a:pt x="531211" y="8684"/>
                </a:cubicBezTo>
                <a:cubicBezTo>
                  <a:pt x="566724" y="5603"/>
                  <a:pt x="602624" y="4833"/>
                  <a:pt x="646630" y="2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5096023" y="4347279"/>
            <a:ext cx="771237" cy="882617"/>
          </a:xfrm>
          <a:custGeom>
            <a:rect b="b" l="l" r="r" t="t"/>
            <a:pathLst>
              <a:path extrusionOk="0" h="1765234" w="1542474">
                <a:moveTo>
                  <a:pt x="790534" y="728536"/>
                </a:moveTo>
                <a:cubicBezTo>
                  <a:pt x="914725" y="730896"/>
                  <a:pt x="1048831" y="716733"/>
                  <a:pt x="1183882" y="734673"/>
                </a:cubicBezTo>
                <a:cubicBezTo>
                  <a:pt x="1263213" y="745059"/>
                  <a:pt x="1344904" y="735617"/>
                  <a:pt x="1425651" y="736089"/>
                </a:cubicBezTo>
                <a:cubicBezTo>
                  <a:pt x="1445012" y="736089"/>
                  <a:pt x="1464844" y="739866"/>
                  <a:pt x="1483260" y="745059"/>
                </a:cubicBezTo>
                <a:cubicBezTo>
                  <a:pt x="1532370" y="758277"/>
                  <a:pt x="1544175" y="773384"/>
                  <a:pt x="1542286" y="823426"/>
                </a:cubicBezTo>
                <a:cubicBezTo>
                  <a:pt x="1539925" y="880077"/>
                  <a:pt x="1538036" y="937200"/>
                  <a:pt x="1530953" y="993378"/>
                </a:cubicBezTo>
                <a:cubicBezTo>
                  <a:pt x="1522453" y="1059471"/>
                  <a:pt x="1501204" y="1080243"/>
                  <a:pt x="1436040" y="1085908"/>
                </a:cubicBezTo>
                <a:cubicBezTo>
                  <a:pt x="1320822" y="1095350"/>
                  <a:pt x="1205131" y="1101487"/>
                  <a:pt x="1089913" y="1108096"/>
                </a:cubicBezTo>
                <a:cubicBezTo>
                  <a:pt x="980833" y="1114233"/>
                  <a:pt x="872226" y="1119898"/>
                  <a:pt x="763147" y="1124619"/>
                </a:cubicBezTo>
                <a:cubicBezTo>
                  <a:pt x="584181" y="1132645"/>
                  <a:pt x="405215" y="1139726"/>
                  <a:pt x="226721" y="1146808"/>
                </a:cubicBezTo>
                <a:cubicBezTo>
                  <a:pt x="183278" y="1148696"/>
                  <a:pt x="140307" y="1149168"/>
                  <a:pt x="96864" y="1150584"/>
                </a:cubicBezTo>
                <a:cubicBezTo>
                  <a:pt x="46810" y="1152473"/>
                  <a:pt x="34533" y="1147280"/>
                  <a:pt x="17534" y="1101015"/>
                </a:cubicBezTo>
                <a:cubicBezTo>
                  <a:pt x="6673" y="1071273"/>
                  <a:pt x="-3244" y="1036811"/>
                  <a:pt x="1006" y="1006125"/>
                </a:cubicBezTo>
                <a:cubicBezTo>
                  <a:pt x="9506" y="945697"/>
                  <a:pt x="25561" y="886214"/>
                  <a:pt x="43505" y="828147"/>
                </a:cubicBezTo>
                <a:cubicBezTo>
                  <a:pt x="47755" y="813984"/>
                  <a:pt x="70421" y="797933"/>
                  <a:pt x="86003" y="795573"/>
                </a:cubicBezTo>
                <a:cubicBezTo>
                  <a:pt x="180445" y="782354"/>
                  <a:pt x="275830" y="771968"/>
                  <a:pt x="370743" y="762054"/>
                </a:cubicBezTo>
                <a:cubicBezTo>
                  <a:pt x="463768" y="752140"/>
                  <a:pt x="556793" y="743643"/>
                  <a:pt x="649817" y="735617"/>
                </a:cubicBezTo>
                <a:cubicBezTo>
                  <a:pt x="692788" y="732312"/>
                  <a:pt x="736703" y="731368"/>
                  <a:pt x="790534" y="728536"/>
                </a:cubicBezTo>
                <a:close/>
                <a:moveTo>
                  <a:pt x="1171132" y="207820"/>
                </a:moveTo>
                <a:cubicBezTo>
                  <a:pt x="1164994" y="300350"/>
                  <a:pt x="1137134" y="365026"/>
                  <a:pt x="1079524" y="418373"/>
                </a:cubicBezTo>
                <a:cubicBezTo>
                  <a:pt x="1033720" y="460861"/>
                  <a:pt x="987917" y="499100"/>
                  <a:pt x="928419" y="523177"/>
                </a:cubicBezTo>
                <a:cubicBezTo>
                  <a:pt x="852866" y="553390"/>
                  <a:pt x="748980" y="537811"/>
                  <a:pt x="689010" y="484937"/>
                </a:cubicBezTo>
                <a:cubicBezTo>
                  <a:pt x="608735" y="414124"/>
                  <a:pt x="599291" y="324427"/>
                  <a:pt x="612513" y="228120"/>
                </a:cubicBezTo>
                <a:cubicBezTo>
                  <a:pt x="620068" y="171941"/>
                  <a:pt x="641790" y="122372"/>
                  <a:pt x="676261" y="74691"/>
                </a:cubicBezTo>
                <a:cubicBezTo>
                  <a:pt x="719231" y="14263"/>
                  <a:pt x="791951" y="-7925"/>
                  <a:pt x="854282" y="2461"/>
                </a:cubicBezTo>
                <a:cubicBezTo>
                  <a:pt x="905753" y="10959"/>
                  <a:pt x="957223" y="21345"/>
                  <a:pt x="1009166" y="29370"/>
                </a:cubicBezTo>
                <a:cubicBezTo>
                  <a:pt x="1062525" y="37868"/>
                  <a:pt x="1100302" y="69498"/>
                  <a:pt x="1128162" y="112458"/>
                </a:cubicBezTo>
                <a:cubicBezTo>
                  <a:pt x="1149411" y="145977"/>
                  <a:pt x="1173493" y="179967"/>
                  <a:pt x="1171132" y="207820"/>
                </a:cubicBezTo>
                <a:close/>
                <a:moveTo>
                  <a:pt x="997361" y="1705290"/>
                </a:moveTo>
                <a:cubicBezTo>
                  <a:pt x="920391" y="1756748"/>
                  <a:pt x="852393" y="1774215"/>
                  <a:pt x="774479" y="1760997"/>
                </a:cubicBezTo>
                <a:cubicBezTo>
                  <a:pt x="712621" y="1750611"/>
                  <a:pt x="654539" y="1737864"/>
                  <a:pt x="599291" y="1705290"/>
                </a:cubicBezTo>
                <a:cubicBezTo>
                  <a:pt x="529405" y="1663746"/>
                  <a:pt x="477934" y="1572161"/>
                  <a:pt x="483128" y="1492378"/>
                </a:cubicBezTo>
                <a:cubicBezTo>
                  <a:pt x="490212" y="1385213"/>
                  <a:pt x="555376" y="1323369"/>
                  <a:pt x="639901" y="1275216"/>
                </a:cubicBezTo>
                <a:cubicBezTo>
                  <a:pt x="689010" y="1247363"/>
                  <a:pt x="741425" y="1234144"/>
                  <a:pt x="800451" y="1232256"/>
                </a:cubicBezTo>
                <a:cubicBezTo>
                  <a:pt x="875059" y="1229895"/>
                  <a:pt x="936918" y="1273800"/>
                  <a:pt x="966195" y="1329506"/>
                </a:cubicBezTo>
                <a:cubicBezTo>
                  <a:pt x="990750" y="1375771"/>
                  <a:pt x="1014360" y="1422508"/>
                  <a:pt x="1039387" y="1468301"/>
                </a:cubicBezTo>
                <a:cubicBezTo>
                  <a:pt x="1065358" y="1515982"/>
                  <a:pt x="1063469" y="1565079"/>
                  <a:pt x="1045998" y="1613233"/>
                </a:cubicBezTo>
                <a:cubicBezTo>
                  <a:pt x="1032776" y="1650528"/>
                  <a:pt x="1020499" y="1690655"/>
                  <a:pt x="997361" y="17052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3560701" y="-135289"/>
            <a:ext cx="844625" cy="844955"/>
          </a:xfrm>
          <a:custGeom>
            <a:rect b="b" l="l" r="r" t="t"/>
            <a:pathLst>
              <a:path extrusionOk="0" h="1689909" w="1689251">
                <a:moveTo>
                  <a:pt x="1634544" y="1261527"/>
                </a:moveTo>
                <a:cubicBezTo>
                  <a:pt x="1494072" y="1122235"/>
                  <a:pt x="1354781" y="981763"/>
                  <a:pt x="1214899" y="841882"/>
                </a:cubicBezTo>
                <a:cubicBezTo>
                  <a:pt x="1301661" y="742725"/>
                  <a:pt x="1386653" y="641798"/>
                  <a:pt x="1472234" y="542051"/>
                </a:cubicBezTo>
                <a:cubicBezTo>
                  <a:pt x="1474005" y="543232"/>
                  <a:pt x="1475775" y="545002"/>
                  <a:pt x="1477546" y="546183"/>
                </a:cubicBezTo>
                <a:cubicBezTo>
                  <a:pt x="1502926" y="520804"/>
                  <a:pt x="1530076" y="496014"/>
                  <a:pt x="1554274" y="468864"/>
                </a:cubicBezTo>
                <a:cubicBezTo>
                  <a:pt x="1583195" y="435812"/>
                  <a:pt x="1610935" y="400989"/>
                  <a:pt x="1636315" y="365576"/>
                </a:cubicBezTo>
                <a:cubicBezTo>
                  <a:pt x="1655202" y="339607"/>
                  <a:pt x="1648709" y="315408"/>
                  <a:pt x="1628052" y="290029"/>
                </a:cubicBezTo>
                <a:cubicBezTo>
                  <a:pt x="1577293" y="227465"/>
                  <a:pt x="1530076" y="161951"/>
                  <a:pt x="1480497" y="98208"/>
                </a:cubicBezTo>
                <a:cubicBezTo>
                  <a:pt x="1461610" y="74009"/>
                  <a:pt x="1442133" y="49810"/>
                  <a:pt x="1419115" y="29743"/>
                </a:cubicBezTo>
                <a:cubicBezTo>
                  <a:pt x="1376029" y="-8622"/>
                  <a:pt x="1354781" y="-10982"/>
                  <a:pt x="1310515" y="29152"/>
                </a:cubicBezTo>
                <a:cubicBezTo>
                  <a:pt x="1213719" y="116505"/>
                  <a:pt x="1117514" y="204447"/>
                  <a:pt x="1027210" y="297701"/>
                </a:cubicBezTo>
                <a:cubicBezTo>
                  <a:pt x="966418" y="360855"/>
                  <a:pt x="906216" y="424598"/>
                  <a:pt x="846013" y="488342"/>
                </a:cubicBezTo>
                <a:cubicBezTo>
                  <a:pt x="745086" y="400399"/>
                  <a:pt x="642388" y="313637"/>
                  <a:pt x="540871" y="226285"/>
                </a:cubicBezTo>
                <a:cubicBezTo>
                  <a:pt x="542051" y="224514"/>
                  <a:pt x="543822" y="222744"/>
                  <a:pt x="545003" y="220973"/>
                </a:cubicBezTo>
                <a:cubicBezTo>
                  <a:pt x="519623" y="195594"/>
                  <a:pt x="494834" y="168444"/>
                  <a:pt x="467684" y="144245"/>
                </a:cubicBezTo>
                <a:cubicBezTo>
                  <a:pt x="434632" y="115324"/>
                  <a:pt x="399809" y="87584"/>
                  <a:pt x="364396" y="62205"/>
                </a:cubicBezTo>
                <a:cubicBezTo>
                  <a:pt x="338426" y="43318"/>
                  <a:pt x="314227" y="49810"/>
                  <a:pt x="288848" y="70468"/>
                </a:cubicBezTo>
                <a:cubicBezTo>
                  <a:pt x="226285" y="121226"/>
                  <a:pt x="160771" y="168444"/>
                  <a:pt x="97027" y="218022"/>
                </a:cubicBezTo>
                <a:cubicBezTo>
                  <a:pt x="74009" y="238089"/>
                  <a:pt x="49810" y="257567"/>
                  <a:pt x="29743" y="280585"/>
                </a:cubicBezTo>
                <a:cubicBezTo>
                  <a:pt x="-8622" y="323671"/>
                  <a:pt x="-10982" y="344919"/>
                  <a:pt x="29152" y="389185"/>
                </a:cubicBezTo>
                <a:cubicBezTo>
                  <a:pt x="116505" y="485981"/>
                  <a:pt x="204447" y="582186"/>
                  <a:pt x="297701" y="672489"/>
                </a:cubicBezTo>
                <a:cubicBezTo>
                  <a:pt x="363215" y="736233"/>
                  <a:pt x="429320" y="798796"/>
                  <a:pt x="496014" y="860769"/>
                </a:cubicBezTo>
                <a:cubicBezTo>
                  <a:pt x="421647" y="938087"/>
                  <a:pt x="346689" y="1014816"/>
                  <a:pt x="272322" y="1092134"/>
                </a:cubicBezTo>
                <a:cubicBezTo>
                  <a:pt x="222153" y="1144664"/>
                  <a:pt x="170805" y="1196603"/>
                  <a:pt x="127128" y="1254444"/>
                </a:cubicBezTo>
                <a:cubicBezTo>
                  <a:pt x="91125" y="1302842"/>
                  <a:pt x="50990" y="1363044"/>
                  <a:pt x="85813" y="1422656"/>
                </a:cubicBezTo>
                <a:cubicBezTo>
                  <a:pt x="130080" y="1499384"/>
                  <a:pt x="186150" y="1570801"/>
                  <a:pt x="245762" y="1636905"/>
                </a:cubicBezTo>
                <a:cubicBezTo>
                  <a:pt x="311867" y="1710682"/>
                  <a:pt x="369118" y="1704780"/>
                  <a:pt x="438173" y="1635724"/>
                </a:cubicBezTo>
                <a:cubicBezTo>
                  <a:pt x="579825" y="1492892"/>
                  <a:pt x="723248" y="1351240"/>
                  <a:pt x="865491" y="1208997"/>
                </a:cubicBezTo>
                <a:cubicBezTo>
                  <a:pt x="941038" y="1281594"/>
                  <a:pt x="1015996" y="1355371"/>
                  <a:pt x="1091544" y="1427378"/>
                </a:cubicBezTo>
                <a:cubicBezTo>
                  <a:pt x="1144073" y="1477546"/>
                  <a:pt x="1196012" y="1528895"/>
                  <a:pt x="1253854" y="1572571"/>
                </a:cubicBezTo>
                <a:cubicBezTo>
                  <a:pt x="1302252" y="1608574"/>
                  <a:pt x="1362454" y="1648709"/>
                  <a:pt x="1422066" y="1613886"/>
                </a:cubicBezTo>
                <a:cubicBezTo>
                  <a:pt x="1498794" y="1569620"/>
                  <a:pt x="1570210" y="1513549"/>
                  <a:pt x="1636315" y="1453937"/>
                </a:cubicBezTo>
                <a:cubicBezTo>
                  <a:pt x="1710092" y="1387833"/>
                  <a:pt x="1704190" y="1329992"/>
                  <a:pt x="1634544" y="1261527"/>
                </a:cubicBezTo>
                <a:close/>
                <a:moveTo>
                  <a:pt x="1407310" y="121817"/>
                </a:moveTo>
                <a:cubicBezTo>
                  <a:pt x="1442133" y="169034"/>
                  <a:pt x="1472234" y="212120"/>
                  <a:pt x="1505286" y="252845"/>
                </a:cubicBezTo>
                <a:cubicBezTo>
                  <a:pt x="1533027" y="287077"/>
                  <a:pt x="1523583" y="311276"/>
                  <a:pt x="1494072" y="338426"/>
                </a:cubicBezTo>
                <a:cubicBezTo>
                  <a:pt x="1413803" y="411613"/>
                  <a:pt x="1331762" y="483030"/>
                  <a:pt x="1256215" y="560938"/>
                </a:cubicBezTo>
                <a:cubicBezTo>
                  <a:pt x="1203685" y="615829"/>
                  <a:pt x="1152927" y="672489"/>
                  <a:pt x="1102758" y="729741"/>
                </a:cubicBezTo>
                <a:cubicBezTo>
                  <a:pt x="1052590" y="679572"/>
                  <a:pt x="1001831" y="629404"/>
                  <a:pt x="949301" y="581006"/>
                </a:cubicBezTo>
                <a:cubicBezTo>
                  <a:pt x="1099807" y="426959"/>
                  <a:pt x="1252673" y="274683"/>
                  <a:pt x="1407310" y="121817"/>
                </a:cubicBezTo>
                <a:close/>
                <a:moveTo>
                  <a:pt x="121226" y="292389"/>
                </a:moveTo>
                <a:cubicBezTo>
                  <a:pt x="168444" y="257567"/>
                  <a:pt x="211530" y="227465"/>
                  <a:pt x="252255" y="194413"/>
                </a:cubicBezTo>
                <a:cubicBezTo>
                  <a:pt x="286487" y="166673"/>
                  <a:pt x="310686" y="176117"/>
                  <a:pt x="337836" y="205627"/>
                </a:cubicBezTo>
                <a:cubicBezTo>
                  <a:pt x="411023" y="285897"/>
                  <a:pt x="482439" y="367937"/>
                  <a:pt x="560348" y="443485"/>
                </a:cubicBezTo>
                <a:cubicBezTo>
                  <a:pt x="618189" y="498966"/>
                  <a:pt x="678392" y="552085"/>
                  <a:pt x="738594" y="605205"/>
                </a:cubicBezTo>
                <a:cubicBezTo>
                  <a:pt x="690196" y="657144"/>
                  <a:pt x="641208" y="709673"/>
                  <a:pt x="592220" y="761612"/>
                </a:cubicBezTo>
                <a:cubicBezTo>
                  <a:pt x="434042" y="607566"/>
                  <a:pt x="277634" y="451158"/>
                  <a:pt x="121226" y="292389"/>
                </a:cubicBezTo>
                <a:close/>
                <a:moveTo>
                  <a:pt x="626452" y="1242049"/>
                </a:moveTo>
                <a:cubicBezTo>
                  <a:pt x="534379" y="1338845"/>
                  <a:pt x="440534" y="1434460"/>
                  <a:pt x="347280" y="1530666"/>
                </a:cubicBezTo>
                <a:cubicBezTo>
                  <a:pt x="339607" y="1538339"/>
                  <a:pt x="330754" y="1544241"/>
                  <a:pt x="322490" y="1550733"/>
                </a:cubicBezTo>
                <a:cubicBezTo>
                  <a:pt x="261108" y="1508237"/>
                  <a:pt x="234548" y="1473415"/>
                  <a:pt x="206218" y="1400818"/>
                </a:cubicBezTo>
                <a:cubicBezTo>
                  <a:pt x="331934" y="1247952"/>
                  <a:pt x="462372" y="1099807"/>
                  <a:pt x="596351" y="953433"/>
                </a:cubicBezTo>
                <a:cubicBezTo>
                  <a:pt x="650061" y="1003601"/>
                  <a:pt x="703771" y="1053770"/>
                  <a:pt x="756891" y="1103938"/>
                </a:cubicBezTo>
                <a:cubicBezTo>
                  <a:pt x="713805" y="1150566"/>
                  <a:pt x="670129" y="1196603"/>
                  <a:pt x="626452" y="1242049"/>
                </a:cubicBezTo>
                <a:close/>
                <a:moveTo>
                  <a:pt x="848965" y="1007143"/>
                </a:moveTo>
                <a:cubicBezTo>
                  <a:pt x="795255" y="956974"/>
                  <a:pt x="741545" y="906216"/>
                  <a:pt x="688425" y="854867"/>
                </a:cubicBezTo>
                <a:cubicBezTo>
                  <a:pt x="738004" y="801747"/>
                  <a:pt x="788762" y="748628"/>
                  <a:pt x="839521" y="695508"/>
                </a:cubicBezTo>
                <a:cubicBezTo>
                  <a:pt x="847784" y="703181"/>
                  <a:pt x="856047" y="710854"/>
                  <a:pt x="864310" y="718526"/>
                </a:cubicBezTo>
                <a:cubicBezTo>
                  <a:pt x="909757" y="760432"/>
                  <a:pt x="955204" y="802927"/>
                  <a:pt x="1000060" y="845423"/>
                </a:cubicBezTo>
                <a:cubicBezTo>
                  <a:pt x="994158" y="851916"/>
                  <a:pt x="987666" y="858998"/>
                  <a:pt x="981763" y="865491"/>
                </a:cubicBezTo>
                <a:cubicBezTo>
                  <a:pt x="938087" y="912708"/>
                  <a:pt x="893821" y="959925"/>
                  <a:pt x="848965" y="1007143"/>
                </a:cubicBezTo>
                <a:close/>
                <a:moveTo>
                  <a:pt x="1400818" y="1493482"/>
                </a:moveTo>
                <a:cubicBezTo>
                  <a:pt x="1251493" y="1370127"/>
                  <a:pt x="1105709" y="1242640"/>
                  <a:pt x="962877" y="1111611"/>
                </a:cubicBezTo>
                <a:cubicBezTo>
                  <a:pt x="1014816" y="1059672"/>
                  <a:pt x="1066755" y="1007733"/>
                  <a:pt x="1116333" y="954023"/>
                </a:cubicBezTo>
                <a:cubicBezTo>
                  <a:pt x="1158238" y="993568"/>
                  <a:pt x="1200144" y="1033703"/>
                  <a:pt x="1242049" y="1073247"/>
                </a:cubicBezTo>
                <a:cubicBezTo>
                  <a:pt x="1338845" y="1165321"/>
                  <a:pt x="1434460" y="1259166"/>
                  <a:pt x="1530666" y="1352420"/>
                </a:cubicBezTo>
                <a:cubicBezTo>
                  <a:pt x="1538339" y="1360093"/>
                  <a:pt x="1544241" y="1368946"/>
                  <a:pt x="1550733" y="1377209"/>
                </a:cubicBezTo>
                <a:cubicBezTo>
                  <a:pt x="1507647" y="1438592"/>
                  <a:pt x="1473415" y="1465742"/>
                  <a:pt x="1400818" y="1493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flipH="1" rot="-5400000">
            <a:off x="1488050" y="4054120"/>
            <a:ext cx="729399" cy="1880670"/>
          </a:xfrm>
          <a:custGeom>
            <a:rect b="b" l="l" r="r" t="t"/>
            <a:pathLst>
              <a:path extrusionOk="0" h="3761339" w="1458798">
                <a:moveTo>
                  <a:pt x="1452253" y="3689492"/>
                </a:moveTo>
                <a:cubicBezTo>
                  <a:pt x="1434795" y="3709852"/>
                  <a:pt x="1425781" y="3722388"/>
                  <a:pt x="1414798" y="3732801"/>
                </a:cubicBezTo>
                <a:cubicBezTo>
                  <a:pt x="1375530" y="3770153"/>
                  <a:pt x="1360351" y="3770257"/>
                  <a:pt x="1317922" y="3736531"/>
                </a:cubicBezTo>
                <a:cubicBezTo>
                  <a:pt x="1239282" y="3673951"/>
                  <a:pt x="1151732" y="3619711"/>
                  <a:pt x="1083867" y="3547080"/>
                </a:cubicBezTo>
                <a:cubicBezTo>
                  <a:pt x="999528" y="3456888"/>
                  <a:pt x="893846" y="3393116"/>
                  <a:pt x="810388" y="3302664"/>
                </a:cubicBezTo>
                <a:cubicBezTo>
                  <a:pt x="745994" y="3232624"/>
                  <a:pt x="668287" y="3174291"/>
                  <a:pt x="601355" y="3106168"/>
                </a:cubicBezTo>
                <a:cubicBezTo>
                  <a:pt x="543623" y="3046445"/>
                  <a:pt x="488934" y="2983855"/>
                  <a:pt x="437495" y="2918633"/>
                </a:cubicBezTo>
                <a:cubicBezTo>
                  <a:pt x="349427" y="2809273"/>
                  <a:pt x="263378" y="2698151"/>
                  <a:pt x="198259" y="2573093"/>
                </a:cubicBezTo>
                <a:cubicBezTo>
                  <a:pt x="167326" y="2512543"/>
                  <a:pt x="139877" y="2450276"/>
                  <a:pt x="116045" y="2386595"/>
                </a:cubicBezTo>
                <a:cubicBezTo>
                  <a:pt x="97965" y="2339401"/>
                  <a:pt x="71337" y="2294589"/>
                  <a:pt x="54293" y="2244960"/>
                </a:cubicBezTo>
                <a:cubicBezTo>
                  <a:pt x="24971" y="2159430"/>
                  <a:pt x="934" y="2073848"/>
                  <a:pt x="1" y="1982878"/>
                </a:cubicBezTo>
                <a:cubicBezTo>
                  <a:pt x="-309" y="1951536"/>
                  <a:pt x="53412" y="1871964"/>
                  <a:pt x="86205" y="1859220"/>
                </a:cubicBezTo>
                <a:cubicBezTo>
                  <a:pt x="100244" y="1853780"/>
                  <a:pt x="119930" y="1855852"/>
                  <a:pt x="129462" y="1846631"/>
                </a:cubicBezTo>
                <a:cubicBezTo>
                  <a:pt x="218360" y="1760894"/>
                  <a:pt x="313992" y="1800007"/>
                  <a:pt x="408743" y="1829794"/>
                </a:cubicBezTo>
                <a:cubicBezTo>
                  <a:pt x="542763" y="1871653"/>
                  <a:pt x="658755" y="1951174"/>
                  <a:pt x="783553" y="2012407"/>
                </a:cubicBezTo>
                <a:cubicBezTo>
                  <a:pt x="817019" y="2028830"/>
                  <a:pt x="849138" y="2048101"/>
                  <a:pt x="888769" y="2059343"/>
                </a:cubicBezTo>
                <a:cubicBezTo>
                  <a:pt x="858049" y="2022717"/>
                  <a:pt x="825671" y="1987334"/>
                  <a:pt x="796867" y="1949257"/>
                </a:cubicBezTo>
                <a:cubicBezTo>
                  <a:pt x="725531" y="1855127"/>
                  <a:pt x="661811" y="1754418"/>
                  <a:pt x="583793" y="1666298"/>
                </a:cubicBezTo>
                <a:cubicBezTo>
                  <a:pt x="503495" y="1575691"/>
                  <a:pt x="452208" y="1469438"/>
                  <a:pt x="399729" y="1364326"/>
                </a:cubicBezTo>
                <a:cubicBezTo>
                  <a:pt x="365901" y="1296669"/>
                  <a:pt x="340361" y="1218184"/>
                  <a:pt x="382582" y="1147936"/>
                </a:cubicBezTo>
                <a:cubicBezTo>
                  <a:pt x="432729" y="1133690"/>
                  <a:pt x="475157" y="1114677"/>
                  <a:pt x="518829" y="1111310"/>
                </a:cubicBezTo>
                <a:cubicBezTo>
                  <a:pt x="557009" y="1108409"/>
                  <a:pt x="598350" y="1118097"/>
                  <a:pt x="635132" y="1131100"/>
                </a:cubicBezTo>
                <a:cubicBezTo>
                  <a:pt x="695018" y="1152288"/>
                  <a:pt x="752315" y="1180677"/>
                  <a:pt x="828105" y="1213573"/>
                </a:cubicBezTo>
                <a:cubicBezTo>
                  <a:pt x="797799" y="1167415"/>
                  <a:pt x="777077" y="1134519"/>
                  <a:pt x="754749" y="1103073"/>
                </a:cubicBezTo>
                <a:cubicBezTo>
                  <a:pt x="735841" y="1076238"/>
                  <a:pt x="713875" y="1051268"/>
                  <a:pt x="695225" y="1024537"/>
                </a:cubicBezTo>
                <a:cubicBezTo>
                  <a:pt x="599559" y="886010"/>
                  <a:pt x="504237" y="747241"/>
                  <a:pt x="409261" y="608231"/>
                </a:cubicBezTo>
                <a:cubicBezTo>
                  <a:pt x="325700" y="486230"/>
                  <a:pt x="261824" y="353765"/>
                  <a:pt x="208051" y="216637"/>
                </a:cubicBezTo>
                <a:cubicBezTo>
                  <a:pt x="192509" y="177006"/>
                  <a:pt x="186707" y="132972"/>
                  <a:pt x="180438" y="90336"/>
                </a:cubicBezTo>
                <a:cubicBezTo>
                  <a:pt x="174274" y="48892"/>
                  <a:pt x="200073" y="16877"/>
                  <a:pt x="241568" y="8277"/>
                </a:cubicBezTo>
                <a:cubicBezTo>
                  <a:pt x="353778" y="-15087"/>
                  <a:pt x="496398" y="12059"/>
                  <a:pt x="594206" y="76504"/>
                </a:cubicBezTo>
                <a:cubicBezTo>
                  <a:pt x="682792" y="134681"/>
                  <a:pt x="771431" y="193169"/>
                  <a:pt x="858878" y="253108"/>
                </a:cubicBezTo>
                <a:cubicBezTo>
                  <a:pt x="900322" y="281549"/>
                  <a:pt x="939538" y="313409"/>
                  <a:pt x="979169" y="344388"/>
                </a:cubicBezTo>
                <a:cubicBezTo>
                  <a:pt x="1123653" y="457271"/>
                  <a:pt x="1249488" y="588856"/>
                  <a:pt x="1362993" y="732304"/>
                </a:cubicBezTo>
                <a:cubicBezTo>
                  <a:pt x="1395785" y="773748"/>
                  <a:pt x="1424019" y="819026"/>
                  <a:pt x="1452357" y="863837"/>
                </a:cubicBezTo>
                <a:cubicBezTo>
                  <a:pt x="1466758" y="886528"/>
                  <a:pt x="1454895" y="957449"/>
                  <a:pt x="1437592" y="971126"/>
                </a:cubicBezTo>
                <a:cubicBezTo>
                  <a:pt x="1405939" y="996147"/>
                  <a:pt x="1345120" y="993557"/>
                  <a:pt x="1313778" y="959418"/>
                </a:cubicBezTo>
                <a:cubicBezTo>
                  <a:pt x="1255601" y="896216"/>
                  <a:pt x="1201154" y="829180"/>
                  <a:pt x="1144893" y="763854"/>
                </a:cubicBezTo>
                <a:cubicBezTo>
                  <a:pt x="1087079" y="696507"/>
                  <a:pt x="1028073" y="630248"/>
                  <a:pt x="971554" y="561814"/>
                </a:cubicBezTo>
                <a:cubicBezTo>
                  <a:pt x="872606" y="442248"/>
                  <a:pt x="761484" y="335063"/>
                  <a:pt x="643213" y="235442"/>
                </a:cubicBezTo>
                <a:cubicBezTo>
                  <a:pt x="553953" y="159962"/>
                  <a:pt x="450705" y="110126"/>
                  <a:pt x="339325" y="76815"/>
                </a:cubicBezTo>
                <a:cubicBezTo>
                  <a:pt x="316220" y="109193"/>
                  <a:pt x="311350" y="133801"/>
                  <a:pt x="323783" y="167059"/>
                </a:cubicBezTo>
                <a:cubicBezTo>
                  <a:pt x="369009" y="286056"/>
                  <a:pt x="425166" y="398887"/>
                  <a:pt x="499299" y="502497"/>
                </a:cubicBezTo>
                <a:cubicBezTo>
                  <a:pt x="565298" y="594814"/>
                  <a:pt x="625081" y="691948"/>
                  <a:pt x="695588" y="780587"/>
                </a:cubicBezTo>
                <a:cubicBezTo>
                  <a:pt x="785055" y="893004"/>
                  <a:pt x="882656" y="998997"/>
                  <a:pt x="976631" y="1107891"/>
                </a:cubicBezTo>
                <a:cubicBezTo>
                  <a:pt x="1021079" y="1159385"/>
                  <a:pt x="1065839" y="1210672"/>
                  <a:pt x="1109303" y="1262995"/>
                </a:cubicBezTo>
                <a:cubicBezTo>
                  <a:pt x="1138107" y="1297757"/>
                  <a:pt x="1166289" y="1333399"/>
                  <a:pt x="1192192" y="1370076"/>
                </a:cubicBezTo>
                <a:cubicBezTo>
                  <a:pt x="1249488" y="1449856"/>
                  <a:pt x="1308390" y="1528703"/>
                  <a:pt x="1360351" y="1611902"/>
                </a:cubicBezTo>
                <a:cubicBezTo>
                  <a:pt x="1378016" y="1640136"/>
                  <a:pt x="1381073" y="1679974"/>
                  <a:pt x="1382316" y="1714839"/>
                </a:cubicBezTo>
                <a:cubicBezTo>
                  <a:pt x="1382886" y="1731002"/>
                  <a:pt x="1366360" y="1752139"/>
                  <a:pt x="1351751" y="1763588"/>
                </a:cubicBezTo>
                <a:cubicBezTo>
                  <a:pt x="1303831" y="1801198"/>
                  <a:pt x="1231253" y="1798090"/>
                  <a:pt x="1184473" y="1754470"/>
                </a:cubicBezTo>
                <a:cubicBezTo>
                  <a:pt x="1084385" y="1661221"/>
                  <a:pt x="989478" y="1562014"/>
                  <a:pt x="887060" y="1471407"/>
                </a:cubicBezTo>
                <a:cubicBezTo>
                  <a:pt x="774073" y="1371527"/>
                  <a:pt x="657667" y="1274548"/>
                  <a:pt x="510333" y="1202021"/>
                </a:cubicBezTo>
                <a:cubicBezTo>
                  <a:pt x="521816" y="1267057"/>
                  <a:pt x="543699" y="1329820"/>
                  <a:pt x="575141" y="1387897"/>
                </a:cubicBezTo>
                <a:cubicBezTo>
                  <a:pt x="639949" y="1512230"/>
                  <a:pt x="726153" y="1621434"/>
                  <a:pt x="817537" y="1725925"/>
                </a:cubicBezTo>
                <a:cubicBezTo>
                  <a:pt x="923945" y="1847512"/>
                  <a:pt x="1041750" y="1959359"/>
                  <a:pt x="1145567" y="2083018"/>
                </a:cubicBezTo>
                <a:cubicBezTo>
                  <a:pt x="1213639" y="2164248"/>
                  <a:pt x="1289637" y="2237138"/>
                  <a:pt x="1359729" y="2316140"/>
                </a:cubicBezTo>
                <a:cubicBezTo>
                  <a:pt x="1400033" y="2361418"/>
                  <a:pt x="1414435" y="2418145"/>
                  <a:pt x="1425832" y="2475596"/>
                </a:cubicBezTo>
                <a:cubicBezTo>
                  <a:pt x="1431790" y="2505643"/>
                  <a:pt x="1414332" y="2524656"/>
                  <a:pt x="1389828" y="2535949"/>
                </a:cubicBezTo>
                <a:cubicBezTo>
                  <a:pt x="1339525" y="2559158"/>
                  <a:pt x="1287979" y="2566359"/>
                  <a:pt x="1237055" y="2537452"/>
                </a:cubicBezTo>
                <a:cubicBezTo>
                  <a:pt x="1221545" y="2528599"/>
                  <a:pt x="1206981" y="2518184"/>
                  <a:pt x="1193590" y="2506369"/>
                </a:cubicBezTo>
                <a:cubicBezTo>
                  <a:pt x="1033513" y="2365148"/>
                  <a:pt x="862038" y="2238536"/>
                  <a:pt x="685227" y="2119851"/>
                </a:cubicBezTo>
                <a:cubicBezTo>
                  <a:pt x="565039" y="2038621"/>
                  <a:pt x="435164" y="1974590"/>
                  <a:pt x="299694" y="1922888"/>
                </a:cubicBezTo>
                <a:cubicBezTo>
                  <a:pt x="271874" y="1912268"/>
                  <a:pt x="240584" y="1909315"/>
                  <a:pt x="210537" y="1906207"/>
                </a:cubicBezTo>
                <a:cubicBezTo>
                  <a:pt x="165622" y="1901544"/>
                  <a:pt x="144175" y="1921748"/>
                  <a:pt x="147542" y="1966353"/>
                </a:cubicBezTo>
                <a:cubicBezTo>
                  <a:pt x="156401" y="2084157"/>
                  <a:pt x="192561" y="2195745"/>
                  <a:pt x="241050" y="2301531"/>
                </a:cubicBezTo>
                <a:cubicBezTo>
                  <a:pt x="286173" y="2399961"/>
                  <a:pt x="343832" y="2492692"/>
                  <a:pt x="397916" y="2586822"/>
                </a:cubicBezTo>
                <a:cubicBezTo>
                  <a:pt x="474380" y="2719805"/>
                  <a:pt x="572862" y="2836781"/>
                  <a:pt x="679943" y="2944847"/>
                </a:cubicBezTo>
                <a:cubicBezTo>
                  <a:pt x="811787" y="3077882"/>
                  <a:pt x="950832" y="3203872"/>
                  <a:pt x="1089203" y="3330432"/>
                </a:cubicBezTo>
                <a:cubicBezTo>
                  <a:pt x="1183747" y="3416998"/>
                  <a:pt x="1283783" y="3497555"/>
                  <a:pt x="1377861" y="3584639"/>
                </a:cubicBezTo>
                <a:cubicBezTo>
                  <a:pt x="1407701" y="3612355"/>
                  <a:pt x="1426454" y="3652245"/>
                  <a:pt x="1452253" y="36894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8049571" y="957119"/>
            <a:ext cx="580627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6"/>
          <p:cNvGrpSpPr/>
          <p:nvPr/>
        </p:nvGrpSpPr>
        <p:grpSpPr>
          <a:xfrm>
            <a:off x="2126229" y="1576903"/>
            <a:ext cx="4891500" cy="1966849"/>
            <a:chOff x="0" y="-9525"/>
            <a:chExt cx="13044000" cy="5244931"/>
          </a:xfrm>
        </p:grpSpPr>
        <p:sp>
          <p:nvSpPr>
            <p:cNvPr id="152" name="Google Shape;152;p16"/>
            <p:cNvSpPr txBox="1"/>
            <p:nvPr/>
          </p:nvSpPr>
          <p:spPr>
            <a:xfrm>
              <a:off x="0" y="-9525"/>
              <a:ext cx="130440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0" y="4660906"/>
              <a:ext cx="13044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sp>
        <p:nvSpPr>
          <p:cNvPr id="154" name="Google Shape;154;p16"/>
          <p:cNvSpPr/>
          <p:nvPr/>
        </p:nvSpPr>
        <p:spPr>
          <a:xfrm rot="499954">
            <a:off x="44290" y="4235138"/>
            <a:ext cx="2515643" cy="795386"/>
          </a:xfrm>
          <a:custGeom>
            <a:rect b="b" l="l" r="r" t="t"/>
            <a:pathLst>
              <a:path extrusionOk="0" h="1591010" w="5028459">
                <a:moveTo>
                  <a:pt x="2027909" y="1075640"/>
                </a:moveTo>
                <a:cubicBezTo>
                  <a:pt x="2054399" y="1056121"/>
                  <a:pt x="2081935" y="1059955"/>
                  <a:pt x="2107379" y="1057864"/>
                </a:cubicBezTo>
                <a:cubicBezTo>
                  <a:pt x="2137355" y="1055076"/>
                  <a:pt x="2166982" y="1055424"/>
                  <a:pt x="2196958" y="1047407"/>
                </a:cubicBezTo>
                <a:cubicBezTo>
                  <a:pt x="2225539" y="1039739"/>
                  <a:pt x="2256212" y="1042179"/>
                  <a:pt x="2286188" y="1039042"/>
                </a:cubicBezTo>
                <a:cubicBezTo>
                  <a:pt x="2300130" y="1037648"/>
                  <a:pt x="2314769" y="1036602"/>
                  <a:pt x="2326620" y="1030328"/>
                </a:cubicBezTo>
                <a:cubicBezTo>
                  <a:pt x="2341260" y="1023008"/>
                  <a:pt x="2355550" y="1021614"/>
                  <a:pt x="2370887" y="1022311"/>
                </a:cubicBezTo>
                <a:cubicBezTo>
                  <a:pt x="2378903" y="1022660"/>
                  <a:pt x="2389012" y="1024054"/>
                  <a:pt x="2394937" y="1020220"/>
                </a:cubicBezTo>
                <a:cubicBezTo>
                  <a:pt x="2417593" y="1004535"/>
                  <a:pt x="2443038" y="1008369"/>
                  <a:pt x="2467785" y="1008021"/>
                </a:cubicBezTo>
                <a:cubicBezTo>
                  <a:pt x="2475105" y="1008021"/>
                  <a:pt x="2483121" y="1008718"/>
                  <a:pt x="2489395" y="1005581"/>
                </a:cubicBezTo>
                <a:cubicBezTo>
                  <a:pt x="2519023" y="991987"/>
                  <a:pt x="2550392" y="994078"/>
                  <a:pt x="2581762" y="991987"/>
                </a:cubicBezTo>
                <a:cubicBezTo>
                  <a:pt x="2609647" y="990244"/>
                  <a:pt x="2636834" y="981879"/>
                  <a:pt x="2664370" y="977348"/>
                </a:cubicBezTo>
                <a:cubicBezTo>
                  <a:pt x="2684237" y="974211"/>
                  <a:pt x="2705151" y="962360"/>
                  <a:pt x="2723276" y="983970"/>
                </a:cubicBezTo>
                <a:cubicBezTo>
                  <a:pt x="2726064" y="987456"/>
                  <a:pt x="2741400" y="986410"/>
                  <a:pt x="2743492" y="982925"/>
                </a:cubicBezTo>
                <a:cubicBezTo>
                  <a:pt x="2762314" y="952600"/>
                  <a:pt x="2792987" y="965845"/>
                  <a:pt x="2818083" y="962360"/>
                </a:cubicBezTo>
                <a:cubicBezTo>
                  <a:pt x="2837950" y="959571"/>
                  <a:pt x="2859909" y="947721"/>
                  <a:pt x="2880125" y="963406"/>
                </a:cubicBezTo>
                <a:cubicBezTo>
                  <a:pt x="2895810" y="946326"/>
                  <a:pt x="2912192" y="949812"/>
                  <a:pt x="2928923" y="961663"/>
                </a:cubicBezTo>
                <a:cubicBezTo>
                  <a:pt x="2930666" y="962708"/>
                  <a:pt x="2933803" y="962011"/>
                  <a:pt x="2936243" y="961663"/>
                </a:cubicBezTo>
                <a:cubicBezTo>
                  <a:pt x="2983298" y="951206"/>
                  <a:pt x="3032095" y="957829"/>
                  <a:pt x="3079150" y="948069"/>
                </a:cubicBezTo>
                <a:cubicBezTo>
                  <a:pt x="3092744" y="945281"/>
                  <a:pt x="3100760" y="966194"/>
                  <a:pt x="3116445" y="950858"/>
                </a:cubicBezTo>
                <a:cubicBezTo>
                  <a:pt x="3124811" y="942492"/>
                  <a:pt x="3140844" y="944584"/>
                  <a:pt x="3154438" y="951206"/>
                </a:cubicBezTo>
                <a:cubicBezTo>
                  <a:pt x="3160363" y="954343"/>
                  <a:pt x="3170123" y="949463"/>
                  <a:pt x="3178488" y="949115"/>
                </a:cubicBezTo>
                <a:cubicBezTo>
                  <a:pt x="3184065" y="948766"/>
                  <a:pt x="3191385" y="946675"/>
                  <a:pt x="3194870" y="949463"/>
                </a:cubicBezTo>
                <a:cubicBezTo>
                  <a:pt x="3208115" y="959920"/>
                  <a:pt x="3217526" y="955040"/>
                  <a:pt x="3231120" y="948418"/>
                </a:cubicBezTo>
                <a:cubicBezTo>
                  <a:pt x="3244017" y="942144"/>
                  <a:pt x="3262141" y="940052"/>
                  <a:pt x="3275735" y="943886"/>
                </a:cubicBezTo>
                <a:cubicBezTo>
                  <a:pt x="3301528" y="950858"/>
                  <a:pt x="3325927" y="942144"/>
                  <a:pt x="3350674" y="942841"/>
                </a:cubicBezTo>
                <a:cubicBezTo>
                  <a:pt x="3375770" y="943538"/>
                  <a:pt x="3401215" y="939007"/>
                  <a:pt x="3426311" y="938658"/>
                </a:cubicBezTo>
                <a:cubicBezTo>
                  <a:pt x="3439207" y="938310"/>
                  <a:pt x="3452801" y="944584"/>
                  <a:pt x="3465000" y="942492"/>
                </a:cubicBezTo>
                <a:cubicBezTo>
                  <a:pt x="3478942" y="940052"/>
                  <a:pt x="3491490" y="939007"/>
                  <a:pt x="3506130" y="940401"/>
                </a:cubicBezTo>
                <a:cubicBezTo>
                  <a:pt x="3527392" y="942492"/>
                  <a:pt x="3549350" y="935173"/>
                  <a:pt x="3571309" y="933430"/>
                </a:cubicBezTo>
                <a:cubicBezTo>
                  <a:pt x="3603028" y="930990"/>
                  <a:pt x="3636489" y="940052"/>
                  <a:pt x="3667162" y="924019"/>
                </a:cubicBezTo>
                <a:cubicBezTo>
                  <a:pt x="3669602" y="922973"/>
                  <a:pt x="3674482" y="924367"/>
                  <a:pt x="3676922" y="926110"/>
                </a:cubicBezTo>
                <a:cubicBezTo>
                  <a:pt x="3692258" y="937961"/>
                  <a:pt x="3706897" y="929944"/>
                  <a:pt x="3721188" y="924716"/>
                </a:cubicBezTo>
                <a:cubicBezTo>
                  <a:pt x="3747330" y="914956"/>
                  <a:pt x="3773123" y="911819"/>
                  <a:pt x="3802053" y="913214"/>
                </a:cubicBezTo>
                <a:cubicBezTo>
                  <a:pt x="3843531" y="915305"/>
                  <a:pt x="3887449" y="914259"/>
                  <a:pt x="3926487" y="902408"/>
                </a:cubicBezTo>
                <a:cubicBezTo>
                  <a:pt x="3974936" y="887769"/>
                  <a:pt x="4021991" y="879752"/>
                  <a:pt x="4071834" y="884632"/>
                </a:cubicBezTo>
                <a:cubicBezTo>
                  <a:pt x="4079154" y="885329"/>
                  <a:pt x="4087171" y="879055"/>
                  <a:pt x="4095187" y="878010"/>
                </a:cubicBezTo>
                <a:cubicBezTo>
                  <a:pt x="4116449" y="874524"/>
                  <a:pt x="4137711" y="869296"/>
                  <a:pt x="4154093" y="891952"/>
                </a:cubicBezTo>
                <a:cubicBezTo>
                  <a:pt x="4163504" y="905197"/>
                  <a:pt x="4177098" y="915654"/>
                  <a:pt x="4189994" y="928201"/>
                </a:cubicBezTo>
                <a:cubicBezTo>
                  <a:pt x="4171172" y="944584"/>
                  <a:pt x="4152351" y="939704"/>
                  <a:pt x="4134574" y="940401"/>
                </a:cubicBezTo>
                <a:cubicBezTo>
                  <a:pt x="4080897" y="943189"/>
                  <a:pt x="4027219" y="942144"/>
                  <a:pt x="3973890" y="947372"/>
                </a:cubicBezTo>
                <a:cubicBezTo>
                  <a:pt x="3916030" y="953297"/>
                  <a:pt x="3858519" y="965148"/>
                  <a:pt x="3800659" y="973165"/>
                </a:cubicBezTo>
                <a:cubicBezTo>
                  <a:pt x="3766849" y="977696"/>
                  <a:pt x="3733039" y="980833"/>
                  <a:pt x="3698880" y="983622"/>
                </a:cubicBezTo>
                <a:cubicBezTo>
                  <a:pt x="3632307" y="988850"/>
                  <a:pt x="3565384" y="993381"/>
                  <a:pt x="3498810" y="997564"/>
                </a:cubicBezTo>
                <a:cubicBezTo>
                  <a:pt x="3452452" y="1000352"/>
                  <a:pt x="3406443" y="1004187"/>
                  <a:pt x="3360085" y="1004535"/>
                </a:cubicBezTo>
                <a:cubicBezTo>
                  <a:pt x="3315470" y="1004884"/>
                  <a:pt x="3270855" y="1000352"/>
                  <a:pt x="3226240" y="1000004"/>
                </a:cubicBezTo>
                <a:cubicBezTo>
                  <a:pt x="3192430" y="999655"/>
                  <a:pt x="3158272" y="1001398"/>
                  <a:pt x="3124462" y="1004884"/>
                </a:cubicBezTo>
                <a:cubicBezTo>
                  <a:pt x="3114703" y="1005929"/>
                  <a:pt x="3107035" y="1008021"/>
                  <a:pt x="3097972" y="1002095"/>
                </a:cubicBezTo>
                <a:cubicBezTo>
                  <a:pt x="3092395" y="998610"/>
                  <a:pt x="3083681" y="998958"/>
                  <a:pt x="3076362" y="999655"/>
                </a:cubicBezTo>
                <a:cubicBezTo>
                  <a:pt x="3014668" y="1004535"/>
                  <a:pt x="2953322" y="1010460"/>
                  <a:pt x="2891628" y="1014992"/>
                </a:cubicBezTo>
                <a:cubicBezTo>
                  <a:pt x="2849104" y="1018129"/>
                  <a:pt x="2806232" y="1016386"/>
                  <a:pt x="2764405" y="1023357"/>
                </a:cubicBezTo>
                <a:cubicBezTo>
                  <a:pt x="2693997" y="1035556"/>
                  <a:pt x="2622195" y="1032071"/>
                  <a:pt x="2551787" y="1050196"/>
                </a:cubicBezTo>
                <a:cubicBezTo>
                  <a:pt x="2515537" y="1059607"/>
                  <a:pt x="2475802" y="1060304"/>
                  <a:pt x="2437461" y="1065532"/>
                </a:cubicBezTo>
                <a:cubicBezTo>
                  <a:pt x="2381343" y="1073549"/>
                  <a:pt x="2324529" y="1076337"/>
                  <a:pt x="2268412" y="1084354"/>
                </a:cubicBezTo>
                <a:cubicBezTo>
                  <a:pt x="2200443" y="1094114"/>
                  <a:pt x="2132475" y="1088537"/>
                  <a:pt x="2064507" y="1087143"/>
                </a:cubicBezTo>
                <a:cubicBezTo>
                  <a:pt x="2053353" y="1086794"/>
                  <a:pt x="2042200" y="1080171"/>
                  <a:pt x="2027909" y="1075640"/>
                </a:cubicBezTo>
                <a:close/>
                <a:moveTo>
                  <a:pt x="1705495" y="355874"/>
                </a:moveTo>
                <a:cubicBezTo>
                  <a:pt x="1646938" y="417569"/>
                  <a:pt x="1610340" y="492159"/>
                  <a:pt x="1579319" y="570236"/>
                </a:cubicBezTo>
                <a:cubicBezTo>
                  <a:pt x="1549343" y="645872"/>
                  <a:pt x="1542023" y="726040"/>
                  <a:pt x="1535052" y="805859"/>
                </a:cubicBezTo>
                <a:cubicBezTo>
                  <a:pt x="1529127" y="873478"/>
                  <a:pt x="1530172" y="941447"/>
                  <a:pt x="1537144" y="1009066"/>
                </a:cubicBezTo>
                <a:cubicBezTo>
                  <a:pt x="1539932" y="1035556"/>
                  <a:pt x="1543417" y="1062744"/>
                  <a:pt x="1552131" y="1087840"/>
                </a:cubicBezTo>
                <a:cubicBezTo>
                  <a:pt x="1570605" y="1141517"/>
                  <a:pt x="1591170" y="1194846"/>
                  <a:pt x="1613826" y="1246781"/>
                </a:cubicBezTo>
                <a:cubicBezTo>
                  <a:pt x="1626374" y="1275362"/>
                  <a:pt x="1642059" y="1303247"/>
                  <a:pt x="1660532" y="1328691"/>
                </a:cubicBezTo>
                <a:cubicBezTo>
                  <a:pt x="1687022" y="1364941"/>
                  <a:pt x="1714558" y="1401190"/>
                  <a:pt x="1746276" y="1432909"/>
                </a:cubicBezTo>
                <a:cubicBezTo>
                  <a:pt x="1779389" y="1466022"/>
                  <a:pt x="1797514" y="1463930"/>
                  <a:pt x="1822958" y="1421058"/>
                </a:cubicBezTo>
                <a:cubicBezTo>
                  <a:pt x="1820519" y="1416527"/>
                  <a:pt x="1818079" y="1410950"/>
                  <a:pt x="1814593" y="1406070"/>
                </a:cubicBezTo>
                <a:cubicBezTo>
                  <a:pt x="1809713" y="1399099"/>
                  <a:pt x="1804136" y="1392825"/>
                  <a:pt x="1798211" y="1386551"/>
                </a:cubicBezTo>
                <a:cubicBezTo>
                  <a:pt x="1747671" y="1331131"/>
                  <a:pt x="1695039" y="1276408"/>
                  <a:pt x="1670640" y="1203560"/>
                </a:cubicBezTo>
                <a:cubicBezTo>
                  <a:pt x="1656001" y="1159990"/>
                  <a:pt x="1640664" y="1115376"/>
                  <a:pt x="1636830" y="1070063"/>
                </a:cubicBezTo>
                <a:cubicBezTo>
                  <a:pt x="1630905" y="1000352"/>
                  <a:pt x="1633693" y="930293"/>
                  <a:pt x="1633693" y="860233"/>
                </a:cubicBezTo>
                <a:cubicBezTo>
                  <a:pt x="1633693" y="826075"/>
                  <a:pt x="1632299" y="791568"/>
                  <a:pt x="1637527" y="758107"/>
                </a:cubicBezTo>
                <a:cubicBezTo>
                  <a:pt x="1646938" y="698504"/>
                  <a:pt x="1659486" y="638901"/>
                  <a:pt x="1673428" y="579995"/>
                </a:cubicBezTo>
                <a:cubicBezTo>
                  <a:pt x="1688416" y="517255"/>
                  <a:pt x="1714209" y="459047"/>
                  <a:pt x="1754990" y="408158"/>
                </a:cubicBezTo>
                <a:cubicBezTo>
                  <a:pt x="1772069" y="386896"/>
                  <a:pt x="1788451" y="364937"/>
                  <a:pt x="1801000" y="340887"/>
                </a:cubicBezTo>
                <a:cubicBezTo>
                  <a:pt x="1784269" y="329036"/>
                  <a:pt x="1771024" y="319625"/>
                  <a:pt x="1758127" y="310562"/>
                </a:cubicBezTo>
                <a:cubicBezTo>
                  <a:pt x="1737911" y="327642"/>
                  <a:pt x="1720135" y="340190"/>
                  <a:pt x="1705495" y="355874"/>
                </a:cubicBezTo>
                <a:close/>
                <a:moveTo>
                  <a:pt x="231109" y="666437"/>
                </a:moveTo>
                <a:cubicBezTo>
                  <a:pt x="221349" y="685607"/>
                  <a:pt x="219606" y="710355"/>
                  <a:pt x="194510" y="719766"/>
                </a:cubicBezTo>
                <a:cubicBezTo>
                  <a:pt x="191025" y="721160"/>
                  <a:pt x="189631" y="727783"/>
                  <a:pt x="187191" y="731965"/>
                </a:cubicBezTo>
                <a:cubicBezTo>
                  <a:pt x="168369" y="765426"/>
                  <a:pt x="149198" y="798888"/>
                  <a:pt x="130725" y="832349"/>
                </a:cubicBezTo>
                <a:cubicBezTo>
                  <a:pt x="95521" y="895786"/>
                  <a:pt x="77396" y="966194"/>
                  <a:pt x="50906" y="1033465"/>
                </a:cubicBezTo>
                <a:cubicBezTo>
                  <a:pt x="35918" y="1071458"/>
                  <a:pt x="29992" y="1112239"/>
                  <a:pt x="8382" y="1148140"/>
                </a:cubicBezTo>
                <a:cubicBezTo>
                  <a:pt x="365" y="1161385"/>
                  <a:pt x="365" y="1180904"/>
                  <a:pt x="17" y="1197286"/>
                </a:cubicBezTo>
                <a:cubicBezTo>
                  <a:pt x="-680" y="1218896"/>
                  <a:pt x="20581" y="1224822"/>
                  <a:pt x="33478" y="1235627"/>
                </a:cubicBezTo>
                <a:cubicBezTo>
                  <a:pt x="46375" y="1246432"/>
                  <a:pt x="52997" y="1228307"/>
                  <a:pt x="63454" y="1225170"/>
                </a:cubicBezTo>
                <a:cubicBezTo>
                  <a:pt x="84018" y="1218548"/>
                  <a:pt x="87853" y="1199029"/>
                  <a:pt x="94824" y="1183344"/>
                </a:cubicBezTo>
                <a:cubicBezTo>
                  <a:pt x="102840" y="1164522"/>
                  <a:pt x="105629" y="1143957"/>
                  <a:pt x="112251" y="1124438"/>
                </a:cubicBezTo>
                <a:cubicBezTo>
                  <a:pt x="127936" y="1077383"/>
                  <a:pt x="145016" y="1030677"/>
                  <a:pt x="159655" y="983273"/>
                </a:cubicBezTo>
                <a:cubicBezTo>
                  <a:pt x="169414" y="951555"/>
                  <a:pt x="175688" y="944235"/>
                  <a:pt x="208453" y="939007"/>
                </a:cubicBezTo>
                <a:cubicBezTo>
                  <a:pt x="250628" y="932733"/>
                  <a:pt x="292454" y="925413"/>
                  <a:pt x="334629" y="919488"/>
                </a:cubicBezTo>
                <a:cubicBezTo>
                  <a:pt x="344040" y="918093"/>
                  <a:pt x="353800" y="919139"/>
                  <a:pt x="365302" y="919139"/>
                </a:cubicBezTo>
                <a:cubicBezTo>
                  <a:pt x="371576" y="938310"/>
                  <a:pt x="377153" y="956783"/>
                  <a:pt x="383427" y="975256"/>
                </a:cubicBezTo>
                <a:cubicBezTo>
                  <a:pt x="392489" y="1001398"/>
                  <a:pt x="400855" y="1028237"/>
                  <a:pt x="412357" y="1053333"/>
                </a:cubicBezTo>
                <a:cubicBezTo>
                  <a:pt x="424208" y="1080171"/>
                  <a:pt x="437802" y="1084354"/>
                  <a:pt x="464989" y="1074595"/>
                </a:cubicBezTo>
                <a:cubicBezTo>
                  <a:pt x="484857" y="1067623"/>
                  <a:pt x="488342" y="1059955"/>
                  <a:pt x="479977" y="1030328"/>
                </a:cubicBezTo>
                <a:cubicBezTo>
                  <a:pt x="469869" y="994775"/>
                  <a:pt x="459063" y="959223"/>
                  <a:pt x="446864" y="924367"/>
                </a:cubicBezTo>
                <a:cubicBezTo>
                  <a:pt x="441287" y="909031"/>
                  <a:pt x="444424" y="901363"/>
                  <a:pt x="459412" y="896832"/>
                </a:cubicBezTo>
                <a:cubicBezTo>
                  <a:pt x="472657" y="892998"/>
                  <a:pt x="485554" y="889163"/>
                  <a:pt x="498450" y="885329"/>
                </a:cubicBezTo>
                <a:cubicBezTo>
                  <a:pt x="487296" y="875221"/>
                  <a:pt x="477537" y="871039"/>
                  <a:pt x="467429" y="868250"/>
                </a:cubicBezTo>
                <a:cubicBezTo>
                  <a:pt x="439893" y="861279"/>
                  <a:pt x="424905" y="846640"/>
                  <a:pt x="421420" y="815618"/>
                </a:cubicBezTo>
                <a:cubicBezTo>
                  <a:pt x="415843" y="764032"/>
                  <a:pt x="405037" y="712795"/>
                  <a:pt x="395278" y="661557"/>
                </a:cubicBezTo>
                <a:cubicBezTo>
                  <a:pt x="389004" y="629141"/>
                  <a:pt x="381684" y="596726"/>
                  <a:pt x="340206" y="590452"/>
                </a:cubicBezTo>
                <a:cubicBezTo>
                  <a:pt x="331492" y="589058"/>
                  <a:pt x="323476" y="581389"/>
                  <a:pt x="311973" y="574767"/>
                </a:cubicBezTo>
                <a:cubicBezTo>
                  <a:pt x="274678" y="598469"/>
                  <a:pt x="249931" y="629839"/>
                  <a:pt x="231109" y="666437"/>
                </a:cubicBezTo>
                <a:close/>
                <a:moveTo>
                  <a:pt x="356240" y="854656"/>
                </a:moveTo>
                <a:cubicBezTo>
                  <a:pt x="355891" y="878010"/>
                  <a:pt x="349269" y="891255"/>
                  <a:pt x="325915" y="895786"/>
                </a:cubicBezTo>
                <a:cubicBezTo>
                  <a:pt x="281998" y="903803"/>
                  <a:pt x="237731" y="910774"/>
                  <a:pt x="188933" y="919139"/>
                </a:cubicBezTo>
                <a:cubicBezTo>
                  <a:pt x="214029" y="830258"/>
                  <a:pt x="262827" y="757758"/>
                  <a:pt x="317899" y="687350"/>
                </a:cubicBezTo>
                <a:cubicBezTo>
                  <a:pt x="331841" y="743816"/>
                  <a:pt x="357285" y="796099"/>
                  <a:pt x="356240" y="854656"/>
                </a:cubicBezTo>
                <a:close/>
                <a:moveTo>
                  <a:pt x="4325234" y="209830"/>
                </a:moveTo>
                <a:cubicBezTo>
                  <a:pt x="4342662" y="222727"/>
                  <a:pt x="4362180" y="233880"/>
                  <a:pt x="4377517" y="249217"/>
                </a:cubicBezTo>
                <a:cubicBezTo>
                  <a:pt x="4410630" y="281632"/>
                  <a:pt x="4428057" y="322762"/>
                  <a:pt x="4440257" y="367028"/>
                </a:cubicBezTo>
                <a:cubicBezTo>
                  <a:pt x="4456290" y="423843"/>
                  <a:pt x="4456290" y="482400"/>
                  <a:pt x="4462216" y="540260"/>
                </a:cubicBezTo>
                <a:cubicBezTo>
                  <a:pt x="4464307" y="559431"/>
                  <a:pt x="4469884" y="579298"/>
                  <a:pt x="4467444" y="597772"/>
                </a:cubicBezTo>
                <a:cubicBezTo>
                  <a:pt x="4460473" y="647963"/>
                  <a:pt x="4452805" y="698504"/>
                  <a:pt x="4440605" y="747650"/>
                </a:cubicBezTo>
                <a:cubicBezTo>
                  <a:pt x="4427709" y="800282"/>
                  <a:pt x="4409235" y="851519"/>
                  <a:pt x="4393202" y="903454"/>
                </a:cubicBezTo>
                <a:cubicBezTo>
                  <a:pt x="4391459" y="909380"/>
                  <a:pt x="4388322" y="914608"/>
                  <a:pt x="4385534" y="919836"/>
                </a:cubicBezTo>
                <a:cubicBezTo>
                  <a:pt x="4354512" y="974559"/>
                  <a:pt x="4325582" y="1030328"/>
                  <a:pt x="4292121" y="1083657"/>
                </a:cubicBezTo>
                <a:cubicBezTo>
                  <a:pt x="4268419" y="1121649"/>
                  <a:pt x="4240883" y="1157551"/>
                  <a:pt x="4212302" y="1191709"/>
                </a:cubicBezTo>
                <a:cubicBezTo>
                  <a:pt x="4187206" y="1221685"/>
                  <a:pt x="4158276" y="1248872"/>
                  <a:pt x="4130391" y="1276756"/>
                </a:cubicBezTo>
                <a:cubicBezTo>
                  <a:pt x="4113312" y="1293487"/>
                  <a:pt x="4095187" y="1309172"/>
                  <a:pt x="4077411" y="1324857"/>
                </a:cubicBezTo>
                <a:cubicBezTo>
                  <a:pt x="4067303" y="1333919"/>
                  <a:pt x="4059635" y="1347164"/>
                  <a:pt x="4069046" y="1356575"/>
                </a:cubicBezTo>
                <a:cubicBezTo>
                  <a:pt x="4077760" y="1365289"/>
                  <a:pt x="4094490" y="1370518"/>
                  <a:pt x="4107038" y="1369821"/>
                </a:cubicBezTo>
                <a:cubicBezTo>
                  <a:pt x="4119238" y="1369123"/>
                  <a:pt x="4131786" y="1359712"/>
                  <a:pt x="4141894" y="1351696"/>
                </a:cubicBezTo>
                <a:cubicBezTo>
                  <a:pt x="4165595" y="1332874"/>
                  <a:pt x="4189646" y="1314052"/>
                  <a:pt x="4210908" y="1292790"/>
                </a:cubicBezTo>
                <a:cubicBezTo>
                  <a:pt x="4244369" y="1259329"/>
                  <a:pt x="4276785" y="1224822"/>
                  <a:pt x="4307109" y="1188572"/>
                </a:cubicBezTo>
                <a:cubicBezTo>
                  <a:pt x="4328022" y="1163476"/>
                  <a:pt x="4341964" y="1132803"/>
                  <a:pt x="4363226" y="1108404"/>
                </a:cubicBezTo>
                <a:cubicBezTo>
                  <a:pt x="4402961" y="1062395"/>
                  <a:pt x="4427012" y="1008021"/>
                  <a:pt x="4450714" y="953646"/>
                </a:cubicBezTo>
                <a:cubicBezTo>
                  <a:pt x="4467444" y="914956"/>
                  <a:pt x="4480689" y="875221"/>
                  <a:pt x="4493934" y="835486"/>
                </a:cubicBezTo>
                <a:cubicBezTo>
                  <a:pt x="4502997" y="807950"/>
                  <a:pt x="4511362" y="779717"/>
                  <a:pt x="4516939" y="751136"/>
                </a:cubicBezTo>
                <a:cubicBezTo>
                  <a:pt x="4523910" y="715583"/>
                  <a:pt x="4529487" y="679682"/>
                  <a:pt x="4531578" y="643432"/>
                </a:cubicBezTo>
                <a:cubicBezTo>
                  <a:pt x="4533321" y="609971"/>
                  <a:pt x="4529487" y="576161"/>
                  <a:pt x="4528790" y="542351"/>
                </a:cubicBezTo>
                <a:cubicBezTo>
                  <a:pt x="4527744" y="474035"/>
                  <a:pt x="4514848" y="407461"/>
                  <a:pt x="4493237" y="343327"/>
                </a:cubicBezTo>
                <a:cubicBezTo>
                  <a:pt x="4462564" y="252702"/>
                  <a:pt x="4392505" y="202162"/>
                  <a:pt x="4308155" y="162078"/>
                </a:cubicBezTo>
                <a:cubicBezTo>
                  <a:pt x="4300835" y="184734"/>
                  <a:pt x="4309897" y="198328"/>
                  <a:pt x="4325234" y="209830"/>
                </a:cubicBezTo>
                <a:close/>
                <a:moveTo>
                  <a:pt x="4795085" y="699898"/>
                </a:moveTo>
                <a:cubicBezTo>
                  <a:pt x="4796131" y="638552"/>
                  <a:pt x="4807634" y="576858"/>
                  <a:pt x="4793343" y="514118"/>
                </a:cubicBezTo>
                <a:cubicBezTo>
                  <a:pt x="4779052" y="508890"/>
                  <a:pt x="4766156" y="504359"/>
                  <a:pt x="4748031" y="497736"/>
                </a:cubicBezTo>
                <a:cubicBezTo>
                  <a:pt x="4743848" y="538517"/>
                  <a:pt x="4739317" y="574418"/>
                  <a:pt x="4736180" y="610668"/>
                </a:cubicBezTo>
                <a:cubicBezTo>
                  <a:pt x="4729906" y="678288"/>
                  <a:pt x="4724678" y="746256"/>
                  <a:pt x="4718403" y="814224"/>
                </a:cubicBezTo>
                <a:cubicBezTo>
                  <a:pt x="4717706" y="822589"/>
                  <a:pt x="4713872" y="830258"/>
                  <a:pt x="4712478" y="838623"/>
                </a:cubicBezTo>
                <a:cubicBezTo>
                  <a:pt x="4702370" y="887421"/>
                  <a:pt x="4692262" y="936218"/>
                  <a:pt x="4682851" y="985016"/>
                </a:cubicBezTo>
                <a:cubicBezTo>
                  <a:pt x="4678320" y="1009066"/>
                  <a:pt x="4690519" y="1027191"/>
                  <a:pt x="4708296" y="1041482"/>
                </a:cubicBezTo>
                <a:cubicBezTo>
                  <a:pt x="4713524" y="1045665"/>
                  <a:pt x="4721889" y="1049150"/>
                  <a:pt x="4728163" y="1048453"/>
                </a:cubicBezTo>
                <a:cubicBezTo>
                  <a:pt x="4745242" y="1046013"/>
                  <a:pt x="4766156" y="1022311"/>
                  <a:pt x="4767898" y="1003141"/>
                </a:cubicBezTo>
                <a:cubicBezTo>
                  <a:pt x="4773127" y="937613"/>
                  <a:pt x="4799965" y="884284"/>
                  <a:pt x="4854340" y="846640"/>
                </a:cubicBezTo>
                <a:cubicBezTo>
                  <a:pt x="4882921" y="826772"/>
                  <a:pt x="4912200" y="807950"/>
                  <a:pt x="4950890" y="807950"/>
                </a:cubicBezTo>
                <a:cubicBezTo>
                  <a:pt x="4952284" y="821544"/>
                  <a:pt x="4952981" y="831303"/>
                  <a:pt x="4954375" y="840714"/>
                </a:cubicBezTo>
                <a:cubicBezTo>
                  <a:pt x="4962392" y="897529"/>
                  <a:pt x="4942873" y="951555"/>
                  <a:pt x="4937993" y="1007323"/>
                </a:cubicBezTo>
                <a:cubicBezTo>
                  <a:pt x="4934159" y="1052287"/>
                  <a:pt x="4932765" y="1052984"/>
                  <a:pt x="4971803" y="1074943"/>
                </a:cubicBezTo>
                <a:cubicBezTo>
                  <a:pt x="4983305" y="1070063"/>
                  <a:pt x="4994111" y="1065532"/>
                  <a:pt x="5005613" y="1060652"/>
                </a:cubicBezTo>
                <a:cubicBezTo>
                  <a:pt x="5008053" y="1050544"/>
                  <a:pt x="5010144" y="1039739"/>
                  <a:pt x="5013281" y="1029282"/>
                </a:cubicBezTo>
                <a:cubicBezTo>
                  <a:pt x="5033149" y="963754"/>
                  <a:pt x="5031754" y="897180"/>
                  <a:pt x="5019206" y="830955"/>
                </a:cubicBezTo>
                <a:cubicBezTo>
                  <a:pt x="5015721" y="813527"/>
                  <a:pt x="5004916" y="790871"/>
                  <a:pt x="4990625" y="783203"/>
                </a:cubicBezTo>
                <a:cubicBezTo>
                  <a:pt x="4964134" y="769261"/>
                  <a:pt x="4935205" y="743816"/>
                  <a:pt x="4901395" y="771700"/>
                </a:cubicBezTo>
                <a:cubicBezTo>
                  <a:pt x="4898258" y="774140"/>
                  <a:pt x="4889893" y="774837"/>
                  <a:pt x="4887452" y="772746"/>
                </a:cubicBezTo>
                <a:cubicBezTo>
                  <a:pt x="4873859" y="759850"/>
                  <a:pt x="4866191" y="771700"/>
                  <a:pt x="4856083" y="777974"/>
                </a:cubicBezTo>
                <a:cubicBezTo>
                  <a:pt x="4837958" y="789128"/>
                  <a:pt x="4821227" y="805510"/>
                  <a:pt x="4790206" y="799236"/>
                </a:cubicBezTo>
                <a:cubicBezTo>
                  <a:pt x="4791600" y="765078"/>
                  <a:pt x="4794388" y="732662"/>
                  <a:pt x="4795085" y="699898"/>
                </a:cubicBezTo>
                <a:close/>
                <a:moveTo>
                  <a:pt x="2153737" y="161032"/>
                </a:moveTo>
                <a:cubicBezTo>
                  <a:pt x="2153040" y="166958"/>
                  <a:pt x="2153040" y="173232"/>
                  <a:pt x="2153388" y="179157"/>
                </a:cubicBezTo>
                <a:cubicBezTo>
                  <a:pt x="2161405" y="327642"/>
                  <a:pt x="2157223" y="475777"/>
                  <a:pt x="2129338" y="622170"/>
                </a:cubicBezTo>
                <a:cubicBezTo>
                  <a:pt x="2122716" y="656329"/>
                  <a:pt x="2136309" y="680728"/>
                  <a:pt x="2157223" y="704429"/>
                </a:cubicBezTo>
                <a:cubicBezTo>
                  <a:pt x="2168376" y="716977"/>
                  <a:pt x="2179879" y="720114"/>
                  <a:pt x="2198701" y="716629"/>
                </a:cubicBezTo>
                <a:cubicBezTo>
                  <a:pt x="2247150" y="707218"/>
                  <a:pt x="2290370" y="686304"/>
                  <a:pt x="2334986" y="667134"/>
                </a:cubicBezTo>
                <a:cubicBezTo>
                  <a:pt x="2365658" y="653889"/>
                  <a:pt x="2393891" y="637855"/>
                  <a:pt x="2418987" y="616942"/>
                </a:cubicBezTo>
                <a:cubicBezTo>
                  <a:pt x="2465694" y="578252"/>
                  <a:pt x="2478242" y="517255"/>
                  <a:pt x="2419684" y="470898"/>
                </a:cubicBezTo>
                <a:cubicBezTo>
                  <a:pt x="2405742" y="459744"/>
                  <a:pt x="2389012" y="451379"/>
                  <a:pt x="2372978" y="443013"/>
                </a:cubicBezTo>
                <a:cubicBezTo>
                  <a:pt x="2328363" y="418963"/>
                  <a:pt x="2283399" y="418614"/>
                  <a:pt x="2238784" y="442665"/>
                </a:cubicBezTo>
                <a:cubicBezTo>
                  <a:pt x="2233905" y="445453"/>
                  <a:pt x="2229025" y="448242"/>
                  <a:pt x="2219963" y="453121"/>
                </a:cubicBezTo>
                <a:cubicBezTo>
                  <a:pt x="2216128" y="357269"/>
                  <a:pt x="2221705" y="265599"/>
                  <a:pt x="2204278" y="174277"/>
                </a:cubicBezTo>
                <a:cubicBezTo>
                  <a:pt x="2189638" y="166958"/>
                  <a:pt x="2175696" y="159638"/>
                  <a:pt x="2160011" y="151621"/>
                </a:cubicBezTo>
                <a:cubicBezTo>
                  <a:pt x="2156177" y="156850"/>
                  <a:pt x="2154086" y="158941"/>
                  <a:pt x="2153737" y="161032"/>
                </a:cubicBezTo>
                <a:close/>
                <a:moveTo>
                  <a:pt x="2286188" y="492508"/>
                </a:moveTo>
                <a:cubicBezTo>
                  <a:pt x="2321392" y="462881"/>
                  <a:pt x="2350322" y="460441"/>
                  <a:pt x="2381343" y="485537"/>
                </a:cubicBezTo>
                <a:cubicBezTo>
                  <a:pt x="2407833" y="507147"/>
                  <a:pt x="2408182" y="538169"/>
                  <a:pt x="2381692" y="560476"/>
                </a:cubicBezTo>
                <a:cubicBezTo>
                  <a:pt x="2363219" y="575813"/>
                  <a:pt x="2346488" y="597423"/>
                  <a:pt x="2325226" y="603697"/>
                </a:cubicBezTo>
                <a:cubicBezTo>
                  <a:pt x="2295599" y="612411"/>
                  <a:pt x="2269109" y="626702"/>
                  <a:pt x="2240527" y="637158"/>
                </a:cubicBezTo>
                <a:cubicBezTo>
                  <a:pt x="2231116" y="640644"/>
                  <a:pt x="2219963" y="639598"/>
                  <a:pt x="2205323" y="640644"/>
                </a:cubicBezTo>
                <a:cubicBezTo>
                  <a:pt x="2227979" y="585572"/>
                  <a:pt x="2240876" y="530849"/>
                  <a:pt x="2286188" y="492508"/>
                </a:cubicBezTo>
                <a:close/>
                <a:moveTo>
                  <a:pt x="3766849" y="578950"/>
                </a:moveTo>
                <a:cubicBezTo>
                  <a:pt x="3804841" y="562567"/>
                  <a:pt x="3823663" y="532592"/>
                  <a:pt x="3823315" y="489371"/>
                </a:cubicBezTo>
                <a:cubicBezTo>
                  <a:pt x="3822966" y="447196"/>
                  <a:pt x="3798567" y="425237"/>
                  <a:pt x="3764409" y="409552"/>
                </a:cubicBezTo>
                <a:cubicBezTo>
                  <a:pt x="3744890" y="400490"/>
                  <a:pt x="3725022" y="392473"/>
                  <a:pt x="3703063" y="383410"/>
                </a:cubicBezTo>
                <a:cubicBezTo>
                  <a:pt x="3706549" y="370165"/>
                  <a:pt x="3710383" y="359011"/>
                  <a:pt x="3712474" y="347509"/>
                </a:cubicBezTo>
                <a:cubicBezTo>
                  <a:pt x="3721188" y="296272"/>
                  <a:pt x="3728856" y="245034"/>
                  <a:pt x="3737570" y="193796"/>
                </a:cubicBezTo>
                <a:cubicBezTo>
                  <a:pt x="3743844" y="155455"/>
                  <a:pt x="3751164" y="117463"/>
                  <a:pt x="3757438" y="79122"/>
                </a:cubicBezTo>
                <a:cubicBezTo>
                  <a:pt x="3765106" y="30324"/>
                  <a:pt x="3760923" y="22656"/>
                  <a:pt x="3714914" y="0"/>
                </a:cubicBezTo>
                <a:cubicBezTo>
                  <a:pt x="3712126" y="4880"/>
                  <a:pt x="3707594" y="9760"/>
                  <a:pt x="3706200" y="15336"/>
                </a:cubicBezTo>
                <a:cubicBezTo>
                  <a:pt x="3689470" y="94807"/>
                  <a:pt x="3674133" y="174626"/>
                  <a:pt x="3656008" y="254096"/>
                </a:cubicBezTo>
                <a:cubicBezTo>
                  <a:pt x="3640672" y="321368"/>
                  <a:pt x="3622547" y="387593"/>
                  <a:pt x="3605816" y="454515"/>
                </a:cubicBezTo>
                <a:cubicBezTo>
                  <a:pt x="3599891" y="477869"/>
                  <a:pt x="3593965" y="501222"/>
                  <a:pt x="3589086" y="524924"/>
                </a:cubicBezTo>
                <a:cubicBezTo>
                  <a:pt x="3584555" y="546883"/>
                  <a:pt x="3581418" y="569190"/>
                  <a:pt x="3576886" y="595680"/>
                </a:cubicBezTo>
                <a:cubicBezTo>
                  <a:pt x="3591177" y="613108"/>
                  <a:pt x="3589086" y="648312"/>
                  <a:pt x="3620804" y="660511"/>
                </a:cubicBezTo>
                <a:cubicBezTo>
                  <a:pt x="3642415" y="650752"/>
                  <a:pt x="3667859" y="644478"/>
                  <a:pt x="3664722" y="615199"/>
                </a:cubicBezTo>
                <a:cubicBezTo>
                  <a:pt x="3700972" y="602651"/>
                  <a:pt x="3734782" y="592892"/>
                  <a:pt x="3766849" y="578950"/>
                </a:cubicBezTo>
                <a:close/>
                <a:moveTo>
                  <a:pt x="3762666" y="516210"/>
                </a:moveTo>
                <a:cubicBezTo>
                  <a:pt x="3748027" y="532592"/>
                  <a:pt x="3727462" y="544443"/>
                  <a:pt x="3707943" y="555945"/>
                </a:cubicBezTo>
                <a:cubicBezTo>
                  <a:pt x="3701321" y="559779"/>
                  <a:pt x="3690167" y="555248"/>
                  <a:pt x="3677619" y="554551"/>
                </a:cubicBezTo>
                <a:cubicBezTo>
                  <a:pt x="3681453" y="528409"/>
                  <a:pt x="3683544" y="505405"/>
                  <a:pt x="3688075" y="482748"/>
                </a:cubicBezTo>
                <a:cubicBezTo>
                  <a:pt x="3697487" y="432905"/>
                  <a:pt x="3698880" y="432208"/>
                  <a:pt x="3748375" y="430814"/>
                </a:cubicBezTo>
                <a:cubicBezTo>
                  <a:pt x="3773820" y="459395"/>
                  <a:pt x="3781837" y="494948"/>
                  <a:pt x="3762666" y="516210"/>
                </a:cubicBezTo>
                <a:close/>
                <a:moveTo>
                  <a:pt x="2984343" y="1521093"/>
                </a:moveTo>
                <a:cubicBezTo>
                  <a:pt x="3017107" y="1477175"/>
                  <a:pt x="3050220" y="1433606"/>
                  <a:pt x="3082984" y="1389688"/>
                </a:cubicBezTo>
                <a:cubicBezTo>
                  <a:pt x="3112960" y="1349604"/>
                  <a:pt x="3140496" y="1308126"/>
                  <a:pt x="3155135" y="1259677"/>
                </a:cubicBezTo>
                <a:cubicBezTo>
                  <a:pt x="3166986" y="1220639"/>
                  <a:pt x="3148512" y="1189269"/>
                  <a:pt x="3109823" y="1178464"/>
                </a:cubicBezTo>
                <a:cubicBezTo>
                  <a:pt x="3079847" y="1170099"/>
                  <a:pt x="3050569" y="1170447"/>
                  <a:pt x="3019547" y="1173933"/>
                </a:cubicBezTo>
                <a:cubicBezTo>
                  <a:pt x="2974932" y="1179161"/>
                  <a:pt x="2940077" y="1202166"/>
                  <a:pt x="2903827" y="1223079"/>
                </a:cubicBezTo>
                <a:cubicBezTo>
                  <a:pt x="2888491" y="1231793"/>
                  <a:pt x="2880822" y="1247129"/>
                  <a:pt x="2887096" y="1265603"/>
                </a:cubicBezTo>
                <a:cubicBezTo>
                  <a:pt x="2891279" y="1266300"/>
                  <a:pt x="2894067" y="1268042"/>
                  <a:pt x="2895810" y="1266997"/>
                </a:cubicBezTo>
                <a:cubicBezTo>
                  <a:pt x="2904176" y="1262117"/>
                  <a:pt x="2913587" y="1257934"/>
                  <a:pt x="2920209" y="1251312"/>
                </a:cubicBezTo>
                <a:cubicBezTo>
                  <a:pt x="2962733" y="1210182"/>
                  <a:pt x="3016062" y="1196937"/>
                  <a:pt x="3072528" y="1191012"/>
                </a:cubicBezTo>
                <a:cubicBezTo>
                  <a:pt x="3103897" y="1187875"/>
                  <a:pt x="3112960" y="1196589"/>
                  <a:pt x="3110869" y="1227959"/>
                </a:cubicBezTo>
                <a:cubicBezTo>
                  <a:pt x="3110171" y="1238415"/>
                  <a:pt x="3108777" y="1250615"/>
                  <a:pt x="3102852" y="1258980"/>
                </a:cubicBezTo>
                <a:cubicBezTo>
                  <a:pt x="3071830" y="1304989"/>
                  <a:pt x="3039415" y="1350301"/>
                  <a:pt x="3007696" y="1395962"/>
                </a:cubicBezTo>
                <a:cubicBezTo>
                  <a:pt x="2998285" y="1409556"/>
                  <a:pt x="2985737" y="1423149"/>
                  <a:pt x="2981555" y="1438486"/>
                </a:cubicBezTo>
                <a:cubicBezTo>
                  <a:pt x="2975978" y="1458005"/>
                  <a:pt x="2951231" y="1451731"/>
                  <a:pt x="2947048" y="1470204"/>
                </a:cubicBezTo>
                <a:cubicBezTo>
                  <a:pt x="2945654" y="1476130"/>
                  <a:pt x="2943562" y="1482055"/>
                  <a:pt x="2940425" y="1487284"/>
                </a:cubicBezTo>
                <a:cubicBezTo>
                  <a:pt x="2937288" y="1492163"/>
                  <a:pt x="2933454" y="1497740"/>
                  <a:pt x="2928574" y="1500180"/>
                </a:cubicBezTo>
                <a:cubicBezTo>
                  <a:pt x="2904524" y="1511334"/>
                  <a:pt x="2915329" y="1541310"/>
                  <a:pt x="2898599" y="1556646"/>
                </a:cubicBezTo>
                <a:cubicBezTo>
                  <a:pt x="2897553" y="1557692"/>
                  <a:pt x="2906616" y="1573725"/>
                  <a:pt x="2913935" y="1578256"/>
                </a:cubicBezTo>
                <a:cubicBezTo>
                  <a:pt x="2933106" y="1589410"/>
                  <a:pt x="2954019" y="1593941"/>
                  <a:pt x="2977023" y="1589061"/>
                </a:cubicBezTo>
                <a:cubicBezTo>
                  <a:pt x="3034884" y="1577211"/>
                  <a:pt x="3093092" y="1566405"/>
                  <a:pt x="3151650" y="1556646"/>
                </a:cubicBezTo>
                <a:cubicBezTo>
                  <a:pt x="3168032" y="1553857"/>
                  <a:pt x="3185459" y="1554206"/>
                  <a:pt x="3201841" y="1557343"/>
                </a:cubicBezTo>
                <a:cubicBezTo>
                  <a:pt x="3238788" y="1564314"/>
                  <a:pt x="3257262" y="1554555"/>
                  <a:pt x="3273295" y="1513425"/>
                </a:cubicBezTo>
                <a:cubicBezTo>
                  <a:pt x="3260050" y="1505757"/>
                  <a:pt x="3248199" y="1508545"/>
                  <a:pt x="3236697" y="1517259"/>
                </a:cubicBezTo>
                <a:cubicBezTo>
                  <a:pt x="3231120" y="1521442"/>
                  <a:pt x="3224846" y="1527716"/>
                  <a:pt x="3218572" y="1528413"/>
                </a:cubicBezTo>
                <a:cubicBezTo>
                  <a:pt x="3185808" y="1530853"/>
                  <a:pt x="3153044" y="1532247"/>
                  <a:pt x="3120280" y="1533293"/>
                </a:cubicBezTo>
                <a:cubicBezTo>
                  <a:pt x="3084727" y="1534687"/>
                  <a:pt x="3049174" y="1535035"/>
                  <a:pt x="3013970" y="1536778"/>
                </a:cubicBezTo>
                <a:cubicBezTo>
                  <a:pt x="3001422" y="1537475"/>
                  <a:pt x="2988874" y="1540961"/>
                  <a:pt x="2972492" y="1544098"/>
                </a:cubicBezTo>
                <a:cubicBezTo>
                  <a:pt x="2977721" y="1533641"/>
                  <a:pt x="2980161" y="1526670"/>
                  <a:pt x="2984343" y="1521093"/>
                </a:cubicBezTo>
                <a:close/>
                <a:moveTo>
                  <a:pt x="3221361" y="470549"/>
                </a:moveTo>
                <a:cubicBezTo>
                  <a:pt x="3183019" y="466715"/>
                  <a:pt x="3181277" y="463927"/>
                  <a:pt x="3181277" y="423843"/>
                </a:cubicBezTo>
                <a:cubicBezTo>
                  <a:pt x="3181277" y="391427"/>
                  <a:pt x="3179882" y="358663"/>
                  <a:pt x="3176048" y="326596"/>
                </a:cubicBezTo>
                <a:cubicBezTo>
                  <a:pt x="3172563" y="295226"/>
                  <a:pt x="3166637" y="292089"/>
                  <a:pt x="3129342" y="289301"/>
                </a:cubicBezTo>
                <a:cubicBezTo>
                  <a:pt x="3123765" y="351343"/>
                  <a:pt x="3118188" y="413735"/>
                  <a:pt x="3112960" y="472640"/>
                </a:cubicBezTo>
                <a:cubicBezTo>
                  <a:pt x="3083333" y="483097"/>
                  <a:pt x="3059980" y="491114"/>
                  <a:pt x="3036626" y="499479"/>
                </a:cubicBezTo>
                <a:cubicBezTo>
                  <a:pt x="3038369" y="522832"/>
                  <a:pt x="3048477" y="528409"/>
                  <a:pt x="3066254" y="524924"/>
                </a:cubicBezTo>
                <a:cubicBezTo>
                  <a:pt x="3078104" y="522484"/>
                  <a:pt x="3089955" y="521438"/>
                  <a:pt x="3105292" y="518998"/>
                </a:cubicBezTo>
                <a:cubicBezTo>
                  <a:pt x="3102503" y="543746"/>
                  <a:pt x="3100412" y="562916"/>
                  <a:pt x="3097624" y="582087"/>
                </a:cubicBezTo>
                <a:cubicBezTo>
                  <a:pt x="3094835" y="602303"/>
                  <a:pt x="3103549" y="616942"/>
                  <a:pt x="3116445" y="631233"/>
                </a:cubicBezTo>
                <a:cubicBezTo>
                  <a:pt x="3127251" y="643084"/>
                  <a:pt x="3138404" y="638552"/>
                  <a:pt x="3149907" y="635764"/>
                </a:cubicBezTo>
                <a:cubicBezTo>
                  <a:pt x="3162106" y="632627"/>
                  <a:pt x="3167683" y="624610"/>
                  <a:pt x="3168380" y="612062"/>
                </a:cubicBezTo>
                <a:cubicBezTo>
                  <a:pt x="3170123" y="586618"/>
                  <a:pt x="3172563" y="561173"/>
                  <a:pt x="3174654" y="536077"/>
                </a:cubicBezTo>
                <a:cubicBezTo>
                  <a:pt x="3177094" y="506799"/>
                  <a:pt x="3179882" y="505405"/>
                  <a:pt x="3209858" y="503662"/>
                </a:cubicBezTo>
                <a:cubicBezTo>
                  <a:pt x="3234257" y="502268"/>
                  <a:pt x="3259702" y="506102"/>
                  <a:pt x="3288283" y="494599"/>
                </a:cubicBezTo>
                <a:cubicBezTo>
                  <a:pt x="3265627" y="478217"/>
                  <a:pt x="3244017" y="472640"/>
                  <a:pt x="3221361" y="470549"/>
                </a:cubicBezTo>
                <a:close/>
                <a:moveTo>
                  <a:pt x="4070091" y="481703"/>
                </a:moveTo>
                <a:cubicBezTo>
                  <a:pt x="4062423" y="497736"/>
                  <a:pt x="4059635" y="515513"/>
                  <a:pt x="4049178" y="524575"/>
                </a:cubicBezTo>
                <a:cubicBezTo>
                  <a:pt x="4007351" y="560825"/>
                  <a:pt x="3963434" y="594286"/>
                  <a:pt x="3920562" y="628444"/>
                </a:cubicBezTo>
                <a:cubicBezTo>
                  <a:pt x="3940429" y="668877"/>
                  <a:pt x="3971799" y="681076"/>
                  <a:pt x="4011883" y="677242"/>
                </a:cubicBezTo>
                <a:cubicBezTo>
                  <a:pt x="4049527" y="673408"/>
                  <a:pt x="4087171" y="671665"/>
                  <a:pt x="4124815" y="667483"/>
                </a:cubicBezTo>
                <a:cubicBezTo>
                  <a:pt x="4144682" y="665043"/>
                  <a:pt x="4163853" y="658769"/>
                  <a:pt x="4186857" y="653540"/>
                </a:cubicBezTo>
                <a:cubicBezTo>
                  <a:pt x="4155487" y="629490"/>
                  <a:pt x="4145031" y="627399"/>
                  <a:pt x="4117146" y="629141"/>
                </a:cubicBezTo>
                <a:cubicBezTo>
                  <a:pt x="4084731" y="630884"/>
                  <a:pt x="4051967" y="629490"/>
                  <a:pt x="4013974" y="629490"/>
                </a:cubicBezTo>
                <a:cubicBezTo>
                  <a:pt x="4021991" y="620428"/>
                  <a:pt x="4025825" y="615896"/>
                  <a:pt x="4029659" y="611365"/>
                </a:cubicBezTo>
                <a:cubicBezTo>
                  <a:pt x="4052664" y="585224"/>
                  <a:pt x="4077062" y="559779"/>
                  <a:pt x="4098673" y="532243"/>
                </a:cubicBezTo>
                <a:cubicBezTo>
                  <a:pt x="4118192" y="507147"/>
                  <a:pt x="4111918" y="484491"/>
                  <a:pt x="4083685" y="469503"/>
                </a:cubicBezTo>
                <a:cubicBezTo>
                  <a:pt x="4044647" y="448939"/>
                  <a:pt x="4003866" y="451727"/>
                  <a:pt x="3963434" y="463927"/>
                </a:cubicBezTo>
                <a:cubicBezTo>
                  <a:pt x="3946703" y="469155"/>
                  <a:pt x="3928927" y="475777"/>
                  <a:pt x="3918470" y="494599"/>
                </a:cubicBezTo>
                <a:cubicBezTo>
                  <a:pt x="3924047" y="501570"/>
                  <a:pt x="3929275" y="507844"/>
                  <a:pt x="3936247" y="516558"/>
                </a:cubicBezTo>
                <a:cubicBezTo>
                  <a:pt x="3977376" y="488674"/>
                  <a:pt x="4018157" y="472292"/>
                  <a:pt x="4070091" y="481703"/>
                </a:cubicBezTo>
                <a:close/>
                <a:moveTo>
                  <a:pt x="2717350" y="519695"/>
                </a:moveTo>
                <a:cubicBezTo>
                  <a:pt x="2699574" y="510981"/>
                  <a:pt x="2681449" y="501919"/>
                  <a:pt x="2661581" y="492508"/>
                </a:cubicBezTo>
                <a:cubicBezTo>
                  <a:pt x="2647988" y="530500"/>
                  <a:pt x="2597796" y="539214"/>
                  <a:pt x="2592916" y="583481"/>
                </a:cubicBezTo>
                <a:cubicBezTo>
                  <a:pt x="2618361" y="612062"/>
                  <a:pt x="2632303" y="573373"/>
                  <a:pt x="2652171" y="573373"/>
                </a:cubicBezTo>
                <a:cubicBezTo>
                  <a:pt x="2653216" y="576161"/>
                  <a:pt x="2654959" y="578252"/>
                  <a:pt x="2654610" y="580344"/>
                </a:cubicBezTo>
                <a:cubicBezTo>
                  <a:pt x="2649731" y="621125"/>
                  <a:pt x="2644851" y="661906"/>
                  <a:pt x="2639274" y="702338"/>
                </a:cubicBezTo>
                <a:cubicBezTo>
                  <a:pt x="2635091" y="734057"/>
                  <a:pt x="2639622" y="763684"/>
                  <a:pt x="2661930" y="788083"/>
                </a:cubicBezTo>
                <a:cubicBezTo>
                  <a:pt x="2666113" y="792614"/>
                  <a:pt x="2674827" y="796099"/>
                  <a:pt x="2680403" y="794705"/>
                </a:cubicBezTo>
                <a:cubicBezTo>
                  <a:pt x="2690860" y="792614"/>
                  <a:pt x="2700271" y="786688"/>
                  <a:pt x="2711425" y="781809"/>
                </a:cubicBezTo>
                <a:cubicBezTo>
                  <a:pt x="2725367" y="741376"/>
                  <a:pt x="2729550" y="565007"/>
                  <a:pt x="2717350" y="519695"/>
                </a:cubicBezTo>
                <a:close/>
                <a:moveTo>
                  <a:pt x="837943" y="808996"/>
                </a:moveTo>
                <a:cubicBezTo>
                  <a:pt x="846656" y="819104"/>
                  <a:pt x="860947" y="828166"/>
                  <a:pt x="873844" y="829909"/>
                </a:cubicBezTo>
                <a:cubicBezTo>
                  <a:pt x="900682" y="833395"/>
                  <a:pt x="928567" y="833046"/>
                  <a:pt x="955406" y="830955"/>
                </a:cubicBezTo>
                <a:cubicBezTo>
                  <a:pt x="973182" y="829561"/>
                  <a:pt x="990261" y="821892"/>
                  <a:pt x="1013266" y="815270"/>
                </a:cubicBezTo>
                <a:cubicBezTo>
                  <a:pt x="986078" y="799933"/>
                  <a:pt x="966559" y="785294"/>
                  <a:pt x="944949" y="778671"/>
                </a:cubicBezTo>
                <a:cubicBezTo>
                  <a:pt x="926475" y="772746"/>
                  <a:pt x="903122" y="769958"/>
                  <a:pt x="886043" y="776929"/>
                </a:cubicBezTo>
                <a:cubicBezTo>
                  <a:pt x="867570" y="784597"/>
                  <a:pt x="853279" y="781460"/>
                  <a:pt x="831669" y="773443"/>
                </a:cubicBezTo>
                <a:cubicBezTo>
                  <a:pt x="834108" y="788083"/>
                  <a:pt x="832017" y="802373"/>
                  <a:pt x="837943" y="808996"/>
                </a:cubicBezTo>
                <a:close/>
                <a:moveTo>
                  <a:pt x="865827" y="965845"/>
                </a:moveTo>
                <a:cubicBezTo>
                  <a:pt x="909048" y="963754"/>
                  <a:pt x="952617" y="958874"/>
                  <a:pt x="995838" y="954343"/>
                </a:cubicBezTo>
                <a:cubicBezTo>
                  <a:pt x="1001415" y="953646"/>
                  <a:pt x="1006643" y="948069"/>
                  <a:pt x="1018494" y="941098"/>
                </a:cubicBezTo>
                <a:cubicBezTo>
                  <a:pt x="954708" y="913911"/>
                  <a:pt x="897197" y="922625"/>
                  <a:pt x="838291" y="934824"/>
                </a:cubicBezTo>
                <a:cubicBezTo>
                  <a:pt x="838988" y="953297"/>
                  <a:pt x="847354" y="966891"/>
                  <a:pt x="865827" y="965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 rot="-499954">
            <a:off x="7404380" y="421146"/>
            <a:ext cx="1423801" cy="1436007"/>
          </a:xfrm>
          <a:custGeom>
            <a:rect b="b" l="l" r="r" t="t"/>
            <a:pathLst>
              <a:path extrusionOk="0" h="2868288" w="2846002">
                <a:moveTo>
                  <a:pt x="1404729" y="117955"/>
                </a:moveTo>
                <a:cubicBezTo>
                  <a:pt x="1372345" y="151825"/>
                  <a:pt x="1356004" y="186290"/>
                  <a:pt x="1338474" y="219863"/>
                </a:cubicBezTo>
                <a:cubicBezTo>
                  <a:pt x="1328967" y="238284"/>
                  <a:pt x="1323916" y="258487"/>
                  <a:pt x="1316785" y="278096"/>
                </a:cubicBezTo>
                <a:cubicBezTo>
                  <a:pt x="1308763" y="300379"/>
                  <a:pt x="1281726" y="312561"/>
                  <a:pt x="1263009" y="299785"/>
                </a:cubicBezTo>
                <a:cubicBezTo>
                  <a:pt x="1256175" y="295031"/>
                  <a:pt x="1248747" y="282553"/>
                  <a:pt x="1250530" y="276313"/>
                </a:cubicBezTo>
                <a:cubicBezTo>
                  <a:pt x="1257363" y="253436"/>
                  <a:pt x="1262117" y="230262"/>
                  <a:pt x="1276676" y="209167"/>
                </a:cubicBezTo>
                <a:cubicBezTo>
                  <a:pt x="1298364" y="177971"/>
                  <a:pt x="1314408" y="142615"/>
                  <a:pt x="1332829" y="109338"/>
                </a:cubicBezTo>
                <a:cubicBezTo>
                  <a:pt x="1337583" y="101019"/>
                  <a:pt x="1340851" y="89729"/>
                  <a:pt x="1347982" y="84976"/>
                </a:cubicBezTo>
                <a:cubicBezTo>
                  <a:pt x="1372939" y="68635"/>
                  <a:pt x="1385714" y="43677"/>
                  <a:pt x="1399976" y="19612"/>
                </a:cubicBezTo>
                <a:cubicBezTo>
                  <a:pt x="1415722" y="-6831"/>
                  <a:pt x="1464448" y="-6534"/>
                  <a:pt x="1478709" y="20503"/>
                </a:cubicBezTo>
                <a:cubicBezTo>
                  <a:pt x="1486731" y="35656"/>
                  <a:pt x="1493862" y="51699"/>
                  <a:pt x="1499210" y="68040"/>
                </a:cubicBezTo>
                <a:cubicBezTo>
                  <a:pt x="1518819" y="128948"/>
                  <a:pt x="1543479" y="187181"/>
                  <a:pt x="1574675" y="243037"/>
                </a:cubicBezTo>
                <a:cubicBezTo>
                  <a:pt x="1578241" y="249277"/>
                  <a:pt x="1582697" y="256407"/>
                  <a:pt x="1582994" y="262944"/>
                </a:cubicBezTo>
                <a:cubicBezTo>
                  <a:pt x="1583292" y="271560"/>
                  <a:pt x="1582697" y="283741"/>
                  <a:pt x="1577052" y="288792"/>
                </a:cubicBezTo>
                <a:cubicBezTo>
                  <a:pt x="1567842" y="297408"/>
                  <a:pt x="1553581" y="300379"/>
                  <a:pt x="1543776" y="289089"/>
                </a:cubicBezTo>
                <a:cubicBezTo>
                  <a:pt x="1531892" y="275422"/>
                  <a:pt x="1520007" y="260864"/>
                  <a:pt x="1512283" y="244820"/>
                </a:cubicBezTo>
                <a:cubicBezTo>
                  <a:pt x="1492376" y="204116"/>
                  <a:pt x="1474847" y="162521"/>
                  <a:pt x="1452861" y="113498"/>
                </a:cubicBezTo>
                <a:cubicBezTo>
                  <a:pt x="1449890" y="138158"/>
                  <a:pt x="1447513" y="154796"/>
                  <a:pt x="1446325" y="171434"/>
                </a:cubicBezTo>
                <a:cubicBezTo>
                  <a:pt x="1441868" y="238878"/>
                  <a:pt x="1438600" y="306321"/>
                  <a:pt x="1433252" y="373765"/>
                </a:cubicBezTo>
                <a:cubicBezTo>
                  <a:pt x="1428498" y="433484"/>
                  <a:pt x="1421367" y="492906"/>
                  <a:pt x="1416019" y="552625"/>
                </a:cubicBezTo>
                <a:cubicBezTo>
                  <a:pt x="1413345" y="582038"/>
                  <a:pt x="1413345" y="611749"/>
                  <a:pt x="1411266" y="641163"/>
                </a:cubicBezTo>
                <a:cubicBezTo>
                  <a:pt x="1405621" y="716034"/>
                  <a:pt x="1397896" y="790609"/>
                  <a:pt x="1394331" y="865480"/>
                </a:cubicBezTo>
                <a:cubicBezTo>
                  <a:pt x="1390468" y="941540"/>
                  <a:pt x="1390765" y="1017599"/>
                  <a:pt x="1388686" y="1093956"/>
                </a:cubicBezTo>
                <a:cubicBezTo>
                  <a:pt x="1386606" y="1167639"/>
                  <a:pt x="1383337" y="1241322"/>
                  <a:pt x="1380664" y="1320353"/>
                </a:cubicBezTo>
                <a:cubicBezTo>
                  <a:pt x="1392251" y="1320353"/>
                  <a:pt x="1401758" y="1322136"/>
                  <a:pt x="1410077" y="1319759"/>
                </a:cubicBezTo>
                <a:cubicBezTo>
                  <a:pt x="1421367" y="1316788"/>
                  <a:pt x="1434143" y="1304012"/>
                  <a:pt x="1441868" y="1306983"/>
                </a:cubicBezTo>
                <a:cubicBezTo>
                  <a:pt x="1457020" y="1312628"/>
                  <a:pt x="1459694" y="1301041"/>
                  <a:pt x="1468013" y="1297476"/>
                </a:cubicBezTo>
                <a:cubicBezTo>
                  <a:pt x="1481978" y="1291831"/>
                  <a:pt x="1494753" y="1283512"/>
                  <a:pt x="1508420" y="1277867"/>
                </a:cubicBezTo>
                <a:cubicBezTo>
                  <a:pt x="1535754" y="1266576"/>
                  <a:pt x="1564871" y="1258257"/>
                  <a:pt x="1590125" y="1243699"/>
                </a:cubicBezTo>
                <a:cubicBezTo>
                  <a:pt x="1610626" y="1232112"/>
                  <a:pt x="1624590" y="1208937"/>
                  <a:pt x="1645090" y="1197647"/>
                </a:cubicBezTo>
                <a:cubicBezTo>
                  <a:pt x="1695004" y="1170610"/>
                  <a:pt x="1715802" y="1116240"/>
                  <a:pt x="1758288" y="1083261"/>
                </a:cubicBezTo>
                <a:cubicBezTo>
                  <a:pt x="1778195" y="1067811"/>
                  <a:pt x="1787405" y="1045231"/>
                  <a:pt x="1801072" y="1025621"/>
                </a:cubicBezTo>
                <a:cubicBezTo>
                  <a:pt x="1828109" y="986997"/>
                  <a:pt x="1857523" y="949859"/>
                  <a:pt x="1880103" y="908561"/>
                </a:cubicBezTo>
                <a:cubicBezTo>
                  <a:pt x="1903575" y="865480"/>
                  <a:pt x="1935960" y="827747"/>
                  <a:pt x="1952003" y="779913"/>
                </a:cubicBezTo>
                <a:cubicBezTo>
                  <a:pt x="1965373" y="740100"/>
                  <a:pt x="1988845" y="703556"/>
                  <a:pt x="2006968" y="664932"/>
                </a:cubicBezTo>
                <a:cubicBezTo>
                  <a:pt x="2020635" y="635518"/>
                  <a:pt x="2035194" y="606698"/>
                  <a:pt x="2049455" y="577879"/>
                </a:cubicBezTo>
                <a:cubicBezTo>
                  <a:pt x="2066093" y="544603"/>
                  <a:pt x="2072332" y="506276"/>
                  <a:pt x="2083028" y="470028"/>
                </a:cubicBezTo>
                <a:cubicBezTo>
                  <a:pt x="2084217" y="466463"/>
                  <a:pt x="2083622" y="462006"/>
                  <a:pt x="2085702" y="459332"/>
                </a:cubicBezTo>
                <a:cubicBezTo>
                  <a:pt x="2118978" y="421005"/>
                  <a:pt x="2112145" y="368120"/>
                  <a:pt x="2133537" y="323851"/>
                </a:cubicBezTo>
                <a:cubicBezTo>
                  <a:pt x="2124029" y="330387"/>
                  <a:pt x="2114522" y="337221"/>
                  <a:pt x="2105014" y="343757"/>
                </a:cubicBezTo>
                <a:cubicBezTo>
                  <a:pt x="2089564" y="354156"/>
                  <a:pt x="2074709" y="351779"/>
                  <a:pt x="2060151" y="341974"/>
                </a:cubicBezTo>
                <a:cubicBezTo>
                  <a:pt x="2047078" y="333061"/>
                  <a:pt x="2041433" y="321177"/>
                  <a:pt x="2051832" y="307510"/>
                </a:cubicBezTo>
                <a:cubicBezTo>
                  <a:pt x="2061933" y="293843"/>
                  <a:pt x="2072926" y="280770"/>
                  <a:pt x="2085108" y="269183"/>
                </a:cubicBezTo>
                <a:cubicBezTo>
                  <a:pt x="2104123" y="251059"/>
                  <a:pt x="2124624" y="234421"/>
                  <a:pt x="2146609" y="215406"/>
                </a:cubicBezTo>
                <a:cubicBezTo>
                  <a:pt x="2168596" y="218377"/>
                  <a:pt x="2194147" y="221645"/>
                  <a:pt x="2218510" y="224914"/>
                </a:cubicBezTo>
                <a:cubicBezTo>
                  <a:pt x="2233068" y="270966"/>
                  <a:pt x="2247329" y="315829"/>
                  <a:pt x="2261888" y="362178"/>
                </a:cubicBezTo>
                <a:cubicBezTo>
                  <a:pt x="2239307" y="385055"/>
                  <a:pt x="2218510" y="372874"/>
                  <a:pt x="2195335" y="354453"/>
                </a:cubicBezTo>
                <a:cubicBezTo>
                  <a:pt x="2191473" y="363961"/>
                  <a:pt x="2188205" y="371091"/>
                  <a:pt x="2185531" y="378519"/>
                </a:cubicBezTo>
                <a:cubicBezTo>
                  <a:pt x="2184342" y="381787"/>
                  <a:pt x="2185828" y="386244"/>
                  <a:pt x="2184639" y="389512"/>
                </a:cubicBezTo>
                <a:cubicBezTo>
                  <a:pt x="2171269" y="427245"/>
                  <a:pt x="2157305" y="464680"/>
                  <a:pt x="2143936" y="502413"/>
                </a:cubicBezTo>
                <a:cubicBezTo>
                  <a:pt x="2132348" y="534798"/>
                  <a:pt x="2122246" y="567480"/>
                  <a:pt x="2109174" y="599271"/>
                </a:cubicBezTo>
                <a:cubicBezTo>
                  <a:pt x="2086593" y="654830"/>
                  <a:pt x="2062528" y="710092"/>
                  <a:pt x="2038759" y="765354"/>
                </a:cubicBezTo>
                <a:cubicBezTo>
                  <a:pt x="2026280" y="794768"/>
                  <a:pt x="2014990" y="824776"/>
                  <a:pt x="1999244" y="852407"/>
                </a:cubicBezTo>
                <a:cubicBezTo>
                  <a:pt x="1971910" y="900539"/>
                  <a:pt x="1942199" y="947185"/>
                  <a:pt x="1912785" y="994128"/>
                </a:cubicBezTo>
                <a:cubicBezTo>
                  <a:pt x="1885451" y="1037506"/>
                  <a:pt x="1858117" y="1080884"/>
                  <a:pt x="1823355" y="1119211"/>
                </a:cubicBezTo>
                <a:cubicBezTo>
                  <a:pt x="1766905" y="1181603"/>
                  <a:pt x="1707780" y="1239837"/>
                  <a:pt x="1637365" y="1287671"/>
                </a:cubicBezTo>
                <a:cubicBezTo>
                  <a:pt x="1610031" y="1306092"/>
                  <a:pt x="1584183" y="1320353"/>
                  <a:pt x="1552392" y="1326592"/>
                </a:cubicBezTo>
                <a:cubicBezTo>
                  <a:pt x="1545559" y="1328078"/>
                  <a:pt x="1539320" y="1333129"/>
                  <a:pt x="1532783" y="1336397"/>
                </a:cubicBezTo>
                <a:cubicBezTo>
                  <a:pt x="1507826" y="1349470"/>
                  <a:pt x="1483166" y="1362245"/>
                  <a:pt x="1453158" y="1363137"/>
                </a:cubicBezTo>
                <a:cubicBezTo>
                  <a:pt x="1435629" y="1363731"/>
                  <a:pt x="1418396" y="1370862"/>
                  <a:pt x="1394628" y="1376507"/>
                </a:cubicBezTo>
                <a:cubicBezTo>
                  <a:pt x="1403541" y="1382152"/>
                  <a:pt x="1409186" y="1388985"/>
                  <a:pt x="1414534" y="1388688"/>
                </a:cubicBezTo>
                <a:cubicBezTo>
                  <a:pt x="1459100" y="1386905"/>
                  <a:pt x="1503666" y="1397899"/>
                  <a:pt x="1548530" y="1382152"/>
                </a:cubicBezTo>
                <a:cubicBezTo>
                  <a:pt x="1562791" y="1377101"/>
                  <a:pt x="1582400" y="1388985"/>
                  <a:pt x="1599633" y="1390174"/>
                </a:cubicBezTo>
                <a:cubicBezTo>
                  <a:pt x="1610923" y="1391065"/>
                  <a:pt x="1622807" y="1386311"/>
                  <a:pt x="1634097" y="1384232"/>
                </a:cubicBezTo>
                <a:cubicBezTo>
                  <a:pt x="1640931" y="1383043"/>
                  <a:pt x="1648061" y="1380369"/>
                  <a:pt x="1654895" y="1380666"/>
                </a:cubicBezTo>
                <a:cubicBezTo>
                  <a:pt x="1669453" y="1381260"/>
                  <a:pt x="1682229" y="1382746"/>
                  <a:pt x="1697381" y="1375021"/>
                </a:cubicBezTo>
                <a:cubicBezTo>
                  <a:pt x="1710157" y="1368485"/>
                  <a:pt x="1727686" y="1376804"/>
                  <a:pt x="1744324" y="1375021"/>
                </a:cubicBezTo>
                <a:cubicBezTo>
                  <a:pt x="1778492" y="1371159"/>
                  <a:pt x="1813254" y="1375021"/>
                  <a:pt x="1848015" y="1375615"/>
                </a:cubicBezTo>
                <a:cubicBezTo>
                  <a:pt x="1850392" y="1375615"/>
                  <a:pt x="1853660" y="1376507"/>
                  <a:pt x="1855146" y="1375318"/>
                </a:cubicBezTo>
                <a:cubicBezTo>
                  <a:pt x="1890502" y="1349173"/>
                  <a:pt x="1931800" y="1363731"/>
                  <a:pt x="1970127" y="1358383"/>
                </a:cubicBezTo>
                <a:cubicBezTo>
                  <a:pt x="1986765" y="1356006"/>
                  <a:pt x="2003403" y="1351252"/>
                  <a:pt x="2020338" y="1350064"/>
                </a:cubicBezTo>
                <a:cubicBezTo>
                  <a:pt x="2055100" y="1347687"/>
                  <a:pt x="2088673" y="1357195"/>
                  <a:pt x="2125515" y="1346499"/>
                </a:cubicBezTo>
                <a:cubicBezTo>
                  <a:pt x="2158791" y="1336991"/>
                  <a:pt x="2198009" y="1348578"/>
                  <a:pt x="2234851" y="1350361"/>
                </a:cubicBezTo>
                <a:cubicBezTo>
                  <a:pt x="2240793" y="1350658"/>
                  <a:pt x="2247032" y="1349173"/>
                  <a:pt x="2252974" y="1347687"/>
                </a:cubicBezTo>
                <a:cubicBezTo>
                  <a:pt x="2272881" y="1343231"/>
                  <a:pt x="2289519" y="1335803"/>
                  <a:pt x="2313882" y="1343825"/>
                </a:cubicBezTo>
                <a:cubicBezTo>
                  <a:pt x="2338244" y="1352144"/>
                  <a:pt x="2369144" y="1340557"/>
                  <a:pt x="2397369" y="1338477"/>
                </a:cubicBezTo>
                <a:cubicBezTo>
                  <a:pt x="2419058" y="1336991"/>
                  <a:pt x="2441341" y="1320353"/>
                  <a:pt x="2462436" y="1339665"/>
                </a:cubicBezTo>
                <a:cubicBezTo>
                  <a:pt x="2487096" y="1315599"/>
                  <a:pt x="2517995" y="1343825"/>
                  <a:pt x="2545032" y="1328969"/>
                </a:cubicBezTo>
                <a:cubicBezTo>
                  <a:pt x="2555431" y="1323324"/>
                  <a:pt x="2571178" y="1327187"/>
                  <a:pt x="2584548" y="1327484"/>
                </a:cubicBezTo>
                <a:cubicBezTo>
                  <a:pt x="2616932" y="1328672"/>
                  <a:pt x="2648426" y="1314114"/>
                  <a:pt x="2681999" y="1325107"/>
                </a:cubicBezTo>
                <a:cubicBezTo>
                  <a:pt x="2691804" y="1328375"/>
                  <a:pt x="2706362" y="1317679"/>
                  <a:pt x="2727754" y="1310251"/>
                </a:cubicBezTo>
                <a:cubicBezTo>
                  <a:pt x="2694180" y="1288563"/>
                  <a:pt x="2685564" y="1254989"/>
                  <a:pt x="2653774" y="1241619"/>
                </a:cubicBezTo>
                <a:cubicBezTo>
                  <a:pt x="2642484" y="1236866"/>
                  <a:pt x="2628223" y="1226467"/>
                  <a:pt x="2632382" y="1207749"/>
                </a:cubicBezTo>
                <a:cubicBezTo>
                  <a:pt x="2732508" y="1238351"/>
                  <a:pt x="2783610" y="1316194"/>
                  <a:pt x="2846003" y="1397007"/>
                </a:cubicBezTo>
                <a:cubicBezTo>
                  <a:pt x="2807676" y="1423153"/>
                  <a:pt x="2769646" y="1449595"/>
                  <a:pt x="2731319" y="1475444"/>
                </a:cubicBezTo>
                <a:cubicBezTo>
                  <a:pt x="2670115" y="1516742"/>
                  <a:pt x="2608613" y="1557743"/>
                  <a:pt x="2547112" y="1598447"/>
                </a:cubicBezTo>
                <a:cubicBezTo>
                  <a:pt x="2538793" y="1603795"/>
                  <a:pt x="2530177" y="1608846"/>
                  <a:pt x="2520966" y="1612114"/>
                </a:cubicBezTo>
                <a:cubicBezTo>
                  <a:pt x="2498089" y="1620136"/>
                  <a:pt x="2477291" y="1619542"/>
                  <a:pt x="2463624" y="1594882"/>
                </a:cubicBezTo>
                <a:cubicBezTo>
                  <a:pt x="2469566" y="1576164"/>
                  <a:pt x="2480857" y="1561902"/>
                  <a:pt x="2499574" y="1556257"/>
                </a:cubicBezTo>
                <a:cubicBezTo>
                  <a:pt x="2519778" y="1550018"/>
                  <a:pt x="2528394" y="1531003"/>
                  <a:pt x="2543844" y="1520604"/>
                </a:cubicBezTo>
                <a:cubicBezTo>
                  <a:pt x="2591678" y="1488220"/>
                  <a:pt x="2642186" y="1459103"/>
                  <a:pt x="2689130" y="1425530"/>
                </a:cubicBezTo>
                <a:cubicBezTo>
                  <a:pt x="2707253" y="1412457"/>
                  <a:pt x="2739341" y="1408891"/>
                  <a:pt x="2735479" y="1372644"/>
                </a:cubicBezTo>
                <a:cubicBezTo>
                  <a:pt x="2712601" y="1362245"/>
                  <a:pt x="2688238" y="1371753"/>
                  <a:pt x="2664470" y="1371753"/>
                </a:cubicBezTo>
                <a:cubicBezTo>
                  <a:pt x="2622874" y="1371456"/>
                  <a:pt x="2581279" y="1371159"/>
                  <a:pt x="2539684" y="1372941"/>
                </a:cubicBezTo>
                <a:cubicBezTo>
                  <a:pt x="2468675" y="1375913"/>
                  <a:pt x="2397666" y="1380369"/>
                  <a:pt x="2326954" y="1384529"/>
                </a:cubicBezTo>
                <a:cubicBezTo>
                  <a:pt x="2267236" y="1388094"/>
                  <a:pt x="2207220" y="1392253"/>
                  <a:pt x="2147501" y="1395522"/>
                </a:cubicBezTo>
                <a:cubicBezTo>
                  <a:pt x="2074115" y="1399681"/>
                  <a:pt x="2000729" y="1401464"/>
                  <a:pt x="1927640" y="1406812"/>
                </a:cubicBezTo>
                <a:cubicBezTo>
                  <a:pt x="1854849" y="1412457"/>
                  <a:pt x="1782354" y="1422856"/>
                  <a:pt x="1709266" y="1428204"/>
                </a:cubicBezTo>
                <a:cubicBezTo>
                  <a:pt x="1663214" y="1431769"/>
                  <a:pt x="1616568" y="1428798"/>
                  <a:pt x="1570516" y="1431175"/>
                </a:cubicBezTo>
                <a:cubicBezTo>
                  <a:pt x="1509312" y="1434146"/>
                  <a:pt x="1448404" y="1439197"/>
                  <a:pt x="1383932" y="1443653"/>
                </a:cubicBezTo>
                <a:cubicBezTo>
                  <a:pt x="1383040" y="1466531"/>
                  <a:pt x="1381852" y="1491191"/>
                  <a:pt x="1381555" y="1515554"/>
                </a:cubicBezTo>
                <a:cubicBezTo>
                  <a:pt x="1380664" y="1631129"/>
                  <a:pt x="1380069" y="1747001"/>
                  <a:pt x="1379772" y="1862576"/>
                </a:cubicBezTo>
                <a:cubicBezTo>
                  <a:pt x="1379772" y="1928535"/>
                  <a:pt x="1380961" y="1994493"/>
                  <a:pt x="1380664" y="2060748"/>
                </a:cubicBezTo>
                <a:cubicBezTo>
                  <a:pt x="1380664" y="2114822"/>
                  <a:pt x="1378881" y="2168598"/>
                  <a:pt x="1378881" y="2222672"/>
                </a:cubicBezTo>
                <a:cubicBezTo>
                  <a:pt x="1378881" y="2255651"/>
                  <a:pt x="1380961" y="2288630"/>
                  <a:pt x="1380961" y="2321312"/>
                </a:cubicBezTo>
                <a:cubicBezTo>
                  <a:pt x="1380961" y="2343298"/>
                  <a:pt x="1378881" y="2365284"/>
                  <a:pt x="1377692" y="2387567"/>
                </a:cubicBezTo>
                <a:cubicBezTo>
                  <a:pt x="1377395" y="2393807"/>
                  <a:pt x="1377098" y="2399749"/>
                  <a:pt x="1377395" y="2405988"/>
                </a:cubicBezTo>
                <a:cubicBezTo>
                  <a:pt x="1382149" y="2501360"/>
                  <a:pt x="1386606" y="2596732"/>
                  <a:pt x="1391657" y="2692104"/>
                </a:cubicBezTo>
                <a:cubicBezTo>
                  <a:pt x="1392251" y="2702502"/>
                  <a:pt x="1394628" y="2713198"/>
                  <a:pt x="1401758" y="2724786"/>
                </a:cubicBezTo>
                <a:cubicBezTo>
                  <a:pt x="1408592" y="2711713"/>
                  <a:pt x="1412454" y="2695669"/>
                  <a:pt x="1422556" y="2686161"/>
                </a:cubicBezTo>
                <a:cubicBezTo>
                  <a:pt x="1438600" y="2671306"/>
                  <a:pt x="1454644" y="2658530"/>
                  <a:pt x="1461477" y="2636544"/>
                </a:cubicBezTo>
                <a:cubicBezTo>
                  <a:pt x="1462963" y="2632088"/>
                  <a:pt x="1473361" y="2630008"/>
                  <a:pt x="1479601" y="2627037"/>
                </a:cubicBezTo>
                <a:cubicBezTo>
                  <a:pt x="1507826" y="2614261"/>
                  <a:pt x="1519710" y="2590195"/>
                  <a:pt x="1512877" y="2559593"/>
                </a:cubicBezTo>
                <a:cubicBezTo>
                  <a:pt x="1544965" y="2546520"/>
                  <a:pt x="1550610" y="2550383"/>
                  <a:pt x="1565762" y="2596138"/>
                </a:cubicBezTo>
                <a:cubicBezTo>
                  <a:pt x="1507529" y="2647537"/>
                  <a:pt x="1467122" y="2713198"/>
                  <a:pt x="1427904" y="2780048"/>
                </a:cubicBezTo>
                <a:cubicBezTo>
                  <a:pt x="1422259" y="2789555"/>
                  <a:pt x="1417208" y="2799360"/>
                  <a:pt x="1412454" y="2809462"/>
                </a:cubicBezTo>
                <a:cubicBezTo>
                  <a:pt x="1401461" y="2833527"/>
                  <a:pt x="1388388" y="2855513"/>
                  <a:pt x="1360757" y="2868289"/>
                </a:cubicBezTo>
                <a:cubicBezTo>
                  <a:pt x="1339068" y="2864427"/>
                  <a:pt x="1320648" y="2853137"/>
                  <a:pt x="1306684" y="2832042"/>
                </a:cubicBezTo>
                <a:cubicBezTo>
                  <a:pt x="1271922" y="2779751"/>
                  <a:pt x="1235080" y="2729539"/>
                  <a:pt x="1188434" y="2686756"/>
                </a:cubicBezTo>
                <a:cubicBezTo>
                  <a:pt x="1182195" y="2681111"/>
                  <a:pt x="1178630" y="2672792"/>
                  <a:pt x="1173579" y="2664770"/>
                </a:cubicBezTo>
                <a:cubicBezTo>
                  <a:pt x="1187840" y="2650211"/>
                  <a:pt x="1200616" y="2654668"/>
                  <a:pt x="1213094" y="2665364"/>
                </a:cubicBezTo>
                <a:cubicBezTo>
                  <a:pt x="1242211" y="2690024"/>
                  <a:pt x="1271030" y="2715278"/>
                  <a:pt x="1299553" y="2740235"/>
                </a:cubicBezTo>
                <a:cubicBezTo>
                  <a:pt x="1306684" y="2746475"/>
                  <a:pt x="1313220" y="2753308"/>
                  <a:pt x="1323024" y="2762815"/>
                </a:cubicBezTo>
                <a:cubicBezTo>
                  <a:pt x="1320648" y="2690618"/>
                  <a:pt x="1318271" y="2623471"/>
                  <a:pt x="1316785" y="2556325"/>
                </a:cubicBezTo>
                <a:cubicBezTo>
                  <a:pt x="1315894" y="2518295"/>
                  <a:pt x="1316191" y="2479968"/>
                  <a:pt x="1315597" y="2441938"/>
                </a:cubicBezTo>
                <a:cubicBezTo>
                  <a:pt x="1314408" y="2363204"/>
                  <a:pt x="1312329" y="2284768"/>
                  <a:pt x="1311437" y="2206034"/>
                </a:cubicBezTo>
                <a:cubicBezTo>
                  <a:pt x="1311140" y="2177809"/>
                  <a:pt x="1313220" y="2149583"/>
                  <a:pt x="1313814" y="2121358"/>
                </a:cubicBezTo>
                <a:cubicBezTo>
                  <a:pt x="1314408" y="2083625"/>
                  <a:pt x="1314705" y="2045595"/>
                  <a:pt x="1315300" y="2007863"/>
                </a:cubicBezTo>
                <a:cubicBezTo>
                  <a:pt x="1315894" y="1963890"/>
                  <a:pt x="1316785" y="1919918"/>
                  <a:pt x="1317379" y="1875946"/>
                </a:cubicBezTo>
                <a:cubicBezTo>
                  <a:pt x="1317676" y="1839402"/>
                  <a:pt x="1317974" y="1802560"/>
                  <a:pt x="1317974" y="1766016"/>
                </a:cubicBezTo>
                <a:cubicBezTo>
                  <a:pt x="1318271" y="1723232"/>
                  <a:pt x="1318271" y="1680152"/>
                  <a:pt x="1318271" y="1637368"/>
                </a:cubicBezTo>
                <a:cubicBezTo>
                  <a:pt x="1318271" y="1573787"/>
                  <a:pt x="1318271" y="1509908"/>
                  <a:pt x="1318271" y="1444842"/>
                </a:cubicBezTo>
                <a:cubicBezTo>
                  <a:pt x="1262711" y="1444842"/>
                  <a:pt x="1211015" y="1443059"/>
                  <a:pt x="1159912" y="1445436"/>
                </a:cubicBezTo>
                <a:cubicBezTo>
                  <a:pt x="1104947" y="1447813"/>
                  <a:pt x="1050279" y="1453755"/>
                  <a:pt x="995611" y="1459400"/>
                </a:cubicBezTo>
                <a:cubicBezTo>
                  <a:pt x="927276" y="1466234"/>
                  <a:pt x="859238" y="1475147"/>
                  <a:pt x="790903" y="1481089"/>
                </a:cubicBezTo>
                <a:cubicBezTo>
                  <a:pt x="743366" y="1485248"/>
                  <a:pt x="695234" y="1484951"/>
                  <a:pt x="647400" y="1487625"/>
                </a:cubicBezTo>
                <a:cubicBezTo>
                  <a:pt x="598377" y="1490299"/>
                  <a:pt x="549354" y="1492973"/>
                  <a:pt x="500925" y="1498321"/>
                </a:cubicBezTo>
                <a:cubicBezTo>
                  <a:pt x="467946" y="1501887"/>
                  <a:pt x="435858" y="1499213"/>
                  <a:pt x="403176" y="1495053"/>
                </a:cubicBezTo>
                <a:cubicBezTo>
                  <a:pt x="385350" y="1492676"/>
                  <a:pt x="366632" y="1494162"/>
                  <a:pt x="348211" y="1493865"/>
                </a:cubicBezTo>
                <a:cubicBezTo>
                  <a:pt x="300377" y="1493567"/>
                  <a:pt x="252245" y="1495944"/>
                  <a:pt x="204411" y="1495053"/>
                </a:cubicBezTo>
                <a:cubicBezTo>
                  <a:pt x="177374" y="1494756"/>
                  <a:pt x="150337" y="1491488"/>
                  <a:pt x="123597" y="1487031"/>
                </a:cubicBezTo>
                <a:cubicBezTo>
                  <a:pt x="113495" y="1485248"/>
                  <a:pt x="105176" y="1475741"/>
                  <a:pt x="95372" y="1470987"/>
                </a:cubicBezTo>
                <a:cubicBezTo>
                  <a:pt x="88835" y="1467719"/>
                  <a:pt x="80814" y="1467125"/>
                  <a:pt x="71603" y="1465045"/>
                </a:cubicBezTo>
                <a:cubicBezTo>
                  <a:pt x="76357" y="1489111"/>
                  <a:pt x="124786" y="1544670"/>
                  <a:pt x="183316" y="1596070"/>
                </a:cubicBezTo>
                <a:cubicBezTo>
                  <a:pt x="225208" y="1632911"/>
                  <a:pt x="267101" y="1669159"/>
                  <a:pt x="311964" y="1708080"/>
                </a:cubicBezTo>
                <a:cubicBezTo>
                  <a:pt x="286116" y="1722341"/>
                  <a:pt x="264427" y="1722935"/>
                  <a:pt x="243926" y="1707189"/>
                </a:cubicBezTo>
                <a:cubicBezTo>
                  <a:pt x="208273" y="1679260"/>
                  <a:pt x="172620" y="1651035"/>
                  <a:pt x="138453" y="1621324"/>
                </a:cubicBezTo>
                <a:cubicBezTo>
                  <a:pt x="97749" y="1585671"/>
                  <a:pt x="59719" y="1547344"/>
                  <a:pt x="30602" y="1500995"/>
                </a:cubicBezTo>
                <a:cubicBezTo>
                  <a:pt x="23174" y="1489408"/>
                  <a:pt x="12479" y="1479603"/>
                  <a:pt x="0" y="1465342"/>
                </a:cubicBezTo>
                <a:cubicBezTo>
                  <a:pt x="11884" y="1461480"/>
                  <a:pt x="22580" y="1460885"/>
                  <a:pt x="23769" y="1457320"/>
                </a:cubicBezTo>
                <a:cubicBezTo>
                  <a:pt x="34465" y="1422559"/>
                  <a:pt x="70415" y="1413348"/>
                  <a:pt x="91509" y="1389282"/>
                </a:cubicBezTo>
                <a:cubicBezTo>
                  <a:pt x="98640" y="1380963"/>
                  <a:pt x="111416" y="1377695"/>
                  <a:pt x="120923" y="1371159"/>
                </a:cubicBezTo>
                <a:cubicBezTo>
                  <a:pt x="129836" y="1365217"/>
                  <a:pt x="139047" y="1358680"/>
                  <a:pt x="146475" y="1350955"/>
                </a:cubicBezTo>
                <a:cubicBezTo>
                  <a:pt x="174403" y="1322730"/>
                  <a:pt x="205599" y="1300447"/>
                  <a:pt x="243332" y="1286780"/>
                </a:cubicBezTo>
                <a:cubicBezTo>
                  <a:pt x="259376" y="1280838"/>
                  <a:pt x="271854" y="1282026"/>
                  <a:pt x="287601" y="1292722"/>
                </a:cubicBezTo>
                <a:cubicBezTo>
                  <a:pt x="226991" y="1347390"/>
                  <a:pt x="156576" y="1389579"/>
                  <a:pt x="103097" y="1452269"/>
                </a:cubicBezTo>
                <a:cubicBezTo>
                  <a:pt x="120923" y="1454943"/>
                  <a:pt x="133699" y="1457023"/>
                  <a:pt x="146772" y="1458806"/>
                </a:cubicBezTo>
                <a:cubicBezTo>
                  <a:pt x="150337" y="1459400"/>
                  <a:pt x="154794" y="1459994"/>
                  <a:pt x="157765" y="1458509"/>
                </a:cubicBezTo>
                <a:cubicBezTo>
                  <a:pt x="196092" y="1441276"/>
                  <a:pt x="236498" y="1452864"/>
                  <a:pt x="275717" y="1448110"/>
                </a:cubicBezTo>
                <a:cubicBezTo>
                  <a:pt x="315232" y="1443356"/>
                  <a:pt x="354451" y="1444842"/>
                  <a:pt x="393966" y="1451378"/>
                </a:cubicBezTo>
                <a:cubicBezTo>
                  <a:pt x="403473" y="1452864"/>
                  <a:pt x="413872" y="1445733"/>
                  <a:pt x="424271" y="1445436"/>
                </a:cubicBezTo>
                <a:cubicBezTo>
                  <a:pt x="456953" y="1444842"/>
                  <a:pt x="489932" y="1433254"/>
                  <a:pt x="522020" y="1447516"/>
                </a:cubicBezTo>
                <a:cubicBezTo>
                  <a:pt x="571637" y="1428798"/>
                  <a:pt x="625711" y="1454349"/>
                  <a:pt x="675922" y="1432363"/>
                </a:cubicBezTo>
                <a:cubicBezTo>
                  <a:pt x="694343" y="1424341"/>
                  <a:pt x="717220" y="1423153"/>
                  <a:pt x="737721" y="1424638"/>
                </a:cubicBezTo>
                <a:cubicBezTo>
                  <a:pt x="781693" y="1427907"/>
                  <a:pt x="825368" y="1415131"/>
                  <a:pt x="869043" y="1425232"/>
                </a:cubicBezTo>
                <a:cubicBezTo>
                  <a:pt x="870231" y="1425530"/>
                  <a:pt x="872014" y="1425827"/>
                  <a:pt x="872608" y="1425232"/>
                </a:cubicBezTo>
                <a:cubicBezTo>
                  <a:pt x="888652" y="1407406"/>
                  <a:pt x="911826" y="1419885"/>
                  <a:pt x="929950" y="1411566"/>
                </a:cubicBezTo>
                <a:cubicBezTo>
                  <a:pt x="951936" y="1401464"/>
                  <a:pt x="975110" y="1398196"/>
                  <a:pt x="998285" y="1402949"/>
                </a:cubicBezTo>
                <a:cubicBezTo>
                  <a:pt x="1027401" y="1408594"/>
                  <a:pt x="1055033" y="1395819"/>
                  <a:pt x="1083555" y="1398790"/>
                </a:cubicBezTo>
                <a:cubicBezTo>
                  <a:pt x="1092765" y="1399681"/>
                  <a:pt x="1101976" y="1398493"/>
                  <a:pt x="1111483" y="1398196"/>
                </a:cubicBezTo>
                <a:cubicBezTo>
                  <a:pt x="1153078" y="1397007"/>
                  <a:pt x="1194674" y="1397304"/>
                  <a:pt x="1235972" y="1392848"/>
                </a:cubicBezTo>
                <a:cubicBezTo>
                  <a:pt x="1242211" y="1392253"/>
                  <a:pt x="1262711" y="1410377"/>
                  <a:pt x="1261820" y="1380963"/>
                </a:cubicBezTo>
                <a:cubicBezTo>
                  <a:pt x="1233298" y="1383340"/>
                  <a:pt x="1208935" y="1359572"/>
                  <a:pt x="1177738" y="1367593"/>
                </a:cubicBezTo>
                <a:cubicBezTo>
                  <a:pt x="1170608" y="1369376"/>
                  <a:pt x="1161100" y="1364325"/>
                  <a:pt x="1153375" y="1360760"/>
                </a:cubicBezTo>
                <a:cubicBezTo>
                  <a:pt x="1112077" y="1341745"/>
                  <a:pt x="1070185" y="1323621"/>
                  <a:pt x="1029778" y="1302824"/>
                </a:cubicBezTo>
                <a:cubicBezTo>
                  <a:pt x="991451" y="1282917"/>
                  <a:pt x="954907" y="1259743"/>
                  <a:pt x="917471" y="1238648"/>
                </a:cubicBezTo>
                <a:cubicBezTo>
                  <a:pt x="889840" y="1222902"/>
                  <a:pt x="869340" y="1199430"/>
                  <a:pt x="853890" y="1172690"/>
                </a:cubicBezTo>
                <a:cubicBezTo>
                  <a:pt x="829230" y="1130204"/>
                  <a:pt x="805758" y="1086826"/>
                  <a:pt x="783475" y="1042854"/>
                </a:cubicBezTo>
                <a:cubicBezTo>
                  <a:pt x="743366" y="963823"/>
                  <a:pt x="709792" y="882118"/>
                  <a:pt x="693451" y="794471"/>
                </a:cubicBezTo>
                <a:cubicBezTo>
                  <a:pt x="683647" y="741883"/>
                  <a:pt x="672060" y="689592"/>
                  <a:pt x="663443" y="636706"/>
                </a:cubicBezTo>
                <a:cubicBezTo>
                  <a:pt x="659284" y="612046"/>
                  <a:pt x="660472" y="586792"/>
                  <a:pt x="653045" y="560349"/>
                </a:cubicBezTo>
                <a:cubicBezTo>
                  <a:pt x="643537" y="579661"/>
                  <a:pt x="634030" y="598973"/>
                  <a:pt x="624819" y="618285"/>
                </a:cubicBezTo>
                <a:cubicBezTo>
                  <a:pt x="621551" y="624822"/>
                  <a:pt x="621254" y="634329"/>
                  <a:pt x="616500" y="638192"/>
                </a:cubicBezTo>
                <a:cubicBezTo>
                  <a:pt x="607587" y="644728"/>
                  <a:pt x="595406" y="653344"/>
                  <a:pt x="586195" y="651562"/>
                </a:cubicBezTo>
                <a:cubicBezTo>
                  <a:pt x="572528" y="649185"/>
                  <a:pt x="574905" y="634329"/>
                  <a:pt x="577876" y="623633"/>
                </a:cubicBezTo>
                <a:cubicBezTo>
                  <a:pt x="592732" y="573125"/>
                  <a:pt x="607884" y="522914"/>
                  <a:pt x="623631" y="472702"/>
                </a:cubicBezTo>
                <a:cubicBezTo>
                  <a:pt x="632247" y="444774"/>
                  <a:pt x="642052" y="417143"/>
                  <a:pt x="652153" y="389512"/>
                </a:cubicBezTo>
                <a:cubicBezTo>
                  <a:pt x="653936" y="384164"/>
                  <a:pt x="657501" y="377925"/>
                  <a:pt x="661958" y="375548"/>
                </a:cubicBezTo>
                <a:cubicBezTo>
                  <a:pt x="679190" y="366635"/>
                  <a:pt x="730887" y="378816"/>
                  <a:pt x="742177" y="395454"/>
                </a:cubicBezTo>
                <a:cubicBezTo>
                  <a:pt x="763866" y="427839"/>
                  <a:pt x="784070" y="461412"/>
                  <a:pt x="804570" y="494688"/>
                </a:cubicBezTo>
                <a:cubicBezTo>
                  <a:pt x="812889" y="508058"/>
                  <a:pt x="820614" y="521725"/>
                  <a:pt x="828339" y="534798"/>
                </a:cubicBezTo>
                <a:cubicBezTo>
                  <a:pt x="802193" y="558270"/>
                  <a:pt x="794765" y="559458"/>
                  <a:pt x="773374" y="536878"/>
                </a:cubicBezTo>
                <a:cubicBezTo>
                  <a:pt x="758221" y="521131"/>
                  <a:pt x="746040" y="502116"/>
                  <a:pt x="732670" y="484587"/>
                </a:cubicBezTo>
                <a:cubicBezTo>
                  <a:pt x="726430" y="476268"/>
                  <a:pt x="720488" y="467949"/>
                  <a:pt x="708901" y="462006"/>
                </a:cubicBezTo>
                <a:cubicBezTo>
                  <a:pt x="712169" y="499442"/>
                  <a:pt x="714546" y="537175"/>
                  <a:pt x="719300" y="574313"/>
                </a:cubicBezTo>
                <a:cubicBezTo>
                  <a:pt x="726133" y="628090"/>
                  <a:pt x="732373" y="681867"/>
                  <a:pt x="743663" y="734752"/>
                </a:cubicBezTo>
                <a:cubicBezTo>
                  <a:pt x="754062" y="783775"/>
                  <a:pt x="768620" y="831907"/>
                  <a:pt x="784070" y="879444"/>
                </a:cubicBezTo>
                <a:cubicBezTo>
                  <a:pt x="814969" y="976004"/>
                  <a:pt x="870528" y="1060977"/>
                  <a:pt x="916580" y="1150407"/>
                </a:cubicBezTo>
                <a:cubicBezTo>
                  <a:pt x="931435" y="1179524"/>
                  <a:pt x="954313" y="1202995"/>
                  <a:pt x="985212" y="1220228"/>
                </a:cubicBezTo>
                <a:cubicBezTo>
                  <a:pt x="1037800" y="1249641"/>
                  <a:pt x="1090983" y="1277272"/>
                  <a:pt x="1145056" y="1304012"/>
                </a:cubicBezTo>
                <a:cubicBezTo>
                  <a:pt x="1184869" y="1323621"/>
                  <a:pt x="1225276" y="1324216"/>
                  <a:pt x="1266871" y="1325107"/>
                </a:cubicBezTo>
                <a:cubicBezTo>
                  <a:pt x="1274299" y="1325404"/>
                  <a:pt x="1281726" y="1323027"/>
                  <a:pt x="1288857" y="1323919"/>
                </a:cubicBezTo>
                <a:cubicBezTo>
                  <a:pt x="1315300" y="1326890"/>
                  <a:pt x="1320945" y="1323027"/>
                  <a:pt x="1321836" y="1297476"/>
                </a:cubicBezTo>
                <a:cubicBezTo>
                  <a:pt x="1322133" y="1287671"/>
                  <a:pt x="1320351" y="1277570"/>
                  <a:pt x="1320648" y="1267765"/>
                </a:cubicBezTo>
                <a:cubicBezTo>
                  <a:pt x="1323024" y="1187843"/>
                  <a:pt x="1325104" y="1107623"/>
                  <a:pt x="1328372" y="1027701"/>
                </a:cubicBezTo>
                <a:cubicBezTo>
                  <a:pt x="1331046" y="968874"/>
                  <a:pt x="1335206" y="910046"/>
                  <a:pt x="1339365" y="851219"/>
                </a:cubicBezTo>
                <a:cubicBezTo>
                  <a:pt x="1345308" y="766543"/>
                  <a:pt x="1350656" y="681867"/>
                  <a:pt x="1357786" y="597191"/>
                </a:cubicBezTo>
                <a:cubicBezTo>
                  <a:pt x="1363728" y="525290"/>
                  <a:pt x="1371453" y="453390"/>
                  <a:pt x="1379475" y="381490"/>
                </a:cubicBezTo>
                <a:cubicBezTo>
                  <a:pt x="1383040" y="349996"/>
                  <a:pt x="1389874" y="318800"/>
                  <a:pt x="1393736" y="287604"/>
                </a:cubicBezTo>
                <a:cubicBezTo>
                  <a:pt x="1399678" y="238878"/>
                  <a:pt x="1404135" y="189855"/>
                  <a:pt x="1408889" y="141129"/>
                </a:cubicBezTo>
                <a:cubicBezTo>
                  <a:pt x="1408592" y="135781"/>
                  <a:pt x="1406809" y="131027"/>
                  <a:pt x="1404729" y="117955"/>
                </a:cubicBezTo>
                <a:close/>
                <a:moveTo>
                  <a:pt x="1303712" y="1377695"/>
                </a:moveTo>
                <a:cubicBezTo>
                  <a:pt x="1296879" y="1378289"/>
                  <a:pt x="1290045" y="1378884"/>
                  <a:pt x="1278458" y="1380072"/>
                </a:cubicBezTo>
                <a:cubicBezTo>
                  <a:pt x="1294799" y="1389282"/>
                  <a:pt x="1294799" y="1389282"/>
                  <a:pt x="1303712" y="1377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7"/>
          <p:cNvGrpSpPr/>
          <p:nvPr/>
        </p:nvGrpSpPr>
        <p:grpSpPr>
          <a:xfrm>
            <a:off x="6350832" y="1097895"/>
            <a:ext cx="2278800" cy="1004338"/>
            <a:chOff x="0" y="-104775"/>
            <a:chExt cx="6076800" cy="2678235"/>
          </a:xfrm>
        </p:grpSpPr>
        <p:sp>
          <p:nvSpPr>
            <p:cNvPr id="161" name="Google Shape;161;p17"/>
            <p:cNvSpPr txBox="1"/>
            <p:nvPr/>
          </p:nvSpPr>
          <p:spPr>
            <a:xfrm>
              <a:off x="0" y="-104775"/>
              <a:ext cx="607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0" y="1338060"/>
              <a:ext cx="6076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63" name="Google Shape;163;p17"/>
          <p:cNvSpPr/>
          <p:nvPr/>
        </p:nvSpPr>
        <p:spPr>
          <a:xfrm>
            <a:off x="4792570" y="1402434"/>
            <a:ext cx="1024257" cy="319790"/>
          </a:xfrm>
          <a:custGeom>
            <a:rect b="b" l="l" r="r" t="t"/>
            <a:pathLst>
              <a:path extrusionOk="0" h="639580" w="2048513">
                <a:moveTo>
                  <a:pt x="319550" y="564993"/>
                </a:moveTo>
                <a:cubicBezTo>
                  <a:pt x="321093" y="569204"/>
                  <a:pt x="322497" y="573273"/>
                  <a:pt x="325023" y="580010"/>
                </a:cubicBezTo>
                <a:cubicBezTo>
                  <a:pt x="342144" y="562608"/>
                  <a:pt x="360949" y="573835"/>
                  <a:pt x="379614" y="574677"/>
                </a:cubicBezTo>
                <a:cubicBezTo>
                  <a:pt x="415541" y="576080"/>
                  <a:pt x="451608" y="575519"/>
                  <a:pt x="487534" y="576220"/>
                </a:cubicBezTo>
                <a:cubicBezTo>
                  <a:pt x="520654" y="576782"/>
                  <a:pt x="553914" y="578325"/>
                  <a:pt x="587034" y="578325"/>
                </a:cubicBezTo>
                <a:cubicBezTo>
                  <a:pt x="597840" y="578325"/>
                  <a:pt x="608786" y="574957"/>
                  <a:pt x="619592" y="573133"/>
                </a:cubicBezTo>
                <a:cubicBezTo>
                  <a:pt x="658466" y="566677"/>
                  <a:pt x="698322" y="563730"/>
                  <a:pt x="735792" y="552924"/>
                </a:cubicBezTo>
                <a:cubicBezTo>
                  <a:pt x="769473" y="543241"/>
                  <a:pt x="802873" y="531172"/>
                  <a:pt x="836414" y="520226"/>
                </a:cubicBezTo>
                <a:cubicBezTo>
                  <a:pt x="846940" y="516717"/>
                  <a:pt x="858167" y="515735"/>
                  <a:pt x="868973" y="512788"/>
                </a:cubicBezTo>
                <a:cubicBezTo>
                  <a:pt x="879358" y="509981"/>
                  <a:pt x="889462" y="506332"/>
                  <a:pt x="901531" y="502543"/>
                </a:cubicBezTo>
                <a:cubicBezTo>
                  <a:pt x="897321" y="492439"/>
                  <a:pt x="894514" y="485702"/>
                  <a:pt x="891707" y="479107"/>
                </a:cubicBezTo>
                <a:cubicBezTo>
                  <a:pt x="864341" y="413709"/>
                  <a:pt x="875147" y="350557"/>
                  <a:pt x="905741" y="289931"/>
                </a:cubicBezTo>
                <a:cubicBezTo>
                  <a:pt x="925950" y="249935"/>
                  <a:pt x="952193" y="214149"/>
                  <a:pt x="983067" y="180748"/>
                </a:cubicBezTo>
                <a:cubicBezTo>
                  <a:pt x="1029800" y="130226"/>
                  <a:pt x="1083830" y="89809"/>
                  <a:pt x="1141649" y="53742"/>
                </a:cubicBezTo>
                <a:cubicBezTo>
                  <a:pt x="1150350" y="48269"/>
                  <a:pt x="1158349" y="41673"/>
                  <a:pt x="1167471" y="37042"/>
                </a:cubicBezTo>
                <a:cubicBezTo>
                  <a:pt x="1180663" y="30306"/>
                  <a:pt x="1194276" y="24552"/>
                  <a:pt x="1208029" y="19079"/>
                </a:cubicBezTo>
                <a:cubicBezTo>
                  <a:pt x="1214064" y="16693"/>
                  <a:pt x="1221642" y="17254"/>
                  <a:pt x="1226694" y="13886"/>
                </a:cubicBezTo>
                <a:cubicBezTo>
                  <a:pt x="1258130" y="-7024"/>
                  <a:pt x="1292372" y="1537"/>
                  <a:pt x="1325913" y="2800"/>
                </a:cubicBezTo>
                <a:cubicBezTo>
                  <a:pt x="1354542" y="3922"/>
                  <a:pt x="1384434" y="4905"/>
                  <a:pt x="1408572" y="21184"/>
                </a:cubicBezTo>
                <a:cubicBezTo>
                  <a:pt x="1428781" y="34797"/>
                  <a:pt x="1457831" y="42796"/>
                  <a:pt x="1459094" y="75354"/>
                </a:cubicBezTo>
                <a:cubicBezTo>
                  <a:pt x="1459374" y="80687"/>
                  <a:pt x="1462321" y="86160"/>
                  <a:pt x="1465128" y="90932"/>
                </a:cubicBezTo>
                <a:cubicBezTo>
                  <a:pt x="1481969" y="118859"/>
                  <a:pt x="1479723" y="147628"/>
                  <a:pt x="1463725" y="173591"/>
                </a:cubicBezTo>
                <a:cubicBezTo>
                  <a:pt x="1446744" y="201097"/>
                  <a:pt x="1425132" y="225656"/>
                  <a:pt x="1405906" y="251899"/>
                </a:cubicBezTo>
                <a:cubicBezTo>
                  <a:pt x="1370821" y="299895"/>
                  <a:pt x="1325913" y="337927"/>
                  <a:pt x="1278900" y="373151"/>
                </a:cubicBezTo>
                <a:cubicBezTo>
                  <a:pt x="1243114" y="399816"/>
                  <a:pt x="1204801" y="423252"/>
                  <a:pt x="1166910" y="446829"/>
                </a:cubicBezTo>
                <a:cubicBezTo>
                  <a:pt x="1135755" y="466055"/>
                  <a:pt x="1103477" y="483317"/>
                  <a:pt x="1071761" y="501280"/>
                </a:cubicBezTo>
                <a:cubicBezTo>
                  <a:pt x="1074147" y="505771"/>
                  <a:pt x="1074848" y="508578"/>
                  <a:pt x="1075690" y="508578"/>
                </a:cubicBezTo>
                <a:cubicBezTo>
                  <a:pt x="1122984" y="509420"/>
                  <a:pt x="1170559" y="512928"/>
                  <a:pt x="1217712" y="509841"/>
                </a:cubicBezTo>
                <a:cubicBezTo>
                  <a:pt x="1279461" y="505771"/>
                  <a:pt x="1341912" y="501561"/>
                  <a:pt x="1402116" y="488229"/>
                </a:cubicBezTo>
                <a:cubicBezTo>
                  <a:pt x="1483793" y="470125"/>
                  <a:pt x="1566452" y="453004"/>
                  <a:pt x="1643919" y="419042"/>
                </a:cubicBezTo>
                <a:cubicBezTo>
                  <a:pt x="1647147" y="417639"/>
                  <a:pt x="1651076" y="417639"/>
                  <a:pt x="1654584" y="416516"/>
                </a:cubicBezTo>
                <a:cubicBezTo>
                  <a:pt x="1674933" y="410060"/>
                  <a:pt x="1695282" y="403745"/>
                  <a:pt x="1715491" y="396868"/>
                </a:cubicBezTo>
                <a:cubicBezTo>
                  <a:pt x="1722508" y="394483"/>
                  <a:pt x="1728823" y="388027"/>
                  <a:pt x="1735559" y="387887"/>
                </a:cubicBezTo>
                <a:cubicBezTo>
                  <a:pt x="1779485" y="386624"/>
                  <a:pt x="1813728" y="357855"/>
                  <a:pt x="1854285" y="347470"/>
                </a:cubicBezTo>
                <a:cubicBezTo>
                  <a:pt x="1879125" y="341014"/>
                  <a:pt x="1903263" y="331752"/>
                  <a:pt x="1933717" y="321788"/>
                </a:cubicBezTo>
                <a:cubicBezTo>
                  <a:pt x="1923472" y="317718"/>
                  <a:pt x="1918560" y="316455"/>
                  <a:pt x="1914490" y="314069"/>
                </a:cubicBezTo>
                <a:cubicBezTo>
                  <a:pt x="1908175" y="310420"/>
                  <a:pt x="1903404" y="306912"/>
                  <a:pt x="1905368" y="297088"/>
                </a:cubicBezTo>
                <a:cubicBezTo>
                  <a:pt x="1907894" y="283475"/>
                  <a:pt x="1896527" y="266635"/>
                  <a:pt x="1914911" y="256811"/>
                </a:cubicBezTo>
                <a:cubicBezTo>
                  <a:pt x="1917858" y="255268"/>
                  <a:pt x="1922630" y="253864"/>
                  <a:pt x="1925156" y="255127"/>
                </a:cubicBezTo>
                <a:cubicBezTo>
                  <a:pt x="1952382" y="269442"/>
                  <a:pt x="1982975" y="267898"/>
                  <a:pt x="2011744" y="275055"/>
                </a:cubicBezTo>
                <a:cubicBezTo>
                  <a:pt x="2016235" y="276178"/>
                  <a:pt x="2020305" y="278704"/>
                  <a:pt x="2020866" y="278844"/>
                </a:cubicBezTo>
                <a:cubicBezTo>
                  <a:pt x="2031392" y="300597"/>
                  <a:pt x="2040514" y="319262"/>
                  <a:pt x="2048513" y="335822"/>
                </a:cubicBezTo>
                <a:cubicBezTo>
                  <a:pt x="2027041" y="369503"/>
                  <a:pt x="2006973" y="403043"/>
                  <a:pt x="1984800" y="435181"/>
                </a:cubicBezTo>
                <a:cubicBezTo>
                  <a:pt x="1972169" y="453425"/>
                  <a:pt x="1970906" y="457635"/>
                  <a:pt x="1954346" y="451039"/>
                </a:cubicBezTo>
                <a:cubicBezTo>
                  <a:pt x="1937646" y="444443"/>
                  <a:pt x="1931752" y="436725"/>
                  <a:pt x="1936243" y="419182"/>
                </a:cubicBezTo>
                <a:cubicBezTo>
                  <a:pt x="1939611" y="405850"/>
                  <a:pt x="1946066" y="393220"/>
                  <a:pt x="1952101" y="378063"/>
                </a:cubicBezTo>
                <a:cubicBezTo>
                  <a:pt x="1945505" y="379607"/>
                  <a:pt x="1938769" y="380449"/>
                  <a:pt x="1932734" y="382694"/>
                </a:cubicBezTo>
                <a:cubicBezTo>
                  <a:pt x="1873933" y="404306"/>
                  <a:pt x="1815692" y="427322"/>
                  <a:pt x="1756470" y="447811"/>
                </a:cubicBezTo>
                <a:cubicBezTo>
                  <a:pt x="1681529" y="473774"/>
                  <a:pt x="1605887" y="498052"/>
                  <a:pt x="1530526" y="522752"/>
                </a:cubicBezTo>
                <a:cubicBezTo>
                  <a:pt x="1444639" y="550819"/>
                  <a:pt x="1355524" y="564572"/>
                  <a:pt x="1266129" y="569344"/>
                </a:cubicBezTo>
                <a:cubicBezTo>
                  <a:pt x="1178698" y="574115"/>
                  <a:pt x="1090426" y="573694"/>
                  <a:pt x="1003276" y="559520"/>
                </a:cubicBezTo>
                <a:cubicBezTo>
                  <a:pt x="1002294" y="559380"/>
                  <a:pt x="1001171" y="559801"/>
                  <a:pt x="1000469" y="559380"/>
                </a:cubicBezTo>
                <a:cubicBezTo>
                  <a:pt x="965665" y="534540"/>
                  <a:pt x="934651" y="557836"/>
                  <a:pt x="903215" y="568081"/>
                </a:cubicBezTo>
                <a:cubicBezTo>
                  <a:pt x="858026" y="582816"/>
                  <a:pt x="813960" y="600499"/>
                  <a:pt x="766386" y="607375"/>
                </a:cubicBezTo>
                <a:cubicBezTo>
                  <a:pt x="746317" y="610323"/>
                  <a:pt x="726951" y="618041"/>
                  <a:pt x="706882" y="621830"/>
                </a:cubicBezTo>
                <a:cubicBezTo>
                  <a:pt x="635170" y="635443"/>
                  <a:pt x="563176" y="645267"/>
                  <a:pt x="489779" y="635864"/>
                </a:cubicBezTo>
                <a:cubicBezTo>
                  <a:pt x="473079" y="633759"/>
                  <a:pt x="456098" y="634180"/>
                  <a:pt x="439258" y="632636"/>
                </a:cubicBezTo>
                <a:cubicBezTo>
                  <a:pt x="394911" y="628566"/>
                  <a:pt x="350705" y="623795"/>
                  <a:pt x="306358" y="619725"/>
                </a:cubicBezTo>
                <a:cubicBezTo>
                  <a:pt x="282641" y="617480"/>
                  <a:pt x="258502" y="618322"/>
                  <a:pt x="235206" y="613971"/>
                </a:cubicBezTo>
                <a:cubicBezTo>
                  <a:pt x="199982" y="607516"/>
                  <a:pt x="163915" y="606814"/>
                  <a:pt x="129532" y="593061"/>
                </a:cubicBezTo>
                <a:cubicBezTo>
                  <a:pt x="102868" y="582395"/>
                  <a:pt x="73256" y="579168"/>
                  <a:pt x="45189" y="571589"/>
                </a:cubicBezTo>
                <a:cubicBezTo>
                  <a:pt x="29611" y="567379"/>
                  <a:pt x="15858" y="558959"/>
                  <a:pt x="7298" y="544644"/>
                </a:cubicBezTo>
                <a:cubicBezTo>
                  <a:pt x="4210" y="539452"/>
                  <a:pt x="3508" y="532996"/>
                  <a:pt x="0" y="521489"/>
                </a:cubicBezTo>
                <a:cubicBezTo>
                  <a:pt x="14735" y="526260"/>
                  <a:pt x="24699" y="530330"/>
                  <a:pt x="35084" y="532716"/>
                </a:cubicBezTo>
                <a:cubicBezTo>
                  <a:pt x="43505" y="534680"/>
                  <a:pt x="52486" y="534259"/>
                  <a:pt x="61047" y="535803"/>
                </a:cubicBezTo>
                <a:cubicBezTo>
                  <a:pt x="65818" y="536645"/>
                  <a:pt x="70871" y="538891"/>
                  <a:pt x="74800" y="541838"/>
                </a:cubicBezTo>
                <a:cubicBezTo>
                  <a:pt x="88273" y="551942"/>
                  <a:pt x="102306" y="557415"/>
                  <a:pt x="119708" y="552924"/>
                </a:cubicBezTo>
                <a:cubicBezTo>
                  <a:pt x="142583" y="547030"/>
                  <a:pt x="165739" y="551240"/>
                  <a:pt x="188334" y="554047"/>
                </a:cubicBezTo>
                <a:cubicBezTo>
                  <a:pt x="211209" y="556854"/>
                  <a:pt x="233382" y="562608"/>
                  <a:pt x="256959" y="559941"/>
                </a:cubicBezTo>
                <a:cubicBezTo>
                  <a:pt x="265800" y="558959"/>
                  <a:pt x="275624" y="562327"/>
                  <a:pt x="284184" y="565555"/>
                </a:cubicBezTo>
                <a:cubicBezTo>
                  <a:pt x="301727" y="572431"/>
                  <a:pt x="301446" y="572852"/>
                  <a:pt x="319550" y="564993"/>
                </a:cubicBezTo>
                <a:close/>
                <a:moveTo>
                  <a:pt x="1325211" y="51356"/>
                </a:moveTo>
                <a:cubicBezTo>
                  <a:pt x="1315668" y="52058"/>
                  <a:pt x="1310195" y="52339"/>
                  <a:pt x="1304582" y="52900"/>
                </a:cubicBezTo>
                <a:cubicBezTo>
                  <a:pt x="1245499" y="58373"/>
                  <a:pt x="1192732" y="79845"/>
                  <a:pt x="1146421" y="117035"/>
                </a:cubicBezTo>
                <a:cubicBezTo>
                  <a:pt x="1128457" y="131489"/>
                  <a:pt x="1111056" y="147207"/>
                  <a:pt x="1091268" y="158575"/>
                </a:cubicBezTo>
                <a:cubicBezTo>
                  <a:pt x="1044255" y="185800"/>
                  <a:pt x="1009030" y="225656"/>
                  <a:pt x="978857" y="268319"/>
                </a:cubicBezTo>
                <a:cubicBezTo>
                  <a:pt x="947141" y="313087"/>
                  <a:pt x="923704" y="363187"/>
                  <a:pt x="919494" y="420305"/>
                </a:cubicBezTo>
                <a:cubicBezTo>
                  <a:pt x="917670" y="445846"/>
                  <a:pt x="930862" y="460442"/>
                  <a:pt x="947842" y="474195"/>
                </a:cubicBezTo>
                <a:cubicBezTo>
                  <a:pt x="950790" y="476580"/>
                  <a:pt x="956824" y="476861"/>
                  <a:pt x="960894" y="475879"/>
                </a:cubicBezTo>
                <a:cubicBezTo>
                  <a:pt x="988540" y="469283"/>
                  <a:pt x="1014643" y="459740"/>
                  <a:pt x="1039624" y="445145"/>
                </a:cubicBezTo>
                <a:cubicBezTo>
                  <a:pt x="1062639" y="431672"/>
                  <a:pt x="1088882" y="423673"/>
                  <a:pt x="1109231" y="405289"/>
                </a:cubicBezTo>
                <a:cubicBezTo>
                  <a:pt x="1111336" y="403464"/>
                  <a:pt x="1113862" y="401780"/>
                  <a:pt x="1116388" y="400938"/>
                </a:cubicBezTo>
                <a:cubicBezTo>
                  <a:pt x="1154139" y="388589"/>
                  <a:pt x="1184031" y="362907"/>
                  <a:pt x="1216449" y="341856"/>
                </a:cubicBezTo>
                <a:cubicBezTo>
                  <a:pt x="1269918" y="307193"/>
                  <a:pt x="1318194" y="265933"/>
                  <a:pt x="1361559" y="219341"/>
                </a:cubicBezTo>
                <a:cubicBezTo>
                  <a:pt x="1387521" y="191414"/>
                  <a:pt x="1414326" y="163767"/>
                  <a:pt x="1430184" y="127981"/>
                </a:cubicBezTo>
                <a:cubicBezTo>
                  <a:pt x="1438183" y="109737"/>
                  <a:pt x="1436499" y="94581"/>
                  <a:pt x="1421062" y="79845"/>
                </a:cubicBezTo>
                <a:cubicBezTo>
                  <a:pt x="1410396" y="69741"/>
                  <a:pt x="1400292" y="62022"/>
                  <a:pt x="1385276" y="60338"/>
                </a:cubicBezTo>
                <a:cubicBezTo>
                  <a:pt x="1363945" y="58093"/>
                  <a:pt x="1342754" y="54163"/>
                  <a:pt x="1325211" y="51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6350832" y="2915298"/>
            <a:ext cx="2278800" cy="981266"/>
            <a:chOff x="0" y="-104775"/>
            <a:chExt cx="6076800" cy="2616710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0" y="-104775"/>
              <a:ext cx="607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0" y="1276535"/>
              <a:ext cx="6076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4792570" y="3178594"/>
            <a:ext cx="1024257" cy="319790"/>
          </a:xfrm>
          <a:custGeom>
            <a:rect b="b" l="l" r="r" t="t"/>
            <a:pathLst>
              <a:path extrusionOk="0" h="639580" w="2048513">
                <a:moveTo>
                  <a:pt x="319550" y="564993"/>
                </a:moveTo>
                <a:cubicBezTo>
                  <a:pt x="321093" y="569204"/>
                  <a:pt x="322497" y="573273"/>
                  <a:pt x="325023" y="580010"/>
                </a:cubicBezTo>
                <a:cubicBezTo>
                  <a:pt x="342144" y="562608"/>
                  <a:pt x="360949" y="573835"/>
                  <a:pt x="379614" y="574677"/>
                </a:cubicBezTo>
                <a:cubicBezTo>
                  <a:pt x="415541" y="576080"/>
                  <a:pt x="451608" y="575519"/>
                  <a:pt x="487534" y="576220"/>
                </a:cubicBezTo>
                <a:cubicBezTo>
                  <a:pt x="520654" y="576782"/>
                  <a:pt x="553914" y="578325"/>
                  <a:pt x="587034" y="578325"/>
                </a:cubicBezTo>
                <a:cubicBezTo>
                  <a:pt x="597840" y="578325"/>
                  <a:pt x="608786" y="574957"/>
                  <a:pt x="619592" y="573133"/>
                </a:cubicBezTo>
                <a:cubicBezTo>
                  <a:pt x="658466" y="566677"/>
                  <a:pt x="698322" y="563730"/>
                  <a:pt x="735792" y="552924"/>
                </a:cubicBezTo>
                <a:cubicBezTo>
                  <a:pt x="769473" y="543241"/>
                  <a:pt x="802873" y="531172"/>
                  <a:pt x="836414" y="520226"/>
                </a:cubicBezTo>
                <a:cubicBezTo>
                  <a:pt x="846940" y="516717"/>
                  <a:pt x="858167" y="515735"/>
                  <a:pt x="868973" y="512788"/>
                </a:cubicBezTo>
                <a:cubicBezTo>
                  <a:pt x="879358" y="509981"/>
                  <a:pt x="889462" y="506332"/>
                  <a:pt x="901531" y="502543"/>
                </a:cubicBezTo>
                <a:cubicBezTo>
                  <a:pt x="897321" y="492439"/>
                  <a:pt x="894514" y="485702"/>
                  <a:pt x="891707" y="479107"/>
                </a:cubicBezTo>
                <a:cubicBezTo>
                  <a:pt x="864341" y="413709"/>
                  <a:pt x="875147" y="350557"/>
                  <a:pt x="905741" y="289931"/>
                </a:cubicBezTo>
                <a:cubicBezTo>
                  <a:pt x="925950" y="249935"/>
                  <a:pt x="952193" y="214149"/>
                  <a:pt x="983067" y="180748"/>
                </a:cubicBezTo>
                <a:cubicBezTo>
                  <a:pt x="1029800" y="130226"/>
                  <a:pt x="1083830" y="89809"/>
                  <a:pt x="1141649" y="53742"/>
                </a:cubicBezTo>
                <a:cubicBezTo>
                  <a:pt x="1150350" y="48269"/>
                  <a:pt x="1158349" y="41673"/>
                  <a:pt x="1167471" y="37042"/>
                </a:cubicBezTo>
                <a:cubicBezTo>
                  <a:pt x="1180663" y="30306"/>
                  <a:pt x="1194276" y="24552"/>
                  <a:pt x="1208029" y="19079"/>
                </a:cubicBezTo>
                <a:cubicBezTo>
                  <a:pt x="1214064" y="16693"/>
                  <a:pt x="1221642" y="17254"/>
                  <a:pt x="1226694" y="13886"/>
                </a:cubicBezTo>
                <a:cubicBezTo>
                  <a:pt x="1258130" y="-7024"/>
                  <a:pt x="1292372" y="1537"/>
                  <a:pt x="1325913" y="2800"/>
                </a:cubicBezTo>
                <a:cubicBezTo>
                  <a:pt x="1354542" y="3922"/>
                  <a:pt x="1384434" y="4905"/>
                  <a:pt x="1408572" y="21184"/>
                </a:cubicBezTo>
                <a:cubicBezTo>
                  <a:pt x="1428781" y="34797"/>
                  <a:pt x="1457831" y="42796"/>
                  <a:pt x="1459094" y="75354"/>
                </a:cubicBezTo>
                <a:cubicBezTo>
                  <a:pt x="1459374" y="80687"/>
                  <a:pt x="1462321" y="86160"/>
                  <a:pt x="1465128" y="90932"/>
                </a:cubicBezTo>
                <a:cubicBezTo>
                  <a:pt x="1481969" y="118859"/>
                  <a:pt x="1479723" y="147628"/>
                  <a:pt x="1463725" y="173591"/>
                </a:cubicBezTo>
                <a:cubicBezTo>
                  <a:pt x="1446744" y="201097"/>
                  <a:pt x="1425132" y="225656"/>
                  <a:pt x="1405906" y="251899"/>
                </a:cubicBezTo>
                <a:cubicBezTo>
                  <a:pt x="1370821" y="299895"/>
                  <a:pt x="1325913" y="337927"/>
                  <a:pt x="1278900" y="373151"/>
                </a:cubicBezTo>
                <a:cubicBezTo>
                  <a:pt x="1243114" y="399816"/>
                  <a:pt x="1204801" y="423252"/>
                  <a:pt x="1166910" y="446829"/>
                </a:cubicBezTo>
                <a:cubicBezTo>
                  <a:pt x="1135755" y="466055"/>
                  <a:pt x="1103477" y="483317"/>
                  <a:pt x="1071761" y="501280"/>
                </a:cubicBezTo>
                <a:cubicBezTo>
                  <a:pt x="1074147" y="505771"/>
                  <a:pt x="1074848" y="508578"/>
                  <a:pt x="1075690" y="508578"/>
                </a:cubicBezTo>
                <a:cubicBezTo>
                  <a:pt x="1122984" y="509420"/>
                  <a:pt x="1170559" y="512928"/>
                  <a:pt x="1217712" y="509841"/>
                </a:cubicBezTo>
                <a:cubicBezTo>
                  <a:pt x="1279461" y="505771"/>
                  <a:pt x="1341912" y="501561"/>
                  <a:pt x="1402116" y="488229"/>
                </a:cubicBezTo>
                <a:cubicBezTo>
                  <a:pt x="1483793" y="470125"/>
                  <a:pt x="1566452" y="453004"/>
                  <a:pt x="1643919" y="419042"/>
                </a:cubicBezTo>
                <a:cubicBezTo>
                  <a:pt x="1647147" y="417639"/>
                  <a:pt x="1651076" y="417639"/>
                  <a:pt x="1654584" y="416516"/>
                </a:cubicBezTo>
                <a:cubicBezTo>
                  <a:pt x="1674933" y="410060"/>
                  <a:pt x="1695282" y="403745"/>
                  <a:pt x="1715491" y="396868"/>
                </a:cubicBezTo>
                <a:cubicBezTo>
                  <a:pt x="1722508" y="394483"/>
                  <a:pt x="1728823" y="388027"/>
                  <a:pt x="1735559" y="387887"/>
                </a:cubicBezTo>
                <a:cubicBezTo>
                  <a:pt x="1779485" y="386624"/>
                  <a:pt x="1813728" y="357855"/>
                  <a:pt x="1854285" y="347470"/>
                </a:cubicBezTo>
                <a:cubicBezTo>
                  <a:pt x="1879125" y="341014"/>
                  <a:pt x="1903263" y="331752"/>
                  <a:pt x="1933717" y="321788"/>
                </a:cubicBezTo>
                <a:cubicBezTo>
                  <a:pt x="1923472" y="317718"/>
                  <a:pt x="1918560" y="316455"/>
                  <a:pt x="1914490" y="314069"/>
                </a:cubicBezTo>
                <a:cubicBezTo>
                  <a:pt x="1908175" y="310420"/>
                  <a:pt x="1903404" y="306912"/>
                  <a:pt x="1905368" y="297088"/>
                </a:cubicBezTo>
                <a:cubicBezTo>
                  <a:pt x="1907894" y="283475"/>
                  <a:pt x="1896527" y="266635"/>
                  <a:pt x="1914911" y="256811"/>
                </a:cubicBezTo>
                <a:cubicBezTo>
                  <a:pt x="1917858" y="255268"/>
                  <a:pt x="1922630" y="253864"/>
                  <a:pt x="1925156" y="255127"/>
                </a:cubicBezTo>
                <a:cubicBezTo>
                  <a:pt x="1952382" y="269442"/>
                  <a:pt x="1982975" y="267898"/>
                  <a:pt x="2011744" y="275055"/>
                </a:cubicBezTo>
                <a:cubicBezTo>
                  <a:pt x="2016235" y="276178"/>
                  <a:pt x="2020305" y="278704"/>
                  <a:pt x="2020866" y="278844"/>
                </a:cubicBezTo>
                <a:cubicBezTo>
                  <a:pt x="2031392" y="300597"/>
                  <a:pt x="2040514" y="319262"/>
                  <a:pt x="2048513" y="335822"/>
                </a:cubicBezTo>
                <a:cubicBezTo>
                  <a:pt x="2027041" y="369503"/>
                  <a:pt x="2006973" y="403043"/>
                  <a:pt x="1984800" y="435181"/>
                </a:cubicBezTo>
                <a:cubicBezTo>
                  <a:pt x="1972169" y="453425"/>
                  <a:pt x="1970906" y="457635"/>
                  <a:pt x="1954346" y="451039"/>
                </a:cubicBezTo>
                <a:cubicBezTo>
                  <a:pt x="1937646" y="444443"/>
                  <a:pt x="1931752" y="436725"/>
                  <a:pt x="1936243" y="419182"/>
                </a:cubicBezTo>
                <a:cubicBezTo>
                  <a:pt x="1939611" y="405850"/>
                  <a:pt x="1946066" y="393220"/>
                  <a:pt x="1952101" y="378063"/>
                </a:cubicBezTo>
                <a:cubicBezTo>
                  <a:pt x="1945505" y="379607"/>
                  <a:pt x="1938769" y="380449"/>
                  <a:pt x="1932734" y="382694"/>
                </a:cubicBezTo>
                <a:cubicBezTo>
                  <a:pt x="1873933" y="404306"/>
                  <a:pt x="1815692" y="427322"/>
                  <a:pt x="1756470" y="447811"/>
                </a:cubicBezTo>
                <a:cubicBezTo>
                  <a:pt x="1681529" y="473774"/>
                  <a:pt x="1605887" y="498052"/>
                  <a:pt x="1530526" y="522752"/>
                </a:cubicBezTo>
                <a:cubicBezTo>
                  <a:pt x="1444639" y="550819"/>
                  <a:pt x="1355524" y="564572"/>
                  <a:pt x="1266129" y="569344"/>
                </a:cubicBezTo>
                <a:cubicBezTo>
                  <a:pt x="1178698" y="574115"/>
                  <a:pt x="1090426" y="573694"/>
                  <a:pt x="1003276" y="559520"/>
                </a:cubicBezTo>
                <a:cubicBezTo>
                  <a:pt x="1002294" y="559380"/>
                  <a:pt x="1001171" y="559801"/>
                  <a:pt x="1000469" y="559380"/>
                </a:cubicBezTo>
                <a:cubicBezTo>
                  <a:pt x="965665" y="534540"/>
                  <a:pt x="934651" y="557836"/>
                  <a:pt x="903215" y="568081"/>
                </a:cubicBezTo>
                <a:cubicBezTo>
                  <a:pt x="858026" y="582816"/>
                  <a:pt x="813960" y="600499"/>
                  <a:pt x="766386" y="607375"/>
                </a:cubicBezTo>
                <a:cubicBezTo>
                  <a:pt x="746317" y="610323"/>
                  <a:pt x="726951" y="618041"/>
                  <a:pt x="706882" y="621830"/>
                </a:cubicBezTo>
                <a:cubicBezTo>
                  <a:pt x="635170" y="635443"/>
                  <a:pt x="563176" y="645267"/>
                  <a:pt x="489779" y="635864"/>
                </a:cubicBezTo>
                <a:cubicBezTo>
                  <a:pt x="473079" y="633759"/>
                  <a:pt x="456098" y="634180"/>
                  <a:pt x="439258" y="632636"/>
                </a:cubicBezTo>
                <a:cubicBezTo>
                  <a:pt x="394911" y="628566"/>
                  <a:pt x="350705" y="623795"/>
                  <a:pt x="306358" y="619725"/>
                </a:cubicBezTo>
                <a:cubicBezTo>
                  <a:pt x="282641" y="617480"/>
                  <a:pt x="258502" y="618322"/>
                  <a:pt x="235206" y="613971"/>
                </a:cubicBezTo>
                <a:cubicBezTo>
                  <a:pt x="199982" y="607516"/>
                  <a:pt x="163915" y="606814"/>
                  <a:pt x="129532" y="593061"/>
                </a:cubicBezTo>
                <a:cubicBezTo>
                  <a:pt x="102868" y="582395"/>
                  <a:pt x="73256" y="579168"/>
                  <a:pt x="45189" y="571589"/>
                </a:cubicBezTo>
                <a:cubicBezTo>
                  <a:pt x="29611" y="567379"/>
                  <a:pt x="15858" y="558959"/>
                  <a:pt x="7298" y="544644"/>
                </a:cubicBezTo>
                <a:cubicBezTo>
                  <a:pt x="4210" y="539452"/>
                  <a:pt x="3508" y="532996"/>
                  <a:pt x="0" y="521489"/>
                </a:cubicBezTo>
                <a:cubicBezTo>
                  <a:pt x="14735" y="526260"/>
                  <a:pt x="24699" y="530330"/>
                  <a:pt x="35084" y="532716"/>
                </a:cubicBezTo>
                <a:cubicBezTo>
                  <a:pt x="43505" y="534680"/>
                  <a:pt x="52486" y="534259"/>
                  <a:pt x="61047" y="535803"/>
                </a:cubicBezTo>
                <a:cubicBezTo>
                  <a:pt x="65818" y="536645"/>
                  <a:pt x="70871" y="538891"/>
                  <a:pt x="74800" y="541838"/>
                </a:cubicBezTo>
                <a:cubicBezTo>
                  <a:pt x="88273" y="551942"/>
                  <a:pt x="102306" y="557415"/>
                  <a:pt x="119708" y="552924"/>
                </a:cubicBezTo>
                <a:cubicBezTo>
                  <a:pt x="142583" y="547030"/>
                  <a:pt x="165739" y="551240"/>
                  <a:pt x="188334" y="554047"/>
                </a:cubicBezTo>
                <a:cubicBezTo>
                  <a:pt x="211209" y="556854"/>
                  <a:pt x="233382" y="562608"/>
                  <a:pt x="256959" y="559941"/>
                </a:cubicBezTo>
                <a:cubicBezTo>
                  <a:pt x="265800" y="558959"/>
                  <a:pt x="275624" y="562327"/>
                  <a:pt x="284184" y="565555"/>
                </a:cubicBezTo>
                <a:cubicBezTo>
                  <a:pt x="301727" y="572431"/>
                  <a:pt x="301446" y="572852"/>
                  <a:pt x="319550" y="564993"/>
                </a:cubicBezTo>
                <a:close/>
                <a:moveTo>
                  <a:pt x="1325211" y="51356"/>
                </a:moveTo>
                <a:cubicBezTo>
                  <a:pt x="1315668" y="52058"/>
                  <a:pt x="1310195" y="52339"/>
                  <a:pt x="1304582" y="52900"/>
                </a:cubicBezTo>
                <a:cubicBezTo>
                  <a:pt x="1245499" y="58373"/>
                  <a:pt x="1192732" y="79845"/>
                  <a:pt x="1146421" y="117035"/>
                </a:cubicBezTo>
                <a:cubicBezTo>
                  <a:pt x="1128457" y="131489"/>
                  <a:pt x="1111056" y="147207"/>
                  <a:pt x="1091268" y="158575"/>
                </a:cubicBezTo>
                <a:cubicBezTo>
                  <a:pt x="1044255" y="185800"/>
                  <a:pt x="1009030" y="225656"/>
                  <a:pt x="978857" y="268319"/>
                </a:cubicBezTo>
                <a:cubicBezTo>
                  <a:pt x="947141" y="313087"/>
                  <a:pt x="923704" y="363187"/>
                  <a:pt x="919494" y="420305"/>
                </a:cubicBezTo>
                <a:cubicBezTo>
                  <a:pt x="917670" y="445846"/>
                  <a:pt x="930862" y="460442"/>
                  <a:pt x="947842" y="474195"/>
                </a:cubicBezTo>
                <a:cubicBezTo>
                  <a:pt x="950790" y="476580"/>
                  <a:pt x="956824" y="476861"/>
                  <a:pt x="960894" y="475879"/>
                </a:cubicBezTo>
                <a:cubicBezTo>
                  <a:pt x="988540" y="469283"/>
                  <a:pt x="1014643" y="459740"/>
                  <a:pt x="1039624" y="445145"/>
                </a:cubicBezTo>
                <a:cubicBezTo>
                  <a:pt x="1062639" y="431672"/>
                  <a:pt x="1088882" y="423673"/>
                  <a:pt x="1109231" y="405289"/>
                </a:cubicBezTo>
                <a:cubicBezTo>
                  <a:pt x="1111336" y="403464"/>
                  <a:pt x="1113862" y="401780"/>
                  <a:pt x="1116388" y="400938"/>
                </a:cubicBezTo>
                <a:cubicBezTo>
                  <a:pt x="1154139" y="388589"/>
                  <a:pt x="1184031" y="362907"/>
                  <a:pt x="1216449" y="341856"/>
                </a:cubicBezTo>
                <a:cubicBezTo>
                  <a:pt x="1269918" y="307193"/>
                  <a:pt x="1318194" y="265933"/>
                  <a:pt x="1361559" y="219341"/>
                </a:cubicBezTo>
                <a:cubicBezTo>
                  <a:pt x="1387521" y="191414"/>
                  <a:pt x="1414326" y="163767"/>
                  <a:pt x="1430184" y="127981"/>
                </a:cubicBezTo>
                <a:cubicBezTo>
                  <a:pt x="1438183" y="109737"/>
                  <a:pt x="1436499" y="94581"/>
                  <a:pt x="1421062" y="79845"/>
                </a:cubicBezTo>
                <a:cubicBezTo>
                  <a:pt x="1410396" y="69741"/>
                  <a:pt x="1400292" y="62022"/>
                  <a:pt x="1385276" y="60338"/>
                </a:cubicBezTo>
                <a:cubicBezTo>
                  <a:pt x="1363945" y="58093"/>
                  <a:pt x="1342754" y="54163"/>
                  <a:pt x="1325211" y="51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514350" y="1699225"/>
            <a:ext cx="39867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/>
        </p:nvSpPr>
        <p:spPr>
          <a:xfrm>
            <a:off x="670621" y="897764"/>
            <a:ext cx="7802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>
            <a:off x="1624122" y="2443157"/>
            <a:ext cx="543021" cy="519993"/>
            <a:chOff x="83" y="0"/>
            <a:chExt cx="1448057" cy="1386647"/>
          </a:xfrm>
        </p:grpSpPr>
        <p:sp>
          <p:nvSpPr>
            <p:cNvPr id="175" name="Google Shape;175;p18"/>
            <p:cNvSpPr/>
            <p:nvPr/>
          </p:nvSpPr>
          <p:spPr>
            <a:xfrm>
              <a:off x="83" y="0"/>
              <a:ext cx="1448057" cy="1386647"/>
            </a:xfrm>
            <a:custGeom>
              <a:rect b="b" l="l" r="r" t="t"/>
              <a:pathLst>
                <a:path extrusionOk="0" h="1386647" w="1448057">
                  <a:moveTo>
                    <a:pt x="716782" y="0"/>
                  </a:moveTo>
                  <a:cubicBezTo>
                    <a:pt x="718442" y="3083"/>
                    <a:pt x="720576" y="6640"/>
                    <a:pt x="722236" y="9723"/>
                  </a:cubicBezTo>
                  <a:cubicBezTo>
                    <a:pt x="725082" y="9248"/>
                    <a:pt x="727453" y="9723"/>
                    <a:pt x="728165" y="8774"/>
                  </a:cubicBezTo>
                  <a:cubicBezTo>
                    <a:pt x="733382" y="474"/>
                    <a:pt x="741207" y="474"/>
                    <a:pt x="749270" y="1660"/>
                  </a:cubicBezTo>
                  <a:cubicBezTo>
                    <a:pt x="751404" y="1897"/>
                    <a:pt x="754013" y="6166"/>
                    <a:pt x="755198" y="5928"/>
                  </a:cubicBezTo>
                  <a:cubicBezTo>
                    <a:pt x="789821" y="-6877"/>
                    <a:pt x="825391" y="5691"/>
                    <a:pt x="860487" y="1660"/>
                  </a:cubicBezTo>
                  <a:cubicBezTo>
                    <a:pt x="878273" y="-474"/>
                    <a:pt x="896769" y="949"/>
                    <a:pt x="914792" y="2371"/>
                  </a:cubicBezTo>
                  <a:cubicBezTo>
                    <a:pt x="936608" y="4268"/>
                    <a:pt x="958899" y="12568"/>
                    <a:pt x="980004" y="9960"/>
                  </a:cubicBezTo>
                  <a:cubicBezTo>
                    <a:pt x="1000398" y="7588"/>
                    <a:pt x="1018421" y="12094"/>
                    <a:pt x="1035732" y="18022"/>
                  </a:cubicBezTo>
                  <a:cubicBezTo>
                    <a:pt x="1060631" y="26322"/>
                    <a:pt x="1086716" y="29879"/>
                    <a:pt x="1110904" y="43870"/>
                  </a:cubicBezTo>
                  <a:cubicBezTo>
                    <a:pt x="1130350" y="55253"/>
                    <a:pt x="1154537" y="60470"/>
                    <a:pt x="1174220" y="73276"/>
                  </a:cubicBezTo>
                  <a:cubicBezTo>
                    <a:pt x="1191768" y="84658"/>
                    <a:pt x="1207656" y="98649"/>
                    <a:pt x="1223781" y="111929"/>
                  </a:cubicBezTo>
                  <a:cubicBezTo>
                    <a:pt x="1236824" y="122600"/>
                    <a:pt x="1249629" y="133746"/>
                    <a:pt x="1261961" y="145365"/>
                  </a:cubicBezTo>
                  <a:cubicBezTo>
                    <a:pt x="1304882" y="185442"/>
                    <a:pt x="1331679" y="236426"/>
                    <a:pt x="1356815" y="288360"/>
                  </a:cubicBezTo>
                  <a:cubicBezTo>
                    <a:pt x="1370095" y="315630"/>
                    <a:pt x="1383612" y="342901"/>
                    <a:pt x="1396892" y="370172"/>
                  </a:cubicBezTo>
                  <a:cubicBezTo>
                    <a:pt x="1415625" y="408826"/>
                    <a:pt x="1426060" y="448902"/>
                    <a:pt x="1431276" y="492298"/>
                  </a:cubicBezTo>
                  <a:cubicBezTo>
                    <a:pt x="1436968" y="539963"/>
                    <a:pt x="1434359" y="587390"/>
                    <a:pt x="1437442" y="634818"/>
                  </a:cubicBezTo>
                  <a:cubicBezTo>
                    <a:pt x="1439102" y="660903"/>
                    <a:pt x="1442185" y="686751"/>
                    <a:pt x="1445742" y="712599"/>
                  </a:cubicBezTo>
                  <a:cubicBezTo>
                    <a:pt x="1450010" y="743901"/>
                    <a:pt x="1448350" y="775203"/>
                    <a:pt x="1440999" y="805320"/>
                  </a:cubicBezTo>
                  <a:cubicBezTo>
                    <a:pt x="1436494" y="824054"/>
                    <a:pt x="1431039" y="843973"/>
                    <a:pt x="1422977" y="861284"/>
                  </a:cubicBezTo>
                  <a:cubicBezTo>
                    <a:pt x="1407089" y="895195"/>
                    <a:pt x="1386220" y="926972"/>
                    <a:pt x="1368198" y="959934"/>
                  </a:cubicBezTo>
                  <a:cubicBezTo>
                    <a:pt x="1358713" y="976771"/>
                    <a:pt x="1351836" y="995267"/>
                    <a:pt x="1341402" y="1011393"/>
                  </a:cubicBezTo>
                  <a:cubicBezTo>
                    <a:pt x="1315079" y="1051943"/>
                    <a:pt x="1301325" y="1098422"/>
                    <a:pt x="1276900" y="1139684"/>
                  </a:cubicBezTo>
                  <a:cubicBezTo>
                    <a:pt x="1261012" y="1166481"/>
                    <a:pt x="1241093" y="1190432"/>
                    <a:pt x="1217142" y="1210588"/>
                  </a:cubicBezTo>
                  <a:cubicBezTo>
                    <a:pt x="1190108" y="1233354"/>
                    <a:pt x="1163312" y="1256830"/>
                    <a:pt x="1134381" y="1276750"/>
                  </a:cubicBezTo>
                  <a:cubicBezTo>
                    <a:pt x="1094067" y="1304021"/>
                    <a:pt x="1052806" y="1330106"/>
                    <a:pt x="1009884" y="1353108"/>
                  </a:cubicBezTo>
                  <a:cubicBezTo>
                    <a:pt x="986644" y="1365677"/>
                    <a:pt x="959374" y="1370893"/>
                    <a:pt x="933763" y="1379193"/>
                  </a:cubicBezTo>
                  <a:cubicBezTo>
                    <a:pt x="930680" y="1380142"/>
                    <a:pt x="927123" y="1380142"/>
                    <a:pt x="923803" y="1380142"/>
                  </a:cubicBezTo>
                  <a:cubicBezTo>
                    <a:pt x="910998" y="1380616"/>
                    <a:pt x="898666" y="1374925"/>
                    <a:pt x="884913" y="1383699"/>
                  </a:cubicBezTo>
                  <a:cubicBezTo>
                    <a:pt x="876138" y="1389153"/>
                    <a:pt x="860962" y="1385596"/>
                    <a:pt x="848630" y="1384410"/>
                  </a:cubicBezTo>
                  <a:cubicBezTo>
                    <a:pt x="812111" y="1381328"/>
                    <a:pt x="774881" y="1389627"/>
                    <a:pt x="738362" y="1378719"/>
                  </a:cubicBezTo>
                  <a:cubicBezTo>
                    <a:pt x="726031" y="1374925"/>
                    <a:pt x="711565" y="1378482"/>
                    <a:pt x="698286" y="1377533"/>
                  </a:cubicBezTo>
                  <a:cubicBezTo>
                    <a:pt x="653941" y="1373976"/>
                    <a:pt x="609122" y="1378245"/>
                    <a:pt x="565489" y="1367336"/>
                  </a:cubicBezTo>
                  <a:cubicBezTo>
                    <a:pt x="563117" y="1366862"/>
                    <a:pt x="560272" y="1367336"/>
                    <a:pt x="557900" y="1367811"/>
                  </a:cubicBezTo>
                  <a:cubicBezTo>
                    <a:pt x="511421" y="1378482"/>
                    <a:pt x="467788" y="1359748"/>
                    <a:pt x="423444" y="1352634"/>
                  </a:cubicBezTo>
                  <a:cubicBezTo>
                    <a:pt x="391193" y="1347417"/>
                    <a:pt x="360839" y="1330580"/>
                    <a:pt x="329537" y="1318723"/>
                  </a:cubicBezTo>
                  <a:cubicBezTo>
                    <a:pt x="316258" y="1313743"/>
                    <a:pt x="303452" y="1307341"/>
                    <a:pt x="289935" y="1302598"/>
                  </a:cubicBezTo>
                  <a:cubicBezTo>
                    <a:pt x="253416" y="1289555"/>
                    <a:pt x="229703" y="1259913"/>
                    <a:pt x="201957" y="1235725"/>
                  </a:cubicBezTo>
                  <a:cubicBezTo>
                    <a:pt x="153344" y="1193277"/>
                    <a:pt x="123939" y="1136839"/>
                    <a:pt x="91452" y="1082771"/>
                  </a:cubicBezTo>
                  <a:cubicBezTo>
                    <a:pt x="74615" y="1056686"/>
                    <a:pt x="59201" y="1029415"/>
                    <a:pt x="44973" y="1001907"/>
                  </a:cubicBezTo>
                  <a:cubicBezTo>
                    <a:pt x="21022" y="955665"/>
                    <a:pt x="5134" y="906103"/>
                    <a:pt x="1814" y="854407"/>
                  </a:cubicBezTo>
                  <a:cubicBezTo>
                    <a:pt x="-1506" y="803186"/>
                    <a:pt x="391" y="751727"/>
                    <a:pt x="2288" y="700268"/>
                  </a:cubicBezTo>
                  <a:cubicBezTo>
                    <a:pt x="3711" y="663274"/>
                    <a:pt x="6319" y="626281"/>
                    <a:pt x="12722" y="589999"/>
                  </a:cubicBezTo>
                  <a:cubicBezTo>
                    <a:pt x="18888" y="554428"/>
                    <a:pt x="28136" y="518857"/>
                    <a:pt x="40230" y="484710"/>
                  </a:cubicBezTo>
                  <a:cubicBezTo>
                    <a:pt x="53747" y="446768"/>
                    <a:pt x="69398" y="409063"/>
                    <a:pt x="89317" y="374441"/>
                  </a:cubicBezTo>
                  <a:cubicBezTo>
                    <a:pt x="108525" y="341241"/>
                    <a:pt x="123702" y="305433"/>
                    <a:pt x="155479" y="279585"/>
                  </a:cubicBezTo>
                  <a:cubicBezTo>
                    <a:pt x="181089" y="258717"/>
                    <a:pt x="205040" y="235478"/>
                    <a:pt x="228991" y="212950"/>
                  </a:cubicBezTo>
                  <a:cubicBezTo>
                    <a:pt x="264325" y="180225"/>
                    <a:pt x="301792" y="150345"/>
                    <a:pt x="339734" y="121177"/>
                  </a:cubicBezTo>
                  <a:cubicBezTo>
                    <a:pt x="366768" y="100309"/>
                    <a:pt x="396173" y="81813"/>
                    <a:pt x="426764" y="66636"/>
                  </a:cubicBezTo>
                  <a:cubicBezTo>
                    <a:pt x="444312" y="58099"/>
                    <a:pt x="464468" y="54305"/>
                    <a:pt x="482965" y="45530"/>
                  </a:cubicBezTo>
                  <a:cubicBezTo>
                    <a:pt x="507390" y="34148"/>
                    <a:pt x="534424" y="27271"/>
                    <a:pt x="560983" y="20631"/>
                  </a:cubicBezTo>
                  <a:cubicBezTo>
                    <a:pt x="580666" y="15651"/>
                    <a:pt x="601771" y="16125"/>
                    <a:pt x="620979" y="10197"/>
                  </a:cubicBezTo>
                  <a:cubicBezTo>
                    <a:pt x="652281" y="711"/>
                    <a:pt x="685006" y="7114"/>
                    <a:pt x="71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322153" y="232828"/>
              <a:ext cx="804600" cy="9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4300361" y="2443157"/>
            <a:ext cx="543021" cy="519992"/>
            <a:chOff x="83" y="0"/>
            <a:chExt cx="1448057" cy="1386644"/>
          </a:xfrm>
        </p:grpSpPr>
        <p:sp>
          <p:nvSpPr>
            <p:cNvPr id="178" name="Google Shape;178;p18"/>
            <p:cNvSpPr/>
            <p:nvPr/>
          </p:nvSpPr>
          <p:spPr>
            <a:xfrm>
              <a:off x="83" y="0"/>
              <a:ext cx="1448057" cy="1386644"/>
            </a:xfrm>
            <a:custGeom>
              <a:rect b="b" l="l" r="r" t="t"/>
              <a:pathLst>
                <a:path extrusionOk="0" h="1386644" w="1448057">
                  <a:moveTo>
                    <a:pt x="716782" y="0"/>
                  </a:moveTo>
                  <a:cubicBezTo>
                    <a:pt x="718442" y="3083"/>
                    <a:pt x="720576" y="6640"/>
                    <a:pt x="722236" y="9723"/>
                  </a:cubicBezTo>
                  <a:cubicBezTo>
                    <a:pt x="725082" y="9248"/>
                    <a:pt x="727453" y="9723"/>
                    <a:pt x="728165" y="8774"/>
                  </a:cubicBezTo>
                  <a:cubicBezTo>
                    <a:pt x="733382" y="474"/>
                    <a:pt x="741207" y="474"/>
                    <a:pt x="749270" y="1660"/>
                  </a:cubicBezTo>
                  <a:cubicBezTo>
                    <a:pt x="751404" y="1897"/>
                    <a:pt x="754013" y="6166"/>
                    <a:pt x="755198" y="5928"/>
                  </a:cubicBezTo>
                  <a:cubicBezTo>
                    <a:pt x="789821" y="-6877"/>
                    <a:pt x="825391" y="5691"/>
                    <a:pt x="860487" y="1660"/>
                  </a:cubicBezTo>
                  <a:cubicBezTo>
                    <a:pt x="878273" y="-474"/>
                    <a:pt x="896769" y="949"/>
                    <a:pt x="914792" y="2371"/>
                  </a:cubicBezTo>
                  <a:cubicBezTo>
                    <a:pt x="936608" y="4268"/>
                    <a:pt x="958899" y="12568"/>
                    <a:pt x="980004" y="9960"/>
                  </a:cubicBezTo>
                  <a:cubicBezTo>
                    <a:pt x="1000398" y="7588"/>
                    <a:pt x="1018421" y="12094"/>
                    <a:pt x="1035732" y="18022"/>
                  </a:cubicBezTo>
                  <a:cubicBezTo>
                    <a:pt x="1060631" y="26322"/>
                    <a:pt x="1086716" y="29879"/>
                    <a:pt x="1110904" y="43870"/>
                  </a:cubicBezTo>
                  <a:cubicBezTo>
                    <a:pt x="1130350" y="55253"/>
                    <a:pt x="1154537" y="60470"/>
                    <a:pt x="1174220" y="73275"/>
                  </a:cubicBezTo>
                  <a:cubicBezTo>
                    <a:pt x="1191768" y="84658"/>
                    <a:pt x="1207656" y="98649"/>
                    <a:pt x="1223781" y="111929"/>
                  </a:cubicBezTo>
                  <a:cubicBezTo>
                    <a:pt x="1236824" y="122600"/>
                    <a:pt x="1249629" y="133745"/>
                    <a:pt x="1261961" y="145365"/>
                  </a:cubicBezTo>
                  <a:cubicBezTo>
                    <a:pt x="1304882" y="185441"/>
                    <a:pt x="1331679" y="236426"/>
                    <a:pt x="1356815" y="288359"/>
                  </a:cubicBezTo>
                  <a:cubicBezTo>
                    <a:pt x="1370095" y="315630"/>
                    <a:pt x="1383612" y="342901"/>
                    <a:pt x="1396892" y="370171"/>
                  </a:cubicBezTo>
                  <a:cubicBezTo>
                    <a:pt x="1415625" y="408825"/>
                    <a:pt x="1426060" y="448901"/>
                    <a:pt x="1431276" y="492297"/>
                  </a:cubicBezTo>
                  <a:cubicBezTo>
                    <a:pt x="1436968" y="539962"/>
                    <a:pt x="1434359" y="587389"/>
                    <a:pt x="1437442" y="634817"/>
                  </a:cubicBezTo>
                  <a:cubicBezTo>
                    <a:pt x="1439102" y="660902"/>
                    <a:pt x="1442185" y="686750"/>
                    <a:pt x="1445742" y="712598"/>
                  </a:cubicBezTo>
                  <a:cubicBezTo>
                    <a:pt x="1450010" y="743900"/>
                    <a:pt x="1448350" y="775202"/>
                    <a:pt x="1440999" y="805318"/>
                  </a:cubicBezTo>
                  <a:cubicBezTo>
                    <a:pt x="1436494" y="824052"/>
                    <a:pt x="1431039" y="843972"/>
                    <a:pt x="1422977" y="861283"/>
                  </a:cubicBezTo>
                  <a:cubicBezTo>
                    <a:pt x="1407089" y="895193"/>
                    <a:pt x="1386220" y="926970"/>
                    <a:pt x="1368198" y="959932"/>
                  </a:cubicBezTo>
                  <a:cubicBezTo>
                    <a:pt x="1358713" y="976768"/>
                    <a:pt x="1351836" y="995265"/>
                    <a:pt x="1341402" y="1011390"/>
                  </a:cubicBezTo>
                  <a:cubicBezTo>
                    <a:pt x="1315079" y="1051941"/>
                    <a:pt x="1301325" y="1098420"/>
                    <a:pt x="1276900" y="1139682"/>
                  </a:cubicBezTo>
                  <a:cubicBezTo>
                    <a:pt x="1261012" y="1166478"/>
                    <a:pt x="1241093" y="1190429"/>
                    <a:pt x="1217142" y="1210586"/>
                  </a:cubicBezTo>
                  <a:cubicBezTo>
                    <a:pt x="1190108" y="1233351"/>
                    <a:pt x="1163312" y="1256828"/>
                    <a:pt x="1134381" y="1276747"/>
                  </a:cubicBezTo>
                  <a:cubicBezTo>
                    <a:pt x="1094067" y="1304018"/>
                    <a:pt x="1052806" y="1330103"/>
                    <a:pt x="1009884" y="1353105"/>
                  </a:cubicBezTo>
                  <a:cubicBezTo>
                    <a:pt x="986644" y="1365674"/>
                    <a:pt x="959374" y="1370891"/>
                    <a:pt x="933763" y="1379190"/>
                  </a:cubicBezTo>
                  <a:cubicBezTo>
                    <a:pt x="930680" y="1380139"/>
                    <a:pt x="927123" y="1380139"/>
                    <a:pt x="923803" y="1380139"/>
                  </a:cubicBezTo>
                  <a:cubicBezTo>
                    <a:pt x="910998" y="1380613"/>
                    <a:pt x="898666" y="1374922"/>
                    <a:pt x="884913" y="1383696"/>
                  </a:cubicBezTo>
                  <a:cubicBezTo>
                    <a:pt x="876138" y="1389150"/>
                    <a:pt x="860962" y="1385593"/>
                    <a:pt x="848630" y="1384407"/>
                  </a:cubicBezTo>
                  <a:cubicBezTo>
                    <a:pt x="812111" y="1381325"/>
                    <a:pt x="774881" y="1389624"/>
                    <a:pt x="738362" y="1378716"/>
                  </a:cubicBezTo>
                  <a:cubicBezTo>
                    <a:pt x="726031" y="1374922"/>
                    <a:pt x="711565" y="1378479"/>
                    <a:pt x="698286" y="1377530"/>
                  </a:cubicBezTo>
                  <a:cubicBezTo>
                    <a:pt x="653941" y="1373973"/>
                    <a:pt x="609122" y="1378242"/>
                    <a:pt x="565489" y="1367333"/>
                  </a:cubicBezTo>
                  <a:cubicBezTo>
                    <a:pt x="563117" y="1366859"/>
                    <a:pt x="560272" y="1367333"/>
                    <a:pt x="557900" y="1367808"/>
                  </a:cubicBezTo>
                  <a:cubicBezTo>
                    <a:pt x="511421" y="1378479"/>
                    <a:pt x="467788" y="1359745"/>
                    <a:pt x="423444" y="1352631"/>
                  </a:cubicBezTo>
                  <a:cubicBezTo>
                    <a:pt x="391193" y="1347414"/>
                    <a:pt x="360839" y="1330577"/>
                    <a:pt x="329537" y="1318720"/>
                  </a:cubicBezTo>
                  <a:cubicBezTo>
                    <a:pt x="316258" y="1313741"/>
                    <a:pt x="303452" y="1307338"/>
                    <a:pt x="289935" y="1302595"/>
                  </a:cubicBezTo>
                  <a:cubicBezTo>
                    <a:pt x="253416" y="1289552"/>
                    <a:pt x="229703" y="1259910"/>
                    <a:pt x="201957" y="1235722"/>
                  </a:cubicBezTo>
                  <a:cubicBezTo>
                    <a:pt x="153344" y="1193275"/>
                    <a:pt x="123939" y="1136836"/>
                    <a:pt x="91452" y="1082769"/>
                  </a:cubicBezTo>
                  <a:cubicBezTo>
                    <a:pt x="74615" y="1056684"/>
                    <a:pt x="59201" y="1029413"/>
                    <a:pt x="44973" y="1001905"/>
                  </a:cubicBezTo>
                  <a:cubicBezTo>
                    <a:pt x="21022" y="955663"/>
                    <a:pt x="5134" y="906102"/>
                    <a:pt x="1814" y="854406"/>
                  </a:cubicBezTo>
                  <a:cubicBezTo>
                    <a:pt x="-1506" y="803184"/>
                    <a:pt x="391" y="751725"/>
                    <a:pt x="2288" y="700266"/>
                  </a:cubicBezTo>
                  <a:cubicBezTo>
                    <a:pt x="3711" y="663273"/>
                    <a:pt x="6319" y="626280"/>
                    <a:pt x="12722" y="589998"/>
                  </a:cubicBezTo>
                  <a:cubicBezTo>
                    <a:pt x="18888" y="554427"/>
                    <a:pt x="28136" y="518856"/>
                    <a:pt x="40230" y="484709"/>
                  </a:cubicBezTo>
                  <a:cubicBezTo>
                    <a:pt x="53747" y="446767"/>
                    <a:pt x="69398" y="409062"/>
                    <a:pt x="89317" y="374440"/>
                  </a:cubicBezTo>
                  <a:cubicBezTo>
                    <a:pt x="108525" y="341241"/>
                    <a:pt x="123702" y="305433"/>
                    <a:pt x="155479" y="279585"/>
                  </a:cubicBezTo>
                  <a:cubicBezTo>
                    <a:pt x="181089" y="258717"/>
                    <a:pt x="205040" y="235477"/>
                    <a:pt x="228991" y="212949"/>
                  </a:cubicBezTo>
                  <a:cubicBezTo>
                    <a:pt x="264325" y="180224"/>
                    <a:pt x="301792" y="150345"/>
                    <a:pt x="339734" y="121177"/>
                  </a:cubicBezTo>
                  <a:cubicBezTo>
                    <a:pt x="366768" y="100309"/>
                    <a:pt x="396173" y="81812"/>
                    <a:pt x="426764" y="66636"/>
                  </a:cubicBezTo>
                  <a:cubicBezTo>
                    <a:pt x="444312" y="58099"/>
                    <a:pt x="464468" y="54304"/>
                    <a:pt x="482965" y="45530"/>
                  </a:cubicBezTo>
                  <a:cubicBezTo>
                    <a:pt x="507390" y="34148"/>
                    <a:pt x="534424" y="27271"/>
                    <a:pt x="560983" y="20631"/>
                  </a:cubicBezTo>
                  <a:cubicBezTo>
                    <a:pt x="580666" y="15651"/>
                    <a:pt x="601771" y="16125"/>
                    <a:pt x="620979" y="10197"/>
                  </a:cubicBezTo>
                  <a:cubicBezTo>
                    <a:pt x="652281" y="711"/>
                    <a:pt x="685006" y="7114"/>
                    <a:pt x="71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322153" y="232828"/>
              <a:ext cx="804600" cy="9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6976599" y="2443157"/>
            <a:ext cx="543021" cy="519992"/>
            <a:chOff x="83" y="0"/>
            <a:chExt cx="1448057" cy="1386644"/>
          </a:xfrm>
        </p:grpSpPr>
        <p:sp>
          <p:nvSpPr>
            <p:cNvPr id="181" name="Google Shape;181;p18"/>
            <p:cNvSpPr/>
            <p:nvPr/>
          </p:nvSpPr>
          <p:spPr>
            <a:xfrm>
              <a:off x="83" y="0"/>
              <a:ext cx="1448057" cy="1386644"/>
            </a:xfrm>
            <a:custGeom>
              <a:rect b="b" l="l" r="r" t="t"/>
              <a:pathLst>
                <a:path extrusionOk="0" h="1386644" w="1448057">
                  <a:moveTo>
                    <a:pt x="716782" y="0"/>
                  </a:moveTo>
                  <a:cubicBezTo>
                    <a:pt x="718442" y="3083"/>
                    <a:pt x="720576" y="6640"/>
                    <a:pt x="722236" y="9723"/>
                  </a:cubicBezTo>
                  <a:cubicBezTo>
                    <a:pt x="725082" y="9248"/>
                    <a:pt x="727453" y="9723"/>
                    <a:pt x="728165" y="8774"/>
                  </a:cubicBezTo>
                  <a:cubicBezTo>
                    <a:pt x="733382" y="474"/>
                    <a:pt x="741207" y="474"/>
                    <a:pt x="749270" y="1660"/>
                  </a:cubicBezTo>
                  <a:cubicBezTo>
                    <a:pt x="751404" y="1897"/>
                    <a:pt x="754013" y="6166"/>
                    <a:pt x="755198" y="5928"/>
                  </a:cubicBezTo>
                  <a:cubicBezTo>
                    <a:pt x="789821" y="-6877"/>
                    <a:pt x="825391" y="5691"/>
                    <a:pt x="860487" y="1660"/>
                  </a:cubicBezTo>
                  <a:cubicBezTo>
                    <a:pt x="878273" y="-474"/>
                    <a:pt x="896769" y="949"/>
                    <a:pt x="914792" y="2371"/>
                  </a:cubicBezTo>
                  <a:cubicBezTo>
                    <a:pt x="936608" y="4268"/>
                    <a:pt x="958899" y="12568"/>
                    <a:pt x="980004" y="9960"/>
                  </a:cubicBezTo>
                  <a:cubicBezTo>
                    <a:pt x="1000398" y="7588"/>
                    <a:pt x="1018421" y="12094"/>
                    <a:pt x="1035732" y="18022"/>
                  </a:cubicBezTo>
                  <a:cubicBezTo>
                    <a:pt x="1060631" y="26322"/>
                    <a:pt x="1086716" y="29879"/>
                    <a:pt x="1110904" y="43870"/>
                  </a:cubicBezTo>
                  <a:cubicBezTo>
                    <a:pt x="1130350" y="55253"/>
                    <a:pt x="1154537" y="60470"/>
                    <a:pt x="1174220" y="73275"/>
                  </a:cubicBezTo>
                  <a:cubicBezTo>
                    <a:pt x="1191768" y="84658"/>
                    <a:pt x="1207656" y="98649"/>
                    <a:pt x="1223781" y="111929"/>
                  </a:cubicBezTo>
                  <a:cubicBezTo>
                    <a:pt x="1236824" y="122600"/>
                    <a:pt x="1249629" y="133745"/>
                    <a:pt x="1261961" y="145365"/>
                  </a:cubicBezTo>
                  <a:cubicBezTo>
                    <a:pt x="1304882" y="185441"/>
                    <a:pt x="1331679" y="236426"/>
                    <a:pt x="1356815" y="288359"/>
                  </a:cubicBezTo>
                  <a:cubicBezTo>
                    <a:pt x="1370095" y="315630"/>
                    <a:pt x="1383612" y="342901"/>
                    <a:pt x="1396892" y="370171"/>
                  </a:cubicBezTo>
                  <a:cubicBezTo>
                    <a:pt x="1415625" y="408825"/>
                    <a:pt x="1426060" y="448901"/>
                    <a:pt x="1431276" y="492297"/>
                  </a:cubicBezTo>
                  <a:cubicBezTo>
                    <a:pt x="1436968" y="539962"/>
                    <a:pt x="1434359" y="587389"/>
                    <a:pt x="1437442" y="634817"/>
                  </a:cubicBezTo>
                  <a:cubicBezTo>
                    <a:pt x="1439102" y="660902"/>
                    <a:pt x="1442185" y="686750"/>
                    <a:pt x="1445742" y="712598"/>
                  </a:cubicBezTo>
                  <a:cubicBezTo>
                    <a:pt x="1450010" y="743900"/>
                    <a:pt x="1448350" y="775202"/>
                    <a:pt x="1440999" y="805318"/>
                  </a:cubicBezTo>
                  <a:cubicBezTo>
                    <a:pt x="1436494" y="824052"/>
                    <a:pt x="1431039" y="843972"/>
                    <a:pt x="1422977" y="861283"/>
                  </a:cubicBezTo>
                  <a:cubicBezTo>
                    <a:pt x="1407089" y="895193"/>
                    <a:pt x="1386220" y="926970"/>
                    <a:pt x="1368198" y="959932"/>
                  </a:cubicBezTo>
                  <a:cubicBezTo>
                    <a:pt x="1358713" y="976768"/>
                    <a:pt x="1351836" y="995265"/>
                    <a:pt x="1341402" y="1011390"/>
                  </a:cubicBezTo>
                  <a:cubicBezTo>
                    <a:pt x="1315079" y="1051941"/>
                    <a:pt x="1301325" y="1098420"/>
                    <a:pt x="1276900" y="1139682"/>
                  </a:cubicBezTo>
                  <a:cubicBezTo>
                    <a:pt x="1261012" y="1166478"/>
                    <a:pt x="1241093" y="1190429"/>
                    <a:pt x="1217142" y="1210586"/>
                  </a:cubicBezTo>
                  <a:cubicBezTo>
                    <a:pt x="1190108" y="1233351"/>
                    <a:pt x="1163312" y="1256828"/>
                    <a:pt x="1134381" y="1276747"/>
                  </a:cubicBezTo>
                  <a:cubicBezTo>
                    <a:pt x="1094067" y="1304018"/>
                    <a:pt x="1052806" y="1330103"/>
                    <a:pt x="1009884" y="1353105"/>
                  </a:cubicBezTo>
                  <a:cubicBezTo>
                    <a:pt x="986644" y="1365674"/>
                    <a:pt x="959374" y="1370891"/>
                    <a:pt x="933763" y="1379190"/>
                  </a:cubicBezTo>
                  <a:cubicBezTo>
                    <a:pt x="930680" y="1380139"/>
                    <a:pt x="927123" y="1380139"/>
                    <a:pt x="923803" y="1380139"/>
                  </a:cubicBezTo>
                  <a:cubicBezTo>
                    <a:pt x="910998" y="1380613"/>
                    <a:pt x="898666" y="1374922"/>
                    <a:pt x="884913" y="1383696"/>
                  </a:cubicBezTo>
                  <a:cubicBezTo>
                    <a:pt x="876138" y="1389150"/>
                    <a:pt x="860962" y="1385593"/>
                    <a:pt x="848630" y="1384407"/>
                  </a:cubicBezTo>
                  <a:cubicBezTo>
                    <a:pt x="812111" y="1381325"/>
                    <a:pt x="774881" y="1389624"/>
                    <a:pt x="738362" y="1378716"/>
                  </a:cubicBezTo>
                  <a:cubicBezTo>
                    <a:pt x="726031" y="1374922"/>
                    <a:pt x="711565" y="1378479"/>
                    <a:pt x="698286" y="1377530"/>
                  </a:cubicBezTo>
                  <a:cubicBezTo>
                    <a:pt x="653941" y="1373973"/>
                    <a:pt x="609122" y="1378242"/>
                    <a:pt x="565489" y="1367333"/>
                  </a:cubicBezTo>
                  <a:cubicBezTo>
                    <a:pt x="563117" y="1366859"/>
                    <a:pt x="560272" y="1367333"/>
                    <a:pt x="557900" y="1367808"/>
                  </a:cubicBezTo>
                  <a:cubicBezTo>
                    <a:pt x="511421" y="1378479"/>
                    <a:pt x="467788" y="1359745"/>
                    <a:pt x="423444" y="1352631"/>
                  </a:cubicBezTo>
                  <a:cubicBezTo>
                    <a:pt x="391193" y="1347414"/>
                    <a:pt x="360839" y="1330577"/>
                    <a:pt x="329537" y="1318720"/>
                  </a:cubicBezTo>
                  <a:cubicBezTo>
                    <a:pt x="316258" y="1313741"/>
                    <a:pt x="303452" y="1307338"/>
                    <a:pt x="289935" y="1302595"/>
                  </a:cubicBezTo>
                  <a:cubicBezTo>
                    <a:pt x="253416" y="1289552"/>
                    <a:pt x="229703" y="1259910"/>
                    <a:pt x="201957" y="1235722"/>
                  </a:cubicBezTo>
                  <a:cubicBezTo>
                    <a:pt x="153344" y="1193275"/>
                    <a:pt x="123939" y="1136836"/>
                    <a:pt x="91452" y="1082769"/>
                  </a:cubicBezTo>
                  <a:cubicBezTo>
                    <a:pt x="74615" y="1056684"/>
                    <a:pt x="59201" y="1029413"/>
                    <a:pt x="44973" y="1001905"/>
                  </a:cubicBezTo>
                  <a:cubicBezTo>
                    <a:pt x="21022" y="955663"/>
                    <a:pt x="5134" y="906102"/>
                    <a:pt x="1814" y="854406"/>
                  </a:cubicBezTo>
                  <a:cubicBezTo>
                    <a:pt x="-1506" y="803184"/>
                    <a:pt x="391" y="751725"/>
                    <a:pt x="2288" y="700266"/>
                  </a:cubicBezTo>
                  <a:cubicBezTo>
                    <a:pt x="3711" y="663273"/>
                    <a:pt x="6319" y="626280"/>
                    <a:pt x="12722" y="589998"/>
                  </a:cubicBezTo>
                  <a:cubicBezTo>
                    <a:pt x="18888" y="554427"/>
                    <a:pt x="28136" y="518856"/>
                    <a:pt x="40230" y="484709"/>
                  </a:cubicBezTo>
                  <a:cubicBezTo>
                    <a:pt x="53747" y="446767"/>
                    <a:pt x="69398" y="409062"/>
                    <a:pt x="89317" y="374440"/>
                  </a:cubicBezTo>
                  <a:cubicBezTo>
                    <a:pt x="108525" y="341241"/>
                    <a:pt x="123702" y="305433"/>
                    <a:pt x="155479" y="279585"/>
                  </a:cubicBezTo>
                  <a:cubicBezTo>
                    <a:pt x="181089" y="258717"/>
                    <a:pt x="205040" y="235477"/>
                    <a:pt x="228991" y="212949"/>
                  </a:cubicBezTo>
                  <a:cubicBezTo>
                    <a:pt x="264325" y="180224"/>
                    <a:pt x="301792" y="150345"/>
                    <a:pt x="339734" y="121177"/>
                  </a:cubicBezTo>
                  <a:cubicBezTo>
                    <a:pt x="366768" y="100309"/>
                    <a:pt x="396173" y="81812"/>
                    <a:pt x="426764" y="66636"/>
                  </a:cubicBezTo>
                  <a:cubicBezTo>
                    <a:pt x="444312" y="58099"/>
                    <a:pt x="464468" y="54304"/>
                    <a:pt x="482965" y="45530"/>
                  </a:cubicBezTo>
                  <a:cubicBezTo>
                    <a:pt x="507390" y="34148"/>
                    <a:pt x="534424" y="27271"/>
                    <a:pt x="560983" y="20631"/>
                  </a:cubicBezTo>
                  <a:cubicBezTo>
                    <a:pt x="580666" y="15651"/>
                    <a:pt x="601771" y="16125"/>
                    <a:pt x="620979" y="10197"/>
                  </a:cubicBezTo>
                  <a:cubicBezTo>
                    <a:pt x="652281" y="711"/>
                    <a:pt x="685006" y="7114"/>
                    <a:pt x="71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322153" y="232828"/>
              <a:ext cx="804600" cy="9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756352" y="3247818"/>
            <a:ext cx="2278800" cy="981266"/>
            <a:chOff x="0" y="-104775"/>
            <a:chExt cx="6076800" cy="2616710"/>
          </a:xfrm>
        </p:grpSpPr>
        <p:sp>
          <p:nvSpPr>
            <p:cNvPr id="184" name="Google Shape;184;p18"/>
            <p:cNvSpPr txBox="1"/>
            <p:nvPr/>
          </p:nvSpPr>
          <p:spPr>
            <a:xfrm>
              <a:off x="0" y="-104775"/>
              <a:ext cx="607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1276535"/>
              <a:ext cx="6076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6" name="Google Shape;186;p18"/>
          <p:cNvGrpSpPr/>
          <p:nvPr/>
        </p:nvGrpSpPr>
        <p:grpSpPr>
          <a:xfrm>
            <a:off x="3432591" y="3247818"/>
            <a:ext cx="2278800" cy="981266"/>
            <a:chOff x="0" y="-104775"/>
            <a:chExt cx="6076800" cy="2616710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0" y="-104775"/>
              <a:ext cx="607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1276535"/>
              <a:ext cx="6076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6108830" y="3218608"/>
            <a:ext cx="2278800" cy="1012276"/>
            <a:chOff x="0" y="-104775"/>
            <a:chExt cx="6076800" cy="2699402"/>
          </a:xfrm>
        </p:grpSpPr>
        <p:sp>
          <p:nvSpPr>
            <p:cNvPr id="190" name="Google Shape;190;p18"/>
            <p:cNvSpPr txBox="1"/>
            <p:nvPr/>
          </p:nvSpPr>
          <p:spPr>
            <a:xfrm>
              <a:off x="0" y="-104775"/>
              <a:ext cx="6076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0" y="1359227"/>
              <a:ext cx="6076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/>
        </p:nvSpPr>
        <p:spPr>
          <a:xfrm>
            <a:off x="747899" y="509600"/>
            <a:ext cx="76482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 sz="500">
              <a:solidFill>
                <a:schemeClr val="accent1"/>
              </a:solidFill>
            </a:endParaRPr>
          </a:p>
        </p:txBody>
      </p:sp>
      <p:grpSp>
        <p:nvGrpSpPr>
          <p:cNvPr id="197" name="Google Shape;197;p19"/>
          <p:cNvGrpSpPr/>
          <p:nvPr/>
        </p:nvGrpSpPr>
        <p:grpSpPr>
          <a:xfrm>
            <a:off x="454363" y="1959646"/>
            <a:ext cx="2093175" cy="930231"/>
            <a:chOff x="0" y="-104775"/>
            <a:chExt cx="5581800" cy="2480616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514350" y="3403727"/>
            <a:ext cx="2093175" cy="930231"/>
            <a:chOff x="0" y="-104775"/>
            <a:chExt cx="5581800" cy="2480616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3465414" y="1959646"/>
            <a:ext cx="2093175" cy="930231"/>
            <a:chOff x="0" y="-104775"/>
            <a:chExt cx="5581800" cy="2480616"/>
          </a:xfrm>
        </p:grpSpPr>
        <p:sp>
          <p:nvSpPr>
            <p:cNvPr id="204" name="Google Shape;204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3525401" y="3403727"/>
            <a:ext cx="2093175" cy="930231"/>
            <a:chOff x="0" y="-104775"/>
            <a:chExt cx="5581800" cy="2480616"/>
          </a:xfrm>
        </p:grpSpPr>
        <p:sp>
          <p:nvSpPr>
            <p:cNvPr id="207" name="Google Shape;207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6476466" y="1959646"/>
            <a:ext cx="2093175" cy="930231"/>
            <a:chOff x="0" y="-104775"/>
            <a:chExt cx="5581800" cy="2480616"/>
          </a:xfrm>
        </p:grpSpPr>
        <p:sp>
          <p:nvSpPr>
            <p:cNvPr id="210" name="Google Shape;210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12" name="Google Shape;212;p19"/>
          <p:cNvGrpSpPr/>
          <p:nvPr/>
        </p:nvGrpSpPr>
        <p:grpSpPr>
          <a:xfrm>
            <a:off x="6536452" y="3403727"/>
            <a:ext cx="2093175" cy="930231"/>
            <a:chOff x="0" y="-104775"/>
            <a:chExt cx="5581800" cy="2480616"/>
          </a:xfrm>
        </p:grpSpPr>
        <p:sp>
          <p:nvSpPr>
            <p:cNvPr id="213" name="Google Shape;213;p19"/>
            <p:cNvSpPr txBox="1"/>
            <p:nvPr/>
          </p:nvSpPr>
          <p:spPr>
            <a:xfrm>
              <a:off x="0" y="-104775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0" y="1140441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15" name="Google Shape;215;p19"/>
          <p:cNvSpPr/>
          <p:nvPr/>
        </p:nvSpPr>
        <p:spPr>
          <a:xfrm>
            <a:off x="454363" y="3152289"/>
            <a:ext cx="2332582" cy="95535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3405427" y="3152289"/>
            <a:ext cx="2332581" cy="95535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6356491" y="3152289"/>
            <a:ext cx="2332581" cy="95535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 rot="-5400000">
            <a:off x="1929895" y="3128325"/>
            <a:ext cx="2332582" cy="95535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 rot="-5400000">
            <a:off x="4880959" y="3128325"/>
            <a:ext cx="2332582" cy="95535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 and Black Fun Doodles and Blobs Welcome to Math Class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42424"/>
      </a:accent1>
      <a:accent2>
        <a:srgbClr val="4EB250"/>
      </a:accent2>
      <a:accent3>
        <a:srgbClr val="86E688"/>
      </a:accent3>
      <a:accent4>
        <a:srgbClr val="C9FACA"/>
      </a:accent4>
      <a:accent5>
        <a:srgbClr val="F6F6F6"/>
      </a:accent5>
      <a:accent6>
        <a:srgbClr val="FFFFFF"/>
      </a:accent6>
      <a:hlink>
        <a:srgbClr val="86E6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