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6f77e0e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106f77e0e5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6f77e0e5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06f77e0e56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6f77e0e5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06f77e0e56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6f77e0e56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06f77e0e56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6f77e0e56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06f77e0e56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6f77e0e5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06f77e0e56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6f77e0e56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06f77e0e56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6f77e0e56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06f77e0e56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6f77e0e56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06f77e0e56_0_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6f77e0e5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06f77e0e56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6f77e0e56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06f77e0e56_0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6f77e0e5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106f77e0e5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6f77e0e56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6f77e0e56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6f77e0e56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06f77e0e56_0_2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06f77e0e56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106f77e0e56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06f77e0e56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g106f77e0e56_0_4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6f77e0e5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106f77e0e56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6f77e0e5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06f77e0e56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6f77e0e5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06f77e0e56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6f77e0e5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06f77e0e56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6f77e0e56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06f77e0e56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6f77e0e5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106f77e0e56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6f77e0e5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106f77e0e56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4462150" y="0"/>
            <a:ext cx="4682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14350" y="1581925"/>
            <a:ext cx="3467400" cy="207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3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423391" y="0"/>
            <a:ext cx="4720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4997350" y="495300"/>
            <a:ext cx="3291300" cy="207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" name="Google Shape;15;p3"/>
          <p:cNvSpPr/>
          <p:nvPr>
            <p:ph idx="2" type="pic"/>
          </p:nvPr>
        </p:nvSpPr>
        <p:spPr>
          <a:xfrm>
            <a:off x="523825" y="523875"/>
            <a:ext cx="3428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997400" y="3562350"/>
            <a:ext cx="3291300" cy="106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943225" y="3714375"/>
            <a:ext cx="5312700" cy="6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r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r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r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r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888075" y="846450"/>
            <a:ext cx="7368000" cy="207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3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514350" y="509600"/>
            <a:ext cx="7966200" cy="5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514350" y="2749975"/>
            <a:ext cx="8115300" cy="18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3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14350" y="509600"/>
            <a:ext cx="7966200" cy="5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514350" y="2749975"/>
            <a:ext cx="3589200" cy="18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5040470" y="2749975"/>
            <a:ext cx="3589200" cy="18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514350" y="509600"/>
            <a:ext cx="7966200" cy="5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514350" y="2749975"/>
            <a:ext cx="2304000" cy="18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419963" y="2749975"/>
            <a:ext cx="2304000" cy="18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6325563" y="2749975"/>
            <a:ext cx="2304000" cy="188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-9" y="0"/>
            <a:ext cx="4720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 txBox="1"/>
          <p:nvPr>
            <p:ph type="ctrTitle"/>
          </p:nvPr>
        </p:nvSpPr>
        <p:spPr>
          <a:xfrm>
            <a:off x="573950" y="1532700"/>
            <a:ext cx="3291300" cy="207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7" name="Google Shape;37;p8"/>
          <p:cNvSpPr/>
          <p:nvPr>
            <p:ph idx="2" type="pic"/>
          </p:nvPr>
        </p:nvSpPr>
        <p:spPr>
          <a:xfrm>
            <a:off x="5244625" y="523875"/>
            <a:ext cx="34284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9.jpg"/><Relationship Id="rId5" Type="http://schemas.openxmlformats.org/officeDocument/2006/relationships/image" Target="../media/image19.jpg"/><Relationship Id="rId6" Type="http://schemas.openxmlformats.org/officeDocument/2006/relationships/image" Target="../media/image7.jpg"/><Relationship Id="rId7" Type="http://schemas.openxmlformats.org/officeDocument/2006/relationships/image" Target="../media/image4.jpg"/><Relationship Id="rId8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/>
        </p:nvSpPr>
        <p:spPr>
          <a:xfrm>
            <a:off x="514350" y="1581932"/>
            <a:ext cx="34674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Problem Solving Math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Presentation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46" name="Google Shape;46;p11"/>
          <p:cNvPicPr preferRelativeResize="0"/>
          <p:nvPr/>
        </p:nvPicPr>
        <p:blipFill rotWithShape="1">
          <a:blip r:embed="rId3">
            <a:alphaModFix/>
          </a:blip>
          <a:srcRect b="0" l="24300" r="14994" t="0"/>
          <a:stretch/>
        </p:blipFill>
        <p:spPr>
          <a:xfrm>
            <a:off x="4462010" y="0"/>
            <a:ext cx="46819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5362516" y="3715850"/>
            <a:ext cx="289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Include a citation or supporting message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888068" y="845038"/>
            <a:ext cx="5787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an original statement or inspiring quote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/>
          <p:nvPr/>
        </p:nvSpPr>
        <p:spPr>
          <a:xfrm>
            <a:off x="732738" y="1762641"/>
            <a:ext cx="1780800" cy="2866500"/>
          </a:xfrm>
          <a:prstGeom prst="rect">
            <a:avLst/>
          </a:prstGeom>
          <a:solidFill>
            <a:srgbClr val="56787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4664602" y="1762641"/>
            <a:ext cx="1780800" cy="286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2698670" y="1762641"/>
            <a:ext cx="1780800" cy="2866500"/>
          </a:xfrm>
          <a:prstGeom prst="rect">
            <a:avLst/>
          </a:prstGeom>
          <a:solidFill>
            <a:srgbClr val="56787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6630535" y="1762641"/>
            <a:ext cx="1780800" cy="286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732738" y="1762641"/>
            <a:ext cx="1780800" cy="2866500"/>
          </a:xfrm>
          <a:prstGeom prst="rect">
            <a:avLst/>
          </a:prstGeom>
          <a:solidFill>
            <a:srgbClr val="56787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2698670" y="1762641"/>
            <a:ext cx="1780800" cy="286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732738" y="1762641"/>
            <a:ext cx="1780800" cy="286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" name="Google Shape;181;p21"/>
          <p:cNvGrpSpPr/>
          <p:nvPr/>
        </p:nvGrpSpPr>
        <p:grpSpPr>
          <a:xfrm>
            <a:off x="1015670" y="3887346"/>
            <a:ext cx="1214888" cy="449355"/>
            <a:chOff x="0" y="-9525"/>
            <a:chExt cx="3239700" cy="1198280"/>
          </a:xfrm>
        </p:grpSpPr>
        <p:sp>
          <p:nvSpPr>
            <p:cNvPr id="182" name="Google Shape;182;p21"/>
            <p:cNvSpPr txBox="1"/>
            <p:nvPr/>
          </p:nvSpPr>
          <p:spPr>
            <a:xfrm>
              <a:off x="0" y="-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83" name="Google Shape;183;p21"/>
            <p:cNvSpPr txBox="1"/>
            <p:nvPr/>
          </p:nvSpPr>
          <p:spPr>
            <a:xfrm>
              <a:off x="0" y="73725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84" name="Google Shape;184;p21"/>
          <p:cNvGrpSpPr/>
          <p:nvPr/>
        </p:nvGrpSpPr>
        <p:grpSpPr>
          <a:xfrm>
            <a:off x="4947534" y="3887346"/>
            <a:ext cx="1214888" cy="449355"/>
            <a:chOff x="0" y="-9525"/>
            <a:chExt cx="3239700" cy="1198280"/>
          </a:xfrm>
        </p:grpSpPr>
        <p:sp>
          <p:nvSpPr>
            <p:cNvPr id="185" name="Google Shape;185;p21"/>
            <p:cNvSpPr txBox="1"/>
            <p:nvPr/>
          </p:nvSpPr>
          <p:spPr>
            <a:xfrm>
              <a:off x="0" y="-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86" name="Google Shape;186;p21"/>
            <p:cNvSpPr txBox="1"/>
            <p:nvPr/>
          </p:nvSpPr>
          <p:spPr>
            <a:xfrm>
              <a:off x="0" y="73725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87" name="Google Shape;187;p21"/>
          <p:cNvGrpSpPr/>
          <p:nvPr/>
        </p:nvGrpSpPr>
        <p:grpSpPr>
          <a:xfrm>
            <a:off x="2981602" y="3887346"/>
            <a:ext cx="1214888" cy="449355"/>
            <a:chOff x="0" y="-9525"/>
            <a:chExt cx="3239700" cy="1198280"/>
          </a:xfrm>
        </p:grpSpPr>
        <p:sp>
          <p:nvSpPr>
            <p:cNvPr id="188" name="Google Shape;188;p21"/>
            <p:cNvSpPr txBox="1"/>
            <p:nvPr/>
          </p:nvSpPr>
          <p:spPr>
            <a:xfrm>
              <a:off x="0" y="-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89" name="Google Shape;189;p21"/>
            <p:cNvSpPr txBox="1"/>
            <p:nvPr/>
          </p:nvSpPr>
          <p:spPr>
            <a:xfrm>
              <a:off x="0" y="73725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90" name="Google Shape;190;p21"/>
          <p:cNvGrpSpPr/>
          <p:nvPr/>
        </p:nvGrpSpPr>
        <p:grpSpPr>
          <a:xfrm>
            <a:off x="6913467" y="3887346"/>
            <a:ext cx="1214888" cy="449355"/>
            <a:chOff x="0" y="-9525"/>
            <a:chExt cx="3239700" cy="1198280"/>
          </a:xfrm>
        </p:grpSpPr>
        <p:sp>
          <p:nvSpPr>
            <p:cNvPr id="191" name="Google Shape;191;p21"/>
            <p:cNvSpPr txBox="1"/>
            <p:nvPr/>
          </p:nvSpPr>
          <p:spPr>
            <a:xfrm>
              <a:off x="0" y="-9525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92" name="Google Shape;192;p21"/>
            <p:cNvSpPr txBox="1"/>
            <p:nvPr/>
          </p:nvSpPr>
          <p:spPr>
            <a:xfrm>
              <a:off x="0" y="73725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93" name="Google Shape;193;p21"/>
          <p:cNvGrpSpPr/>
          <p:nvPr/>
        </p:nvGrpSpPr>
        <p:grpSpPr>
          <a:xfrm>
            <a:off x="1294993" y="510778"/>
            <a:ext cx="6554025" cy="906334"/>
            <a:chOff x="0" y="-9525"/>
            <a:chExt cx="17477400" cy="2416892"/>
          </a:xfrm>
        </p:grpSpPr>
        <p:sp>
          <p:nvSpPr>
            <p:cNvPr id="194" name="Google Shape;194;p21"/>
            <p:cNvSpPr txBox="1"/>
            <p:nvPr/>
          </p:nvSpPr>
          <p:spPr>
            <a:xfrm>
              <a:off x="0" y="-9525"/>
              <a:ext cx="174774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Team Members Page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0" y="1791767"/>
              <a:ext cx="1747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</a:t>
              </a:r>
              <a:r>
                <a:rPr lang="en" sz="4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196" name="Google Shape;196;p21"/>
          <p:cNvPicPr preferRelativeResize="0"/>
          <p:nvPr/>
        </p:nvPicPr>
        <p:blipFill rotWithShape="1">
          <a:blip r:embed="rId3">
            <a:alphaModFix/>
          </a:blip>
          <a:srcRect b="17067" l="36029" r="30073" t="23567"/>
          <a:stretch/>
        </p:blipFill>
        <p:spPr>
          <a:xfrm>
            <a:off x="912173" y="2021142"/>
            <a:ext cx="1421856" cy="166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 rotWithShape="1">
          <a:blip r:embed="rId4">
            <a:alphaModFix/>
          </a:blip>
          <a:srcRect b="14614" l="0" r="0" t="7400"/>
          <a:stretch/>
        </p:blipFill>
        <p:spPr>
          <a:xfrm>
            <a:off x="2878106" y="2021142"/>
            <a:ext cx="1421857" cy="166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1"/>
          <p:cNvPicPr preferRelativeResize="0"/>
          <p:nvPr/>
        </p:nvPicPr>
        <p:blipFill rotWithShape="1">
          <a:blip r:embed="rId5">
            <a:alphaModFix/>
          </a:blip>
          <a:srcRect b="16042" l="0" r="0" t="6118"/>
          <a:stretch/>
        </p:blipFill>
        <p:spPr>
          <a:xfrm>
            <a:off x="4844039" y="2021142"/>
            <a:ext cx="1421856" cy="166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6">
            <a:alphaModFix/>
          </a:blip>
          <a:srcRect b="22999" l="0" r="0" t="0"/>
          <a:stretch/>
        </p:blipFill>
        <p:spPr>
          <a:xfrm>
            <a:off x="6802246" y="2021142"/>
            <a:ext cx="1437305" cy="166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>
            <a:off x="2968861" y="517227"/>
            <a:ext cx="3576600" cy="411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"/>
          <p:cNvSpPr txBox="1"/>
          <p:nvPr/>
        </p:nvSpPr>
        <p:spPr>
          <a:xfrm>
            <a:off x="514350" y="858074"/>
            <a:ext cx="221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Big Topic or Idea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3383007" y="896174"/>
            <a:ext cx="2188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 b="0" l="0" r="5276" t="0"/>
          <a:stretch/>
        </p:blipFill>
        <p:spPr>
          <a:xfrm>
            <a:off x="6545496" y="517227"/>
            <a:ext cx="2598503" cy="411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3"/>
          <p:cNvGrpSpPr/>
          <p:nvPr/>
        </p:nvGrpSpPr>
        <p:grpSpPr>
          <a:xfrm>
            <a:off x="1524203" y="1585212"/>
            <a:ext cx="6095588" cy="1841090"/>
            <a:chOff x="0" y="0"/>
            <a:chExt cx="16254900" cy="4909574"/>
          </a:xfrm>
        </p:grpSpPr>
        <p:sp>
          <p:nvSpPr>
            <p:cNvPr id="213" name="Google Shape;213;p23"/>
            <p:cNvSpPr txBox="1"/>
            <p:nvPr/>
          </p:nvSpPr>
          <p:spPr>
            <a:xfrm>
              <a:off x="1093437" y="12700"/>
              <a:ext cx="14067900" cy="295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14" name="Google Shape;214;p23"/>
            <p:cNvSpPr txBox="1"/>
            <p:nvPr/>
          </p:nvSpPr>
          <p:spPr>
            <a:xfrm>
              <a:off x="0" y="3883274"/>
              <a:ext cx="162549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cxnSp>
          <p:nvCxnSpPr>
            <p:cNvPr id="215" name="Google Shape;215;p23"/>
            <p:cNvCxnSpPr/>
            <p:nvPr/>
          </p:nvCxnSpPr>
          <p:spPr>
            <a:xfrm>
              <a:off x="1698803" y="0"/>
              <a:ext cx="12857400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6" name="Google Shape;216;p23"/>
            <p:cNvCxnSpPr/>
            <p:nvPr/>
          </p:nvCxnSpPr>
          <p:spPr>
            <a:xfrm>
              <a:off x="1698803" y="3126878"/>
              <a:ext cx="12857400" cy="0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4"/>
          <p:cNvGrpSpPr/>
          <p:nvPr/>
        </p:nvGrpSpPr>
        <p:grpSpPr>
          <a:xfrm>
            <a:off x="721351" y="555562"/>
            <a:ext cx="2309850" cy="1425659"/>
            <a:chOff x="0" y="0"/>
            <a:chExt cx="6159600" cy="3801757"/>
          </a:xfrm>
        </p:grpSpPr>
        <p:sp>
          <p:nvSpPr>
            <p:cNvPr id="222" name="Google Shape;222;p24"/>
            <p:cNvSpPr txBox="1"/>
            <p:nvPr/>
          </p:nvSpPr>
          <p:spPr>
            <a:xfrm>
              <a:off x="0" y="2176357"/>
              <a:ext cx="6159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3" name="Google Shape;223;p24"/>
            <p:cNvSpPr txBox="1"/>
            <p:nvPr/>
          </p:nvSpPr>
          <p:spPr>
            <a:xfrm>
              <a:off x="0" y="111707"/>
              <a:ext cx="58575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 out 5</a:t>
              </a:r>
              <a:endParaRPr sz="700">
                <a:solidFill>
                  <a:schemeClr val="dk1"/>
                </a:solidFill>
              </a:endParaRPr>
            </a:p>
          </p:txBody>
        </p:sp>
        <p:cxnSp>
          <p:nvCxnSpPr>
            <p:cNvPr id="224" name="Google Shape;224;p24"/>
            <p:cNvCxnSpPr/>
            <p:nvPr/>
          </p:nvCxnSpPr>
          <p:spPr>
            <a:xfrm>
              <a:off x="0" y="0"/>
              <a:ext cx="58575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5" name="Google Shape;225;p24"/>
            <p:cNvCxnSpPr/>
            <p:nvPr/>
          </p:nvCxnSpPr>
          <p:spPr>
            <a:xfrm>
              <a:off x="0" y="1786467"/>
              <a:ext cx="58575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26" name="Google Shape;226;p24"/>
          <p:cNvGrpSpPr/>
          <p:nvPr/>
        </p:nvGrpSpPr>
        <p:grpSpPr>
          <a:xfrm>
            <a:off x="3388754" y="1860758"/>
            <a:ext cx="2309850" cy="1425659"/>
            <a:chOff x="0" y="0"/>
            <a:chExt cx="6159600" cy="3801757"/>
          </a:xfrm>
        </p:grpSpPr>
        <p:sp>
          <p:nvSpPr>
            <p:cNvPr id="227" name="Google Shape;227;p24"/>
            <p:cNvSpPr txBox="1"/>
            <p:nvPr/>
          </p:nvSpPr>
          <p:spPr>
            <a:xfrm>
              <a:off x="0" y="2176357"/>
              <a:ext cx="6159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28" name="Google Shape;228;p24"/>
            <p:cNvSpPr txBox="1"/>
            <p:nvPr/>
          </p:nvSpPr>
          <p:spPr>
            <a:xfrm>
              <a:off x="0" y="111707"/>
              <a:ext cx="58575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95%</a:t>
              </a:r>
              <a:endParaRPr sz="700">
                <a:solidFill>
                  <a:schemeClr val="dk1"/>
                </a:solidFill>
              </a:endParaRPr>
            </a:p>
          </p:txBody>
        </p:sp>
        <p:cxnSp>
          <p:nvCxnSpPr>
            <p:cNvPr id="229" name="Google Shape;229;p24"/>
            <p:cNvCxnSpPr/>
            <p:nvPr/>
          </p:nvCxnSpPr>
          <p:spPr>
            <a:xfrm>
              <a:off x="0" y="0"/>
              <a:ext cx="58575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0" name="Google Shape;230;p24"/>
            <p:cNvCxnSpPr/>
            <p:nvPr/>
          </p:nvCxnSpPr>
          <p:spPr>
            <a:xfrm>
              <a:off x="0" y="1786467"/>
              <a:ext cx="58575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31" name="Google Shape;231;p24"/>
          <p:cNvGrpSpPr/>
          <p:nvPr/>
        </p:nvGrpSpPr>
        <p:grpSpPr>
          <a:xfrm>
            <a:off x="6056157" y="3165954"/>
            <a:ext cx="2366479" cy="1424687"/>
            <a:chOff x="0" y="0"/>
            <a:chExt cx="6310611" cy="3799164"/>
          </a:xfrm>
        </p:grpSpPr>
        <p:cxnSp>
          <p:nvCxnSpPr>
            <p:cNvPr id="232" name="Google Shape;232;p24"/>
            <p:cNvCxnSpPr/>
            <p:nvPr/>
          </p:nvCxnSpPr>
          <p:spPr>
            <a:xfrm>
              <a:off x="151011" y="0"/>
              <a:ext cx="58575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3" name="Google Shape;233;p24"/>
            <p:cNvCxnSpPr/>
            <p:nvPr/>
          </p:nvCxnSpPr>
          <p:spPr>
            <a:xfrm>
              <a:off x="151011" y="1783874"/>
              <a:ext cx="5857500" cy="0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4" name="Google Shape;234;p24"/>
            <p:cNvSpPr txBox="1"/>
            <p:nvPr/>
          </p:nvSpPr>
          <p:spPr>
            <a:xfrm>
              <a:off x="151011" y="2173764"/>
              <a:ext cx="6159600" cy="16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the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featured statistic.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35" name="Google Shape;235;p24"/>
            <p:cNvSpPr txBox="1"/>
            <p:nvPr/>
          </p:nvSpPr>
          <p:spPr>
            <a:xfrm>
              <a:off x="0" y="111707"/>
              <a:ext cx="61596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123 million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/>
          </a:blip>
          <a:srcRect b="0" l="0" r="0" t="15640"/>
          <a:stretch/>
        </p:blipFill>
        <p:spPr>
          <a:xfrm>
            <a:off x="0" y="774"/>
            <a:ext cx="9143999" cy="514272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514350" y="3554516"/>
            <a:ext cx="8115300" cy="158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5574780" y="4024313"/>
            <a:ext cx="260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a closing statement or call-to-action here.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967021" y="3933825"/>
            <a:ext cx="3725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/>
          <p:nvPr/>
        </p:nvSpPr>
        <p:spPr>
          <a:xfrm>
            <a:off x="0" y="514350"/>
            <a:ext cx="3890400" cy="4114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26"/>
          <p:cNvGrpSpPr/>
          <p:nvPr/>
        </p:nvGrpSpPr>
        <p:grpSpPr>
          <a:xfrm>
            <a:off x="4498754" y="1539373"/>
            <a:ext cx="4130888" cy="2031286"/>
            <a:chOff x="0" y="-47625"/>
            <a:chExt cx="11015700" cy="5416763"/>
          </a:xfrm>
        </p:grpSpPr>
        <p:sp>
          <p:nvSpPr>
            <p:cNvPr id="250" name="Google Shape;250;p26"/>
            <p:cNvSpPr txBox="1"/>
            <p:nvPr/>
          </p:nvSpPr>
          <p:spPr>
            <a:xfrm>
              <a:off x="0" y="4753538"/>
              <a:ext cx="11015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1" name="Google Shape;251;p26"/>
            <p:cNvSpPr txBox="1"/>
            <p:nvPr/>
          </p:nvSpPr>
          <p:spPr>
            <a:xfrm>
              <a:off x="0" y="-47625"/>
              <a:ext cx="11015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6"/>
            <p:cNvSpPr txBox="1"/>
            <p:nvPr/>
          </p:nvSpPr>
          <p:spPr>
            <a:xfrm>
              <a:off x="0" y="2080097"/>
              <a:ext cx="110157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238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boto"/>
                <a:buChar char="●"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Presentation template by</a:t>
              </a: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" sz="15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SlidesCarnival</a:t>
              </a:r>
              <a:endParaRPr b="1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238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boto"/>
                <a:buChar char="●"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Photographs by</a:t>
              </a: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b="1" lang="en" sz="15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Pexels</a:t>
              </a:r>
              <a:endParaRPr b="1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3" name="Google Shape;253;p26"/>
          <p:cNvSpPr txBox="1"/>
          <p:nvPr/>
        </p:nvSpPr>
        <p:spPr>
          <a:xfrm>
            <a:off x="904708" y="2219325"/>
            <a:ext cx="221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/>
          <p:nvPr/>
        </p:nvSpPr>
        <p:spPr>
          <a:xfrm>
            <a:off x="0" y="514350"/>
            <a:ext cx="3890400" cy="4114800"/>
          </a:xfrm>
          <a:prstGeom prst="rect">
            <a:avLst/>
          </a:prstGeom>
          <a:solidFill>
            <a:srgbClr val="DA8F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27"/>
          <p:cNvGrpSpPr/>
          <p:nvPr/>
        </p:nvGrpSpPr>
        <p:grpSpPr>
          <a:xfrm>
            <a:off x="4572000" y="1341129"/>
            <a:ext cx="4057650" cy="2464355"/>
            <a:chOff x="0" y="-47625"/>
            <a:chExt cx="10820400" cy="6571614"/>
          </a:xfrm>
        </p:grpSpPr>
        <p:sp>
          <p:nvSpPr>
            <p:cNvPr id="260" name="Google Shape;260;p27"/>
            <p:cNvSpPr txBox="1"/>
            <p:nvPr/>
          </p:nvSpPr>
          <p:spPr>
            <a:xfrm>
              <a:off x="0" y="-47625"/>
              <a:ext cx="108204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1" name="Google Shape;261;p27"/>
            <p:cNvSpPr txBox="1"/>
            <p:nvPr/>
          </p:nvSpPr>
          <p:spPr>
            <a:xfrm>
              <a:off x="0" y="5169489"/>
              <a:ext cx="108204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can find these fonts online too.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62" name="Google Shape;262;p27"/>
            <p:cNvSpPr txBox="1"/>
            <p:nvPr/>
          </p:nvSpPr>
          <p:spPr>
            <a:xfrm>
              <a:off x="0" y="2061047"/>
              <a:ext cx="108204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238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boto"/>
                <a:buChar char="●"/>
              </a:pPr>
              <a:r>
                <a:rPr b="1" i="0" lang="en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Titles: Roboto Bold</a:t>
              </a:r>
              <a:endParaRPr sz="700">
                <a:solidFill>
                  <a:schemeClr val="dk1"/>
                </a:solidFill>
              </a:endParaRPr>
            </a:p>
            <a:p>
              <a:pPr indent="-3238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boto"/>
                <a:buChar char="●"/>
              </a:pPr>
              <a:r>
                <a:rPr b="1" i="0" lang="en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Headers: Roboto Bold</a:t>
              </a:r>
              <a:endParaRPr sz="700">
                <a:solidFill>
                  <a:schemeClr val="dk1"/>
                </a:solidFill>
              </a:endParaRPr>
            </a:p>
            <a:p>
              <a:pPr indent="-3238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boto"/>
                <a:buChar char="●"/>
              </a:pPr>
              <a:r>
                <a:rPr b="1" i="0" lang="en" sz="15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Body Copy: Roboto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sp>
        <p:nvSpPr>
          <p:cNvPr id="263" name="Google Shape;263;p27"/>
          <p:cNvSpPr txBox="1"/>
          <p:nvPr/>
        </p:nvSpPr>
        <p:spPr>
          <a:xfrm>
            <a:off x="629162" y="2038350"/>
            <a:ext cx="2837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Fonts In this Presentation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/>
          <p:nvPr/>
        </p:nvSpPr>
        <p:spPr>
          <a:xfrm>
            <a:off x="514350" y="2179914"/>
            <a:ext cx="8115300" cy="244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28"/>
          <p:cNvCxnSpPr/>
          <p:nvPr/>
        </p:nvCxnSpPr>
        <p:spPr>
          <a:xfrm>
            <a:off x="760269" y="2689290"/>
            <a:ext cx="5977800" cy="0"/>
          </a:xfrm>
          <a:prstGeom prst="straightConnector1">
            <a:avLst/>
          </a:pr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28"/>
          <p:cNvSpPr/>
          <p:nvPr/>
        </p:nvSpPr>
        <p:spPr>
          <a:xfrm>
            <a:off x="750744" y="2645579"/>
            <a:ext cx="135300" cy="12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2719715" y="2625232"/>
            <a:ext cx="135300" cy="12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8"/>
          <p:cNvSpPr/>
          <p:nvPr/>
        </p:nvSpPr>
        <p:spPr>
          <a:xfrm>
            <a:off x="4655995" y="2645579"/>
            <a:ext cx="135300" cy="12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/>
          <p:nvPr/>
        </p:nvSpPr>
        <p:spPr>
          <a:xfrm>
            <a:off x="6737905" y="2645579"/>
            <a:ext cx="135300" cy="12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8"/>
          <p:cNvSpPr txBox="1"/>
          <p:nvPr/>
        </p:nvSpPr>
        <p:spPr>
          <a:xfrm>
            <a:off x="514350" y="504825"/>
            <a:ext cx="5860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 Timeline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275" name="Google Shape;275;p28"/>
          <p:cNvGrpSpPr/>
          <p:nvPr/>
        </p:nvGrpSpPr>
        <p:grpSpPr>
          <a:xfrm>
            <a:off x="760269" y="2942725"/>
            <a:ext cx="1645875" cy="1266150"/>
            <a:chOff x="0" y="0"/>
            <a:chExt cx="4389000" cy="3376400"/>
          </a:xfrm>
        </p:grpSpPr>
        <p:sp>
          <p:nvSpPr>
            <p:cNvPr id="276" name="Google Shape;276;p28"/>
            <p:cNvSpPr txBox="1"/>
            <p:nvPr/>
          </p:nvSpPr>
          <p:spPr>
            <a:xfrm>
              <a:off x="0" y="0"/>
              <a:ext cx="4389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77" name="Google Shape;277;p28"/>
            <p:cNvSpPr txBox="1"/>
            <p:nvPr/>
          </p:nvSpPr>
          <p:spPr>
            <a:xfrm>
              <a:off x="0" y="1701800"/>
              <a:ext cx="4389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78" name="Google Shape;278;p28"/>
          <p:cNvGrpSpPr/>
          <p:nvPr/>
        </p:nvGrpSpPr>
        <p:grpSpPr>
          <a:xfrm>
            <a:off x="2719715" y="2942725"/>
            <a:ext cx="1645875" cy="1266150"/>
            <a:chOff x="0" y="0"/>
            <a:chExt cx="4389000" cy="3376400"/>
          </a:xfrm>
        </p:grpSpPr>
        <p:sp>
          <p:nvSpPr>
            <p:cNvPr id="279" name="Google Shape;279;p28"/>
            <p:cNvSpPr txBox="1"/>
            <p:nvPr/>
          </p:nvSpPr>
          <p:spPr>
            <a:xfrm>
              <a:off x="0" y="0"/>
              <a:ext cx="4389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80" name="Google Shape;280;p28"/>
            <p:cNvSpPr txBox="1"/>
            <p:nvPr/>
          </p:nvSpPr>
          <p:spPr>
            <a:xfrm>
              <a:off x="0" y="1701800"/>
              <a:ext cx="4389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81" name="Google Shape;281;p28"/>
          <p:cNvGrpSpPr/>
          <p:nvPr/>
        </p:nvGrpSpPr>
        <p:grpSpPr>
          <a:xfrm>
            <a:off x="4655995" y="2942725"/>
            <a:ext cx="1645875" cy="1266150"/>
            <a:chOff x="0" y="0"/>
            <a:chExt cx="4389000" cy="3376400"/>
          </a:xfrm>
        </p:grpSpPr>
        <p:sp>
          <p:nvSpPr>
            <p:cNvPr id="282" name="Google Shape;282;p28"/>
            <p:cNvSpPr txBox="1"/>
            <p:nvPr/>
          </p:nvSpPr>
          <p:spPr>
            <a:xfrm>
              <a:off x="0" y="0"/>
              <a:ext cx="4389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83" name="Google Shape;283;p28"/>
            <p:cNvSpPr txBox="1"/>
            <p:nvPr/>
          </p:nvSpPr>
          <p:spPr>
            <a:xfrm>
              <a:off x="0" y="1701800"/>
              <a:ext cx="4389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84" name="Google Shape;284;p28"/>
          <p:cNvGrpSpPr/>
          <p:nvPr/>
        </p:nvGrpSpPr>
        <p:grpSpPr>
          <a:xfrm>
            <a:off x="6737905" y="2942725"/>
            <a:ext cx="1645875" cy="1266150"/>
            <a:chOff x="0" y="0"/>
            <a:chExt cx="4389000" cy="3376400"/>
          </a:xfrm>
        </p:grpSpPr>
        <p:sp>
          <p:nvSpPr>
            <p:cNvPr id="285" name="Google Shape;285;p28"/>
            <p:cNvSpPr txBox="1"/>
            <p:nvPr/>
          </p:nvSpPr>
          <p:spPr>
            <a:xfrm>
              <a:off x="0" y="0"/>
              <a:ext cx="4389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86" name="Google Shape;286;p28"/>
            <p:cNvSpPr txBox="1"/>
            <p:nvPr/>
          </p:nvSpPr>
          <p:spPr>
            <a:xfrm>
              <a:off x="0" y="1701800"/>
              <a:ext cx="4389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/>
          <p:nvPr/>
        </p:nvSpPr>
        <p:spPr>
          <a:xfrm>
            <a:off x="514350" y="514350"/>
            <a:ext cx="8115300" cy="411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9"/>
          <p:cNvSpPr txBox="1"/>
          <p:nvPr/>
        </p:nvSpPr>
        <p:spPr>
          <a:xfrm>
            <a:off x="935813" y="1175226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3017124" y="1175226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5098435" y="1175226"/>
            <a:ext cx="102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7179746" y="1175226"/>
            <a:ext cx="106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endParaRPr sz="700">
              <a:solidFill>
                <a:schemeClr val="dk2"/>
              </a:solidFill>
            </a:endParaRPr>
          </a:p>
        </p:txBody>
      </p:sp>
      <p:grpSp>
        <p:nvGrpSpPr>
          <p:cNvPr id="296" name="Google Shape;296;p29"/>
          <p:cNvGrpSpPr/>
          <p:nvPr/>
        </p:nvGrpSpPr>
        <p:grpSpPr>
          <a:xfrm>
            <a:off x="791383" y="2564606"/>
            <a:ext cx="1317262" cy="1587709"/>
            <a:chOff x="0" y="-19050"/>
            <a:chExt cx="3512700" cy="4233892"/>
          </a:xfrm>
        </p:grpSpPr>
        <p:sp>
          <p:nvSpPr>
            <p:cNvPr id="297" name="Google Shape;297;p29"/>
            <p:cNvSpPr txBox="1"/>
            <p:nvPr/>
          </p:nvSpPr>
          <p:spPr>
            <a:xfrm>
              <a:off x="0" y="-1905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Strengths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0" y="1357942"/>
              <a:ext cx="35127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99" name="Google Shape;299;p29"/>
          <p:cNvGrpSpPr/>
          <p:nvPr/>
        </p:nvGrpSpPr>
        <p:grpSpPr>
          <a:xfrm>
            <a:off x="2872694" y="2564606"/>
            <a:ext cx="1317263" cy="1811716"/>
            <a:chOff x="0" y="-19050"/>
            <a:chExt cx="3512700" cy="4831242"/>
          </a:xfrm>
        </p:grpSpPr>
        <p:sp>
          <p:nvSpPr>
            <p:cNvPr id="300" name="Google Shape;300;p29"/>
            <p:cNvSpPr txBox="1"/>
            <p:nvPr/>
          </p:nvSpPr>
          <p:spPr>
            <a:xfrm>
              <a:off x="0" y="-1905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Weaknesses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0" y="1364292"/>
              <a:ext cx="35127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2" name="Google Shape;302;p29"/>
          <p:cNvGrpSpPr/>
          <p:nvPr/>
        </p:nvGrpSpPr>
        <p:grpSpPr>
          <a:xfrm>
            <a:off x="4954005" y="2564606"/>
            <a:ext cx="1317263" cy="1590091"/>
            <a:chOff x="0" y="-19050"/>
            <a:chExt cx="3512700" cy="4240242"/>
          </a:xfrm>
        </p:grpSpPr>
        <p:sp>
          <p:nvSpPr>
            <p:cNvPr id="303" name="Google Shape;303;p29"/>
            <p:cNvSpPr txBox="1"/>
            <p:nvPr/>
          </p:nvSpPr>
          <p:spPr>
            <a:xfrm>
              <a:off x="0" y="-1905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Opportunities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0" y="1364292"/>
              <a:ext cx="35127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7035316" y="2564606"/>
            <a:ext cx="1317263" cy="1590091"/>
            <a:chOff x="0" y="-19050"/>
            <a:chExt cx="3512700" cy="4240242"/>
          </a:xfrm>
        </p:grpSpPr>
        <p:sp>
          <p:nvSpPr>
            <p:cNvPr id="306" name="Google Shape;306;p29"/>
            <p:cNvSpPr txBox="1"/>
            <p:nvPr/>
          </p:nvSpPr>
          <p:spPr>
            <a:xfrm>
              <a:off x="0" y="-19050"/>
              <a:ext cx="351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Threats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7" name="Google Shape;307;p29"/>
            <p:cNvSpPr txBox="1"/>
            <p:nvPr/>
          </p:nvSpPr>
          <p:spPr>
            <a:xfrm>
              <a:off x="0" y="1364292"/>
              <a:ext cx="3512700" cy="28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308" name="Google Shape;308;p29"/>
          <p:cNvCxnSpPr/>
          <p:nvPr/>
        </p:nvCxnSpPr>
        <p:spPr>
          <a:xfrm rot="5400000">
            <a:off x="777239" y="2580350"/>
            <a:ext cx="3426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29"/>
          <p:cNvCxnSpPr/>
          <p:nvPr/>
        </p:nvCxnSpPr>
        <p:spPr>
          <a:xfrm rot="5400000">
            <a:off x="2858550" y="2580350"/>
            <a:ext cx="3426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29"/>
          <p:cNvCxnSpPr/>
          <p:nvPr/>
        </p:nvCxnSpPr>
        <p:spPr>
          <a:xfrm rot="5400000">
            <a:off x="4939861" y="2580350"/>
            <a:ext cx="3426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/>
        </p:nvSpPr>
        <p:spPr>
          <a:xfrm>
            <a:off x="514350" y="509588"/>
            <a:ext cx="6302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514350" y="2879725"/>
            <a:ext cx="2570700" cy="15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the "Google Slides"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"Make a copy."</a:t>
            </a:r>
            <a:endParaRPr sz="700">
              <a:solidFill>
                <a:schemeClr val="dk1"/>
              </a:solidFill>
            </a:endParaRPr>
          </a:p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need to sign in to your Google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3" name="Google Shape;53;p12"/>
          <p:cNvSpPr txBox="1"/>
          <p:nvPr/>
        </p:nvSpPr>
        <p:spPr>
          <a:xfrm>
            <a:off x="514350" y="2323336"/>
            <a:ext cx="25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Google Slides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3286675" y="2879725"/>
            <a:ext cx="2570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the "PowerPoint"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Download and install the fonts used in this presentation as listed on page 17.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5" name="Google Shape;55;p12"/>
          <p:cNvSpPr txBox="1"/>
          <p:nvPr/>
        </p:nvSpPr>
        <p:spPr>
          <a:xfrm>
            <a:off x="3286675" y="2323336"/>
            <a:ext cx="25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PowerPoint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6059000" y="2879725"/>
            <a:ext cx="25707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 on the "Canva" button under this presentation preview. </a:t>
            </a:r>
            <a:endParaRPr sz="700">
              <a:solidFill>
                <a:schemeClr val="dk1"/>
              </a:solidFill>
            </a:endParaRPr>
          </a:p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7000" lvl="1" marL="254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need to sign in to your Canva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7" name="Google Shape;57;p12"/>
          <p:cNvSpPr txBox="1"/>
          <p:nvPr/>
        </p:nvSpPr>
        <p:spPr>
          <a:xfrm>
            <a:off x="6059000" y="2323336"/>
            <a:ext cx="257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Canva</a:t>
            </a:r>
            <a:endParaRPr sz="700">
              <a:solidFill>
                <a:schemeClr val="dk2"/>
              </a:solidFill>
            </a:endParaRPr>
          </a:p>
        </p:txBody>
      </p:sp>
      <p:cxnSp>
        <p:nvCxnSpPr>
          <p:cNvPr id="58" name="Google Shape;58;p12"/>
          <p:cNvCxnSpPr/>
          <p:nvPr/>
        </p:nvCxnSpPr>
        <p:spPr>
          <a:xfrm>
            <a:off x="514350" y="2239654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12"/>
          <p:cNvCxnSpPr/>
          <p:nvPr/>
        </p:nvCxnSpPr>
        <p:spPr>
          <a:xfrm>
            <a:off x="514350" y="2710779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0"/>
          <p:cNvGrpSpPr/>
          <p:nvPr/>
        </p:nvGrpSpPr>
        <p:grpSpPr>
          <a:xfrm>
            <a:off x="521513" y="2447096"/>
            <a:ext cx="8197491" cy="2168659"/>
            <a:chOff x="0" y="0"/>
            <a:chExt cx="21859976" cy="5783090"/>
          </a:xfrm>
        </p:grpSpPr>
        <p:sp>
          <p:nvSpPr>
            <p:cNvPr id="316" name="Google Shape;316;p30"/>
            <p:cNvSpPr/>
            <p:nvPr/>
          </p:nvSpPr>
          <p:spPr>
            <a:xfrm>
              <a:off x="1441301" y="0"/>
              <a:ext cx="20082616" cy="5144440"/>
            </a:xfrm>
            <a:custGeom>
              <a:rect b="b" l="l" r="r" t="t"/>
              <a:pathLst>
                <a:path extrusionOk="0" h="5144440" w="20082616">
                  <a:moveTo>
                    <a:pt x="0" y="0"/>
                  </a:moveTo>
                  <a:lnTo>
                    <a:pt x="12700" y="0"/>
                  </a:lnTo>
                  <a:lnTo>
                    <a:pt x="12700" y="5144440"/>
                  </a:lnTo>
                  <a:lnTo>
                    <a:pt x="0" y="5144440"/>
                  </a:lnTo>
                  <a:close/>
                  <a:moveTo>
                    <a:pt x="4013983" y="0"/>
                  </a:moveTo>
                  <a:lnTo>
                    <a:pt x="4026683" y="0"/>
                  </a:lnTo>
                  <a:lnTo>
                    <a:pt x="4026683" y="5144440"/>
                  </a:lnTo>
                  <a:lnTo>
                    <a:pt x="4013983" y="5144440"/>
                  </a:lnTo>
                  <a:close/>
                  <a:moveTo>
                    <a:pt x="8027967" y="0"/>
                  </a:moveTo>
                  <a:lnTo>
                    <a:pt x="8040667" y="0"/>
                  </a:lnTo>
                  <a:lnTo>
                    <a:pt x="8040667" y="5144440"/>
                  </a:lnTo>
                  <a:lnTo>
                    <a:pt x="8027967" y="5144440"/>
                  </a:lnTo>
                  <a:close/>
                  <a:moveTo>
                    <a:pt x="12041949" y="0"/>
                  </a:moveTo>
                  <a:lnTo>
                    <a:pt x="12054649" y="0"/>
                  </a:lnTo>
                  <a:lnTo>
                    <a:pt x="12054649" y="5144440"/>
                  </a:lnTo>
                  <a:lnTo>
                    <a:pt x="12041949" y="5144440"/>
                  </a:lnTo>
                  <a:close/>
                  <a:moveTo>
                    <a:pt x="16055933" y="0"/>
                  </a:moveTo>
                  <a:lnTo>
                    <a:pt x="16068633" y="0"/>
                  </a:lnTo>
                  <a:lnTo>
                    <a:pt x="16068633" y="5144440"/>
                  </a:lnTo>
                  <a:lnTo>
                    <a:pt x="16055933" y="5144440"/>
                  </a:lnTo>
                  <a:close/>
                  <a:moveTo>
                    <a:pt x="20069916" y="0"/>
                  </a:moveTo>
                  <a:lnTo>
                    <a:pt x="20082616" y="0"/>
                  </a:lnTo>
                  <a:lnTo>
                    <a:pt x="20082616" y="5144440"/>
                  </a:lnTo>
                  <a:lnTo>
                    <a:pt x="20069916" y="514444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</p:sp>
        <p:sp>
          <p:nvSpPr>
            <p:cNvPr id="317" name="Google Shape;317;p30"/>
            <p:cNvSpPr txBox="1"/>
            <p:nvPr/>
          </p:nvSpPr>
          <p:spPr>
            <a:xfrm>
              <a:off x="1333550" y="5290490"/>
              <a:ext cx="22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18" name="Google Shape;318;p30"/>
            <p:cNvSpPr txBox="1"/>
            <p:nvPr/>
          </p:nvSpPr>
          <p:spPr>
            <a:xfrm>
              <a:off x="5347533" y="5290490"/>
              <a:ext cx="228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9146100" y="5290477"/>
              <a:ext cx="664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0" name="Google Shape;320;p30"/>
            <p:cNvSpPr txBox="1"/>
            <p:nvPr/>
          </p:nvSpPr>
          <p:spPr>
            <a:xfrm>
              <a:off x="13180855" y="5290477"/>
              <a:ext cx="619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1" name="Google Shape;321;p30"/>
            <p:cNvSpPr txBox="1"/>
            <p:nvPr/>
          </p:nvSpPr>
          <p:spPr>
            <a:xfrm>
              <a:off x="17199162" y="5290477"/>
              <a:ext cx="606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21177176" y="5290477"/>
              <a:ext cx="682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25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3" name="Google Shape;323;p30"/>
            <p:cNvSpPr txBox="1"/>
            <p:nvPr/>
          </p:nvSpPr>
          <p:spPr>
            <a:xfrm>
              <a:off x="0" y="181538"/>
              <a:ext cx="124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1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4" name="Google Shape;324;p30"/>
            <p:cNvSpPr txBox="1"/>
            <p:nvPr/>
          </p:nvSpPr>
          <p:spPr>
            <a:xfrm>
              <a:off x="0" y="1229718"/>
              <a:ext cx="124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2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5" name="Google Shape;325;p30"/>
            <p:cNvSpPr txBox="1"/>
            <p:nvPr/>
          </p:nvSpPr>
          <p:spPr>
            <a:xfrm>
              <a:off x="0" y="2277898"/>
              <a:ext cx="124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3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6" name="Google Shape;326;p30"/>
            <p:cNvSpPr txBox="1"/>
            <p:nvPr/>
          </p:nvSpPr>
          <p:spPr>
            <a:xfrm>
              <a:off x="0" y="3326077"/>
              <a:ext cx="124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4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27" name="Google Shape;327;p30"/>
            <p:cNvSpPr txBox="1"/>
            <p:nvPr/>
          </p:nvSpPr>
          <p:spPr>
            <a:xfrm>
              <a:off x="0" y="4374257"/>
              <a:ext cx="124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Item 5 </a:t>
              </a:r>
              <a:endParaRPr sz="700">
                <a:solidFill>
                  <a:schemeClr val="dk1"/>
                </a:solidFill>
              </a:endParaRPr>
            </a:p>
          </p:txBody>
        </p:sp>
        <p:grpSp>
          <p:nvGrpSpPr>
            <p:cNvPr id="328" name="Google Shape;328;p30"/>
            <p:cNvGrpSpPr/>
            <p:nvPr/>
          </p:nvGrpSpPr>
          <p:grpSpPr>
            <a:xfrm>
              <a:off x="1447651" y="0"/>
              <a:ext cx="17667877" cy="5144440"/>
              <a:chOff x="0" y="0"/>
              <a:chExt cx="17667877" cy="5144440"/>
            </a:xfrm>
          </p:grpSpPr>
          <p:sp>
            <p:nvSpPr>
              <p:cNvPr id="329" name="Google Shape;329;p30"/>
              <p:cNvSpPr/>
              <p:nvPr/>
            </p:nvSpPr>
            <p:spPr>
              <a:xfrm>
                <a:off x="0" y="0"/>
                <a:ext cx="0" cy="300307"/>
              </a:xfrm>
              <a:custGeom>
                <a:rect b="b" l="l" r="r" t="t"/>
                <a:pathLst>
                  <a:path extrusionOk="0" h="300307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300307"/>
                    </a:lnTo>
                    <a:lnTo>
                      <a:pt x="0" y="3003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0" name="Google Shape;330;p30"/>
              <p:cNvSpPr/>
              <p:nvPr/>
            </p:nvSpPr>
            <p:spPr>
              <a:xfrm>
                <a:off x="0" y="1048180"/>
                <a:ext cx="6428723" cy="300307"/>
              </a:xfrm>
              <a:custGeom>
                <a:rect b="b" l="l" r="r" t="t"/>
                <a:pathLst>
                  <a:path extrusionOk="0" h="300307" w="6428723">
                    <a:moveTo>
                      <a:pt x="0" y="0"/>
                    </a:moveTo>
                    <a:lnTo>
                      <a:pt x="6404699" y="0"/>
                    </a:lnTo>
                    <a:cubicBezTo>
                      <a:pt x="6417967" y="0"/>
                      <a:pt x="6428723" y="10756"/>
                      <a:pt x="6428723" y="24024"/>
                    </a:cubicBezTo>
                    <a:lnTo>
                      <a:pt x="6428723" y="276282"/>
                    </a:lnTo>
                    <a:cubicBezTo>
                      <a:pt x="6428723" y="289551"/>
                      <a:pt x="6417967" y="300307"/>
                      <a:pt x="6404699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0"/>
              <p:cNvSpPr/>
              <p:nvPr/>
            </p:nvSpPr>
            <p:spPr>
              <a:xfrm>
                <a:off x="0" y="2096359"/>
                <a:ext cx="12048299" cy="300307"/>
              </a:xfrm>
              <a:custGeom>
                <a:rect b="b" l="l" r="r" t="t"/>
                <a:pathLst>
                  <a:path extrusionOk="0" h="300307" w="12048299">
                    <a:moveTo>
                      <a:pt x="0" y="0"/>
                    </a:moveTo>
                    <a:lnTo>
                      <a:pt x="12024275" y="0"/>
                    </a:lnTo>
                    <a:cubicBezTo>
                      <a:pt x="12037544" y="1"/>
                      <a:pt x="12048299" y="10757"/>
                      <a:pt x="12048299" y="24025"/>
                    </a:cubicBezTo>
                    <a:lnTo>
                      <a:pt x="12048299" y="276283"/>
                    </a:lnTo>
                    <a:cubicBezTo>
                      <a:pt x="12048299" y="289551"/>
                      <a:pt x="12037544" y="300308"/>
                      <a:pt x="12024275" y="300308"/>
                    </a:cubicBezTo>
                    <a:lnTo>
                      <a:pt x="0" y="3003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0" y="3144539"/>
                <a:ext cx="14456690" cy="300307"/>
              </a:xfrm>
              <a:custGeom>
                <a:rect b="b" l="l" r="r" t="t"/>
                <a:pathLst>
                  <a:path extrusionOk="0" h="300307" w="14456690">
                    <a:moveTo>
                      <a:pt x="0" y="0"/>
                    </a:moveTo>
                    <a:lnTo>
                      <a:pt x="14432665" y="0"/>
                    </a:lnTo>
                    <a:cubicBezTo>
                      <a:pt x="14439036" y="0"/>
                      <a:pt x="14445148" y="2531"/>
                      <a:pt x="14449653" y="7037"/>
                    </a:cubicBezTo>
                    <a:cubicBezTo>
                      <a:pt x="14454158" y="11542"/>
                      <a:pt x="14456690" y="17653"/>
                      <a:pt x="14456690" y="24025"/>
                    </a:cubicBezTo>
                    <a:lnTo>
                      <a:pt x="14456690" y="276283"/>
                    </a:lnTo>
                    <a:cubicBezTo>
                      <a:pt x="14456690" y="282655"/>
                      <a:pt x="14454158" y="288765"/>
                      <a:pt x="14449653" y="293271"/>
                    </a:cubicBezTo>
                    <a:cubicBezTo>
                      <a:pt x="14445148" y="297776"/>
                      <a:pt x="14439036" y="300307"/>
                      <a:pt x="14432665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0" y="4192719"/>
                <a:ext cx="17667877" cy="300307"/>
              </a:xfrm>
              <a:custGeom>
                <a:rect b="b" l="l" r="r" t="t"/>
                <a:pathLst>
                  <a:path extrusionOk="0" h="300307" w="17667877">
                    <a:moveTo>
                      <a:pt x="0" y="0"/>
                    </a:moveTo>
                    <a:lnTo>
                      <a:pt x="17643852" y="0"/>
                    </a:lnTo>
                    <a:cubicBezTo>
                      <a:pt x="17650223" y="0"/>
                      <a:pt x="17656335" y="2531"/>
                      <a:pt x="17660840" y="7036"/>
                    </a:cubicBezTo>
                    <a:cubicBezTo>
                      <a:pt x="17665345" y="11542"/>
                      <a:pt x="17667877" y="17653"/>
                      <a:pt x="17667877" y="24024"/>
                    </a:cubicBezTo>
                    <a:lnTo>
                      <a:pt x="17667877" y="276283"/>
                    </a:lnTo>
                    <a:cubicBezTo>
                      <a:pt x="17667877" y="282654"/>
                      <a:pt x="17665345" y="288765"/>
                      <a:pt x="17660840" y="293271"/>
                    </a:cubicBezTo>
                    <a:cubicBezTo>
                      <a:pt x="17656335" y="297776"/>
                      <a:pt x="17650223" y="300307"/>
                      <a:pt x="17643852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0" y="325707"/>
                <a:ext cx="4026683" cy="300307"/>
              </a:xfrm>
              <a:custGeom>
                <a:rect b="b" l="l" r="r" t="t"/>
                <a:pathLst>
                  <a:path extrusionOk="0" h="300307" w="4026683">
                    <a:moveTo>
                      <a:pt x="0" y="0"/>
                    </a:moveTo>
                    <a:lnTo>
                      <a:pt x="4002659" y="0"/>
                    </a:lnTo>
                    <a:cubicBezTo>
                      <a:pt x="4015927" y="0"/>
                      <a:pt x="4026683" y="10756"/>
                      <a:pt x="4026683" y="24025"/>
                    </a:cubicBezTo>
                    <a:lnTo>
                      <a:pt x="4026683" y="276283"/>
                    </a:lnTo>
                    <a:cubicBezTo>
                      <a:pt x="4026683" y="289551"/>
                      <a:pt x="4015927" y="300307"/>
                      <a:pt x="4002659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0" y="1373887"/>
                <a:ext cx="6428723" cy="300307"/>
              </a:xfrm>
              <a:custGeom>
                <a:rect b="b" l="l" r="r" t="t"/>
                <a:pathLst>
                  <a:path extrusionOk="0" h="300307" w="6428723">
                    <a:moveTo>
                      <a:pt x="0" y="0"/>
                    </a:moveTo>
                    <a:lnTo>
                      <a:pt x="6404699" y="0"/>
                    </a:lnTo>
                    <a:cubicBezTo>
                      <a:pt x="6417967" y="0"/>
                      <a:pt x="6428723" y="10756"/>
                      <a:pt x="6428723" y="24024"/>
                    </a:cubicBezTo>
                    <a:lnTo>
                      <a:pt x="6428723" y="276282"/>
                    </a:lnTo>
                    <a:cubicBezTo>
                      <a:pt x="6428723" y="282654"/>
                      <a:pt x="6426192" y="288765"/>
                      <a:pt x="6421687" y="293270"/>
                    </a:cubicBezTo>
                    <a:cubicBezTo>
                      <a:pt x="6417181" y="297776"/>
                      <a:pt x="6411070" y="300307"/>
                      <a:pt x="6404699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0" y="2422067"/>
                <a:ext cx="8032200" cy="300307"/>
              </a:xfrm>
              <a:custGeom>
                <a:rect b="b" l="l" r="r" t="t"/>
                <a:pathLst>
                  <a:path extrusionOk="0" h="300307" w="8032200">
                    <a:moveTo>
                      <a:pt x="0" y="0"/>
                    </a:moveTo>
                    <a:lnTo>
                      <a:pt x="8008176" y="0"/>
                    </a:lnTo>
                    <a:cubicBezTo>
                      <a:pt x="8021444" y="0"/>
                      <a:pt x="8032200" y="10756"/>
                      <a:pt x="8032200" y="24024"/>
                    </a:cubicBezTo>
                    <a:lnTo>
                      <a:pt x="8032200" y="276282"/>
                    </a:lnTo>
                    <a:cubicBezTo>
                      <a:pt x="8032200" y="289550"/>
                      <a:pt x="8021444" y="300307"/>
                      <a:pt x="8008176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0" y="3470246"/>
                <a:ext cx="11244092" cy="300307"/>
              </a:xfrm>
              <a:custGeom>
                <a:rect b="b" l="l" r="r" t="t"/>
                <a:pathLst>
                  <a:path extrusionOk="0" h="300307" w="11244092">
                    <a:moveTo>
                      <a:pt x="0" y="0"/>
                    </a:moveTo>
                    <a:lnTo>
                      <a:pt x="11220067" y="0"/>
                    </a:lnTo>
                    <a:cubicBezTo>
                      <a:pt x="11226439" y="0"/>
                      <a:pt x="11232549" y="2531"/>
                      <a:pt x="11237055" y="7037"/>
                    </a:cubicBezTo>
                    <a:cubicBezTo>
                      <a:pt x="11241561" y="11542"/>
                      <a:pt x="11244092" y="17653"/>
                      <a:pt x="11244092" y="24025"/>
                    </a:cubicBezTo>
                    <a:lnTo>
                      <a:pt x="11244092" y="276283"/>
                    </a:lnTo>
                    <a:cubicBezTo>
                      <a:pt x="11244092" y="282655"/>
                      <a:pt x="11241561" y="288766"/>
                      <a:pt x="11237055" y="293271"/>
                    </a:cubicBezTo>
                    <a:cubicBezTo>
                      <a:pt x="11232549" y="297777"/>
                      <a:pt x="11226439" y="300308"/>
                      <a:pt x="11220067" y="300308"/>
                    </a:cubicBezTo>
                    <a:lnTo>
                      <a:pt x="0" y="3003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0" y="4518426"/>
                <a:ext cx="16061705" cy="300307"/>
              </a:xfrm>
              <a:custGeom>
                <a:rect b="b" l="l" r="r" t="t"/>
                <a:pathLst>
                  <a:path extrusionOk="0" h="300307" w="16061705">
                    <a:moveTo>
                      <a:pt x="0" y="0"/>
                    </a:moveTo>
                    <a:lnTo>
                      <a:pt x="16037682" y="0"/>
                    </a:lnTo>
                    <a:cubicBezTo>
                      <a:pt x="16050949" y="1"/>
                      <a:pt x="16061705" y="10757"/>
                      <a:pt x="16061705" y="24025"/>
                    </a:cubicBezTo>
                    <a:lnTo>
                      <a:pt x="16061705" y="276282"/>
                    </a:lnTo>
                    <a:cubicBezTo>
                      <a:pt x="16061705" y="289551"/>
                      <a:pt x="16050949" y="300307"/>
                      <a:pt x="16037682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0" y="651414"/>
                <a:ext cx="4026683" cy="300307"/>
              </a:xfrm>
              <a:custGeom>
                <a:rect b="b" l="l" r="r" t="t"/>
                <a:pathLst>
                  <a:path extrusionOk="0" h="300307" w="4026683">
                    <a:moveTo>
                      <a:pt x="0" y="0"/>
                    </a:moveTo>
                    <a:lnTo>
                      <a:pt x="4002659" y="0"/>
                    </a:lnTo>
                    <a:cubicBezTo>
                      <a:pt x="4015927" y="0"/>
                      <a:pt x="4026683" y="10757"/>
                      <a:pt x="4026683" y="24025"/>
                    </a:cubicBezTo>
                    <a:lnTo>
                      <a:pt x="4026683" y="276283"/>
                    </a:lnTo>
                    <a:cubicBezTo>
                      <a:pt x="4026683" y="289551"/>
                      <a:pt x="4015927" y="300307"/>
                      <a:pt x="4002659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0" y="1699594"/>
                <a:ext cx="3214362" cy="300307"/>
              </a:xfrm>
              <a:custGeom>
                <a:rect b="b" l="l" r="r" t="t"/>
                <a:pathLst>
                  <a:path extrusionOk="0" h="300307" w="3214362">
                    <a:moveTo>
                      <a:pt x="0" y="0"/>
                    </a:moveTo>
                    <a:lnTo>
                      <a:pt x="3190337" y="0"/>
                    </a:lnTo>
                    <a:cubicBezTo>
                      <a:pt x="3203605" y="0"/>
                      <a:pt x="3214362" y="10756"/>
                      <a:pt x="3214362" y="24025"/>
                    </a:cubicBezTo>
                    <a:lnTo>
                      <a:pt x="3214362" y="276283"/>
                    </a:lnTo>
                    <a:cubicBezTo>
                      <a:pt x="3214362" y="289551"/>
                      <a:pt x="3203605" y="300307"/>
                      <a:pt x="3190337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0" y="2747774"/>
                <a:ext cx="4016100" cy="300307"/>
              </a:xfrm>
              <a:custGeom>
                <a:rect b="b" l="l" r="r" t="t"/>
                <a:pathLst>
                  <a:path extrusionOk="0" h="300307" w="4016100">
                    <a:moveTo>
                      <a:pt x="0" y="0"/>
                    </a:moveTo>
                    <a:lnTo>
                      <a:pt x="3992075" y="0"/>
                    </a:lnTo>
                    <a:cubicBezTo>
                      <a:pt x="3998447" y="0"/>
                      <a:pt x="4004558" y="2531"/>
                      <a:pt x="4009063" y="7037"/>
                    </a:cubicBezTo>
                    <a:cubicBezTo>
                      <a:pt x="4013569" y="11542"/>
                      <a:pt x="4016100" y="17653"/>
                      <a:pt x="4016100" y="24024"/>
                    </a:cubicBezTo>
                    <a:lnTo>
                      <a:pt x="4016100" y="276282"/>
                    </a:lnTo>
                    <a:cubicBezTo>
                      <a:pt x="4016100" y="282654"/>
                      <a:pt x="4013569" y="288765"/>
                      <a:pt x="4009063" y="293270"/>
                    </a:cubicBezTo>
                    <a:cubicBezTo>
                      <a:pt x="4004558" y="297776"/>
                      <a:pt x="3998447" y="300307"/>
                      <a:pt x="3992075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0" y="3795954"/>
                <a:ext cx="6425195" cy="300307"/>
              </a:xfrm>
              <a:custGeom>
                <a:rect b="b" l="l" r="r" t="t"/>
                <a:pathLst>
                  <a:path extrusionOk="0" h="300307" w="6425195">
                    <a:moveTo>
                      <a:pt x="0" y="0"/>
                    </a:moveTo>
                    <a:lnTo>
                      <a:pt x="6401171" y="0"/>
                    </a:lnTo>
                    <a:cubicBezTo>
                      <a:pt x="6414439" y="0"/>
                      <a:pt x="6425195" y="10756"/>
                      <a:pt x="6425195" y="24024"/>
                    </a:cubicBezTo>
                    <a:lnTo>
                      <a:pt x="6425195" y="276282"/>
                    </a:lnTo>
                    <a:cubicBezTo>
                      <a:pt x="6425195" y="282654"/>
                      <a:pt x="6422665" y="288765"/>
                      <a:pt x="6418159" y="293270"/>
                    </a:cubicBezTo>
                    <a:cubicBezTo>
                      <a:pt x="6413653" y="297776"/>
                      <a:pt x="6407543" y="300307"/>
                      <a:pt x="6401171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0"/>
              <p:cNvSpPr/>
              <p:nvPr/>
            </p:nvSpPr>
            <p:spPr>
              <a:xfrm>
                <a:off x="0" y="4844133"/>
                <a:ext cx="6424682" cy="300307"/>
              </a:xfrm>
              <a:custGeom>
                <a:rect b="b" l="l" r="r" t="t"/>
                <a:pathLst>
                  <a:path extrusionOk="0" h="300307" w="6424682">
                    <a:moveTo>
                      <a:pt x="0" y="0"/>
                    </a:moveTo>
                    <a:lnTo>
                      <a:pt x="6400658" y="0"/>
                    </a:lnTo>
                    <a:cubicBezTo>
                      <a:pt x="6413926" y="0"/>
                      <a:pt x="6424682" y="10757"/>
                      <a:pt x="6424682" y="24025"/>
                    </a:cubicBezTo>
                    <a:lnTo>
                      <a:pt x="6424682" y="276283"/>
                    </a:lnTo>
                    <a:cubicBezTo>
                      <a:pt x="6424682" y="289551"/>
                      <a:pt x="6413926" y="300307"/>
                      <a:pt x="6400658" y="300307"/>
                    </a:cubicBezTo>
                    <a:lnTo>
                      <a:pt x="0" y="3003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44" name="Google Shape;344;p30"/>
          <p:cNvGrpSpPr/>
          <p:nvPr/>
        </p:nvGrpSpPr>
        <p:grpSpPr>
          <a:xfrm>
            <a:off x="2075637" y="510778"/>
            <a:ext cx="6554025" cy="906334"/>
            <a:chOff x="0" y="-9525"/>
            <a:chExt cx="17477400" cy="2416892"/>
          </a:xfrm>
        </p:grpSpPr>
        <p:sp>
          <p:nvSpPr>
            <p:cNvPr id="345" name="Google Shape;345;p30"/>
            <p:cNvSpPr txBox="1"/>
            <p:nvPr/>
          </p:nvSpPr>
          <p:spPr>
            <a:xfrm>
              <a:off x="0" y="-9525"/>
              <a:ext cx="174774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Your Topic or Idea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46" name="Google Shape;346;p30"/>
            <p:cNvSpPr txBox="1"/>
            <p:nvPr/>
          </p:nvSpPr>
          <p:spPr>
            <a:xfrm>
              <a:off x="0" y="1791767"/>
              <a:ext cx="17477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31"/>
          <p:cNvCxnSpPr/>
          <p:nvPr/>
        </p:nvCxnSpPr>
        <p:spPr>
          <a:xfrm rot="-5400000">
            <a:off x="4401553" y="2607608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31"/>
          <p:cNvCxnSpPr/>
          <p:nvPr/>
        </p:nvCxnSpPr>
        <p:spPr>
          <a:xfrm>
            <a:off x="1674987" y="3486082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31"/>
          <p:cNvCxnSpPr/>
          <p:nvPr/>
        </p:nvCxnSpPr>
        <p:spPr>
          <a:xfrm rot="-5400000">
            <a:off x="2241465" y="3088932"/>
            <a:ext cx="7893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31"/>
          <p:cNvCxnSpPr/>
          <p:nvPr/>
        </p:nvCxnSpPr>
        <p:spPr>
          <a:xfrm rot="-5400000">
            <a:off x="1593338" y="3572779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31"/>
          <p:cNvCxnSpPr/>
          <p:nvPr/>
        </p:nvCxnSpPr>
        <p:spPr>
          <a:xfrm rot="-5400000">
            <a:off x="3497671" y="3570229"/>
            <a:ext cx="1734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31"/>
          <p:cNvCxnSpPr/>
          <p:nvPr/>
        </p:nvCxnSpPr>
        <p:spPr>
          <a:xfrm>
            <a:off x="2638616" y="2694259"/>
            <a:ext cx="38751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31"/>
          <p:cNvCxnSpPr/>
          <p:nvPr/>
        </p:nvCxnSpPr>
        <p:spPr>
          <a:xfrm>
            <a:off x="5557836" y="3483515"/>
            <a:ext cx="19119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31"/>
          <p:cNvCxnSpPr/>
          <p:nvPr/>
        </p:nvCxnSpPr>
        <p:spPr>
          <a:xfrm rot="-5400000">
            <a:off x="6124314" y="3086364"/>
            <a:ext cx="7893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31"/>
          <p:cNvCxnSpPr/>
          <p:nvPr/>
        </p:nvCxnSpPr>
        <p:spPr>
          <a:xfrm rot="-5400000">
            <a:off x="5476187" y="3570212"/>
            <a:ext cx="1683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31"/>
          <p:cNvCxnSpPr/>
          <p:nvPr/>
        </p:nvCxnSpPr>
        <p:spPr>
          <a:xfrm rot="-5400000">
            <a:off x="7380520" y="3569923"/>
            <a:ext cx="173400" cy="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31"/>
          <p:cNvSpPr/>
          <p:nvPr/>
        </p:nvSpPr>
        <p:spPr>
          <a:xfrm>
            <a:off x="0" y="0"/>
            <a:ext cx="9144000" cy="143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2" name="Google Shape;362;p31"/>
          <p:cNvGrpSpPr/>
          <p:nvPr/>
        </p:nvGrpSpPr>
        <p:grpSpPr>
          <a:xfrm>
            <a:off x="3643245" y="2054622"/>
            <a:ext cx="1624500" cy="480713"/>
            <a:chOff x="0" y="0"/>
            <a:chExt cx="4332000" cy="1281900"/>
          </a:xfrm>
        </p:grpSpPr>
        <p:sp>
          <p:nvSpPr>
            <p:cNvPr id="363" name="Google Shape;363;p31"/>
            <p:cNvSpPr/>
            <p:nvPr/>
          </p:nvSpPr>
          <p:spPr>
            <a:xfrm>
              <a:off x="0" y="0"/>
              <a:ext cx="4332000" cy="128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4" name="Google Shape;364;p31"/>
            <p:cNvSpPr txBox="1"/>
            <p:nvPr/>
          </p:nvSpPr>
          <p:spPr>
            <a:xfrm>
              <a:off x="1489729" y="212303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65" name="Google Shape;365;p31"/>
            <p:cNvSpPr txBox="1"/>
            <p:nvPr/>
          </p:nvSpPr>
          <p:spPr>
            <a:xfrm>
              <a:off x="1489729" y="618703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1818698" y="2846446"/>
            <a:ext cx="1624500" cy="480713"/>
            <a:chOff x="0" y="0"/>
            <a:chExt cx="4332000" cy="1281900"/>
          </a:xfrm>
        </p:grpSpPr>
        <p:sp>
          <p:nvSpPr>
            <p:cNvPr id="367" name="Google Shape;367;p31"/>
            <p:cNvSpPr/>
            <p:nvPr/>
          </p:nvSpPr>
          <p:spPr>
            <a:xfrm>
              <a:off x="0" y="0"/>
              <a:ext cx="4332000" cy="128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8" name="Google Shape;368;p31"/>
            <p:cNvSpPr txBox="1"/>
            <p:nvPr/>
          </p:nvSpPr>
          <p:spPr>
            <a:xfrm>
              <a:off x="1464329" y="2154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69" name="Google Shape;369;p31"/>
            <p:cNvSpPr txBox="1"/>
            <p:nvPr/>
          </p:nvSpPr>
          <p:spPr>
            <a:xfrm>
              <a:off x="1464329" y="6218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860495" y="3643271"/>
            <a:ext cx="1624500" cy="480713"/>
            <a:chOff x="0" y="0"/>
            <a:chExt cx="4332000" cy="1281900"/>
          </a:xfrm>
        </p:grpSpPr>
        <p:sp>
          <p:nvSpPr>
            <p:cNvPr id="371" name="Google Shape;371;p31"/>
            <p:cNvSpPr/>
            <p:nvPr/>
          </p:nvSpPr>
          <p:spPr>
            <a:xfrm>
              <a:off x="0" y="0"/>
              <a:ext cx="4332000" cy="128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2" name="Google Shape;372;p31"/>
            <p:cNvSpPr txBox="1"/>
            <p:nvPr/>
          </p:nvSpPr>
          <p:spPr>
            <a:xfrm>
              <a:off x="1489729" y="2154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73" name="Google Shape;373;p31"/>
            <p:cNvSpPr txBox="1"/>
            <p:nvPr/>
          </p:nvSpPr>
          <p:spPr>
            <a:xfrm>
              <a:off x="1489729" y="6218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74" name="Google Shape;374;p31"/>
          <p:cNvGrpSpPr/>
          <p:nvPr/>
        </p:nvGrpSpPr>
        <p:grpSpPr>
          <a:xfrm>
            <a:off x="2774641" y="3643271"/>
            <a:ext cx="1624500" cy="480713"/>
            <a:chOff x="0" y="0"/>
            <a:chExt cx="4332000" cy="1281900"/>
          </a:xfrm>
        </p:grpSpPr>
        <p:sp>
          <p:nvSpPr>
            <p:cNvPr id="375" name="Google Shape;375;p31"/>
            <p:cNvSpPr/>
            <p:nvPr/>
          </p:nvSpPr>
          <p:spPr>
            <a:xfrm>
              <a:off x="0" y="0"/>
              <a:ext cx="4332000" cy="128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6" name="Google Shape;376;p31"/>
            <p:cNvSpPr txBox="1"/>
            <p:nvPr/>
          </p:nvSpPr>
          <p:spPr>
            <a:xfrm>
              <a:off x="1464201" y="2154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77" name="Google Shape;377;p31"/>
            <p:cNvSpPr txBox="1"/>
            <p:nvPr/>
          </p:nvSpPr>
          <p:spPr>
            <a:xfrm>
              <a:off x="1464201" y="6218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78" name="Google Shape;378;p31"/>
          <p:cNvGrpSpPr/>
          <p:nvPr/>
        </p:nvGrpSpPr>
        <p:grpSpPr>
          <a:xfrm>
            <a:off x="4744897" y="3643271"/>
            <a:ext cx="1624500" cy="480713"/>
            <a:chOff x="0" y="0"/>
            <a:chExt cx="4332000" cy="1281900"/>
          </a:xfrm>
        </p:grpSpPr>
        <p:sp>
          <p:nvSpPr>
            <p:cNvPr id="379" name="Google Shape;379;p31"/>
            <p:cNvSpPr/>
            <p:nvPr/>
          </p:nvSpPr>
          <p:spPr>
            <a:xfrm>
              <a:off x="0" y="0"/>
              <a:ext cx="4332000" cy="128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0" name="Google Shape;380;p31"/>
            <p:cNvSpPr txBox="1"/>
            <p:nvPr/>
          </p:nvSpPr>
          <p:spPr>
            <a:xfrm>
              <a:off x="1460386" y="23624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81" name="Google Shape;381;p31"/>
            <p:cNvSpPr txBox="1"/>
            <p:nvPr/>
          </p:nvSpPr>
          <p:spPr>
            <a:xfrm>
              <a:off x="1460386" y="64264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82" name="Google Shape;382;p31"/>
          <p:cNvGrpSpPr/>
          <p:nvPr/>
        </p:nvGrpSpPr>
        <p:grpSpPr>
          <a:xfrm>
            <a:off x="6657490" y="3643271"/>
            <a:ext cx="1624500" cy="480713"/>
            <a:chOff x="0" y="0"/>
            <a:chExt cx="4332000" cy="1281900"/>
          </a:xfrm>
        </p:grpSpPr>
        <p:sp>
          <p:nvSpPr>
            <p:cNvPr id="383" name="Google Shape;383;p31"/>
            <p:cNvSpPr/>
            <p:nvPr/>
          </p:nvSpPr>
          <p:spPr>
            <a:xfrm>
              <a:off x="0" y="0"/>
              <a:ext cx="4332000" cy="128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4" name="Google Shape;384;p31"/>
            <p:cNvSpPr txBox="1"/>
            <p:nvPr/>
          </p:nvSpPr>
          <p:spPr>
            <a:xfrm>
              <a:off x="1448201" y="23624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85" name="Google Shape;385;p31"/>
            <p:cNvSpPr txBox="1"/>
            <p:nvPr/>
          </p:nvSpPr>
          <p:spPr>
            <a:xfrm>
              <a:off x="1448201" y="642645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86" name="Google Shape;386;p31"/>
          <p:cNvGrpSpPr/>
          <p:nvPr/>
        </p:nvGrpSpPr>
        <p:grpSpPr>
          <a:xfrm>
            <a:off x="5701548" y="2856940"/>
            <a:ext cx="1624500" cy="480713"/>
            <a:chOff x="0" y="0"/>
            <a:chExt cx="4332000" cy="1281900"/>
          </a:xfrm>
        </p:grpSpPr>
        <p:sp>
          <p:nvSpPr>
            <p:cNvPr id="387" name="Google Shape;387;p31"/>
            <p:cNvSpPr/>
            <p:nvPr/>
          </p:nvSpPr>
          <p:spPr>
            <a:xfrm>
              <a:off x="0" y="0"/>
              <a:ext cx="4332000" cy="1281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8" name="Google Shape;388;p31"/>
            <p:cNvSpPr txBox="1"/>
            <p:nvPr/>
          </p:nvSpPr>
          <p:spPr>
            <a:xfrm>
              <a:off x="1440419" y="2154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89" name="Google Shape;389;p31"/>
            <p:cNvSpPr txBox="1"/>
            <p:nvPr/>
          </p:nvSpPr>
          <p:spPr>
            <a:xfrm>
              <a:off x="1440419" y="621878"/>
              <a:ext cx="2341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90" name="Google Shape;390;p31"/>
          <p:cNvSpPr txBox="1"/>
          <p:nvPr/>
        </p:nvSpPr>
        <p:spPr>
          <a:xfrm>
            <a:off x="1646138" y="364517"/>
            <a:ext cx="5860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391" name="Google Shape;391;p31"/>
          <p:cNvPicPr preferRelativeResize="0"/>
          <p:nvPr/>
        </p:nvPicPr>
        <p:blipFill rotWithShape="1">
          <a:blip r:embed="rId3">
            <a:alphaModFix/>
          </a:blip>
          <a:srcRect b="46376" l="17863" r="10250" t="6539"/>
          <a:stretch/>
        </p:blipFill>
        <p:spPr>
          <a:xfrm>
            <a:off x="1858232" y="2868259"/>
            <a:ext cx="437607" cy="42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1"/>
          <p:cNvPicPr preferRelativeResize="0"/>
          <p:nvPr/>
        </p:nvPicPr>
        <p:blipFill rotWithShape="1">
          <a:blip r:embed="rId4">
            <a:alphaModFix/>
          </a:blip>
          <a:srcRect b="34661" l="0" r="0" t="0"/>
          <a:stretch/>
        </p:blipFill>
        <p:spPr>
          <a:xfrm>
            <a:off x="5731631" y="2876511"/>
            <a:ext cx="437606" cy="42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1"/>
          <p:cNvPicPr preferRelativeResize="0"/>
          <p:nvPr/>
        </p:nvPicPr>
        <p:blipFill rotWithShape="1">
          <a:blip r:embed="rId5">
            <a:alphaModFix/>
          </a:blip>
          <a:srcRect b="17794" l="0" r="0" t="3607"/>
          <a:stretch/>
        </p:blipFill>
        <p:spPr>
          <a:xfrm>
            <a:off x="884307" y="3665084"/>
            <a:ext cx="437607" cy="42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1"/>
          <p:cNvPicPr preferRelativeResize="0"/>
          <p:nvPr/>
        </p:nvPicPr>
        <p:blipFill rotWithShape="1">
          <a:blip r:embed="rId6">
            <a:alphaModFix/>
          </a:blip>
          <a:srcRect b="14760" l="23516" r="31138" t="8757"/>
          <a:stretch/>
        </p:blipFill>
        <p:spPr>
          <a:xfrm>
            <a:off x="2806911" y="3665084"/>
            <a:ext cx="437606" cy="43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1"/>
          <p:cNvPicPr preferRelativeResize="0"/>
          <p:nvPr/>
        </p:nvPicPr>
        <p:blipFill rotWithShape="1">
          <a:blip r:embed="rId7">
            <a:alphaModFix/>
          </a:blip>
          <a:srcRect b="30238" l="8813" r="2250" t="12762"/>
          <a:stretch/>
        </p:blipFill>
        <p:spPr>
          <a:xfrm>
            <a:off x="4786252" y="3674323"/>
            <a:ext cx="437605" cy="42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1"/>
          <p:cNvPicPr preferRelativeResize="0"/>
          <p:nvPr/>
        </p:nvPicPr>
        <p:blipFill rotWithShape="1">
          <a:blip r:embed="rId8">
            <a:alphaModFix/>
          </a:blip>
          <a:srcRect b="60258" l="36355" r="18034" t="9114"/>
          <a:stretch/>
        </p:blipFill>
        <p:spPr>
          <a:xfrm>
            <a:off x="6699285" y="3676016"/>
            <a:ext cx="420598" cy="42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1"/>
          <p:cNvPicPr preferRelativeResize="0"/>
          <p:nvPr/>
        </p:nvPicPr>
        <p:blipFill rotWithShape="1">
          <a:blip r:embed="rId9">
            <a:alphaModFix/>
          </a:blip>
          <a:srcRect b="23058" l="0" r="0" t="5421"/>
          <a:stretch/>
        </p:blipFill>
        <p:spPr>
          <a:xfrm>
            <a:off x="3670253" y="2076436"/>
            <a:ext cx="424288" cy="42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/>
          <p:nvPr/>
        </p:nvSpPr>
        <p:spPr>
          <a:xfrm>
            <a:off x="514350" y="504825"/>
            <a:ext cx="2622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Icons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03" name="Google Shape;403;p32"/>
          <p:cNvSpPr txBox="1"/>
          <p:nvPr/>
        </p:nvSpPr>
        <p:spPr>
          <a:xfrm>
            <a:off x="514350" y="3643075"/>
            <a:ext cx="26220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</a:t>
            </a: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404" name="Google Shape;404;p32"/>
          <p:cNvGrpSpPr/>
          <p:nvPr/>
        </p:nvGrpSpPr>
        <p:grpSpPr>
          <a:xfrm>
            <a:off x="3945359" y="824580"/>
            <a:ext cx="423429" cy="364319"/>
            <a:chOff x="3945359" y="824580"/>
            <a:chExt cx="423429" cy="364319"/>
          </a:xfrm>
        </p:grpSpPr>
        <p:sp>
          <p:nvSpPr>
            <p:cNvPr id="405" name="Google Shape;405;p32"/>
            <p:cNvSpPr/>
            <p:nvPr/>
          </p:nvSpPr>
          <p:spPr>
            <a:xfrm>
              <a:off x="3949595" y="828815"/>
              <a:ext cx="414958" cy="355869"/>
            </a:xfrm>
            <a:custGeom>
              <a:rect b="b" l="l" r="r" t="t"/>
              <a:pathLst>
                <a:path extrusionOk="0" h="711739" w="829917">
                  <a:moveTo>
                    <a:pt x="103736" y="416332"/>
                  </a:moveTo>
                  <a:cubicBezTo>
                    <a:pt x="31410" y="345345"/>
                    <a:pt x="0" y="267547"/>
                    <a:pt x="0" y="197933"/>
                  </a:cubicBezTo>
                  <a:cubicBezTo>
                    <a:pt x="0" y="79187"/>
                    <a:pt x="79187" y="0"/>
                    <a:pt x="199271" y="0"/>
                  </a:cubicBezTo>
                  <a:cubicBezTo>
                    <a:pt x="311173" y="0"/>
                    <a:pt x="349444" y="51893"/>
                    <a:pt x="414959" y="126946"/>
                  </a:cubicBezTo>
                  <a:cubicBezTo>
                    <a:pt x="480473" y="51893"/>
                    <a:pt x="518677" y="0"/>
                    <a:pt x="630596" y="0"/>
                  </a:cubicBezTo>
                  <a:cubicBezTo>
                    <a:pt x="750748" y="0"/>
                    <a:pt x="829918" y="79187"/>
                    <a:pt x="829918" y="197933"/>
                  </a:cubicBezTo>
                  <a:cubicBezTo>
                    <a:pt x="829918" y="267547"/>
                    <a:pt x="798508" y="345362"/>
                    <a:pt x="726199" y="416332"/>
                  </a:cubicBezTo>
                  <a:lnTo>
                    <a:pt x="439762" y="701499"/>
                  </a:lnTo>
                  <a:cubicBezTo>
                    <a:pt x="426056" y="715154"/>
                    <a:pt x="403879" y="715154"/>
                    <a:pt x="390173" y="701499"/>
                  </a:cubicBezTo>
                  <a:lnTo>
                    <a:pt x="103736" y="4163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3945359" y="824580"/>
              <a:ext cx="423429" cy="364319"/>
            </a:xfrm>
            <a:custGeom>
              <a:rect b="b" l="l" r="r" t="t"/>
              <a:pathLst>
                <a:path extrusionOk="0" h="728639" w="846859">
                  <a:moveTo>
                    <a:pt x="639067" y="0"/>
                  </a:moveTo>
                  <a:cubicBezTo>
                    <a:pt x="529690" y="0"/>
                    <a:pt x="487047" y="49166"/>
                    <a:pt x="428021" y="117221"/>
                  </a:cubicBezTo>
                  <a:cubicBezTo>
                    <a:pt x="426496" y="118966"/>
                    <a:pt x="424972" y="120728"/>
                    <a:pt x="423430" y="122507"/>
                  </a:cubicBezTo>
                  <a:cubicBezTo>
                    <a:pt x="421922" y="120762"/>
                    <a:pt x="420414" y="119034"/>
                    <a:pt x="418940" y="117323"/>
                  </a:cubicBezTo>
                  <a:cubicBezTo>
                    <a:pt x="359847" y="49216"/>
                    <a:pt x="317170" y="0"/>
                    <a:pt x="207742" y="0"/>
                  </a:cubicBezTo>
                  <a:cubicBezTo>
                    <a:pt x="83490" y="0"/>
                    <a:pt x="0" y="82948"/>
                    <a:pt x="0" y="206404"/>
                  </a:cubicBezTo>
                  <a:cubicBezTo>
                    <a:pt x="0" y="283879"/>
                    <a:pt x="37730" y="363574"/>
                    <a:pt x="106243" y="430817"/>
                  </a:cubicBezTo>
                  <a:lnTo>
                    <a:pt x="392646" y="715967"/>
                  </a:lnTo>
                  <a:cubicBezTo>
                    <a:pt x="401134" y="724421"/>
                    <a:pt x="412282" y="728640"/>
                    <a:pt x="423430" y="728640"/>
                  </a:cubicBezTo>
                  <a:cubicBezTo>
                    <a:pt x="434578" y="728640"/>
                    <a:pt x="445726" y="724421"/>
                    <a:pt x="454196" y="715967"/>
                  </a:cubicBezTo>
                  <a:lnTo>
                    <a:pt x="740600" y="430834"/>
                  </a:lnTo>
                  <a:cubicBezTo>
                    <a:pt x="809130" y="363591"/>
                    <a:pt x="846860" y="283879"/>
                    <a:pt x="846860" y="206387"/>
                  </a:cubicBezTo>
                  <a:cubicBezTo>
                    <a:pt x="846860" y="82948"/>
                    <a:pt x="763353" y="0"/>
                    <a:pt x="639067" y="0"/>
                  </a:cubicBezTo>
                  <a:close/>
                  <a:moveTo>
                    <a:pt x="728690" y="418788"/>
                  </a:moveTo>
                  <a:lnTo>
                    <a:pt x="442252" y="703955"/>
                  </a:lnTo>
                  <a:cubicBezTo>
                    <a:pt x="431867" y="714290"/>
                    <a:pt x="414993" y="714290"/>
                    <a:pt x="404607" y="703955"/>
                  </a:cubicBezTo>
                  <a:lnTo>
                    <a:pt x="118170" y="418788"/>
                  </a:lnTo>
                  <a:cubicBezTo>
                    <a:pt x="118153" y="418771"/>
                    <a:pt x="118136" y="418754"/>
                    <a:pt x="118119" y="418737"/>
                  </a:cubicBezTo>
                  <a:cubicBezTo>
                    <a:pt x="52876" y="354714"/>
                    <a:pt x="16942" y="279288"/>
                    <a:pt x="16942" y="206404"/>
                  </a:cubicBezTo>
                  <a:cubicBezTo>
                    <a:pt x="16942" y="150377"/>
                    <a:pt x="34968" y="102838"/>
                    <a:pt x="69055" y="68920"/>
                  </a:cubicBezTo>
                  <a:cubicBezTo>
                    <a:pt x="103210" y="34917"/>
                    <a:pt x="151173" y="16942"/>
                    <a:pt x="207742" y="16942"/>
                  </a:cubicBezTo>
                  <a:cubicBezTo>
                    <a:pt x="309445" y="16942"/>
                    <a:pt x="347903" y="61296"/>
                    <a:pt x="406132" y="128437"/>
                  </a:cubicBezTo>
                  <a:cubicBezTo>
                    <a:pt x="409690" y="132537"/>
                    <a:pt x="413333" y="136739"/>
                    <a:pt x="417043" y="140991"/>
                  </a:cubicBezTo>
                  <a:cubicBezTo>
                    <a:pt x="418652" y="142838"/>
                    <a:pt x="420973" y="143888"/>
                    <a:pt x="423430" y="143888"/>
                  </a:cubicBezTo>
                  <a:cubicBezTo>
                    <a:pt x="425870" y="143888"/>
                    <a:pt x="428208" y="142838"/>
                    <a:pt x="429817" y="140991"/>
                  </a:cubicBezTo>
                  <a:cubicBezTo>
                    <a:pt x="433561" y="136688"/>
                    <a:pt x="437238" y="132469"/>
                    <a:pt x="440829" y="128318"/>
                  </a:cubicBezTo>
                  <a:cubicBezTo>
                    <a:pt x="498991" y="61245"/>
                    <a:pt x="537415" y="16942"/>
                    <a:pt x="639067" y="16942"/>
                  </a:cubicBezTo>
                  <a:cubicBezTo>
                    <a:pt x="695670" y="16942"/>
                    <a:pt x="743633" y="34917"/>
                    <a:pt x="777805" y="68903"/>
                  </a:cubicBezTo>
                  <a:cubicBezTo>
                    <a:pt x="811892" y="102821"/>
                    <a:pt x="829918" y="150360"/>
                    <a:pt x="829918" y="206387"/>
                  </a:cubicBezTo>
                  <a:cubicBezTo>
                    <a:pt x="829918" y="279305"/>
                    <a:pt x="793984" y="354714"/>
                    <a:pt x="728690" y="418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32"/>
          <p:cNvGrpSpPr/>
          <p:nvPr/>
        </p:nvGrpSpPr>
        <p:grpSpPr>
          <a:xfrm>
            <a:off x="5256764" y="798706"/>
            <a:ext cx="289694" cy="415967"/>
            <a:chOff x="5256764" y="798706"/>
            <a:chExt cx="289694" cy="415967"/>
          </a:xfrm>
        </p:grpSpPr>
        <p:sp>
          <p:nvSpPr>
            <p:cNvPr id="408" name="Google Shape;408;p32"/>
            <p:cNvSpPr/>
            <p:nvPr/>
          </p:nvSpPr>
          <p:spPr>
            <a:xfrm>
              <a:off x="5260929" y="802865"/>
              <a:ext cx="281362" cy="407648"/>
            </a:xfrm>
            <a:custGeom>
              <a:rect b="b" l="l" r="r" t="t"/>
              <a:pathLst>
                <a:path extrusionOk="0" h="815295" w="562724">
                  <a:moveTo>
                    <a:pt x="561888" y="785226"/>
                  </a:moveTo>
                  <a:cubicBezTo>
                    <a:pt x="517453" y="803347"/>
                    <a:pt x="469105" y="813863"/>
                    <a:pt x="418459" y="815161"/>
                  </a:cubicBezTo>
                  <a:cubicBezTo>
                    <a:pt x="186809" y="821069"/>
                    <a:pt x="-4385" y="631223"/>
                    <a:pt x="77" y="399643"/>
                  </a:cubicBezTo>
                  <a:cubicBezTo>
                    <a:pt x="4339" y="178198"/>
                    <a:pt x="185277" y="0"/>
                    <a:pt x="407854" y="0"/>
                  </a:cubicBezTo>
                  <a:cubicBezTo>
                    <a:pt x="462362" y="0"/>
                    <a:pt x="514373" y="10683"/>
                    <a:pt x="561888" y="30069"/>
                  </a:cubicBezTo>
                  <a:cubicBezTo>
                    <a:pt x="563004" y="30518"/>
                    <a:pt x="563004" y="32115"/>
                    <a:pt x="561888" y="32581"/>
                  </a:cubicBezTo>
                  <a:cubicBezTo>
                    <a:pt x="416178" y="94765"/>
                    <a:pt x="314072" y="239284"/>
                    <a:pt x="314072" y="407647"/>
                  </a:cubicBezTo>
                  <a:cubicBezTo>
                    <a:pt x="314072" y="575994"/>
                    <a:pt x="416178" y="720530"/>
                    <a:pt x="561888" y="782713"/>
                  </a:cubicBezTo>
                  <a:cubicBezTo>
                    <a:pt x="563004" y="783179"/>
                    <a:pt x="563004" y="784760"/>
                    <a:pt x="561888" y="785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5256764" y="798706"/>
              <a:ext cx="289694" cy="415967"/>
            </a:xfrm>
            <a:custGeom>
              <a:rect b="b" l="l" r="r" t="t"/>
              <a:pathLst>
                <a:path extrusionOk="0" h="831934" w="579389">
                  <a:moveTo>
                    <a:pt x="573495" y="783379"/>
                  </a:moveTo>
                  <a:cubicBezTo>
                    <a:pt x="426021" y="720446"/>
                    <a:pt x="330723" y="576227"/>
                    <a:pt x="330723" y="415967"/>
                  </a:cubicBezTo>
                  <a:cubicBezTo>
                    <a:pt x="330723" y="255707"/>
                    <a:pt x="426021" y="111488"/>
                    <a:pt x="573495" y="48556"/>
                  </a:cubicBezTo>
                  <a:cubicBezTo>
                    <a:pt x="577108" y="47008"/>
                    <a:pt x="579422" y="43480"/>
                    <a:pt x="579389" y="39570"/>
                  </a:cubicBezTo>
                  <a:cubicBezTo>
                    <a:pt x="579356" y="35660"/>
                    <a:pt x="576992" y="32165"/>
                    <a:pt x="573362" y="30684"/>
                  </a:cubicBezTo>
                  <a:cubicBezTo>
                    <a:pt x="523433" y="10333"/>
                    <a:pt x="470540" y="0"/>
                    <a:pt x="416181" y="0"/>
                  </a:cubicBezTo>
                  <a:cubicBezTo>
                    <a:pt x="306433" y="0"/>
                    <a:pt x="202878" y="42316"/>
                    <a:pt x="124579" y="119159"/>
                  </a:cubicBezTo>
                  <a:cubicBezTo>
                    <a:pt x="46396" y="195903"/>
                    <a:pt x="2177" y="298422"/>
                    <a:pt x="80" y="407814"/>
                  </a:cubicBezTo>
                  <a:cubicBezTo>
                    <a:pt x="-1036" y="465505"/>
                    <a:pt x="9586" y="521615"/>
                    <a:pt x="31629" y="574597"/>
                  </a:cubicBezTo>
                  <a:cubicBezTo>
                    <a:pt x="52873" y="625648"/>
                    <a:pt x="83673" y="671425"/>
                    <a:pt x="123164" y="710662"/>
                  </a:cubicBezTo>
                  <a:cubicBezTo>
                    <a:pt x="162671" y="749899"/>
                    <a:pt x="208672" y="780400"/>
                    <a:pt x="259900" y="801317"/>
                  </a:cubicBezTo>
                  <a:cubicBezTo>
                    <a:pt x="309713" y="821651"/>
                    <a:pt x="362223" y="831934"/>
                    <a:pt x="416131" y="831934"/>
                  </a:cubicBezTo>
                  <a:cubicBezTo>
                    <a:pt x="419744" y="831934"/>
                    <a:pt x="423374" y="831885"/>
                    <a:pt x="426986" y="831801"/>
                  </a:cubicBezTo>
                  <a:cubicBezTo>
                    <a:pt x="477565" y="830503"/>
                    <a:pt x="526812" y="820237"/>
                    <a:pt x="573345" y="801250"/>
                  </a:cubicBezTo>
                  <a:cubicBezTo>
                    <a:pt x="576975" y="799769"/>
                    <a:pt x="579339" y="796292"/>
                    <a:pt x="579372" y="792381"/>
                  </a:cubicBezTo>
                  <a:cubicBezTo>
                    <a:pt x="579406" y="788454"/>
                    <a:pt x="577108" y="784926"/>
                    <a:pt x="573495" y="783379"/>
                  </a:cubicBezTo>
                  <a:close/>
                  <a:moveTo>
                    <a:pt x="426570" y="815161"/>
                  </a:moveTo>
                  <a:cubicBezTo>
                    <a:pt x="371163" y="816559"/>
                    <a:pt x="317205" y="806725"/>
                    <a:pt x="266193" y="785908"/>
                  </a:cubicBezTo>
                  <a:cubicBezTo>
                    <a:pt x="217013" y="765840"/>
                    <a:pt x="172843" y="736537"/>
                    <a:pt x="134901" y="698864"/>
                  </a:cubicBezTo>
                  <a:cubicBezTo>
                    <a:pt x="96959" y="661191"/>
                    <a:pt x="67390" y="617228"/>
                    <a:pt x="46996" y="568223"/>
                  </a:cubicBezTo>
                  <a:cubicBezTo>
                    <a:pt x="25835" y="517372"/>
                    <a:pt x="15663" y="463524"/>
                    <a:pt x="16728" y="408146"/>
                  </a:cubicBezTo>
                  <a:cubicBezTo>
                    <a:pt x="18743" y="303131"/>
                    <a:pt x="61197" y="204722"/>
                    <a:pt x="136266" y="131057"/>
                  </a:cubicBezTo>
                  <a:cubicBezTo>
                    <a:pt x="211402" y="57275"/>
                    <a:pt x="310828" y="16640"/>
                    <a:pt x="416181" y="16640"/>
                  </a:cubicBezTo>
                  <a:cubicBezTo>
                    <a:pt x="462798" y="16640"/>
                    <a:pt x="508282" y="24544"/>
                    <a:pt x="551619" y="40169"/>
                  </a:cubicBezTo>
                  <a:cubicBezTo>
                    <a:pt x="406775" y="108959"/>
                    <a:pt x="314075" y="254659"/>
                    <a:pt x="314075" y="415967"/>
                  </a:cubicBezTo>
                  <a:cubicBezTo>
                    <a:pt x="314075" y="577276"/>
                    <a:pt x="406775" y="722992"/>
                    <a:pt x="551619" y="791765"/>
                  </a:cubicBezTo>
                  <a:cubicBezTo>
                    <a:pt x="511562" y="806209"/>
                    <a:pt x="469574" y="814063"/>
                    <a:pt x="426570" y="8151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2"/>
          <p:cNvGrpSpPr/>
          <p:nvPr/>
        </p:nvGrpSpPr>
        <p:grpSpPr>
          <a:xfrm>
            <a:off x="4604836" y="798706"/>
            <a:ext cx="415700" cy="415693"/>
            <a:chOff x="4604836" y="798706"/>
            <a:chExt cx="415700" cy="415693"/>
          </a:xfrm>
        </p:grpSpPr>
        <p:sp>
          <p:nvSpPr>
            <p:cNvPr id="411" name="Google Shape;411;p32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31402" y="415684"/>
                  </a:moveTo>
                  <a:cubicBezTo>
                    <a:pt x="831402" y="422690"/>
                    <a:pt x="827126" y="428747"/>
                    <a:pt x="820519" y="431110"/>
                  </a:cubicBezTo>
                  <a:lnTo>
                    <a:pt x="653104" y="490631"/>
                  </a:lnTo>
                  <a:cubicBezTo>
                    <a:pt x="648728" y="504476"/>
                    <a:pt x="643170" y="517804"/>
                    <a:pt x="636547" y="530484"/>
                  </a:cubicBezTo>
                  <a:lnTo>
                    <a:pt x="712858" y="691027"/>
                  </a:lnTo>
                  <a:cubicBezTo>
                    <a:pt x="715854" y="697367"/>
                    <a:pt x="714606" y="704655"/>
                    <a:pt x="709647" y="709614"/>
                  </a:cubicBezTo>
                  <a:cubicBezTo>
                    <a:pt x="706469" y="712792"/>
                    <a:pt x="702342" y="714456"/>
                    <a:pt x="698115" y="714456"/>
                  </a:cubicBezTo>
                  <a:cubicBezTo>
                    <a:pt x="695736" y="714456"/>
                    <a:pt x="693323" y="713923"/>
                    <a:pt x="691043" y="712842"/>
                  </a:cubicBezTo>
                  <a:lnTo>
                    <a:pt x="530501" y="636531"/>
                  </a:lnTo>
                  <a:cubicBezTo>
                    <a:pt x="517821" y="643153"/>
                    <a:pt x="504492" y="648711"/>
                    <a:pt x="490648" y="653088"/>
                  </a:cubicBezTo>
                  <a:lnTo>
                    <a:pt x="431126" y="820503"/>
                  </a:lnTo>
                  <a:cubicBezTo>
                    <a:pt x="428763" y="827109"/>
                    <a:pt x="422723" y="831385"/>
                    <a:pt x="415701" y="831385"/>
                  </a:cubicBezTo>
                  <a:cubicBezTo>
                    <a:pt x="408696" y="831385"/>
                    <a:pt x="402639" y="827109"/>
                    <a:pt x="400276" y="820503"/>
                  </a:cubicBezTo>
                  <a:lnTo>
                    <a:pt x="340754" y="653088"/>
                  </a:lnTo>
                  <a:cubicBezTo>
                    <a:pt x="326910" y="648711"/>
                    <a:pt x="313581" y="643153"/>
                    <a:pt x="300902" y="636531"/>
                  </a:cubicBezTo>
                  <a:lnTo>
                    <a:pt x="140375" y="712842"/>
                  </a:lnTo>
                  <a:cubicBezTo>
                    <a:pt x="138079" y="713923"/>
                    <a:pt x="135666" y="714456"/>
                    <a:pt x="133287" y="714456"/>
                  </a:cubicBezTo>
                  <a:cubicBezTo>
                    <a:pt x="129060" y="714456"/>
                    <a:pt x="124933" y="712792"/>
                    <a:pt x="121755" y="709614"/>
                  </a:cubicBezTo>
                  <a:cubicBezTo>
                    <a:pt x="116796" y="704655"/>
                    <a:pt x="115548" y="697367"/>
                    <a:pt x="118544" y="691027"/>
                  </a:cubicBezTo>
                  <a:lnTo>
                    <a:pt x="194855" y="530484"/>
                  </a:lnTo>
                  <a:cubicBezTo>
                    <a:pt x="188232" y="517804"/>
                    <a:pt x="182674" y="504476"/>
                    <a:pt x="178298" y="490631"/>
                  </a:cubicBezTo>
                  <a:lnTo>
                    <a:pt x="10883" y="431110"/>
                  </a:lnTo>
                  <a:cubicBezTo>
                    <a:pt x="4276" y="428747"/>
                    <a:pt x="0" y="422690"/>
                    <a:pt x="0" y="415684"/>
                  </a:cubicBezTo>
                  <a:cubicBezTo>
                    <a:pt x="0" y="408662"/>
                    <a:pt x="4276" y="402622"/>
                    <a:pt x="10883" y="400259"/>
                  </a:cubicBezTo>
                  <a:lnTo>
                    <a:pt x="178298" y="340738"/>
                  </a:lnTo>
                  <a:cubicBezTo>
                    <a:pt x="182674" y="326893"/>
                    <a:pt x="188232" y="313565"/>
                    <a:pt x="194855" y="300885"/>
                  </a:cubicBezTo>
                  <a:lnTo>
                    <a:pt x="118544" y="140359"/>
                  </a:lnTo>
                  <a:cubicBezTo>
                    <a:pt x="115548" y="134019"/>
                    <a:pt x="116813" y="126714"/>
                    <a:pt x="121772" y="121755"/>
                  </a:cubicBezTo>
                  <a:cubicBezTo>
                    <a:pt x="126730" y="116796"/>
                    <a:pt x="134035" y="115532"/>
                    <a:pt x="140359" y="118527"/>
                  </a:cubicBezTo>
                  <a:lnTo>
                    <a:pt x="300902" y="194838"/>
                  </a:lnTo>
                  <a:cubicBezTo>
                    <a:pt x="313581" y="188215"/>
                    <a:pt x="326910" y="182658"/>
                    <a:pt x="340754" y="178281"/>
                  </a:cubicBezTo>
                  <a:lnTo>
                    <a:pt x="400276" y="10866"/>
                  </a:lnTo>
                  <a:cubicBezTo>
                    <a:pt x="401457" y="7555"/>
                    <a:pt x="403554" y="4842"/>
                    <a:pt x="406249" y="2962"/>
                  </a:cubicBezTo>
                  <a:cubicBezTo>
                    <a:pt x="408929" y="1065"/>
                    <a:pt x="412207" y="0"/>
                    <a:pt x="415701" y="0"/>
                  </a:cubicBezTo>
                  <a:cubicBezTo>
                    <a:pt x="422706" y="0"/>
                    <a:pt x="428763" y="4260"/>
                    <a:pt x="431126" y="10866"/>
                  </a:cubicBezTo>
                  <a:lnTo>
                    <a:pt x="490648" y="178281"/>
                  </a:lnTo>
                  <a:cubicBezTo>
                    <a:pt x="504492" y="182658"/>
                    <a:pt x="517821" y="188215"/>
                    <a:pt x="530501" y="194838"/>
                  </a:cubicBezTo>
                  <a:lnTo>
                    <a:pt x="691027" y="118527"/>
                  </a:lnTo>
                  <a:cubicBezTo>
                    <a:pt x="697367" y="115532"/>
                    <a:pt x="704672" y="116796"/>
                    <a:pt x="709630" y="121755"/>
                  </a:cubicBezTo>
                  <a:cubicBezTo>
                    <a:pt x="714589" y="126714"/>
                    <a:pt x="715854" y="134019"/>
                    <a:pt x="712858" y="140342"/>
                  </a:cubicBezTo>
                  <a:lnTo>
                    <a:pt x="636547" y="300885"/>
                  </a:lnTo>
                  <a:cubicBezTo>
                    <a:pt x="643170" y="313565"/>
                    <a:pt x="648728" y="326893"/>
                    <a:pt x="653104" y="340738"/>
                  </a:cubicBezTo>
                  <a:lnTo>
                    <a:pt x="820503" y="400259"/>
                  </a:lnTo>
                  <a:cubicBezTo>
                    <a:pt x="827126" y="402622"/>
                    <a:pt x="831402" y="408662"/>
                    <a:pt x="831402" y="415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4613421" y="807283"/>
              <a:ext cx="398528" cy="398528"/>
            </a:xfrm>
            <a:custGeom>
              <a:rect b="b" l="l" r="r" t="t"/>
              <a:pathLst>
                <a:path extrusionOk="0" h="797056" w="797056">
                  <a:moveTo>
                    <a:pt x="530883" y="187766"/>
                  </a:moveTo>
                  <a:lnTo>
                    <a:pt x="680327" y="116730"/>
                  </a:lnTo>
                  <a:lnTo>
                    <a:pt x="609291" y="266174"/>
                  </a:lnTo>
                  <a:cubicBezTo>
                    <a:pt x="589356" y="234558"/>
                    <a:pt x="562499" y="207701"/>
                    <a:pt x="530883" y="187766"/>
                  </a:cubicBezTo>
                  <a:close/>
                  <a:moveTo>
                    <a:pt x="797057" y="398528"/>
                  </a:moveTo>
                  <a:lnTo>
                    <a:pt x="641256" y="343134"/>
                  </a:lnTo>
                  <a:cubicBezTo>
                    <a:pt x="645317" y="360955"/>
                    <a:pt x="647480" y="379492"/>
                    <a:pt x="647480" y="398528"/>
                  </a:cubicBezTo>
                  <a:cubicBezTo>
                    <a:pt x="647480" y="417565"/>
                    <a:pt x="645317" y="436102"/>
                    <a:pt x="641256" y="453923"/>
                  </a:cubicBezTo>
                  <a:lnTo>
                    <a:pt x="797057" y="398528"/>
                  </a:lnTo>
                  <a:close/>
                  <a:moveTo>
                    <a:pt x="530883" y="609291"/>
                  </a:moveTo>
                  <a:lnTo>
                    <a:pt x="680311" y="680327"/>
                  </a:lnTo>
                  <a:lnTo>
                    <a:pt x="609291" y="530883"/>
                  </a:lnTo>
                  <a:cubicBezTo>
                    <a:pt x="589356" y="562499"/>
                    <a:pt x="562499" y="589356"/>
                    <a:pt x="530883" y="609291"/>
                  </a:cubicBezTo>
                  <a:close/>
                  <a:moveTo>
                    <a:pt x="343134" y="641256"/>
                  </a:moveTo>
                  <a:lnTo>
                    <a:pt x="398529" y="797057"/>
                  </a:lnTo>
                  <a:lnTo>
                    <a:pt x="453923" y="641256"/>
                  </a:lnTo>
                  <a:cubicBezTo>
                    <a:pt x="436102" y="645317"/>
                    <a:pt x="417565" y="647480"/>
                    <a:pt x="398529" y="647480"/>
                  </a:cubicBezTo>
                  <a:cubicBezTo>
                    <a:pt x="379492" y="647480"/>
                    <a:pt x="360955" y="645317"/>
                    <a:pt x="343134" y="641256"/>
                  </a:cubicBezTo>
                  <a:close/>
                  <a:moveTo>
                    <a:pt x="187766" y="530883"/>
                  </a:moveTo>
                  <a:lnTo>
                    <a:pt x="116730" y="680327"/>
                  </a:lnTo>
                  <a:lnTo>
                    <a:pt x="266174" y="609291"/>
                  </a:lnTo>
                  <a:cubicBezTo>
                    <a:pt x="234558" y="589356"/>
                    <a:pt x="207701" y="562499"/>
                    <a:pt x="187766" y="530883"/>
                  </a:cubicBezTo>
                  <a:close/>
                  <a:moveTo>
                    <a:pt x="149577" y="398528"/>
                  </a:moveTo>
                  <a:cubicBezTo>
                    <a:pt x="149577" y="379492"/>
                    <a:pt x="151740" y="360955"/>
                    <a:pt x="155801" y="343134"/>
                  </a:cubicBezTo>
                  <a:lnTo>
                    <a:pt x="0" y="398528"/>
                  </a:lnTo>
                  <a:lnTo>
                    <a:pt x="155801" y="453923"/>
                  </a:lnTo>
                  <a:cubicBezTo>
                    <a:pt x="151740" y="436102"/>
                    <a:pt x="149577" y="417565"/>
                    <a:pt x="149577" y="398528"/>
                  </a:cubicBezTo>
                  <a:close/>
                  <a:moveTo>
                    <a:pt x="266174" y="187766"/>
                  </a:moveTo>
                  <a:lnTo>
                    <a:pt x="116730" y="116730"/>
                  </a:lnTo>
                  <a:lnTo>
                    <a:pt x="187766" y="266174"/>
                  </a:lnTo>
                  <a:cubicBezTo>
                    <a:pt x="207701" y="234558"/>
                    <a:pt x="234558" y="207701"/>
                    <a:pt x="266174" y="187766"/>
                  </a:cubicBezTo>
                  <a:close/>
                  <a:moveTo>
                    <a:pt x="398529" y="166217"/>
                  </a:moveTo>
                  <a:cubicBezTo>
                    <a:pt x="270434" y="166217"/>
                    <a:pt x="166217" y="270434"/>
                    <a:pt x="166217" y="398528"/>
                  </a:cubicBezTo>
                  <a:cubicBezTo>
                    <a:pt x="166217" y="526623"/>
                    <a:pt x="270434" y="630840"/>
                    <a:pt x="398529" y="630840"/>
                  </a:cubicBezTo>
                  <a:cubicBezTo>
                    <a:pt x="526623" y="630840"/>
                    <a:pt x="630840" y="526623"/>
                    <a:pt x="630840" y="398528"/>
                  </a:cubicBezTo>
                  <a:cubicBezTo>
                    <a:pt x="630840" y="270434"/>
                    <a:pt x="526623" y="166217"/>
                    <a:pt x="398529" y="166217"/>
                  </a:cubicBezTo>
                  <a:close/>
                  <a:moveTo>
                    <a:pt x="453923" y="155801"/>
                  </a:moveTo>
                  <a:lnTo>
                    <a:pt x="398529" y="0"/>
                  </a:lnTo>
                  <a:lnTo>
                    <a:pt x="343134" y="155801"/>
                  </a:lnTo>
                  <a:cubicBezTo>
                    <a:pt x="360955" y="151740"/>
                    <a:pt x="379492" y="149577"/>
                    <a:pt x="398529" y="149577"/>
                  </a:cubicBezTo>
                  <a:cubicBezTo>
                    <a:pt x="417565" y="149577"/>
                    <a:pt x="436102" y="151740"/>
                    <a:pt x="453923" y="155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4604836" y="798706"/>
              <a:ext cx="415700" cy="415693"/>
            </a:xfrm>
            <a:custGeom>
              <a:rect b="b" l="l" r="r" t="t"/>
              <a:pathLst>
                <a:path extrusionOk="0" h="831385" w="831401">
                  <a:moveTo>
                    <a:pt x="820503" y="400259"/>
                  </a:moveTo>
                  <a:lnTo>
                    <a:pt x="653104" y="340738"/>
                  </a:lnTo>
                  <a:cubicBezTo>
                    <a:pt x="648728" y="326893"/>
                    <a:pt x="643170" y="313565"/>
                    <a:pt x="636547" y="300885"/>
                  </a:cubicBezTo>
                  <a:lnTo>
                    <a:pt x="712858" y="140342"/>
                  </a:lnTo>
                  <a:cubicBezTo>
                    <a:pt x="715854" y="134019"/>
                    <a:pt x="714589" y="126714"/>
                    <a:pt x="709630" y="121755"/>
                  </a:cubicBezTo>
                  <a:cubicBezTo>
                    <a:pt x="704672" y="116796"/>
                    <a:pt x="697367" y="115532"/>
                    <a:pt x="691027" y="118527"/>
                  </a:cubicBezTo>
                  <a:lnTo>
                    <a:pt x="530501" y="194838"/>
                  </a:lnTo>
                  <a:cubicBezTo>
                    <a:pt x="517821" y="188215"/>
                    <a:pt x="504492" y="182658"/>
                    <a:pt x="490648" y="178281"/>
                  </a:cubicBezTo>
                  <a:lnTo>
                    <a:pt x="431126" y="10866"/>
                  </a:lnTo>
                  <a:cubicBezTo>
                    <a:pt x="428763" y="4260"/>
                    <a:pt x="422706" y="0"/>
                    <a:pt x="415701" y="0"/>
                  </a:cubicBezTo>
                  <a:cubicBezTo>
                    <a:pt x="412207" y="0"/>
                    <a:pt x="408929" y="1065"/>
                    <a:pt x="406249" y="2962"/>
                  </a:cubicBezTo>
                  <a:cubicBezTo>
                    <a:pt x="403554" y="4842"/>
                    <a:pt x="401457" y="7555"/>
                    <a:pt x="400276" y="10866"/>
                  </a:cubicBezTo>
                  <a:lnTo>
                    <a:pt x="340754" y="178281"/>
                  </a:lnTo>
                  <a:cubicBezTo>
                    <a:pt x="326910" y="182658"/>
                    <a:pt x="313581" y="188215"/>
                    <a:pt x="300902" y="194838"/>
                  </a:cubicBezTo>
                  <a:lnTo>
                    <a:pt x="140359" y="118527"/>
                  </a:lnTo>
                  <a:cubicBezTo>
                    <a:pt x="134035" y="115532"/>
                    <a:pt x="126730" y="116796"/>
                    <a:pt x="121772" y="121755"/>
                  </a:cubicBezTo>
                  <a:cubicBezTo>
                    <a:pt x="116813" y="126714"/>
                    <a:pt x="115548" y="134019"/>
                    <a:pt x="118544" y="140359"/>
                  </a:cubicBezTo>
                  <a:lnTo>
                    <a:pt x="194855" y="300885"/>
                  </a:lnTo>
                  <a:cubicBezTo>
                    <a:pt x="188232" y="313565"/>
                    <a:pt x="182674" y="326893"/>
                    <a:pt x="178298" y="340738"/>
                  </a:cubicBezTo>
                  <a:lnTo>
                    <a:pt x="10883" y="400259"/>
                  </a:lnTo>
                  <a:cubicBezTo>
                    <a:pt x="4276" y="402622"/>
                    <a:pt x="0" y="408662"/>
                    <a:pt x="0" y="415684"/>
                  </a:cubicBezTo>
                  <a:cubicBezTo>
                    <a:pt x="0" y="422690"/>
                    <a:pt x="4276" y="428747"/>
                    <a:pt x="10883" y="431110"/>
                  </a:cubicBezTo>
                  <a:lnTo>
                    <a:pt x="178298" y="490631"/>
                  </a:lnTo>
                  <a:cubicBezTo>
                    <a:pt x="182674" y="504476"/>
                    <a:pt x="188232" y="517804"/>
                    <a:pt x="194855" y="530484"/>
                  </a:cubicBezTo>
                  <a:lnTo>
                    <a:pt x="118544" y="691027"/>
                  </a:lnTo>
                  <a:cubicBezTo>
                    <a:pt x="115548" y="697367"/>
                    <a:pt x="116796" y="704655"/>
                    <a:pt x="121755" y="709614"/>
                  </a:cubicBezTo>
                  <a:cubicBezTo>
                    <a:pt x="124933" y="712792"/>
                    <a:pt x="129060" y="714456"/>
                    <a:pt x="133287" y="714456"/>
                  </a:cubicBezTo>
                  <a:cubicBezTo>
                    <a:pt x="135666" y="714456"/>
                    <a:pt x="138079" y="713923"/>
                    <a:pt x="140375" y="712842"/>
                  </a:cubicBezTo>
                  <a:lnTo>
                    <a:pt x="300902" y="636531"/>
                  </a:lnTo>
                  <a:cubicBezTo>
                    <a:pt x="313581" y="643153"/>
                    <a:pt x="326910" y="648711"/>
                    <a:pt x="340754" y="653088"/>
                  </a:cubicBezTo>
                  <a:lnTo>
                    <a:pt x="400276" y="820503"/>
                  </a:lnTo>
                  <a:cubicBezTo>
                    <a:pt x="402639" y="827109"/>
                    <a:pt x="408696" y="831385"/>
                    <a:pt x="415701" y="831385"/>
                  </a:cubicBezTo>
                  <a:cubicBezTo>
                    <a:pt x="422723" y="831385"/>
                    <a:pt x="428763" y="827109"/>
                    <a:pt x="431126" y="820503"/>
                  </a:cubicBezTo>
                  <a:lnTo>
                    <a:pt x="490648" y="653088"/>
                  </a:lnTo>
                  <a:cubicBezTo>
                    <a:pt x="504492" y="648711"/>
                    <a:pt x="517821" y="643153"/>
                    <a:pt x="530501" y="636531"/>
                  </a:cubicBezTo>
                  <a:lnTo>
                    <a:pt x="691043" y="712842"/>
                  </a:lnTo>
                  <a:cubicBezTo>
                    <a:pt x="693323" y="713923"/>
                    <a:pt x="695736" y="714456"/>
                    <a:pt x="698115" y="714456"/>
                  </a:cubicBezTo>
                  <a:cubicBezTo>
                    <a:pt x="702342" y="714456"/>
                    <a:pt x="706469" y="712792"/>
                    <a:pt x="709647" y="709614"/>
                  </a:cubicBezTo>
                  <a:cubicBezTo>
                    <a:pt x="714606" y="704655"/>
                    <a:pt x="715854" y="697367"/>
                    <a:pt x="712858" y="691027"/>
                  </a:cubicBezTo>
                  <a:lnTo>
                    <a:pt x="636547" y="530484"/>
                  </a:lnTo>
                  <a:cubicBezTo>
                    <a:pt x="643170" y="517804"/>
                    <a:pt x="648728" y="504476"/>
                    <a:pt x="653104" y="490631"/>
                  </a:cubicBezTo>
                  <a:lnTo>
                    <a:pt x="820519" y="431110"/>
                  </a:lnTo>
                  <a:cubicBezTo>
                    <a:pt x="827126" y="428747"/>
                    <a:pt x="831402" y="422690"/>
                    <a:pt x="831402" y="415684"/>
                  </a:cubicBezTo>
                  <a:cubicBezTo>
                    <a:pt x="831402" y="408662"/>
                    <a:pt x="827126" y="402622"/>
                    <a:pt x="820503" y="400259"/>
                  </a:cubicBezTo>
                  <a:close/>
                  <a:moveTo>
                    <a:pt x="172973" y="471079"/>
                  </a:moveTo>
                  <a:lnTo>
                    <a:pt x="17173" y="415684"/>
                  </a:lnTo>
                  <a:lnTo>
                    <a:pt x="172973" y="360290"/>
                  </a:lnTo>
                  <a:cubicBezTo>
                    <a:pt x="168913" y="378111"/>
                    <a:pt x="166750" y="396648"/>
                    <a:pt x="166750" y="415684"/>
                  </a:cubicBezTo>
                  <a:cubicBezTo>
                    <a:pt x="166750" y="434721"/>
                    <a:pt x="168913" y="453258"/>
                    <a:pt x="172973" y="471079"/>
                  </a:cubicBezTo>
                  <a:close/>
                  <a:moveTo>
                    <a:pt x="697500" y="133886"/>
                  </a:moveTo>
                  <a:lnTo>
                    <a:pt x="626464" y="283330"/>
                  </a:lnTo>
                  <a:cubicBezTo>
                    <a:pt x="606529" y="251714"/>
                    <a:pt x="579672" y="224857"/>
                    <a:pt x="548056" y="204922"/>
                  </a:cubicBezTo>
                  <a:lnTo>
                    <a:pt x="697500" y="133886"/>
                  </a:lnTo>
                  <a:close/>
                  <a:moveTo>
                    <a:pt x="415701" y="17156"/>
                  </a:moveTo>
                  <a:lnTo>
                    <a:pt x="471096" y="172956"/>
                  </a:lnTo>
                  <a:cubicBezTo>
                    <a:pt x="453274" y="168896"/>
                    <a:pt x="434737" y="166733"/>
                    <a:pt x="415701" y="166733"/>
                  </a:cubicBezTo>
                  <a:cubicBezTo>
                    <a:pt x="396665" y="166733"/>
                    <a:pt x="378128" y="168896"/>
                    <a:pt x="360306" y="172956"/>
                  </a:cubicBezTo>
                  <a:lnTo>
                    <a:pt x="415701" y="17156"/>
                  </a:lnTo>
                  <a:close/>
                  <a:moveTo>
                    <a:pt x="133902" y="133886"/>
                  </a:moveTo>
                  <a:lnTo>
                    <a:pt x="283346" y="204922"/>
                  </a:lnTo>
                  <a:cubicBezTo>
                    <a:pt x="251730" y="224857"/>
                    <a:pt x="224873" y="251714"/>
                    <a:pt x="204939" y="283330"/>
                  </a:cubicBezTo>
                  <a:lnTo>
                    <a:pt x="133902" y="133886"/>
                  </a:lnTo>
                  <a:close/>
                  <a:moveTo>
                    <a:pt x="133902" y="697483"/>
                  </a:moveTo>
                  <a:lnTo>
                    <a:pt x="204939" y="548039"/>
                  </a:lnTo>
                  <a:cubicBezTo>
                    <a:pt x="224873" y="579655"/>
                    <a:pt x="251730" y="606512"/>
                    <a:pt x="283346" y="626447"/>
                  </a:cubicBezTo>
                  <a:lnTo>
                    <a:pt x="133902" y="697483"/>
                  </a:lnTo>
                  <a:close/>
                  <a:moveTo>
                    <a:pt x="415701" y="814213"/>
                  </a:moveTo>
                  <a:lnTo>
                    <a:pt x="360306" y="658412"/>
                  </a:lnTo>
                  <a:cubicBezTo>
                    <a:pt x="378128" y="662472"/>
                    <a:pt x="396665" y="664636"/>
                    <a:pt x="415701" y="664636"/>
                  </a:cubicBezTo>
                  <a:cubicBezTo>
                    <a:pt x="434737" y="664636"/>
                    <a:pt x="453274" y="662472"/>
                    <a:pt x="471096" y="658412"/>
                  </a:cubicBezTo>
                  <a:lnTo>
                    <a:pt x="415701" y="814213"/>
                  </a:lnTo>
                  <a:close/>
                  <a:moveTo>
                    <a:pt x="697483" y="697483"/>
                  </a:moveTo>
                  <a:lnTo>
                    <a:pt x="548056" y="626447"/>
                  </a:lnTo>
                  <a:cubicBezTo>
                    <a:pt x="579672" y="606512"/>
                    <a:pt x="606529" y="579655"/>
                    <a:pt x="626464" y="548039"/>
                  </a:cubicBezTo>
                  <a:lnTo>
                    <a:pt x="697483" y="697483"/>
                  </a:lnTo>
                  <a:close/>
                  <a:moveTo>
                    <a:pt x="415701" y="647996"/>
                  </a:moveTo>
                  <a:cubicBezTo>
                    <a:pt x="287606" y="647996"/>
                    <a:pt x="183390" y="543779"/>
                    <a:pt x="183390" y="415684"/>
                  </a:cubicBezTo>
                  <a:cubicBezTo>
                    <a:pt x="183390" y="287589"/>
                    <a:pt x="287606" y="183373"/>
                    <a:pt x="415701" y="183373"/>
                  </a:cubicBezTo>
                  <a:cubicBezTo>
                    <a:pt x="543796" y="183373"/>
                    <a:pt x="648012" y="287589"/>
                    <a:pt x="648012" y="415684"/>
                  </a:cubicBezTo>
                  <a:cubicBezTo>
                    <a:pt x="648012" y="543779"/>
                    <a:pt x="543796" y="647996"/>
                    <a:pt x="415701" y="647996"/>
                  </a:cubicBezTo>
                  <a:close/>
                  <a:moveTo>
                    <a:pt x="658429" y="471079"/>
                  </a:moveTo>
                  <a:cubicBezTo>
                    <a:pt x="662489" y="453258"/>
                    <a:pt x="664652" y="434721"/>
                    <a:pt x="664652" y="415684"/>
                  </a:cubicBezTo>
                  <a:cubicBezTo>
                    <a:pt x="664652" y="396648"/>
                    <a:pt x="662489" y="378111"/>
                    <a:pt x="658429" y="360290"/>
                  </a:cubicBezTo>
                  <a:lnTo>
                    <a:pt x="814230" y="415684"/>
                  </a:lnTo>
                  <a:lnTo>
                    <a:pt x="658429" y="4710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2"/>
          <p:cNvGrpSpPr/>
          <p:nvPr/>
        </p:nvGrpSpPr>
        <p:grpSpPr>
          <a:xfrm>
            <a:off x="5782378" y="850454"/>
            <a:ext cx="508439" cy="312360"/>
            <a:chOff x="5782378" y="850454"/>
            <a:chExt cx="508439" cy="312360"/>
          </a:xfrm>
        </p:grpSpPr>
        <p:sp>
          <p:nvSpPr>
            <p:cNvPr id="415" name="Google Shape;415;p32"/>
            <p:cNvSpPr/>
            <p:nvPr/>
          </p:nvSpPr>
          <p:spPr>
            <a:xfrm>
              <a:off x="5787473" y="855544"/>
              <a:ext cx="498249" cy="302191"/>
            </a:xfrm>
            <a:custGeom>
              <a:rect b="b" l="l" r="r" t="t"/>
              <a:pathLst>
                <a:path extrusionOk="0" h="604382" w="996498">
                  <a:moveTo>
                    <a:pt x="996253" y="424353"/>
                  </a:moveTo>
                  <a:cubicBezTo>
                    <a:pt x="1001470" y="522847"/>
                    <a:pt x="923043" y="604383"/>
                    <a:pt x="825540" y="604383"/>
                  </a:cubicBezTo>
                  <a:lnTo>
                    <a:pt x="193866" y="604383"/>
                  </a:lnTo>
                  <a:cubicBezTo>
                    <a:pt x="86783" y="604362"/>
                    <a:pt x="0" y="517656"/>
                    <a:pt x="0" y="410712"/>
                  </a:cubicBezTo>
                  <a:cubicBezTo>
                    <a:pt x="0" y="337768"/>
                    <a:pt x="40396" y="274249"/>
                    <a:pt x="100031" y="241208"/>
                  </a:cubicBezTo>
                  <a:cubicBezTo>
                    <a:pt x="108326" y="236607"/>
                    <a:pt x="113136" y="227689"/>
                    <a:pt x="112565" y="218243"/>
                  </a:cubicBezTo>
                  <a:cubicBezTo>
                    <a:pt x="112300" y="213988"/>
                    <a:pt x="112178" y="209672"/>
                    <a:pt x="112178" y="205336"/>
                  </a:cubicBezTo>
                  <a:cubicBezTo>
                    <a:pt x="112158" y="91939"/>
                    <a:pt x="204199" y="0"/>
                    <a:pt x="317763" y="0"/>
                  </a:cubicBezTo>
                  <a:cubicBezTo>
                    <a:pt x="413657" y="0"/>
                    <a:pt x="494223" y="65615"/>
                    <a:pt x="516928" y="154358"/>
                  </a:cubicBezTo>
                  <a:cubicBezTo>
                    <a:pt x="519313" y="163723"/>
                    <a:pt x="529707" y="168528"/>
                    <a:pt x="538450" y="164395"/>
                  </a:cubicBezTo>
                  <a:cubicBezTo>
                    <a:pt x="560544" y="153971"/>
                    <a:pt x="585246" y="148149"/>
                    <a:pt x="611313" y="148149"/>
                  </a:cubicBezTo>
                  <a:cubicBezTo>
                    <a:pt x="683218" y="148149"/>
                    <a:pt x="744728" y="192469"/>
                    <a:pt x="770001" y="255255"/>
                  </a:cubicBezTo>
                  <a:cubicBezTo>
                    <a:pt x="773323" y="263520"/>
                    <a:pt x="781965" y="268203"/>
                    <a:pt x="790688" y="266391"/>
                  </a:cubicBezTo>
                  <a:cubicBezTo>
                    <a:pt x="803814" y="263683"/>
                    <a:pt x="817510" y="262462"/>
                    <a:pt x="831573" y="262950"/>
                  </a:cubicBezTo>
                  <a:cubicBezTo>
                    <a:pt x="919517" y="265963"/>
                    <a:pt x="991606" y="336546"/>
                    <a:pt x="996253" y="4243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5782378" y="850454"/>
              <a:ext cx="508439" cy="312360"/>
            </a:xfrm>
            <a:custGeom>
              <a:rect b="b" l="l" r="r" t="t"/>
              <a:pathLst>
                <a:path extrusionOk="0" h="624720" w="1016878">
                  <a:moveTo>
                    <a:pt x="1016613" y="433982"/>
                  </a:moveTo>
                  <a:cubicBezTo>
                    <a:pt x="1011702" y="341270"/>
                    <a:pt x="935068" y="266147"/>
                    <a:pt x="842110" y="262950"/>
                  </a:cubicBezTo>
                  <a:cubicBezTo>
                    <a:pt x="827537" y="262441"/>
                    <a:pt x="812965" y="263683"/>
                    <a:pt x="798820" y="266595"/>
                  </a:cubicBezTo>
                  <a:cubicBezTo>
                    <a:pt x="794927" y="267409"/>
                    <a:pt x="791157" y="265353"/>
                    <a:pt x="789649" y="261627"/>
                  </a:cubicBezTo>
                  <a:cubicBezTo>
                    <a:pt x="761910" y="192693"/>
                    <a:pt x="695895" y="148149"/>
                    <a:pt x="621504" y="148149"/>
                  </a:cubicBezTo>
                  <a:cubicBezTo>
                    <a:pt x="594519" y="148149"/>
                    <a:pt x="568533" y="153951"/>
                    <a:pt x="544300" y="165372"/>
                  </a:cubicBezTo>
                  <a:cubicBezTo>
                    <a:pt x="542343" y="166288"/>
                    <a:pt x="540631" y="165779"/>
                    <a:pt x="539796" y="165372"/>
                  </a:cubicBezTo>
                  <a:cubicBezTo>
                    <a:pt x="538980" y="164985"/>
                    <a:pt x="537513" y="164028"/>
                    <a:pt x="537003" y="162013"/>
                  </a:cubicBezTo>
                  <a:cubicBezTo>
                    <a:pt x="512587" y="66633"/>
                    <a:pt x="426639" y="0"/>
                    <a:pt x="327954" y="0"/>
                  </a:cubicBezTo>
                  <a:cubicBezTo>
                    <a:pt x="208968" y="0"/>
                    <a:pt x="112158" y="96683"/>
                    <a:pt x="112158" y="215515"/>
                  </a:cubicBezTo>
                  <a:cubicBezTo>
                    <a:pt x="112158" y="220035"/>
                    <a:pt x="112300" y="224595"/>
                    <a:pt x="112565" y="229054"/>
                  </a:cubicBezTo>
                  <a:cubicBezTo>
                    <a:pt x="112912" y="234652"/>
                    <a:pt x="110120" y="239803"/>
                    <a:pt x="105269" y="242490"/>
                  </a:cubicBezTo>
                  <a:cubicBezTo>
                    <a:pt x="40334" y="278464"/>
                    <a:pt x="0" y="346827"/>
                    <a:pt x="0" y="420892"/>
                  </a:cubicBezTo>
                  <a:cubicBezTo>
                    <a:pt x="0" y="533291"/>
                    <a:pt x="91532" y="624721"/>
                    <a:pt x="204056" y="624721"/>
                  </a:cubicBezTo>
                  <a:lnTo>
                    <a:pt x="835730" y="624721"/>
                  </a:lnTo>
                  <a:cubicBezTo>
                    <a:pt x="885929" y="624721"/>
                    <a:pt x="932602" y="604688"/>
                    <a:pt x="967169" y="568287"/>
                  </a:cubicBezTo>
                  <a:cubicBezTo>
                    <a:pt x="1001715" y="531907"/>
                    <a:pt x="1019283" y="484227"/>
                    <a:pt x="1016613" y="433982"/>
                  </a:cubicBezTo>
                  <a:close/>
                  <a:moveTo>
                    <a:pt x="952392" y="554281"/>
                  </a:moveTo>
                  <a:cubicBezTo>
                    <a:pt x="921719" y="586590"/>
                    <a:pt x="880284" y="604362"/>
                    <a:pt x="835730" y="604362"/>
                  </a:cubicBezTo>
                  <a:lnTo>
                    <a:pt x="204056" y="604362"/>
                  </a:lnTo>
                  <a:cubicBezTo>
                    <a:pt x="102782" y="604362"/>
                    <a:pt x="20381" y="522053"/>
                    <a:pt x="20381" y="420892"/>
                  </a:cubicBezTo>
                  <a:cubicBezTo>
                    <a:pt x="20381" y="354218"/>
                    <a:pt x="56700" y="292674"/>
                    <a:pt x="115154" y="260283"/>
                  </a:cubicBezTo>
                  <a:cubicBezTo>
                    <a:pt x="126771" y="253850"/>
                    <a:pt x="133741" y="241106"/>
                    <a:pt x="132906" y="227791"/>
                  </a:cubicBezTo>
                  <a:cubicBezTo>
                    <a:pt x="132661" y="223760"/>
                    <a:pt x="132518" y="219628"/>
                    <a:pt x="132518" y="215515"/>
                  </a:cubicBezTo>
                  <a:cubicBezTo>
                    <a:pt x="132539" y="107900"/>
                    <a:pt x="220198" y="20359"/>
                    <a:pt x="327954" y="20359"/>
                  </a:cubicBezTo>
                  <a:cubicBezTo>
                    <a:pt x="417325" y="20359"/>
                    <a:pt x="495161" y="80681"/>
                    <a:pt x="517254" y="167062"/>
                  </a:cubicBezTo>
                  <a:cubicBezTo>
                    <a:pt x="519149" y="174452"/>
                    <a:pt x="524204" y="180539"/>
                    <a:pt x="531113" y="183797"/>
                  </a:cubicBezTo>
                  <a:cubicBezTo>
                    <a:pt x="538063" y="187074"/>
                    <a:pt x="546053" y="187074"/>
                    <a:pt x="553003" y="183797"/>
                  </a:cubicBezTo>
                  <a:cubicBezTo>
                    <a:pt x="574505" y="173658"/>
                    <a:pt x="597556" y="168528"/>
                    <a:pt x="621524" y="168528"/>
                  </a:cubicBezTo>
                  <a:cubicBezTo>
                    <a:pt x="687559" y="168528"/>
                    <a:pt x="746135" y="208064"/>
                    <a:pt x="770755" y="269241"/>
                  </a:cubicBezTo>
                  <a:cubicBezTo>
                    <a:pt x="775912" y="282067"/>
                    <a:pt x="789445" y="289355"/>
                    <a:pt x="802957" y="286546"/>
                  </a:cubicBezTo>
                  <a:cubicBezTo>
                    <a:pt x="815512" y="283940"/>
                    <a:pt x="828454" y="282861"/>
                    <a:pt x="841417" y="283309"/>
                  </a:cubicBezTo>
                  <a:cubicBezTo>
                    <a:pt x="923899" y="286139"/>
                    <a:pt x="991932" y="352792"/>
                    <a:pt x="996273" y="435061"/>
                  </a:cubicBezTo>
                  <a:cubicBezTo>
                    <a:pt x="998617" y="479667"/>
                    <a:pt x="983046" y="521992"/>
                    <a:pt x="952392" y="554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2"/>
          <p:cNvGrpSpPr/>
          <p:nvPr/>
        </p:nvGrpSpPr>
        <p:grpSpPr>
          <a:xfrm>
            <a:off x="6526815" y="820866"/>
            <a:ext cx="371992" cy="371992"/>
            <a:chOff x="6526815" y="820866"/>
            <a:chExt cx="371992" cy="371992"/>
          </a:xfrm>
        </p:grpSpPr>
        <p:sp>
          <p:nvSpPr>
            <p:cNvPr id="418" name="Google Shape;418;p32"/>
            <p:cNvSpPr/>
            <p:nvPr/>
          </p:nvSpPr>
          <p:spPr>
            <a:xfrm>
              <a:off x="6530539" y="824590"/>
              <a:ext cx="364544" cy="364544"/>
            </a:xfrm>
            <a:custGeom>
              <a:rect b="b" l="l" r="r" t="t"/>
              <a:pathLst>
                <a:path extrusionOk="0" h="729088" w="729088">
                  <a:moveTo>
                    <a:pt x="729089" y="364544"/>
                  </a:moveTo>
                  <a:cubicBezTo>
                    <a:pt x="729089" y="565877"/>
                    <a:pt x="565877" y="729089"/>
                    <a:pt x="364544" y="729089"/>
                  </a:cubicBezTo>
                  <a:cubicBezTo>
                    <a:pt x="163211" y="729089"/>
                    <a:pt x="0" y="565877"/>
                    <a:pt x="0" y="364544"/>
                  </a:cubicBezTo>
                  <a:cubicBezTo>
                    <a:pt x="0" y="163211"/>
                    <a:pt x="163211" y="0"/>
                    <a:pt x="364544" y="0"/>
                  </a:cubicBezTo>
                  <a:cubicBezTo>
                    <a:pt x="565877" y="0"/>
                    <a:pt x="729089" y="163211"/>
                    <a:pt x="729089" y="3645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6526815" y="820866"/>
              <a:ext cx="371992" cy="371992"/>
            </a:xfrm>
            <a:custGeom>
              <a:rect b="b" l="l" r="r" t="t"/>
              <a:pathLst>
                <a:path extrusionOk="0" h="743985" w="743985">
                  <a:moveTo>
                    <a:pt x="635029" y="108957"/>
                  </a:moveTo>
                  <a:cubicBezTo>
                    <a:pt x="564775" y="38687"/>
                    <a:pt x="471356" y="0"/>
                    <a:pt x="371993" y="0"/>
                  </a:cubicBezTo>
                  <a:cubicBezTo>
                    <a:pt x="272630" y="0"/>
                    <a:pt x="179211" y="38687"/>
                    <a:pt x="108957" y="108957"/>
                  </a:cubicBezTo>
                  <a:cubicBezTo>
                    <a:pt x="38702" y="179226"/>
                    <a:pt x="0" y="272630"/>
                    <a:pt x="0" y="371993"/>
                  </a:cubicBezTo>
                  <a:cubicBezTo>
                    <a:pt x="0" y="471356"/>
                    <a:pt x="38687" y="564775"/>
                    <a:pt x="108957" y="635029"/>
                  </a:cubicBezTo>
                  <a:cubicBezTo>
                    <a:pt x="179226" y="705283"/>
                    <a:pt x="272630" y="743986"/>
                    <a:pt x="371993" y="743986"/>
                  </a:cubicBezTo>
                  <a:cubicBezTo>
                    <a:pt x="471356" y="743986"/>
                    <a:pt x="564775" y="705298"/>
                    <a:pt x="635029" y="635029"/>
                  </a:cubicBezTo>
                  <a:cubicBezTo>
                    <a:pt x="705283" y="564760"/>
                    <a:pt x="743986" y="471356"/>
                    <a:pt x="743986" y="371993"/>
                  </a:cubicBezTo>
                  <a:cubicBezTo>
                    <a:pt x="743986" y="272630"/>
                    <a:pt x="705298" y="179211"/>
                    <a:pt x="635029" y="108957"/>
                  </a:cubicBezTo>
                  <a:close/>
                  <a:moveTo>
                    <a:pt x="624497" y="624497"/>
                  </a:moveTo>
                  <a:cubicBezTo>
                    <a:pt x="557043" y="691950"/>
                    <a:pt x="467378" y="729089"/>
                    <a:pt x="371993" y="729089"/>
                  </a:cubicBezTo>
                  <a:cubicBezTo>
                    <a:pt x="276607" y="729089"/>
                    <a:pt x="186927" y="691950"/>
                    <a:pt x="119489" y="624497"/>
                  </a:cubicBezTo>
                  <a:cubicBezTo>
                    <a:pt x="52035" y="557058"/>
                    <a:pt x="14897" y="467378"/>
                    <a:pt x="14897" y="371993"/>
                  </a:cubicBezTo>
                  <a:cubicBezTo>
                    <a:pt x="14897" y="276607"/>
                    <a:pt x="52035" y="186927"/>
                    <a:pt x="119489" y="119489"/>
                  </a:cubicBezTo>
                  <a:cubicBezTo>
                    <a:pt x="186942" y="52035"/>
                    <a:pt x="276607" y="14897"/>
                    <a:pt x="371993" y="14897"/>
                  </a:cubicBezTo>
                  <a:cubicBezTo>
                    <a:pt x="467378" y="14897"/>
                    <a:pt x="557058" y="52035"/>
                    <a:pt x="624497" y="119489"/>
                  </a:cubicBezTo>
                  <a:cubicBezTo>
                    <a:pt x="691950" y="186942"/>
                    <a:pt x="729089" y="276607"/>
                    <a:pt x="729089" y="371993"/>
                  </a:cubicBezTo>
                  <a:cubicBezTo>
                    <a:pt x="729089" y="467378"/>
                    <a:pt x="691950" y="557058"/>
                    <a:pt x="624497" y="624497"/>
                  </a:cubicBezTo>
                  <a:close/>
                  <a:moveTo>
                    <a:pt x="379441" y="664197"/>
                  </a:moveTo>
                  <a:lnTo>
                    <a:pt x="379441" y="705939"/>
                  </a:lnTo>
                  <a:cubicBezTo>
                    <a:pt x="379441" y="710050"/>
                    <a:pt x="376104" y="713387"/>
                    <a:pt x="371993" y="713387"/>
                  </a:cubicBezTo>
                  <a:cubicBezTo>
                    <a:pt x="367881" y="713387"/>
                    <a:pt x="364544" y="710050"/>
                    <a:pt x="364544" y="705939"/>
                  </a:cubicBezTo>
                  <a:lnTo>
                    <a:pt x="364544" y="664197"/>
                  </a:lnTo>
                  <a:cubicBezTo>
                    <a:pt x="364544" y="660086"/>
                    <a:pt x="367881" y="656749"/>
                    <a:pt x="371993" y="656749"/>
                  </a:cubicBezTo>
                  <a:cubicBezTo>
                    <a:pt x="376104" y="656749"/>
                    <a:pt x="379441" y="660086"/>
                    <a:pt x="379441" y="664197"/>
                  </a:cubicBezTo>
                  <a:close/>
                  <a:moveTo>
                    <a:pt x="545424" y="657494"/>
                  </a:moveTo>
                  <a:cubicBezTo>
                    <a:pt x="547479" y="661054"/>
                    <a:pt x="546258" y="665613"/>
                    <a:pt x="542698" y="667668"/>
                  </a:cubicBezTo>
                  <a:cubicBezTo>
                    <a:pt x="541521" y="668354"/>
                    <a:pt x="540240" y="668666"/>
                    <a:pt x="538973" y="668666"/>
                  </a:cubicBezTo>
                  <a:cubicBezTo>
                    <a:pt x="536396" y="668666"/>
                    <a:pt x="533893" y="667326"/>
                    <a:pt x="532523" y="664942"/>
                  </a:cubicBezTo>
                  <a:lnTo>
                    <a:pt x="511667" y="628832"/>
                  </a:lnTo>
                  <a:cubicBezTo>
                    <a:pt x="509611" y="625272"/>
                    <a:pt x="510833" y="620713"/>
                    <a:pt x="514393" y="618657"/>
                  </a:cubicBezTo>
                  <a:cubicBezTo>
                    <a:pt x="517954" y="616602"/>
                    <a:pt x="522512" y="617823"/>
                    <a:pt x="524568" y="621383"/>
                  </a:cubicBezTo>
                  <a:lnTo>
                    <a:pt x="545424" y="657494"/>
                  </a:lnTo>
                  <a:close/>
                  <a:moveTo>
                    <a:pt x="667668" y="542698"/>
                  </a:moveTo>
                  <a:cubicBezTo>
                    <a:pt x="666283" y="545081"/>
                    <a:pt x="663780" y="546422"/>
                    <a:pt x="661218" y="546422"/>
                  </a:cubicBezTo>
                  <a:cubicBezTo>
                    <a:pt x="659952" y="546422"/>
                    <a:pt x="658671" y="546094"/>
                    <a:pt x="657494" y="545424"/>
                  </a:cubicBezTo>
                  <a:lnTo>
                    <a:pt x="621383" y="524568"/>
                  </a:lnTo>
                  <a:cubicBezTo>
                    <a:pt x="617823" y="522512"/>
                    <a:pt x="616602" y="517954"/>
                    <a:pt x="618657" y="514393"/>
                  </a:cubicBezTo>
                  <a:cubicBezTo>
                    <a:pt x="620713" y="510833"/>
                    <a:pt x="625272" y="509611"/>
                    <a:pt x="628832" y="511667"/>
                  </a:cubicBezTo>
                  <a:lnTo>
                    <a:pt x="664942" y="532523"/>
                  </a:lnTo>
                  <a:cubicBezTo>
                    <a:pt x="668503" y="534579"/>
                    <a:pt x="669724" y="539137"/>
                    <a:pt x="667668" y="542698"/>
                  </a:cubicBezTo>
                  <a:close/>
                  <a:moveTo>
                    <a:pt x="713402" y="371993"/>
                  </a:moveTo>
                  <a:cubicBezTo>
                    <a:pt x="713402" y="376104"/>
                    <a:pt x="710065" y="379441"/>
                    <a:pt x="705954" y="379441"/>
                  </a:cubicBezTo>
                  <a:lnTo>
                    <a:pt x="664212" y="379441"/>
                  </a:lnTo>
                  <a:cubicBezTo>
                    <a:pt x="660101" y="379441"/>
                    <a:pt x="656764" y="376104"/>
                    <a:pt x="656764" y="371993"/>
                  </a:cubicBezTo>
                  <a:cubicBezTo>
                    <a:pt x="656764" y="367881"/>
                    <a:pt x="660101" y="364544"/>
                    <a:pt x="664212" y="364544"/>
                  </a:cubicBezTo>
                  <a:lnTo>
                    <a:pt x="705954" y="364544"/>
                  </a:lnTo>
                  <a:cubicBezTo>
                    <a:pt x="710065" y="364544"/>
                    <a:pt x="713402" y="367881"/>
                    <a:pt x="713402" y="371993"/>
                  </a:cubicBezTo>
                  <a:close/>
                  <a:moveTo>
                    <a:pt x="618642" y="229592"/>
                  </a:moveTo>
                  <a:cubicBezTo>
                    <a:pt x="616587" y="226032"/>
                    <a:pt x="617808" y="221474"/>
                    <a:pt x="621369" y="219418"/>
                  </a:cubicBezTo>
                  <a:lnTo>
                    <a:pt x="657479" y="198562"/>
                  </a:lnTo>
                  <a:cubicBezTo>
                    <a:pt x="661039" y="196506"/>
                    <a:pt x="665598" y="197728"/>
                    <a:pt x="667653" y="201288"/>
                  </a:cubicBezTo>
                  <a:cubicBezTo>
                    <a:pt x="669709" y="204849"/>
                    <a:pt x="668488" y="209407"/>
                    <a:pt x="664927" y="211463"/>
                  </a:cubicBezTo>
                  <a:lnTo>
                    <a:pt x="628817" y="232319"/>
                  </a:lnTo>
                  <a:cubicBezTo>
                    <a:pt x="627640" y="232989"/>
                    <a:pt x="626359" y="233317"/>
                    <a:pt x="625093" y="233317"/>
                  </a:cubicBezTo>
                  <a:cubicBezTo>
                    <a:pt x="622531" y="233317"/>
                    <a:pt x="620028" y="231976"/>
                    <a:pt x="618642" y="229592"/>
                  </a:cubicBezTo>
                  <a:close/>
                  <a:moveTo>
                    <a:pt x="545424" y="86492"/>
                  </a:moveTo>
                  <a:lnTo>
                    <a:pt x="524568" y="122602"/>
                  </a:lnTo>
                  <a:cubicBezTo>
                    <a:pt x="523182" y="124986"/>
                    <a:pt x="520680" y="126327"/>
                    <a:pt x="518117" y="126327"/>
                  </a:cubicBezTo>
                  <a:cubicBezTo>
                    <a:pt x="516851" y="126327"/>
                    <a:pt x="515570" y="125999"/>
                    <a:pt x="514393" y="125328"/>
                  </a:cubicBezTo>
                  <a:cubicBezTo>
                    <a:pt x="510833" y="123273"/>
                    <a:pt x="509611" y="118714"/>
                    <a:pt x="511667" y="115154"/>
                  </a:cubicBezTo>
                  <a:lnTo>
                    <a:pt x="532523" y="79043"/>
                  </a:lnTo>
                  <a:cubicBezTo>
                    <a:pt x="534579" y="75483"/>
                    <a:pt x="539137" y="74262"/>
                    <a:pt x="542698" y="76317"/>
                  </a:cubicBezTo>
                  <a:cubicBezTo>
                    <a:pt x="546258" y="78373"/>
                    <a:pt x="547479" y="82932"/>
                    <a:pt x="545424" y="86492"/>
                  </a:cubicBezTo>
                  <a:close/>
                  <a:moveTo>
                    <a:pt x="364544" y="79788"/>
                  </a:moveTo>
                  <a:lnTo>
                    <a:pt x="364544" y="38047"/>
                  </a:lnTo>
                  <a:cubicBezTo>
                    <a:pt x="364544" y="33935"/>
                    <a:pt x="367881" y="30598"/>
                    <a:pt x="371993" y="30598"/>
                  </a:cubicBezTo>
                  <a:cubicBezTo>
                    <a:pt x="376104" y="30598"/>
                    <a:pt x="379441" y="33935"/>
                    <a:pt x="379441" y="38047"/>
                  </a:cubicBezTo>
                  <a:lnTo>
                    <a:pt x="379441" y="79788"/>
                  </a:lnTo>
                  <a:cubicBezTo>
                    <a:pt x="379441" y="83900"/>
                    <a:pt x="376104" y="87237"/>
                    <a:pt x="371993" y="87237"/>
                  </a:cubicBezTo>
                  <a:cubicBezTo>
                    <a:pt x="367881" y="87237"/>
                    <a:pt x="364544" y="83900"/>
                    <a:pt x="364544" y="79788"/>
                  </a:cubicBezTo>
                  <a:close/>
                  <a:moveTo>
                    <a:pt x="232319" y="115169"/>
                  </a:moveTo>
                  <a:cubicBezTo>
                    <a:pt x="234374" y="118729"/>
                    <a:pt x="233153" y="123288"/>
                    <a:pt x="229592" y="125343"/>
                  </a:cubicBezTo>
                  <a:cubicBezTo>
                    <a:pt x="228416" y="126014"/>
                    <a:pt x="227134" y="126341"/>
                    <a:pt x="225868" y="126341"/>
                  </a:cubicBezTo>
                  <a:cubicBezTo>
                    <a:pt x="223291" y="126341"/>
                    <a:pt x="220788" y="125001"/>
                    <a:pt x="219418" y="122617"/>
                  </a:cubicBezTo>
                  <a:lnTo>
                    <a:pt x="198562" y="86507"/>
                  </a:lnTo>
                  <a:cubicBezTo>
                    <a:pt x="196506" y="82946"/>
                    <a:pt x="197728" y="78388"/>
                    <a:pt x="201288" y="76332"/>
                  </a:cubicBezTo>
                  <a:cubicBezTo>
                    <a:pt x="204849" y="74276"/>
                    <a:pt x="209407" y="75498"/>
                    <a:pt x="211463" y="79058"/>
                  </a:cubicBezTo>
                  <a:lnTo>
                    <a:pt x="232319" y="115169"/>
                  </a:lnTo>
                  <a:close/>
                  <a:moveTo>
                    <a:pt x="125343" y="229592"/>
                  </a:moveTo>
                  <a:cubicBezTo>
                    <a:pt x="123958" y="231976"/>
                    <a:pt x="121455" y="233317"/>
                    <a:pt x="118893" y="233317"/>
                  </a:cubicBezTo>
                  <a:cubicBezTo>
                    <a:pt x="117627" y="233317"/>
                    <a:pt x="116346" y="232989"/>
                    <a:pt x="115169" y="232319"/>
                  </a:cubicBezTo>
                  <a:lnTo>
                    <a:pt x="79058" y="211463"/>
                  </a:lnTo>
                  <a:cubicBezTo>
                    <a:pt x="75498" y="209407"/>
                    <a:pt x="74276" y="204849"/>
                    <a:pt x="76332" y="201288"/>
                  </a:cubicBezTo>
                  <a:cubicBezTo>
                    <a:pt x="78388" y="197728"/>
                    <a:pt x="82946" y="196506"/>
                    <a:pt x="86507" y="198562"/>
                  </a:cubicBezTo>
                  <a:lnTo>
                    <a:pt x="122617" y="219418"/>
                  </a:lnTo>
                  <a:cubicBezTo>
                    <a:pt x="126178" y="221474"/>
                    <a:pt x="127399" y="226032"/>
                    <a:pt x="125343" y="229592"/>
                  </a:cubicBezTo>
                  <a:close/>
                  <a:moveTo>
                    <a:pt x="79788" y="379441"/>
                  </a:moveTo>
                  <a:lnTo>
                    <a:pt x="38047" y="379441"/>
                  </a:lnTo>
                  <a:cubicBezTo>
                    <a:pt x="33935" y="379441"/>
                    <a:pt x="30598" y="376104"/>
                    <a:pt x="30598" y="371993"/>
                  </a:cubicBezTo>
                  <a:cubicBezTo>
                    <a:pt x="30598" y="367881"/>
                    <a:pt x="33935" y="364544"/>
                    <a:pt x="38047" y="364544"/>
                  </a:cubicBezTo>
                  <a:lnTo>
                    <a:pt x="79788" y="364544"/>
                  </a:lnTo>
                  <a:cubicBezTo>
                    <a:pt x="83900" y="364544"/>
                    <a:pt x="87237" y="367881"/>
                    <a:pt x="87237" y="371993"/>
                  </a:cubicBezTo>
                  <a:cubicBezTo>
                    <a:pt x="87237" y="376104"/>
                    <a:pt x="83900" y="379441"/>
                    <a:pt x="79788" y="379441"/>
                  </a:cubicBezTo>
                  <a:close/>
                  <a:moveTo>
                    <a:pt x="125343" y="514393"/>
                  </a:moveTo>
                  <a:cubicBezTo>
                    <a:pt x="127399" y="517954"/>
                    <a:pt x="126178" y="522512"/>
                    <a:pt x="122617" y="524568"/>
                  </a:cubicBezTo>
                  <a:lnTo>
                    <a:pt x="86507" y="545424"/>
                  </a:lnTo>
                  <a:cubicBezTo>
                    <a:pt x="85330" y="546109"/>
                    <a:pt x="84049" y="546422"/>
                    <a:pt x="82783" y="546422"/>
                  </a:cubicBezTo>
                  <a:cubicBezTo>
                    <a:pt x="80205" y="546422"/>
                    <a:pt x="77703" y="545081"/>
                    <a:pt x="76332" y="542698"/>
                  </a:cubicBezTo>
                  <a:cubicBezTo>
                    <a:pt x="74276" y="539137"/>
                    <a:pt x="75498" y="534579"/>
                    <a:pt x="79058" y="532523"/>
                  </a:cubicBezTo>
                  <a:lnTo>
                    <a:pt x="115169" y="511667"/>
                  </a:lnTo>
                  <a:cubicBezTo>
                    <a:pt x="118729" y="509611"/>
                    <a:pt x="123288" y="510833"/>
                    <a:pt x="125343" y="514393"/>
                  </a:cubicBezTo>
                  <a:close/>
                  <a:moveTo>
                    <a:pt x="232319" y="628817"/>
                  </a:moveTo>
                  <a:lnTo>
                    <a:pt x="211463" y="664927"/>
                  </a:lnTo>
                  <a:cubicBezTo>
                    <a:pt x="210077" y="667311"/>
                    <a:pt x="207575" y="668652"/>
                    <a:pt x="205012" y="668652"/>
                  </a:cubicBezTo>
                  <a:cubicBezTo>
                    <a:pt x="203746" y="668652"/>
                    <a:pt x="202465" y="668324"/>
                    <a:pt x="201288" y="667653"/>
                  </a:cubicBezTo>
                  <a:cubicBezTo>
                    <a:pt x="197728" y="665598"/>
                    <a:pt x="196506" y="661039"/>
                    <a:pt x="198562" y="657479"/>
                  </a:cubicBezTo>
                  <a:lnTo>
                    <a:pt x="219418" y="621369"/>
                  </a:lnTo>
                  <a:cubicBezTo>
                    <a:pt x="221474" y="617808"/>
                    <a:pt x="226032" y="616587"/>
                    <a:pt x="229592" y="618642"/>
                  </a:cubicBezTo>
                  <a:cubicBezTo>
                    <a:pt x="233153" y="620713"/>
                    <a:pt x="234374" y="625257"/>
                    <a:pt x="232319" y="628817"/>
                  </a:cubicBezTo>
                  <a:close/>
                  <a:moveTo>
                    <a:pt x="502878" y="371993"/>
                  </a:moveTo>
                  <a:cubicBezTo>
                    <a:pt x="502878" y="376104"/>
                    <a:pt x="499541" y="379441"/>
                    <a:pt x="495429" y="379441"/>
                  </a:cubicBezTo>
                  <a:lnTo>
                    <a:pt x="371993" y="379441"/>
                  </a:lnTo>
                  <a:cubicBezTo>
                    <a:pt x="367881" y="379441"/>
                    <a:pt x="364544" y="376104"/>
                    <a:pt x="364544" y="371993"/>
                  </a:cubicBezTo>
                  <a:lnTo>
                    <a:pt x="364544" y="161647"/>
                  </a:lnTo>
                  <a:cubicBezTo>
                    <a:pt x="364544" y="157536"/>
                    <a:pt x="367881" y="154199"/>
                    <a:pt x="371993" y="154199"/>
                  </a:cubicBezTo>
                  <a:cubicBezTo>
                    <a:pt x="376104" y="154199"/>
                    <a:pt x="379441" y="157536"/>
                    <a:pt x="379441" y="161647"/>
                  </a:cubicBezTo>
                  <a:lnTo>
                    <a:pt x="379441" y="364544"/>
                  </a:lnTo>
                  <a:lnTo>
                    <a:pt x="495429" y="364544"/>
                  </a:lnTo>
                  <a:cubicBezTo>
                    <a:pt x="499556" y="364544"/>
                    <a:pt x="502878" y="367881"/>
                    <a:pt x="502878" y="37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32"/>
          <p:cNvGrpSpPr/>
          <p:nvPr/>
        </p:nvGrpSpPr>
        <p:grpSpPr>
          <a:xfrm>
            <a:off x="7134423" y="820862"/>
            <a:ext cx="411027" cy="371733"/>
            <a:chOff x="7134423" y="820862"/>
            <a:chExt cx="411027" cy="371733"/>
          </a:xfrm>
        </p:grpSpPr>
        <p:sp>
          <p:nvSpPr>
            <p:cNvPr id="421" name="Google Shape;421;p32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822055" y="287495"/>
                  </a:moveTo>
                  <a:cubicBezTo>
                    <a:pt x="822055" y="324086"/>
                    <a:pt x="794392" y="354315"/>
                    <a:pt x="758882" y="358419"/>
                  </a:cubicBezTo>
                  <a:lnTo>
                    <a:pt x="758882" y="557462"/>
                  </a:lnTo>
                  <a:cubicBezTo>
                    <a:pt x="758882" y="564533"/>
                    <a:pt x="754860" y="570681"/>
                    <a:pt x="748381" y="573499"/>
                  </a:cubicBezTo>
                  <a:cubicBezTo>
                    <a:pt x="746073" y="574504"/>
                    <a:pt x="743682" y="574999"/>
                    <a:pt x="741325" y="574999"/>
                  </a:cubicBezTo>
                  <a:cubicBezTo>
                    <a:pt x="737039" y="574999"/>
                    <a:pt x="732851" y="573384"/>
                    <a:pt x="729521" y="570301"/>
                  </a:cubicBezTo>
                  <a:cubicBezTo>
                    <a:pt x="692231" y="535639"/>
                    <a:pt x="584943" y="455056"/>
                    <a:pt x="394501" y="455056"/>
                  </a:cubicBezTo>
                  <a:cubicBezTo>
                    <a:pt x="394468" y="455056"/>
                    <a:pt x="394435" y="455039"/>
                    <a:pt x="394402" y="455039"/>
                  </a:cubicBezTo>
                  <a:lnTo>
                    <a:pt x="257604" y="455039"/>
                  </a:lnTo>
                  <a:lnTo>
                    <a:pt x="338219" y="713798"/>
                  </a:lnTo>
                  <a:cubicBezTo>
                    <a:pt x="340411" y="720819"/>
                    <a:pt x="339158" y="728237"/>
                    <a:pt x="334806" y="734154"/>
                  </a:cubicBezTo>
                  <a:cubicBezTo>
                    <a:pt x="330454" y="740071"/>
                    <a:pt x="323744" y="743466"/>
                    <a:pt x="316392" y="743466"/>
                  </a:cubicBezTo>
                  <a:lnTo>
                    <a:pt x="226067" y="743466"/>
                  </a:lnTo>
                  <a:cubicBezTo>
                    <a:pt x="216011" y="743466"/>
                    <a:pt x="207224" y="737005"/>
                    <a:pt x="204240" y="727396"/>
                  </a:cubicBezTo>
                  <a:lnTo>
                    <a:pt x="116932" y="447210"/>
                  </a:lnTo>
                  <a:cubicBezTo>
                    <a:pt x="47874" y="425338"/>
                    <a:pt x="0" y="360331"/>
                    <a:pt x="0" y="287495"/>
                  </a:cubicBezTo>
                  <a:cubicBezTo>
                    <a:pt x="0" y="242745"/>
                    <a:pt x="17442" y="200682"/>
                    <a:pt x="49078" y="169019"/>
                  </a:cubicBezTo>
                  <a:cubicBezTo>
                    <a:pt x="80730" y="137372"/>
                    <a:pt x="122818" y="119950"/>
                    <a:pt x="167593" y="119950"/>
                  </a:cubicBezTo>
                  <a:lnTo>
                    <a:pt x="394484" y="119950"/>
                  </a:lnTo>
                  <a:cubicBezTo>
                    <a:pt x="394501" y="119950"/>
                    <a:pt x="394501" y="119950"/>
                    <a:pt x="394517" y="119950"/>
                  </a:cubicBezTo>
                  <a:cubicBezTo>
                    <a:pt x="584943" y="119950"/>
                    <a:pt x="692231" y="39351"/>
                    <a:pt x="729521" y="4705"/>
                  </a:cubicBezTo>
                  <a:cubicBezTo>
                    <a:pt x="734681" y="-91"/>
                    <a:pt x="741902" y="-1328"/>
                    <a:pt x="748381" y="1491"/>
                  </a:cubicBezTo>
                  <a:cubicBezTo>
                    <a:pt x="754860" y="4326"/>
                    <a:pt x="758882" y="10474"/>
                    <a:pt x="758882" y="17528"/>
                  </a:cubicBezTo>
                  <a:lnTo>
                    <a:pt x="758882" y="216587"/>
                  </a:lnTo>
                  <a:cubicBezTo>
                    <a:pt x="794392" y="220691"/>
                    <a:pt x="822055" y="250904"/>
                    <a:pt x="822055" y="287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142665" y="829111"/>
              <a:ext cx="394541" cy="355243"/>
            </a:xfrm>
            <a:custGeom>
              <a:rect b="b" l="l" r="r" t="t"/>
              <a:pathLst>
                <a:path extrusionOk="0" h="710486" w="789083">
                  <a:moveTo>
                    <a:pt x="306006" y="702213"/>
                  </a:moveTo>
                  <a:cubicBezTo>
                    <a:pt x="306616" y="704158"/>
                    <a:pt x="306253" y="706234"/>
                    <a:pt x="305050" y="707883"/>
                  </a:cubicBezTo>
                  <a:cubicBezTo>
                    <a:pt x="303830" y="709547"/>
                    <a:pt x="301950" y="710487"/>
                    <a:pt x="299906" y="710487"/>
                  </a:cubicBezTo>
                  <a:lnTo>
                    <a:pt x="209582" y="710487"/>
                  </a:lnTo>
                  <a:cubicBezTo>
                    <a:pt x="206779" y="710487"/>
                    <a:pt x="204323" y="708690"/>
                    <a:pt x="203482" y="706004"/>
                  </a:cubicBezTo>
                  <a:lnTo>
                    <a:pt x="119207" y="435477"/>
                  </a:lnTo>
                  <a:cubicBezTo>
                    <a:pt x="129676" y="437504"/>
                    <a:pt x="140342" y="438542"/>
                    <a:pt x="151107" y="438542"/>
                  </a:cubicBezTo>
                  <a:lnTo>
                    <a:pt x="223842" y="438542"/>
                  </a:lnTo>
                  <a:lnTo>
                    <a:pt x="306006" y="702213"/>
                  </a:lnTo>
                  <a:close/>
                  <a:moveTo>
                    <a:pt x="299544" y="422060"/>
                  </a:moveTo>
                  <a:lnTo>
                    <a:pt x="299544" y="119936"/>
                  </a:lnTo>
                  <a:lnTo>
                    <a:pt x="151107" y="119936"/>
                  </a:lnTo>
                  <a:cubicBezTo>
                    <a:pt x="110734" y="119936"/>
                    <a:pt x="72784" y="135644"/>
                    <a:pt x="44247" y="164175"/>
                  </a:cubicBezTo>
                  <a:cubicBezTo>
                    <a:pt x="15727" y="192723"/>
                    <a:pt x="0" y="230649"/>
                    <a:pt x="0" y="270998"/>
                  </a:cubicBezTo>
                  <a:cubicBezTo>
                    <a:pt x="0" y="338032"/>
                    <a:pt x="44956" y="397732"/>
                    <a:pt x="109300" y="416192"/>
                  </a:cubicBezTo>
                  <a:cubicBezTo>
                    <a:pt x="122834" y="420082"/>
                    <a:pt x="136897" y="422060"/>
                    <a:pt x="151107" y="422060"/>
                  </a:cubicBezTo>
                  <a:lnTo>
                    <a:pt x="299544" y="422060"/>
                  </a:lnTo>
                  <a:close/>
                  <a:moveTo>
                    <a:pt x="377982" y="119936"/>
                  </a:moveTo>
                  <a:lnTo>
                    <a:pt x="316029" y="119936"/>
                  </a:lnTo>
                  <a:lnTo>
                    <a:pt x="316029" y="422060"/>
                  </a:lnTo>
                  <a:lnTo>
                    <a:pt x="377999" y="422060"/>
                  </a:lnTo>
                  <a:cubicBezTo>
                    <a:pt x="378032" y="422060"/>
                    <a:pt x="378065" y="422076"/>
                    <a:pt x="378098" y="422076"/>
                  </a:cubicBezTo>
                  <a:cubicBezTo>
                    <a:pt x="500338" y="422093"/>
                    <a:pt x="589575" y="454547"/>
                    <a:pt x="648857" y="487726"/>
                  </a:cubicBezTo>
                  <a:lnTo>
                    <a:pt x="648857" y="54270"/>
                  </a:lnTo>
                  <a:cubicBezTo>
                    <a:pt x="589558" y="87465"/>
                    <a:pt x="500289" y="119936"/>
                    <a:pt x="378015" y="119936"/>
                  </a:cubicBezTo>
                  <a:cubicBezTo>
                    <a:pt x="377999" y="119936"/>
                    <a:pt x="377999" y="119936"/>
                    <a:pt x="377982" y="119936"/>
                  </a:cubicBezTo>
                  <a:close/>
                  <a:moveTo>
                    <a:pt x="725301" y="108"/>
                  </a:moveTo>
                  <a:cubicBezTo>
                    <a:pt x="724724" y="-155"/>
                    <a:pt x="724411" y="125"/>
                    <a:pt x="724246" y="290"/>
                  </a:cubicBezTo>
                  <a:cubicBezTo>
                    <a:pt x="712014" y="11663"/>
                    <a:pt x="692495" y="27815"/>
                    <a:pt x="665343" y="44578"/>
                  </a:cubicBezTo>
                  <a:lnTo>
                    <a:pt x="665343" y="497418"/>
                  </a:lnTo>
                  <a:cubicBezTo>
                    <a:pt x="692495" y="514197"/>
                    <a:pt x="712014" y="530350"/>
                    <a:pt x="724262" y="541723"/>
                  </a:cubicBezTo>
                  <a:cubicBezTo>
                    <a:pt x="724411" y="541871"/>
                    <a:pt x="724724" y="542151"/>
                    <a:pt x="725301" y="541904"/>
                  </a:cubicBezTo>
                  <a:cubicBezTo>
                    <a:pt x="725911" y="541624"/>
                    <a:pt x="725911" y="541179"/>
                    <a:pt x="725911" y="540965"/>
                  </a:cubicBezTo>
                  <a:lnTo>
                    <a:pt x="725911" y="270998"/>
                  </a:lnTo>
                  <a:lnTo>
                    <a:pt x="725911" y="1031"/>
                  </a:lnTo>
                  <a:cubicBezTo>
                    <a:pt x="725911" y="817"/>
                    <a:pt x="725911" y="372"/>
                    <a:pt x="725301" y="108"/>
                  </a:cubicBezTo>
                  <a:close/>
                  <a:moveTo>
                    <a:pt x="742397" y="216705"/>
                  </a:moveTo>
                  <a:lnTo>
                    <a:pt x="742397" y="270998"/>
                  </a:lnTo>
                  <a:lnTo>
                    <a:pt x="742397" y="325308"/>
                  </a:lnTo>
                  <a:cubicBezTo>
                    <a:pt x="768790" y="321319"/>
                    <a:pt x="789084" y="298491"/>
                    <a:pt x="789084" y="270998"/>
                  </a:cubicBezTo>
                  <a:cubicBezTo>
                    <a:pt x="789084" y="243522"/>
                    <a:pt x="768790" y="220693"/>
                    <a:pt x="742397" y="2167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7134423" y="820862"/>
              <a:ext cx="411027" cy="371733"/>
            </a:xfrm>
            <a:custGeom>
              <a:rect b="b" l="l" r="r" t="t"/>
              <a:pathLst>
                <a:path extrusionOk="0" h="743466" w="822054">
                  <a:moveTo>
                    <a:pt x="758882" y="216587"/>
                  </a:moveTo>
                  <a:lnTo>
                    <a:pt x="758882" y="17528"/>
                  </a:lnTo>
                  <a:cubicBezTo>
                    <a:pt x="758882" y="10474"/>
                    <a:pt x="754860" y="4326"/>
                    <a:pt x="748381" y="1491"/>
                  </a:cubicBezTo>
                  <a:cubicBezTo>
                    <a:pt x="741902" y="-1328"/>
                    <a:pt x="734681" y="-91"/>
                    <a:pt x="729521" y="4705"/>
                  </a:cubicBezTo>
                  <a:cubicBezTo>
                    <a:pt x="692231" y="39351"/>
                    <a:pt x="584943" y="119950"/>
                    <a:pt x="394517" y="119950"/>
                  </a:cubicBezTo>
                  <a:cubicBezTo>
                    <a:pt x="394501" y="119950"/>
                    <a:pt x="394501" y="119950"/>
                    <a:pt x="394484" y="119950"/>
                  </a:cubicBezTo>
                  <a:lnTo>
                    <a:pt x="167593" y="119950"/>
                  </a:lnTo>
                  <a:cubicBezTo>
                    <a:pt x="122818" y="119950"/>
                    <a:pt x="80730" y="137372"/>
                    <a:pt x="49078" y="169019"/>
                  </a:cubicBezTo>
                  <a:cubicBezTo>
                    <a:pt x="17442" y="200682"/>
                    <a:pt x="0" y="242745"/>
                    <a:pt x="0" y="287495"/>
                  </a:cubicBezTo>
                  <a:cubicBezTo>
                    <a:pt x="0" y="360331"/>
                    <a:pt x="47874" y="425338"/>
                    <a:pt x="116932" y="447210"/>
                  </a:cubicBezTo>
                  <a:lnTo>
                    <a:pt x="204240" y="727396"/>
                  </a:lnTo>
                  <a:cubicBezTo>
                    <a:pt x="207224" y="737005"/>
                    <a:pt x="216011" y="743466"/>
                    <a:pt x="226067" y="743466"/>
                  </a:cubicBezTo>
                  <a:lnTo>
                    <a:pt x="316392" y="743466"/>
                  </a:lnTo>
                  <a:cubicBezTo>
                    <a:pt x="323744" y="743466"/>
                    <a:pt x="330454" y="740071"/>
                    <a:pt x="334806" y="734154"/>
                  </a:cubicBezTo>
                  <a:cubicBezTo>
                    <a:pt x="339158" y="728237"/>
                    <a:pt x="340411" y="720819"/>
                    <a:pt x="338219" y="713798"/>
                  </a:cubicBezTo>
                  <a:lnTo>
                    <a:pt x="257604" y="455039"/>
                  </a:lnTo>
                  <a:lnTo>
                    <a:pt x="394402" y="455039"/>
                  </a:lnTo>
                  <a:cubicBezTo>
                    <a:pt x="394435" y="455039"/>
                    <a:pt x="394468" y="455056"/>
                    <a:pt x="394501" y="455056"/>
                  </a:cubicBezTo>
                  <a:cubicBezTo>
                    <a:pt x="584943" y="455056"/>
                    <a:pt x="692231" y="535639"/>
                    <a:pt x="729521" y="570301"/>
                  </a:cubicBezTo>
                  <a:cubicBezTo>
                    <a:pt x="732851" y="573384"/>
                    <a:pt x="737039" y="574999"/>
                    <a:pt x="741325" y="574999"/>
                  </a:cubicBezTo>
                  <a:cubicBezTo>
                    <a:pt x="743682" y="574999"/>
                    <a:pt x="746073" y="574504"/>
                    <a:pt x="748381" y="573499"/>
                  </a:cubicBezTo>
                  <a:cubicBezTo>
                    <a:pt x="754860" y="570681"/>
                    <a:pt x="758882" y="564533"/>
                    <a:pt x="758882" y="557462"/>
                  </a:cubicBezTo>
                  <a:lnTo>
                    <a:pt x="758882" y="358419"/>
                  </a:lnTo>
                  <a:cubicBezTo>
                    <a:pt x="794392" y="354315"/>
                    <a:pt x="822055" y="324086"/>
                    <a:pt x="822055" y="287495"/>
                  </a:cubicBezTo>
                  <a:cubicBezTo>
                    <a:pt x="822055" y="250904"/>
                    <a:pt x="794392" y="220691"/>
                    <a:pt x="758882" y="216587"/>
                  </a:cubicBezTo>
                  <a:close/>
                  <a:moveTo>
                    <a:pt x="322492" y="718710"/>
                  </a:moveTo>
                  <a:cubicBezTo>
                    <a:pt x="323102" y="720655"/>
                    <a:pt x="322739" y="722731"/>
                    <a:pt x="321535" y="724380"/>
                  </a:cubicBezTo>
                  <a:cubicBezTo>
                    <a:pt x="320315" y="726044"/>
                    <a:pt x="318436" y="726984"/>
                    <a:pt x="316392" y="726984"/>
                  </a:cubicBezTo>
                  <a:lnTo>
                    <a:pt x="226067" y="726984"/>
                  </a:lnTo>
                  <a:cubicBezTo>
                    <a:pt x="223265" y="726984"/>
                    <a:pt x="220808" y="725187"/>
                    <a:pt x="219968" y="722501"/>
                  </a:cubicBezTo>
                  <a:lnTo>
                    <a:pt x="135693" y="451974"/>
                  </a:lnTo>
                  <a:cubicBezTo>
                    <a:pt x="146161" y="454001"/>
                    <a:pt x="156828" y="455039"/>
                    <a:pt x="167593" y="455039"/>
                  </a:cubicBezTo>
                  <a:lnTo>
                    <a:pt x="240327" y="455039"/>
                  </a:lnTo>
                  <a:lnTo>
                    <a:pt x="322492" y="718710"/>
                  </a:lnTo>
                  <a:close/>
                  <a:moveTo>
                    <a:pt x="316029" y="438557"/>
                  </a:moveTo>
                  <a:lnTo>
                    <a:pt x="167593" y="438557"/>
                  </a:lnTo>
                  <a:cubicBezTo>
                    <a:pt x="153382" y="438557"/>
                    <a:pt x="139320" y="436579"/>
                    <a:pt x="125785" y="432689"/>
                  </a:cubicBezTo>
                  <a:cubicBezTo>
                    <a:pt x="61442" y="414229"/>
                    <a:pt x="16486" y="354529"/>
                    <a:pt x="16486" y="287495"/>
                  </a:cubicBezTo>
                  <a:cubicBezTo>
                    <a:pt x="16486" y="247146"/>
                    <a:pt x="32213" y="209220"/>
                    <a:pt x="60733" y="180672"/>
                  </a:cubicBezTo>
                  <a:cubicBezTo>
                    <a:pt x="89270" y="152141"/>
                    <a:pt x="127219" y="136433"/>
                    <a:pt x="167593" y="136433"/>
                  </a:cubicBezTo>
                  <a:lnTo>
                    <a:pt x="316029" y="136433"/>
                  </a:lnTo>
                  <a:lnTo>
                    <a:pt x="316029" y="438557"/>
                  </a:lnTo>
                  <a:close/>
                  <a:moveTo>
                    <a:pt x="665343" y="504223"/>
                  </a:moveTo>
                  <a:cubicBezTo>
                    <a:pt x="606061" y="471044"/>
                    <a:pt x="516824" y="438590"/>
                    <a:pt x="394583" y="438573"/>
                  </a:cubicBezTo>
                  <a:cubicBezTo>
                    <a:pt x="394550" y="438573"/>
                    <a:pt x="394517" y="438557"/>
                    <a:pt x="394484" y="438557"/>
                  </a:cubicBezTo>
                  <a:lnTo>
                    <a:pt x="332515" y="438557"/>
                  </a:lnTo>
                  <a:lnTo>
                    <a:pt x="332515" y="136433"/>
                  </a:lnTo>
                  <a:lnTo>
                    <a:pt x="394468" y="136433"/>
                  </a:lnTo>
                  <a:cubicBezTo>
                    <a:pt x="394484" y="136433"/>
                    <a:pt x="394484" y="136433"/>
                    <a:pt x="394501" y="136433"/>
                  </a:cubicBezTo>
                  <a:cubicBezTo>
                    <a:pt x="516774" y="136433"/>
                    <a:pt x="606044" y="103962"/>
                    <a:pt x="665343" y="70767"/>
                  </a:cubicBezTo>
                  <a:lnTo>
                    <a:pt x="665343" y="504223"/>
                  </a:lnTo>
                  <a:close/>
                  <a:moveTo>
                    <a:pt x="742397" y="287495"/>
                  </a:moveTo>
                  <a:lnTo>
                    <a:pt x="742397" y="557462"/>
                  </a:lnTo>
                  <a:cubicBezTo>
                    <a:pt x="742397" y="557676"/>
                    <a:pt x="742397" y="558121"/>
                    <a:pt x="741787" y="558401"/>
                  </a:cubicBezTo>
                  <a:cubicBezTo>
                    <a:pt x="741210" y="558648"/>
                    <a:pt x="740896" y="558368"/>
                    <a:pt x="740748" y="558220"/>
                  </a:cubicBezTo>
                  <a:cubicBezTo>
                    <a:pt x="728499" y="546847"/>
                    <a:pt x="708980" y="530694"/>
                    <a:pt x="681828" y="513915"/>
                  </a:cubicBezTo>
                  <a:lnTo>
                    <a:pt x="681828" y="61075"/>
                  </a:lnTo>
                  <a:cubicBezTo>
                    <a:pt x="708980" y="44312"/>
                    <a:pt x="728499" y="28160"/>
                    <a:pt x="740732" y="16787"/>
                  </a:cubicBezTo>
                  <a:cubicBezTo>
                    <a:pt x="740896" y="16622"/>
                    <a:pt x="741210" y="16342"/>
                    <a:pt x="741787" y="16605"/>
                  </a:cubicBezTo>
                  <a:cubicBezTo>
                    <a:pt x="742397" y="16869"/>
                    <a:pt x="742397" y="17314"/>
                    <a:pt x="742397" y="17528"/>
                  </a:cubicBezTo>
                  <a:lnTo>
                    <a:pt x="742397" y="287495"/>
                  </a:lnTo>
                  <a:close/>
                  <a:moveTo>
                    <a:pt x="758882" y="341805"/>
                  </a:moveTo>
                  <a:lnTo>
                    <a:pt x="758882" y="287495"/>
                  </a:lnTo>
                  <a:lnTo>
                    <a:pt x="758882" y="233202"/>
                  </a:lnTo>
                  <a:cubicBezTo>
                    <a:pt x="785276" y="237190"/>
                    <a:pt x="805569" y="260019"/>
                    <a:pt x="805569" y="287495"/>
                  </a:cubicBezTo>
                  <a:cubicBezTo>
                    <a:pt x="805569" y="314988"/>
                    <a:pt x="785276" y="337816"/>
                    <a:pt x="758882" y="3418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32"/>
          <p:cNvGrpSpPr/>
          <p:nvPr/>
        </p:nvGrpSpPr>
        <p:grpSpPr>
          <a:xfrm>
            <a:off x="7781666" y="820866"/>
            <a:ext cx="248026" cy="371627"/>
            <a:chOff x="7781666" y="820866"/>
            <a:chExt cx="248026" cy="371627"/>
          </a:xfrm>
        </p:grpSpPr>
        <p:sp>
          <p:nvSpPr>
            <p:cNvPr id="425" name="Google Shape;425;p32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496054" y="246218"/>
                  </a:moveTo>
                  <a:cubicBezTo>
                    <a:pt x="496054" y="307251"/>
                    <a:pt x="467946" y="360552"/>
                    <a:pt x="440776" y="412110"/>
                  </a:cubicBezTo>
                  <a:cubicBezTo>
                    <a:pt x="435250" y="422583"/>
                    <a:pt x="429545" y="433428"/>
                    <a:pt x="424227" y="444050"/>
                  </a:cubicBezTo>
                  <a:cubicBezTo>
                    <a:pt x="393870" y="504740"/>
                    <a:pt x="377812" y="567754"/>
                    <a:pt x="377812" y="626255"/>
                  </a:cubicBezTo>
                  <a:cubicBezTo>
                    <a:pt x="377812" y="645606"/>
                    <a:pt x="379913" y="656332"/>
                    <a:pt x="379928" y="656436"/>
                  </a:cubicBezTo>
                  <a:cubicBezTo>
                    <a:pt x="380360" y="658626"/>
                    <a:pt x="379794" y="660905"/>
                    <a:pt x="378378" y="662633"/>
                  </a:cubicBezTo>
                  <a:cubicBezTo>
                    <a:pt x="376963" y="664346"/>
                    <a:pt x="374863" y="665359"/>
                    <a:pt x="372629" y="665359"/>
                  </a:cubicBezTo>
                  <a:lnTo>
                    <a:pt x="337445" y="665359"/>
                  </a:lnTo>
                  <a:lnTo>
                    <a:pt x="337445" y="723502"/>
                  </a:lnTo>
                  <a:cubicBezTo>
                    <a:pt x="337445" y="734392"/>
                    <a:pt x="328582" y="743256"/>
                    <a:pt x="317679" y="743256"/>
                  </a:cubicBezTo>
                  <a:lnTo>
                    <a:pt x="174696" y="743256"/>
                  </a:lnTo>
                  <a:cubicBezTo>
                    <a:pt x="163792" y="743256"/>
                    <a:pt x="154929" y="734392"/>
                    <a:pt x="154929" y="723502"/>
                  </a:cubicBezTo>
                  <a:lnTo>
                    <a:pt x="154929" y="665359"/>
                  </a:lnTo>
                  <a:lnTo>
                    <a:pt x="123529" y="665359"/>
                  </a:lnTo>
                  <a:cubicBezTo>
                    <a:pt x="121295" y="665359"/>
                    <a:pt x="119120" y="664361"/>
                    <a:pt x="117705" y="662618"/>
                  </a:cubicBezTo>
                  <a:cubicBezTo>
                    <a:pt x="116290" y="660890"/>
                    <a:pt x="115679" y="658626"/>
                    <a:pt x="116126" y="656436"/>
                  </a:cubicBezTo>
                  <a:cubicBezTo>
                    <a:pt x="116141" y="656332"/>
                    <a:pt x="118241" y="645606"/>
                    <a:pt x="118241" y="626255"/>
                  </a:cubicBezTo>
                  <a:cubicBezTo>
                    <a:pt x="118241" y="606576"/>
                    <a:pt x="116409" y="586376"/>
                    <a:pt x="112849" y="565937"/>
                  </a:cubicBezTo>
                  <a:cubicBezTo>
                    <a:pt x="112387" y="564983"/>
                    <a:pt x="112119" y="563911"/>
                    <a:pt x="112119" y="562779"/>
                  </a:cubicBezTo>
                  <a:cubicBezTo>
                    <a:pt x="112119" y="562585"/>
                    <a:pt x="112164" y="562406"/>
                    <a:pt x="112179" y="562213"/>
                  </a:cubicBezTo>
                  <a:cubicBezTo>
                    <a:pt x="104955" y="523078"/>
                    <a:pt x="91355" y="483095"/>
                    <a:pt x="71827" y="444050"/>
                  </a:cubicBezTo>
                  <a:cubicBezTo>
                    <a:pt x="66509" y="433428"/>
                    <a:pt x="60804" y="422583"/>
                    <a:pt x="55278" y="412110"/>
                  </a:cubicBezTo>
                  <a:cubicBezTo>
                    <a:pt x="28108" y="360552"/>
                    <a:pt x="0" y="307251"/>
                    <a:pt x="0" y="246218"/>
                  </a:cubicBezTo>
                  <a:cubicBezTo>
                    <a:pt x="0" y="110461"/>
                    <a:pt x="110436" y="0"/>
                    <a:pt x="246180" y="0"/>
                  </a:cubicBezTo>
                  <a:lnTo>
                    <a:pt x="249874" y="0"/>
                  </a:lnTo>
                  <a:cubicBezTo>
                    <a:pt x="385618" y="0"/>
                    <a:pt x="496054" y="110461"/>
                    <a:pt x="496054" y="246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7789113" y="828314"/>
              <a:ext cx="233131" cy="356731"/>
            </a:xfrm>
            <a:custGeom>
              <a:rect b="b" l="l" r="r" t="t"/>
              <a:pathLst>
                <a:path extrusionOk="0" h="713461" w="466262">
                  <a:moveTo>
                    <a:pt x="154929" y="650462"/>
                  </a:moveTo>
                  <a:lnTo>
                    <a:pt x="307654" y="650462"/>
                  </a:lnTo>
                  <a:lnTo>
                    <a:pt x="307654" y="708605"/>
                  </a:lnTo>
                  <a:cubicBezTo>
                    <a:pt x="307654" y="711287"/>
                    <a:pt x="305464" y="713462"/>
                    <a:pt x="302783" y="713462"/>
                  </a:cubicBezTo>
                  <a:lnTo>
                    <a:pt x="159800" y="713462"/>
                  </a:lnTo>
                  <a:cubicBezTo>
                    <a:pt x="157119" y="713462"/>
                    <a:pt x="154929" y="711287"/>
                    <a:pt x="154929" y="708605"/>
                  </a:cubicBezTo>
                  <a:lnTo>
                    <a:pt x="154929" y="650462"/>
                  </a:lnTo>
                  <a:close/>
                  <a:moveTo>
                    <a:pt x="348185" y="601138"/>
                  </a:moveTo>
                  <a:lnTo>
                    <a:pt x="118078" y="601138"/>
                  </a:lnTo>
                  <a:cubicBezTo>
                    <a:pt x="118182" y="604550"/>
                    <a:pt x="118241" y="607961"/>
                    <a:pt x="118241" y="611358"/>
                  </a:cubicBezTo>
                  <a:cubicBezTo>
                    <a:pt x="118241" y="621830"/>
                    <a:pt x="117660" y="629964"/>
                    <a:pt x="117080" y="635565"/>
                  </a:cubicBezTo>
                  <a:lnTo>
                    <a:pt x="147422" y="635565"/>
                  </a:lnTo>
                  <a:cubicBezTo>
                    <a:pt x="147437" y="635565"/>
                    <a:pt x="147467" y="635565"/>
                    <a:pt x="147482" y="635565"/>
                  </a:cubicBezTo>
                  <a:lnTo>
                    <a:pt x="315102" y="635565"/>
                  </a:lnTo>
                  <a:cubicBezTo>
                    <a:pt x="315117" y="635565"/>
                    <a:pt x="315147" y="635565"/>
                    <a:pt x="315161" y="635565"/>
                  </a:cubicBezTo>
                  <a:lnTo>
                    <a:pt x="349183" y="635565"/>
                  </a:lnTo>
                  <a:cubicBezTo>
                    <a:pt x="348602" y="629964"/>
                    <a:pt x="348021" y="621830"/>
                    <a:pt x="348021" y="611358"/>
                  </a:cubicBezTo>
                  <a:cubicBezTo>
                    <a:pt x="348021" y="607961"/>
                    <a:pt x="348081" y="604550"/>
                    <a:pt x="348185" y="601138"/>
                  </a:cubicBezTo>
                  <a:close/>
                  <a:moveTo>
                    <a:pt x="117303" y="586241"/>
                  </a:moveTo>
                  <a:lnTo>
                    <a:pt x="348960" y="586241"/>
                  </a:lnTo>
                  <a:cubicBezTo>
                    <a:pt x="349689" y="576022"/>
                    <a:pt x="350881" y="565713"/>
                    <a:pt x="352505" y="555330"/>
                  </a:cubicBezTo>
                  <a:lnTo>
                    <a:pt x="113758" y="555330"/>
                  </a:lnTo>
                  <a:cubicBezTo>
                    <a:pt x="115381" y="565713"/>
                    <a:pt x="116573" y="576022"/>
                    <a:pt x="117303" y="586241"/>
                  </a:cubicBezTo>
                  <a:close/>
                  <a:moveTo>
                    <a:pt x="234978" y="0"/>
                  </a:moveTo>
                  <a:lnTo>
                    <a:pt x="231284" y="0"/>
                  </a:lnTo>
                  <a:cubicBezTo>
                    <a:pt x="103763" y="0"/>
                    <a:pt x="0" y="103772"/>
                    <a:pt x="0" y="231321"/>
                  </a:cubicBezTo>
                  <a:cubicBezTo>
                    <a:pt x="0" y="288659"/>
                    <a:pt x="27229" y="340307"/>
                    <a:pt x="53550" y="390271"/>
                  </a:cubicBezTo>
                  <a:cubicBezTo>
                    <a:pt x="59121" y="400819"/>
                    <a:pt x="64870" y="411723"/>
                    <a:pt x="70248" y="422494"/>
                  </a:cubicBezTo>
                  <a:cubicBezTo>
                    <a:pt x="89701" y="461390"/>
                    <a:pt x="103480" y="501254"/>
                    <a:pt x="111136" y="540433"/>
                  </a:cubicBezTo>
                  <a:lnTo>
                    <a:pt x="225683" y="540433"/>
                  </a:lnTo>
                  <a:lnTo>
                    <a:pt x="225683" y="294454"/>
                  </a:lnTo>
                  <a:lnTo>
                    <a:pt x="154214" y="231306"/>
                  </a:lnTo>
                  <a:cubicBezTo>
                    <a:pt x="151131" y="228579"/>
                    <a:pt x="150833" y="223872"/>
                    <a:pt x="153559" y="220788"/>
                  </a:cubicBezTo>
                  <a:cubicBezTo>
                    <a:pt x="156285" y="217705"/>
                    <a:pt x="160992" y="217422"/>
                    <a:pt x="164075" y="220133"/>
                  </a:cubicBezTo>
                  <a:lnTo>
                    <a:pt x="231284" y="279527"/>
                  </a:lnTo>
                  <a:lnTo>
                    <a:pt x="298508" y="220133"/>
                  </a:lnTo>
                  <a:cubicBezTo>
                    <a:pt x="301592" y="217422"/>
                    <a:pt x="306299" y="217705"/>
                    <a:pt x="309024" y="220788"/>
                  </a:cubicBezTo>
                  <a:cubicBezTo>
                    <a:pt x="311750" y="223872"/>
                    <a:pt x="311452" y="228579"/>
                    <a:pt x="308369" y="231306"/>
                  </a:cubicBezTo>
                  <a:lnTo>
                    <a:pt x="240579" y="291192"/>
                  </a:lnTo>
                  <a:lnTo>
                    <a:pt x="240579" y="540433"/>
                  </a:lnTo>
                  <a:lnTo>
                    <a:pt x="354039" y="540433"/>
                  </a:lnTo>
                  <a:cubicBezTo>
                    <a:pt x="354411" y="540433"/>
                    <a:pt x="354754" y="540493"/>
                    <a:pt x="355111" y="540537"/>
                  </a:cubicBezTo>
                  <a:cubicBezTo>
                    <a:pt x="362768" y="501329"/>
                    <a:pt x="376531" y="461419"/>
                    <a:pt x="396015" y="422494"/>
                  </a:cubicBezTo>
                  <a:cubicBezTo>
                    <a:pt x="401392" y="411723"/>
                    <a:pt x="407142" y="400819"/>
                    <a:pt x="412713" y="390271"/>
                  </a:cubicBezTo>
                  <a:cubicBezTo>
                    <a:pt x="439033" y="340307"/>
                    <a:pt x="466263" y="288659"/>
                    <a:pt x="466263" y="231321"/>
                  </a:cubicBezTo>
                  <a:cubicBezTo>
                    <a:pt x="466263" y="103772"/>
                    <a:pt x="362500" y="0"/>
                    <a:pt x="234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7781666" y="820866"/>
              <a:ext cx="248026" cy="371627"/>
            </a:xfrm>
            <a:custGeom>
              <a:rect b="b" l="l" r="r" t="t"/>
              <a:pathLst>
                <a:path extrusionOk="0" h="743255" w="496053">
                  <a:moveTo>
                    <a:pt x="249874" y="0"/>
                  </a:moveTo>
                  <a:lnTo>
                    <a:pt x="246180" y="0"/>
                  </a:lnTo>
                  <a:cubicBezTo>
                    <a:pt x="110436" y="0"/>
                    <a:pt x="0" y="110461"/>
                    <a:pt x="0" y="246218"/>
                  </a:cubicBezTo>
                  <a:cubicBezTo>
                    <a:pt x="0" y="307251"/>
                    <a:pt x="28108" y="360552"/>
                    <a:pt x="55278" y="412110"/>
                  </a:cubicBezTo>
                  <a:cubicBezTo>
                    <a:pt x="60804" y="422583"/>
                    <a:pt x="66509" y="433428"/>
                    <a:pt x="71827" y="444050"/>
                  </a:cubicBezTo>
                  <a:cubicBezTo>
                    <a:pt x="91355" y="483095"/>
                    <a:pt x="104955" y="523078"/>
                    <a:pt x="112179" y="562213"/>
                  </a:cubicBezTo>
                  <a:cubicBezTo>
                    <a:pt x="112164" y="562406"/>
                    <a:pt x="112119" y="562585"/>
                    <a:pt x="112119" y="562779"/>
                  </a:cubicBezTo>
                  <a:cubicBezTo>
                    <a:pt x="112119" y="563911"/>
                    <a:pt x="112387" y="564983"/>
                    <a:pt x="112849" y="565937"/>
                  </a:cubicBezTo>
                  <a:cubicBezTo>
                    <a:pt x="116409" y="586376"/>
                    <a:pt x="118241" y="606576"/>
                    <a:pt x="118241" y="626255"/>
                  </a:cubicBezTo>
                  <a:cubicBezTo>
                    <a:pt x="118241" y="645606"/>
                    <a:pt x="116141" y="656332"/>
                    <a:pt x="116126" y="656436"/>
                  </a:cubicBezTo>
                  <a:cubicBezTo>
                    <a:pt x="115679" y="658626"/>
                    <a:pt x="116290" y="660890"/>
                    <a:pt x="117705" y="662618"/>
                  </a:cubicBezTo>
                  <a:cubicBezTo>
                    <a:pt x="119120" y="664361"/>
                    <a:pt x="121295" y="665359"/>
                    <a:pt x="123529" y="665359"/>
                  </a:cubicBezTo>
                  <a:lnTo>
                    <a:pt x="154929" y="665359"/>
                  </a:lnTo>
                  <a:lnTo>
                    <a:pt x="154929" y="723502"/>
                  </a:lnTo>
                  <a:cubicBezTo>
                    <a:pt x="154929" y="734392"/>
                    <a:pt x="163792" y="743256"/>
                    <a:pt x="174696" y="743256"/>
                  </a:cubicBezTo>
                  <a:lnTo>
                    <a:pt x="317679" y="743256"/>
                  </a:lnTo>
                  <a:cubicBezTo>
                    <a:pt x="328582" y="743256"/>
                    <a:pt x="337445" y="734392"/>
                    <a:pt x="337445" y="723502"/>
                  </a:cubicBezTo>
                  <a:lnTo>
                    <a:pt x="337445" y="665359"/>
                  </a:lnTo>
                  <a:lnTo>
                    <a:pt x="372629" y="665359"/>
                  </a:lnTo>
                  <a:cubicBezTo>
                    <a:pt x="374863" y="665359"/>
                    <a:pt x="376963" y="664346"/>
                    <a:pt x="378378" y="662633"/>
                  </a:cubicBezTo>
                  <a:cubicBezTo>
                    <a:pt x="379794" y="660905"/>
                    <a:pt x="380360" y="658626"/>
                    <a:pt x="379928" y="656436"/>
                  </a:cubicBezTo>
                  <a:cubicBezTo>
                    <a:pt x="379913" y="656332"/>
                    <a:pt x="377812" y="645606"/>
                    <a:pt x="377812" y="626255"/>
                  </a:cubicBezTo>
                  <a:cubicBezTo>
                    <a:pt x="377812" y="567754"/>
                    <a:pt x="393870" y="504740"/>
                    <a:pt x="424227" y="444050"/>
                  </a:cubicBezTo>
                  <a:cubicBezTo>
                    <a:pt x="429545" y="433428"/>
                    <a:pt x="435250" y="422583"/>
                    <a:pt x="440776" y="412110"/>
                  </a:cubicBezTo>
                  <a:cubicBezTo>
                    <a:pt x="467946" y="360552"/>
                    <a:pt x="496054" y="307251"/>
                    <a:pt x="496054" y="246218"/>
                  </a:cubicBezTo>
                  <a:cubicBezTo>
                    <a:pt x="496054" y="110461"/>
                    <a:pt x="385618" y="0"/>
                    <a:pt x="249874" y="0"/>
                  </a:cubicBezTo>
                  <a:close/>
                  <a:moveTo>
                    <a:pt x="322550" y="723502"/>
                  </a:moveTo>
                  <a:cubicBezTo>
                    <a:pt x="322550" y="726184"/>
                    <a:pt x="320360" y="728359"/>
                    <a:pt x="317679" y="728359"/>
                  </a:cubicBezTo>
                  <a:lnTo>
                    <a:pt x="174696" y="728359"/>
                  </a:lnTo>
                  <a:cubicBezTo>
                    <a:pt x="172015" y="728359"/>
                    <a:pt x="169825" y="726184"/>
                    <a:pt x="169825" y="723502"/>
                  </a:cubicBezTo>
                  <a:lnTo>
                    <a:pt x="169825" y="665359"/>
                  </a:lnTo>
                  <a:lnTo>
                    <a:pt x="322550" y="665359"/>
                  </a:lnTo>
                  <a:lnTo>
                    <a:pt x="322550" y="723502"/>
                  </a:lnTo>
                  <a:close/>
                  <a:moveTo>
                    <a:pt x="330057" y="650462"/>
                  </a:moveTo>
                  <a:cubicBezTo>
                    <a:pt x="330042" y="650462"/>
                    <a:pt x="330012" y="650462"/>
                    <a:pt x="329997" y="650462"/>
                  </a:cubicBezTo>
                  <a:lnTo>
                    <a:pt x="162377" y="650462"/>
                  </a:lnTo>
                  <a:cubicBezTo>
                    <a:pt x="162362" y="650462"/>
                    <a:pt x="162332" y="650462"/>
                    <a:pt x="162318" y="650462"/>
                  </a:cubicBezTo>
                  <a:lnTo>
                    <a:pt x="131975" y="650462"/>
                  </a:lnTo>
                  <a:cubicBezTo>
                    <a:pt x="132556" y="644861"/>
                    <a:pt x="133137" y="636727"/>
                    <a:pt x="133137" y="626255"/>
                  </a:cubicBezTo>
                  <a:cubicBezTo>
                    <a:pt x="133137" y="622858"/>
                    <a:pt x="133077" y="619447"/>
                    <a:pt x="132973" y="616035"/>
                  </a:cubicBezTo>
                  <a:lnTo>
                    <a:pt x="363081" y="616035"/>
                  </a:lnTo>
                  <a:cubicBezTo>
                    <a:pt x="362976" y="619447"/>
                    <a:pt x="362917" y="622858"/>
                    <a:pt x="362917" y="626255"/>
                  </a:cubicBezTo>
                  <a:cubicBezTo>
                    <a:pt x="362917" y="636727"/>
                    <a:pt x="363498" y="644861"/>
                    <a:pt x="364079" y="650462"/>
                  </a:cubicBezTo>
                  <a:lnTo>
                    <a:pt x="330057" y="650462"/>
                  </a:lnTo>
                  <a:close/>
                  <a:moveTo>
                    <a:pt x="363855" y="601138"/>
                  </a:moveTo>
                  <a:lnTo>
                    <a:pt x="132199" y="601138"/>
                  </a:lnTo>
                  <a:cubicBezTo>
                    <a:pt x="131469" y="590919"/>
                    <a:pt x="130277" y="580610"/>
                    <a:pt x="128653" y="570227"/>
                  </a:cubicBezTo>
                  <a:lnTo>
                    <a:pt x="367400" y="570227"/>
                  </a:lnTo>
                  <a:cubicBezTo>
                    <a:pt x="365777" y="580610"/>
                    <a:pt x="364585" y="590919"/>
                    <a:pt x="363855" y="601138"/>
                  </a:cubicBezTo>
                  <a:close/>
                  <a:moveTo>
                    <a:pt x="427608" y="405168"/>
                  </a:moveTo>
                  <a:cubicBezTo>
                    <a:pt x="422037" y="415716"/>
                    <a:pt x="416288" y="426620"/>
                    <a:pt x="410910" y="437391"/>
                  </a:cubicBezTo>
                  <a:cubicBezTo>
                    <a:pt x="391427" y="476316"/>
                    <a:pt x="377663" y="516226"/>
                    <a:pt x="370007" y="555434"/>
                  </a:cubicBezTo>
                  <a:cubicBezTo>
                    <a:pt x="369650" y="555390"/>
                    <a:pt x="369307" y="555330"/>
                    <a:pt x="368935" y="555330"/>
                  </a:cubicBezTo>
                  <a:lnTo>
                    <a:pt x="255475" y="555330"/>
                  </a:lnTo>
                  <a:lnTo>
                    <a:pt x="255475" y="306089"/>
                  </a:lnTo>
                  <a:lnTo>
                    <a:pt x="323265" y="246203"/>
                  </a:lnTo>
                  <a:cubicBezTo>
                    <a:pt x="326348" y="243476"/>
                    <a:pt x="326646" y="238769"/>
                    <a:pt x="323920" y="235685"/>
                  </a:cubicBezTo>
                  <a:cubicBezTo>
                    <a:pt x="321194" y="232602"/>
                    <a:pt x="316487" y="232319"/>
                    <a:pt x="313404" y="235030"/>
                  </a:cubicBezTo>
                  <a:lnTo>
                    <a:pt x="246180" y="294424"/>
                  </a:lnTo>
                  <a:lnTo>
                    <a:pt x="178971" y="235030"/>
                  </a:lnTo>
                  <a:cubicBezTo>
                    <a:pt x="175887" y="232319"/>
                    <a:pt x="171180" y="232602"/>
                    <a:pt x="168455" y="235685"/>
                  </a:cubicBezTo>
                  <a:cubicBezTo>
                    <a:pt x="165729" y="238769"/>
                    <a:pt x="166027" y="243476"/>
                    <a:pt x="169110" y="246203"/>
                  </a:cubicBezTo>
                  <a:lnTo>
                    <a:pt x="240579" y="309351"/>
                  </a:lnTo>
                  <a:lnTo>
                    <a:pt x="240579" y="555330"/>
                  </a:lnTo>
                  <a:lnTo>
                    <a:pt x="126032" y="555330"/>
                  </a:lnTo>
                  <a:cubicBezTo>
                    <a:pt x="118375" y="516151"/>
                    <a:pt x="104597" y="476287"/>
                    <a:pt x="85143" y="437391"/>
                  </a:cubicBezTo>
                  <a:cubicBezTo>
                    <a:pt x="79766" y="426620"/>
                    <a:pt x="74016" y="415716"/>
                    <a:pt x="68445" y="405168"/>
                  </a:cubicBezTo>
                  <a:cubicBezTo>
                    <a:pt x="42125" y="355204"/>
                    <a:pt x="14896" y="303556"/>
                    <a:pt x="14896" y="246218"/>
                  </a:cubicBezTo>
                  <a:cubicBezTo>
                    <a:pt x="14896" y="118669"/>
                    <a:pt x="118658" y="14897"/>
                    <a:pt x="246180" y="14897"/>
                  </a:cubicBezTo>
                  <a:lnTo>
                    <a:pt x="249874" y="14897"/>
                  </a:lnTo>
                  <a:cubicBezTo>
                    <a:pt x="377395" y="14897"/>
                    <a:pt x="481158" y="118669"/>
                    <a:pt x="481158" y="246218"/>
                  </a:cubicBezTo>
                  <a:cubicBezTo>
                    <a:pt x="481158" y="303556"/>
                    <a:pt x="453929" y="355204"/>
                    <a:pt x="427608" y="405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32"/>
          <p:cNvGrpSpPr/>
          <p:nvPr/>
        </p:nvGrpSpPr>
        <p:grpSpPr>
          <a:xfrm>
            <a:off x="4534838" y="1585828"/>
            <a:ext cx="371843" cy="371843"/>
            <a:chOff x="4534838" y="1585828"/>
            <a:chExt cx="371843" cy="371843"/>
          </a:xfrm>
        </p:grpSpPr>
        <p:sp>
          <p:nvSpPr>
            <p:cNvPr id="429" name="Google Shape;429;p32"/>
            <p:cNvSpPr/>
            <p:nvPr/>
          </p:nvSpPr>
          <p:spPr>
            <a:xfrm>
              <a:off x="4538562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534838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557401"/>
                  </a:moveTo>
                  <a:cubicBezTo>
                    <a:pt x="561840" y="561244"/>
                    <a:pt x="559918" y="565550"/>
                    <a:pt x="556075" y="567024"/>
                  </a:cubicBezTo>
                  <a:cubicBezTo>
                    <a:pt x="555196" y="567367"/>
                    <a:pt x="554287" y="567516"/>
                    <a:pt x="553408" y="567516"/>
                  </a:cubicBezTo>
                  <a:cubicBezTo>
                    <a:pt x="550414" y="567516"/>
                    <a:pt x="547584" y="565698"/>
                    <a:pt x="546452" y="562734"/>
                  </a:cubicBezTo>
                  <a:cubicBezTo>
                    <a:pt x="533044" y="527815"/>
                    <a:pt x="509686" y="497977"/>
                    <a:pt x="478909" y="476451"/>
                  </a:cubicBezTo>
                  <a:cubicBezTo>
                    <a:pt x="447431" y="454433"/>
                    <a:pt x="410412" y="442798"/>
                    <a:pt x="371844" y="442798"/>
                  </a:cubicBezTo>
                  <a:cubicBezTo>
                    <a:pt x="333276" y="442798"/>
                    <a:pt x="296257" y="454433"/>
                    <a:pt x="264779" y="476451"/>
                  </a:cubicBezTo>
                  <a:cubicBezTo>
                    <a:pt x="234002" y="497977"/>
                    <a:pt x="210643" y="527815"/>
                    <a:pt x="197236" y="562734"/>
                  </a:cubicBezTo>
                  <a:cubicBezTo>
                    <a:pt x="195761" y="566577"/>
                    <a:pt x="191456" y="568484"/>
                    <a:pt x="187613" y="567024"/>
                  </a:cubicBezTo>
                  <a:cubicBezTo>
                    <a:pt x="183769" y="565550"/>
                    <a:pt x="181863" y="561244"/>
                    <a:pt x="183337" y="557401"/>
                  </a:cubicBezTo>
                  <a:cubicBezTo>
                    <a:pt x="197817" y="519697"/>
                    <a:pt x="223038" y="487489"/>
                    <a:pt x="256258" y="464250"/>
                  </a:cubicBezTo>
                  <a:cubicBezTo>
                    <a:pt x="290253" y="440474"/>
                    <a:pt x="330222" y="427901"/>
                    <a:pt x="371859" y="427901"/>
                  </a:cubicBezTo>
                  <a:cubicBezTo>
                    <a:pt x="413496" y="427901"/>
                    <a:pt x="453479" y="440474"/>
                    <a:pt x="487459" y="464250"/>
                  </a:cubicBezTo>
                  <a:cubicBezTo>
                    <a:pt x="520665" y="487489"/>
                    <a:pt x="545885" y="519711"/>
                    <a:pt x="560365" y="557401"/>
                  </a:cubicBezTo>
                  <a:close/>
                  <a:moveTo>
                    <a:pt x="226896" y="304778"/>
                  </a:moveTo>
                  <a:cubicBezTo>
                    <a:pt x="189400" y="304778"/>
                    <a:pt x="157744" y="275520"/>
                    <a:pt x="154824" y="238173"/>
                  </a:cubicBezTo>
                  <a:cubicBezTo>
                    <a:pt x="154512" y="234076"/>
                    <a:pt x="157566" y="230486"/>
                    <a:pt x="161677" y="230173"/>
                  </a:cubicBezTo>
                  <a:cubicBezTo>
                    <a:pt x="165789" y="229861"/>
                    <a:pt x="169364" y="232915"/>
                    <a:pt x="169677" y="237026"/>
                  </a:cubicBezTo>
                  <a:cubicBezTo>
                    <a:pt x="171986" y="266671"/>
                    <a:pt x="197117" y="289896"/>
                    <a:pt x="226896" y="289896"/>
                  </a:cubicBezTo>
                  <a:cubicBezTo>
                    <a:pt x="256675" y="289896"/>
                    <a:pt x="281806" y="266671"/>
                    <a:pt x="284130" y="237026"/>
                  </a:cubicBezTo>
                  <a:cubicBezTo>
                    <a:pt x="284443" y="232929"/>
                    <a:pt x="288018" y="229861"/>
                    <a:pt x="292130" y="230173"/>
                  </a:cubicBezTo>
                  <a:cubicBezTo>
                    <a:pt x="296227" y="230486"/>
                    <a:pt x="299296" y="234076"/>
                    <a:pt x="298983" y="238173"/>
                  </a:cubicBezTo>
                  <a:cubicBezTo>
                    <a:pt x="296063" y="275520"/>
                    <a:pt x="264407" y="304778"/>
                    <a:pt x="226896" y="304778"/>
                  </a:cubicBezTo>
                  <a:close/>
                  <a:moveTo>
                    <a:pt x="582919" y="238173"/>
                  </a:moveTo>
                  <a:cubicBezTo>
                    <a:pt x="580000" y="275520"/>
                    <a:pt x="548343" y="304778"/>
                    <a:pt x="510848" y="304778"/>
                  </a:cubicBezTo>
                  <a:cubicBezTo>
                    <a:pt x="473352" y="304778"/>
                    <a:pt x="441696" y="275520"/>
                    <a:pt x="438776" y="238173"/>
                  </a:cubicBezTo>
                  <a:cubicBezTo>
                    <a:pt x="438463" y="234076"/>
                    <a:pt x="441517" y="230486"/>
                    <a:pt x="445629" y="230173"/>
                  </a:cubicBezTo>
                  <a:cubicBezTo>
                    <a:pt x="449696" y="229861"/>
                    <a:pt x="453316" y="232915"/>
                    <a:pt x="453628" y="237026"/>
                  </a:cubicBezTo>
                  <a:cubicBezTo>
                    <a:pt x="455937" y="266671"/>
                    <a:pt x="481069" y="289896"/>
                    <a:pt x="510848" y="289896"/>
                  </a:cubicBezTo>
                  <a:cubicBezTo>
                    <a:pt x="540627" y="289896"/>
                    <a:pt x="565758" y="266671"/>
                    <a:pt x="568067" y="237026"/>
                  </a:cubicBezTo>
                  <a:cubicBezTo>
                    <a:pt x="568395" y="232929"/>
                    <a:pt x="571970" y="229861"/>
                    <a:pt x="576067" y="230173"/>
                  </a:cubicBezTo>
                  <a:cubicBezTo>
                    <a:pt x="580178" y="230486"/>
                    <a:pt x="583247" y="234076"/>
                    <a:pt x="582919" y="238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32"/>
          <p:cNvGrpSpPr/>
          <p:nvPr/>
        </p:nvGrpSpPr>
        <p:grpSpPr>
          <a:xfrm>
            <a:off x="3955019" y="1585828"/>
            <a:ext cx="371843" cy="371843"/>
            <a:chOff x="3955019" y="1585828"/>
            <a:chExt cx="371843" cy="371843"/>
          </a:xfrm>
        </p:grpSpPr>
        <p:sp>
          <p:nvSpPr>
            <p:cNvPr id="432" name="Google Shape;432;p32"/>
            <p:cNvSpPr/>
            <p:nvPr/>
          </p:nvSpPr>
          <p:spPr>
            <a:xfrm>
              <a:off x="3958743" y="1589552"/>
              <a:ext cx="364395" cy="364395"/>
            </a:xfrm>
            <a:custGeom>
              <a:rect b="b" l="l" r="r" t="t"/>
              <a:pathLst>
                <a:path extrusionOk="0" h="728790" w="728790">
                  <a:moveTo>
                    <a:pt x="728791" y="364395"/>
                  </a:moveTo>
                  <a:cubicBezTo>
                    <a:pt x="728791" y="565639"/>
                    <a:pt x="565654" y="728791"/>
                    <a:pt x="364395" y="728791"/>
                  </a:cubicBezTo>
                  <a:cubicBezTo>
                    <a:pt x="163137" y="728791"/>
                    <a:pt x="0" y="565639"/>
                    <a:pt x="0" y="364395"/>
                  </a:cubicBezTo>
                  <a:cubicBezTo>
                    <a:pt x="0" y="163152"/>
                    <a:pt x="163137" y="0"/>
                    <a:pt x="364395" y="0"/>
                  </a:cubicBezTo>
                  <a:cubicBezTo>
                    <a:pt x="565654" y="0"/>
                    <a:pt x="728791" y="163137"/>
                    <a:pt x="728791" y="3643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3955019" y="1585828"/>
              <a:ext cx="371843" cy="371843"/>
            </a:xfrm>
            <a:custGeom>
              <a:rect b="b" l="l" r="r" t="t"/>
              <a:pathLst>
                <a:path extrusionOk="0" h="743687" w="743687">
                  <a:moveTo>
                    <a:pt x="634776" y="108912"/>
                  </a:moveTo>
                  <a:cubicBezTo>
                    <a:pt x="564537" y="38673"/>
                    <a:pt x="471162" y="0"/>
                    <a:pt x="371844" y="0"/>
                  </a:cubicBezTo>
                  <a:cubicBezTo>
                    <a:pt x="272526" y="0"/>
                    <a:pt x="179136" y="38673"/>
                    <a:pt x="108912" y="108912"/>
                  </a:cubicBezTo>
                  <a:cubicBezTo>
                    <a:pt x="38673" y="179136"/>
                    <a:pt x="0" y="272526"/>
                    <a:pt x="0" y="371844"/>
                  </a:cubicBezTo>
                  <a:cubicBezTo>
                    <a:pt x="0" y="471162"/>
                    <a:pt x="38673" y="564551"/>
                    <a:pt x="108912" y="634776"/>
                  </a:cubicBezTo>
                  <a:cubicBezTo>
                    <a:pt x="179136" y="705000"/>
                    <a:pt x="272526" y="743688"/>
                    <a:pt x="371844" y="743688"/>
                  </a:cubicBezTo>
                  <a:cubicBezTo>
                    <a:pt x="471162" y="743688"/>
                    <a:pt x="564551" y="705015"/>
                    <a:pt x="634776" y="634776"/>
                  </a:cubicBezTo>
                  <a:cubicBezTo>
                    <a:pt x="705000" y="564537"/>
                    <a:pt x="743688" y="471162"/>
                    <a:pt x="743688" y="371844"/>
                  </a:cubicBezTo>
                  <a:cubicBezTo>
                    <a:pt x="743688" y="272526"/>
                    <a:pt x="705000" y="179136"/>
                    <a:pt x="634776" y="108912"/>
                  </a:cubicBezTo>
                  <a:close/>
                  <a:moveTo>
                    <a:pt x="624244" y="624244"/>
                  </a:moveTo>
                  <a:cubicBezTo>
                    <a:pt x="556820" y="691667"/>
                    <a:pt x="467185" y="728791"/>
                    <a:pt x="371844" y="728791"/>
                  </a:cubicBezTo>
                  <a:cubicBezTo>
                    <a:pt x="276503" y="728791"/>
                    <a:pt x="186868" y="691667"/>
                    <a:pt x="119444" y="624244"/>
                  </a:cubicBezTo>
                  <a:cubicBezTo>
                    <a:pt x="52020" y="556820"/>
                    <a:pt x="14897" y="467185"/>
                    <a:pt x="14897" y="371844"/>
                  </a:cubicBezTo>
                  <a:cubicBezTo>
                    <a:pt x="14897" y="276503"/>
                    <a:pt x="52020" y="186868"/>
                    <a:pt x="119444" y="119444"/>
                  </a:cubicBezTo>
                  <a:cubicBezTo>
                    <a:pt x="186868" y="52020"/>
                    <a:pt x="276503" y="14897"/>
                    <a:pt x="371844" y="14897"/>
                  </a:cubicBezTo>
                  <a:cubicBezTo>
                    <a:pt x="467185" y="14897"/>
                    <a:pt x="556820" y="52020"/>
                    <a:pt x="624244" y="119444"/>
                  </a:cubicBezTo>
                  <a:cubicBezTo>
                    <a:pt x="691667" y="186868"/>
                    <a:pt x="728791" y="276503"/>
                    <a:pt x="728791" y="371844"/>
                  </a:cubicBezTo>
                  <a:cubicBezTo>
                    <a:pt x="728791" y="467185"/>
                    <a:pt x="691653" y="556820"/>
                    <a:pt x="624244" y="624244"/>
                  </a:cubicBezTo>
                  <a:close/>
                  <a:moveTo>
                    <a:pt x="560365" y="459677"/>
                  </a:moveTo>
                  <a:cubicBezTo>
                    <a:pt x="545885" y="497381"/>
                    <a:pt x="520665" y="529588"/>
                    <a:pt x="487445" y="552827"/>
                  </a:cubicBezTo>
                  <a:cubicBezTo>
                    <a:pt x="453450" y="576603"/>
                    <a:pt x="413481" y="589176"/>
                    <a:pt x="371844" y="589176"/>
                  </a:cubicBezTo>
                  <a:cubicBezTo>
                    <a:pt x="330207" y="589176"/>
                    <a:pt x="290238" y="576603"/>
                    <a:pt x="256243" y="552827"/>
                  </a:cubicBezTo>
                  <a:cubicBezTo>
                    <a:pt x="223023" y="529588"/>
                    <a:pt x="197802" y="497381"/>
                    <a:pt x="183322" y="459677"/>
                  </a:cubicBezTo>
                  <a:cubicBezTo>
                    <a:pt x="181848" y="455833"/>
                    <a:pt x="183769" y="451528"/>
                    <a:pt x="187598" y="450053"/>
                  </a:cubicBezTo>
                  <a:cubicBezTo>
                    <a:pt x="191441" y="448578"/>
                    <a:pt x="195746" y="450500"/>
                    <a:pt x="197221" y="454343"/>
                  </a:cubicBezTo>
                  <a:cubicBezTo>
                    <a:pt x="210629" y="489262"/>
                    <a:pt x="233987" y="519101"/>
                    <a:pt x="264764" y="540627"/>
                  </a:cubicBezTo>
                  <a:cubicBezTo>
                    <a:pt x="296242" y="562645"/>
                    <a:pt x="333261" y="574279"/>
                    <a:pt x="371829" y="574279"/>
                  </a:cubicBezTo>
                  <a:cubicBezTo>
                    <a:pt x="410397" y="574279"/>
                    <a:pt x="447416" y="562645"/>
                    <a:pt x="478894" y="540627"/>
                  </a:cubicBezTo>
                  <a:cubicBezTo>
                    <a:pt x="509671" y="519101"/>
                    <a:pt x="533029" y="489262"/>
                    <a:pt x="546437" y="454343"/>
                  </a:cubicBezTo>
                  <a:cubicBezTo>
                    <a:pt x="547911" y="450500"/>
                    <a:pt x="552217" y="448593"/>
                    <a:pt x="556060" y="450053"/>
                  </a:cubicBezTo>
                  <a:cubicBezTo>
                    <a:pt x="559918" y="451528"/>
                    <a:pt x="561840" y="455833"/>
                    <a:pt x="560365" y="459677"/>
                  </a:cubicBezTo>
                  <a:close/>
                  <a:moveTo>
                    <a:pt x="169692" y="297910"/>
                  </a:moveTo>
                  <a:cubicBezTo>
                    <a:pt x="169379" y="302007"/>
                    <a:pt x="165789" y="305076"/>
                    <a:pt x="161692" y="304763"/>
                  </a:cubicBezTo>
                  <a:cubicBezTo>
                    <a:pt x="157595" y="304450"/>
                    <a:pt x="154527" y="300860"/>
                    <a:pt x="154839" y="296763"/>
                  </a:cubicBezTo>
                  <a:cubicBezTo>
                    <a:pt x="157759" y="259416"/>
                    <a:pt x="189400" y="230159"/>
                    <a:pt x="226911" y="230159"/>
                  </a:cubicBezTo>
                  <a:cubicBezTo>
                    <a:pt x="264422" y="230159"/>
                    <a:pt x="296078" y="259416"/>
                    <a:pt x="298983" y="296763"/>
                  </a:cubicBezTo>
                  <a:cubicBezTo>
                    <a:pt x="299296" y="300860"/>
                    <a:pt x="296242" y="304450"/>
                    <a:pt x="292130" y="304763"/>
                  </a:cubicBezTo>
                  <a:cubicBezTo>
                    <a:pt x="291936" y="304778"/>
                    <a:pt x="291743" y="304793"/>
                    <a:pt x="291549" y="304793"/>
                  </a:cubicBezTo>
                  <a:cubicBezTo>
                    <a:pt x="287706" y="304793"/>
                    <a:pt x="284443" y="301828"/>
                    <a:pt x="284130" y="297925"/>
                  </a:cubicBezTo>
                  <a:cubicBezTo>
                    <a:pt x="281821" y="268280"/>
                    <a:pt x="256675" y="245056"/>
                    <a:pt x="226896" y="245056"/>
                  </a:cubicBezTo>
                  <a:cubicBezTo>
                    <a:pt x="197132" y="245041"/>
                    <a:pt x="172001" y="268265"/>
                    <a:pt x="169692" y="297910"/>
                  </a:cubicBezTo>
                  <a:close/>
                  <a:moveTo>
                    <a:pt x="582919" y="296748"/>
                  </a:moveTo>
                  <a:cubicBezTo>
                    <a:pt x="583232" y="300845"/>
                    <a:pt x="580178" y="304435"/>
                    <a:pt x="576067" y="304748"/>
                  </a:cubicBezTo>
                  <a:cubicBezTo>
                    <a:pt x="575873" y="304763"/>
                    <a:pt x="575679" y="304778"/>
                    <a:pt x="575486" y="304778"/>
                  </a:cubicBezTo>
                  <a:cubicBezTo>
                    <a:pt x="571642" y="304778"/>
                    <a:pt x="568380" y="301813"/>
                    <a:pt x="568067" y="297910"/>
                  </a:cubicBezTo>
                  <a:cubicBezTo>
                    <a:pt x="565758" y="268265"/>
                    <a:pt x="540627" y="245041"/>
                    <a:pt x="510848" y="245041"/>
                  </a:cubicBezTo>
                  <a:cubicBezTo>
                    <a:pt x="481084" y="245041"/>
                    <a:pt x="455952" y="268265"/>
                    <a:pt x="453628" y="297910"/>
                  </a:cubicBezTo>
                  <a:cubicBezTo>
                    <a:pt x="453301" y="302007"/>
                    <a:pt x="449725" y="305076"/>
                    <a:pt x="445629" y="304763"/>
                  </a:cubicBezTo>
                  <a:cubicBezTo>
                    <a:pt x="441532" y="304450"/>
                    <a:pt x="438463" y="300860"/>
                    <a:pt x="438776" y="296763"/>
                  </a:cubicBezTo>
                  <a:cubicBezTo>
                    <a:pt x="441696" y="259416"/>
                    <a:pt x="473337" y="230159"/>
                    <a:pt x="510848" y="230159"/>
                  </a:cubicBezTo>
                  <a:cubicBezTo>
                    <a:pt x="548358" y="230144"/>
                    <a:pt x="580015" y="259401"/>
                    <a:pt x="582919" y="2967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32"/>
          <p:cNvGrpSpPr/>
          <p:nvPr/>
        </p:nvGrpSpPr>
        <p:grpSpPr>
          <a:xfrm>
            <a:off x="8265608" y="798706"/>
            <a:ext cx="301309" cy="415826"/>
            <a:chOff x="8265608" y="798706"/>
            <a:chExt cx="301309" cy="415826"/>
          </a:xfrm>
        </p:grpSpPr>
        <p:sp>
          <p:nvSpPr>
            <p:cNvPr id="435" name="Google Shape;435;p32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599432" y="729632"/>
                  </a:moveTo>
                  <a:cubicBezTo>
                    <a:pt x="596056" y="734540"/>
                    <a:pt x="590468" y="737486"/>
                    <a:pt x="584497" y="737486"/>
                  </a:cubicBezTo>
                  <a:lnTo>
                    <a:pt x="403394" y="737486"/>
                  </a:lnTo>
                  <a:cubicBezTo>
                    <a:pt x="399153" y="790118"/>
                    <a:pt x="355013" y="831652"/>
                    <a:pt x="301326" y="831652"/>
                  </a:cubicBezTo>
                  <a:cubicBezTo>
                    <a:pt x="247622" y="831652"/>
                    <a:pt x="203465" y="790118"/>
                    <a:pt x="199224" y="737486"/>
                  </a:cubicBezTo>
                  <a:lnTo>
                    <a:pt x="18121" y="737486"/>
                  </a:lnTo>
                  <a:cubicBezTo>
                    <a:pt x="12151" y="737486"/>
                    <a:pt x="6562" y="734540"/>
                    <a:pt x="3186" y="729632"/>
                  </a:cubicBezTo>
                  <a:cubicBezTo>
                    <a:pt x="-190" y="724706"/>
                    <a:pt x="-939" y="718450"/>
                    <a:pt x="1207" y="712875"/>
                  </a:cubicBezTo>
                  <a:cubicBezTo>
                    <a:pt x="8026" y="695104"/>
                    <a:pt x="19086" y="663038"/>
                    <a:pt x="28915" y="619891"/>
                  </a:cubicBezTo>
                  <a:cubicBezTo>
                    <a:pt x="28982" y="619491"/>
                    <a:pt x="29065" y="619109"/>
                    <a:pt x="29181" y="618726"/>
                  </a:cubicBezTo>
                  <a:cubicBezTo>
                    <a:pt x="40192" y="570037"/>
                    <a:pt x="49588" y="507388"/>
                    <a:pt x="49605" y="435353"/>
                  </a:cubicBezTo>
                  <a:cubicBezTo>
                    <a:pt x="49605" y="435336"/>
                    <a:pt x="49588" y="435320"/>
                    <a:pt x="49588" y="435303"/>
                  </a:cubicBezTo>
                  <a:lnTo>
                    <a:pt x="49588" y="348093"/>
                  </a:lnTo>
                  <a:cubicBezTo>
                    <a:pt x="49588" y="221811"/>
                    <a:pt x="142975" y="116963"/>
                    <a:pt x="264287" y="98991"/>
                  </a:cubicBezTo>
                  <a:cubicBezTo>
                    <a:pt x="252412" y="88641"/>
                    <a:pt x="244894" y="73416"/>
                    <a:pt x="244894" y="56460"/>
                  </a:cubicBezTo>
                  <a:cubicBezTo>
                    <a:pt x="244894" y="25326"/>
                    <a:pt x="270191" y="0"/>
                    <a:pt x="301309" y="0"/>
                  </a:cubicBezTo>
                  <a:cubicBezTo>
                    <a:pt x="332427" y="0"/>
                    <a:pt x="357724" y="25326"/>
                    <a:pt x="357724" y="56460"/>
                  </a:cubicBezTo>
                  <a:cubicBezTo>
                    <a:pt x="357724" y="73399"/>
                    <a:pt x="350223" y="88608"/>
                    <a:pt x="338364" y="98958"/>
                  </a:cubicBezTo>
                  <a:cubicBezTo>
                    <a:pt x="391536" y="106762"/>
                    <a:pt x="440599" y="131323"/>
                    <a:pt x="479301" y="170028"/>
                  </a:cubicBezTo>
                  <a:cubicBezTo>
                    <a:pt x="526851" y="217568"/>
                    <a:pt x="553030" y="280817"/>
                    <a:pt x="553030" y="348093"/>
                  </a:cubicBezTo>
                  <a:lnTo>
                    <a:pt x="553030" y="435303"/>
                  </a:lnTo>
                  <a:cubicBezTo>
                    <a:pt x="553030" y="435320"/>
                    <a:pt x="553013" y="435336"/>
                    <a:pt x="553013" y="435353"/>
                  </a:cubicBezTo>
                  <a:cubicBezTo>
                    <a:pt x="553030" y="572084"/>
                    <a:pt x="586858" y="674986"/>
                    <a:pt x="601411" y="712875"/>
                  </a:cubicBezTo>
                  <a:cubicBezTo>
                    <a:pt x="603557" y="718450"/>
                    <a:pt x="602808" y="724706"/>
                    <a:pt x="599432" y="7296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273921" y="807025"/>
              <a:ext cx="284685" cy="399185"/>
            </a:xfrm>
            <a:custGeom>
              <a:rect b="b" l="l" r="r" t="t"/>
              <a:pathLst>
                <a:path extrusionOk="0" h="798371" w="569370">
                  <a:moveTo>
                    <a:pt x="284683" y="720846"/>
                  </a:moveTo>
                  <a:lnTo>
                    <a:pt x="370104" y="720846"/>
                  </a:lnTo>
                  <a:cubicBezTo>
                    <a:pt x="365912" y="764293"/>
                    <a:pt x="329206" y="798372"/>
                    <a:pt x="284700" y="798372"/>
                  </a:cubicBezTo>
                  <a:cubicBezTo>
                    <a:pt x="240177" y="798372"/>
                    <a:pt x="203454" y="764293"/>
                    <a:pt x="199263" y="720846"/>
                  </a:cubicBezTo>
                  <a:lnTo>
                    <a:pt x="284683" y="720846"/>
                  </a:lnTo>
                  <a:close/>
                  <a:moveTo>
                    <a:pt x="569268" y="702209"/>
                  </a:moveTo>
                  <a:cubicBezTo>
                    <a:pt x="562582" y="684803"/>
                    <a:pt x="551938" y="654019"/>
                    <a:pt x="542225" y="612769"/>
                  </a:cubicBezTo>
                  <a:lnTo>
                    <a:pt x="27142" y="612769"/>
                  </a:lnTo>
                  <a:cubicBezTo>
                    <a:pt x="17429" y="654019"/>
                    <a:pt x="6784" y="684803"/>
                    <a:pt x="115" y="702209"/>
                  </a:cubicBezTo>
                  <a:cubicBezTo>
                    <a:pt x="-85" y="702691"/>
                    <a:pt x="-18" y="703141"/>
                    <a:pt x="265" y="703557"/>
                  </a:cubicBezTo>
                  <a:cubicBezTo>
                    <a:pt x="564" y="703989"/>
                    <a:pt x="963" y="704206"/>
                    <a:pt x="1495" y="704206"/>
                  </a:cubicBezTo>
                  <a:lnTo>
                    <a:pt x="190548" y="704206"/>
                  </a:lnTo>
                  <a:lnTo>
                    <a:pt x="284683" y="704206"/>
                  </a:lnTo>
                  <a:lnTo>
                    <a:pt x="378819" y="704206"/>
                  </a:lnTo>
                  <a:lnTo>
                    <a:pt x="567871" y="704206"/>
                  </a:lnTo>
                  <a:cubicBezTo>
                    <a:pt x="568403" y="704206"/>
                    <a:pt x="568802" y="703989"/>
                    <a:pt x="569102" y="703557"/>
                  </a:cubicBezTo>
                  <a:cubicBezTo>
                    <a:pt x="569384" y="703141"/>
                    <a:pt x="569451" y="702691"/>
                    <a:pt x="569268" y="702209"/>
                  </a:cubicBezTo>
                  <a:close/>
                  <a:moveTo>
                    <a:pt x="284683" y="79622"/>
                  </a:moveTo>
                  <a:cubicBezTo>
                    <a:pt x="306620" y="79622"/>
                    <a:pt x="324466" y="61768"/>
                    <a:pt x="324466" y="39820"/>
                  </a:cubicBezTo>
                  <a:cubicBezTo>
                    <a:pt x="324466" y="17871"/>
                    <a:pt x="306620" y="0"/>
                    <a:pt x="284683" y="0"/>
                  </a:cubicBezTo>
                  <a:cubicBezTo>
                    <a:pt x="262746" y="0"/>
                    <a:pt x="244900" y="17871"/>
                    <a:pt x="244900" y="39820"/>
                  </a:cubicBezTo>
                  <a:cubicBezTo>
                    <a:pt x="244900" y="61768"/>
                    <a:pt x="262746" y="79622"/>
                    <a:pt x="284683" y="79622"/>
                  </a:cubicBezTo>
                  <a:close/>
                  <a:moveTo>
                    <a:pt x="538483" y="596129"/>
                  </a:moveTo>
                  <a:cubicBezTo>
                    <a:pt x="528171" y="547873"/>
                    <a:pt x="519755" y="487436"/>
                    <a:pt x="519755" y="418663"/>
                  </a:cubicBezTo>
                  <a:cubicBezTo>
                    <a:pt x="519755" y="418646"/>
                    <a:pt x="519772" y="418630"/>
                    <a:pt x="519772" y="418613"/>
                  </a:cubicBezTo>
                  <a:lnTo>
                    <a:pt x="519772" y="331453"/>
                  </a:lnTo>
                  <a:cubicBezTo>
                    <a:pt x="519772" y="268620"/>
                    <a:pt x="495323" y="209564"/>
                    <a:pt x="450917" y="165152"/>
                  </a:cubicBezTo>
                  <a:cubicBezTo>
                    <a:pt x="406494" y="120740"/>
                    <a:pt x="347468" y="96263"/>
                    <a:pt x="284683" y="96263"/>
                  </a:cubicBezTo>
                  <a:cubicBezTo>
                    <a:pt x="155056" y="96263"/>
                    <a:pt x="49594" y="201777"/>
                    <a:pt x="49594" y="331453"/>
                  </a:cubicBezTo>
                  <a:lnTo>
                    <a:pt x="49594" y="418613"/>
                  </a:lnTo>
                  <a:cubicBezTo>
                    <a:pt x="49594" y="418630"/>
                    <a:pt x="49611" y="418646"/>
                    <a:pt x="49611" y="418663"/>
                  </a:cubicBezTo>
                  <a:cubicBezTo>
                    <a:pt x="49611" y="487436"/>
                    <a:pt x="41195" y="547873"/>
                    <a:pt x="30884" y="596129"/>
                  </a:cubicBezTo>
                  <a:lnTo>
                    <a:pt x="538483" y="5961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265608" y="798706"/>
              <a:ext cx="301309" cy="415826"/>
            </a:xfrm>
            <a:custGeom>
              <a:rect b="b" l="l" r="r" t="t"/>
              <a:pathLst>
                <a:path extrusionOk="0" h="831651" w="602618">
                  <a:moveTo>
                    <a:pt x="601411" y="712875"/>
                  </a:moveTo>
                  <a:cubicBezTo>
                    <a:pt x="586858" y="674986"/>
                    <a:pt x="553030" y="572084"/>
                    <a:pt x="553013" y="435353"/>
                  </a:cubicBezTo>
                  <a:cubicBezTo>
                    <a:pt x="553013" y="435336"/>
                    <a:pt x="553030" y="435320"/>
                    <a:pt x="553030" y="435303"/>
                  </a:cubicBezTo>
                  <a:lnTo>
                    <a:pt x="553030" y="348093"/>
                  </a:lnTo>
                  <a:cubicBezTo>
                    <a:pt x="553030" y="280817"/>
                    <a:pt x="526851" y="217568"/>
                    <a:pt x="479301" y="170028"/>
                  </a:cubicBezTo>
                  <a:cubicBezTo>
                    <a:pt x="440599" y="131323"/>
                    <a:pt x="391536" y="106762"/>
                    <a:pt x="338364" y="98958"/>
                  </a:cubicBezTo>
                  <a:cubicBezTo>
                    <a:pt x="350223" y="88608"/>
                    <a:pt x="357724" y="73399"/>
                    <a:pt x="357724" y="56460"/>
                  </a:cubicBezTo>
                  <a:cubicBezTo>
                    <a:pt x="357724" y="25326"/>
                    <a:pt x="332427" y="0"/>
                    <a:pt x="301309" y="0"/>
                  </a:cubicBezTo>
                  <a:cubicBezTo>
                    <a:pt x="270191" y="0"/>
                    <a:pt x="244894" y="25326"/>
                    <a:pt x="244894" y="56460"/>
                  </a:cubicBezTo>
                  <a:cubicBezTo>
                    <a:pt x="244894" y="73416"/>
                    <a:pt x="252412" y="88641"/>
                    <a:pt x="264287" y="98991"/>
                  </a:cubicBezTo>
                  <a:cubicBezTo>
                    <a:pt x="142975" y="116963"/>
                    <a:pt x="49588" y="221811"/>
                    <a:pt x="49588" y="348093"/>
                  </a:cubicBezTo>
                  <a:lnTo>
                    <a:pt x="49588" y="435303"/>
                  </a:lnTo>
                  <a:cubicBezTo>
                    <a:pt x="49588" y="435320"/>
                    <a:pt x="49605" y="435336"/>
                    <a:pt x="49605" y="435353"/>
                  </a:cubicBezTo>
                  <a:cubicBezTo>
                    <a:pt x="49588" y="507388"/>
                    <a:pt x="40192" y="570037"/>
                    <a:pt x="29181" y="618726"/>
                  </a:cubicBezTo>
                  <a:cubicBezTo>
                    <a:pt x="29065" y="619109"/>
                    <a:pt x="28982" y="619491"/>
                    <a:pt x="28915" y="619891"/>
                  </a:cubicBezTo>
                  <a:cubicBezTo>
                    <a:pt x="19086" y="663038"/>
                    <a:pt x="8026" y="695104"/>
                    <a:pt x="1207" y="712875"/>
                  </a:cubicBezTo>
                  <a:cubicBezTo>
                    <a:pt x="-939" y="718450"/>
                    <a:pt x="-190" y="724706"/>
                    <a:pt x="3186" y="729632"/>
                  </a:cubicBezTo>
                  <a:cubicBezTo>
                    <a:pt x="6562" y="734540"/>
                    <a:pt x="12151" y="737486"/>
                    <a:pt x="18121" y="737486"/>
                  </a:cubicBezTo>
                  <a:lnTo>
                    <a:pt x="199224" y="737486"/>
                  </a:lnTo>
                  <a:cubicBezTo>
                    <a:pt x="203465" y="790118"/>
                    <a:pt x="247622" y="831652"/>
                    <a:pt x="301326" y="831652"/>
                  </a:cubicBezTo>
                  <a:cubicBezTo>
                    <a:pt x="355013" y="831652"/>
                    <a:pt x="399153" y="790118"/>
                    <a:pt x="403394" y="737486"/>
                  </a:cubicBezTo>
                  <a:lnTo>
                    <a:pt x="584497" y="737486"/>
                  </a:lnTo>
                  <a:cubicBezTo>
                    <a:pt x="590468" y="737486"/>
                    <a:pt x="596056" y="734540"/>
                    <a:pt x="599432" y="729632"/>
                  </a:cubicBezTo>
                  <a:cubicBezTo>
                    <a:pt x="602808" y="724706"/>
                    <a:pt x="603557" y="718450"/>
                    <a:pt x="601411" y="712875"/>
                  </a:cubicBezTo>
                  <a:close/>
                  <a:moveTo>
                    <a:pt x="261526" y="56460"/>
                  </a:moveTo>
                  <a:cubicBezTo>
                    <a:pt x="261526" y="34511"/>
                    <a:pt x="279372" y="16640"/>
                    <a:pt x="301309" y="16640"/>
                  </a:cubicBezTo>
                  <a:cubicBezTo>
                    <a:pt x="323246" y="16640"/>
                    <a:pt x="341092" y="34511"/>
                    <a:pt x="341092" y="56460"/>
                  </a:cubicBezTo>
                  <a:cubicBezTo>
                    <a:pt x="341092" y="78408"/>
                    <a:pt x="323246" y="96263"/>
                    <a:pt x="301309" y="96263"/>
                  </a:cubicBezTo>
                  <a:cubicBezTo>
                    <a:pt x="279372" y="96263"/>
                    <a:pt x="261526" y="78408"/>
                    <a:pt x="261526" y="56460"/>
                  </a:cubicBezTo>
                  <a:close/>
                  <a:moveTo>
                    <a:pt x="66237" y="435303"/>
                  </a:moveTo>
                  <a:cubicBezTo>
                    <a:pt x="66237" y="435286"/>
                    <a:pt x="66220" y="435270"/>
                    <a:pt x="66220" y="435253"/>
                  </a:cubicBezTo>
                  <a:lnTo>
                    <a:pt x="66220" y="348093"/>
                  </a:lnTo>
                  <a:cubicBezTo>
                    <a:pt x="66220" y="218417"/>
                    <a:pt x="171682" y="112903"/>
                    <a:pt x="301309" y="112903"/>
                  </a:cubicBezTo>
                  <a:cubicBezTo>
                    <a:pt x="364094" y="112903"/>
                    <a:pt x="423119" y="137380"/>
                    <a:pt x="467543" y="181792"/>
                  </a:cubicBezTo>
                  <a:cubicBezTo>
                    <a:pt x="511949" y="226204"/>
                    <a:pt x="536398" y="285260"/>
                    <a:pt x="536398" y="348093"/>
                  </a:cubicBezTo>
                  <a:lnTo>
                    <a:pt x="536398" y="435253"/>
                  </a:lnTo>
                  <a:cubicBezTo>
                    <a:pt x="536398" y="435270"/>
                    <a:pt x="536381" y="435286"/>
                    <a:pt x="536381" y="435303"/>
                  </a:cubicBezTo>
                  <a:cubicBezTo>
                    <a:pt x="536381" y="504076"/>
                    <a:pt x="544797" y="564513"/>
                    <a:pt x="555109" y="612769"/>
                  </a:cubicBezTo>
                  <a:lnTo>
                    <a:pt x="47509" y="612769"/>
                  </a:lnTo>
                  <a:cubicBezTo>
                    <a:pt x="57821" y="564513"/>
                    <a:pt x="66237" y="504076"/>
                    <a:pt x="66237" y="435303"/>
                  </a:cubicBezTo>
                  <a:close/>
                  <a:moveTo>
                    <a:pt x="301326" y="815012"/>
                  </a:moveTo>
                  <a:cubicBezTo>
                    <a:pt x="256803" y="815012"/>
                    <a:pt x="220080" y="780933"/>
                    <a:pt x="215889" y="737486"/>
                  </a:cubicBezTo>
                  <a:lnTo>
                    <a:pt x="301309" y="737486"/>
                  </a:lnTo>
                  <a:lnTo>
                    <a:pt x="386729" y="737486"/>
                  </a:lnTo>
                  <a:cubicBezTo>
                    <a:pt x="382538" y="780933"/>
                    <a:pt x="345832" y="815012"/>
                    <a:pt x="301326" y="815012"/>
                  </a:cubicBezTo>
                  <a:close/>
                  <a:moveTo>
                    <a:pt x="585727" y="720197"/>
                  </a:moveTo>
                  <a:cubicBezTo>
                    <a:pt x="585428" y="720629"/>
                    <a:pt x="585029" y="720846"/>
                    <a:pt x="584497" y="720846"/>
                  </a:cubicBezTo>
                  <a:lnTo>
                    <a:pt x="395444" y="720846"/>
                  </a:lnTo>
                  <a:lnTo>
                    <a:pt x="301309" y="720846"/>
                  </a:lnTo>
                  <a:lnTo>
                    <a:pt x="207174" y="720846"/>
                  </a:lnTo>
                  <a:lnTo>
                    <a:pt x="18121" y="720846"/>
                  </a:lnTo>
                  <a:cubicBezTo>
                    <a:pt x="17589" y="720846"/>
                    <a:pt x="17190" y="720629"/>
                    <a:pt x="16891" y="720197"/>
                  </a:cubicBezTo>
                  <a:cubicBezTo>
                    <a:pt x="16608" y="719781"/>
                    <a:pt x="16541" y="719331"/>
                    <a:pt x="16741" y="718849"/>
                  </a:cubicBezTo>
                  <a:cubicBezTo>
                    <a:pt x="23410" y="701443"/>
                    <a:pt x="34054" y="670659"/>
                    <a:pt x="43767" y="629409"/>
                  </a:cubicBezTo>
                  <a:lnTo>
                    <a:pt x="558851" y="629409"/>
                  </a:lnTo>
                  <a:cubicBezTo>
                    <a:pt x="568564" y="670659"/>
                    <a:pt x="579208" y="701443"/>
                    <a:pt x="585894" y="718849"/>
                  </a:cubicBezTo>
                  <a:cubicBezTo>
                    <a:pt x="586077" y="719331"/>
                    <a:pt x="586010" y="719781"/>
                    <a:pt x="585727" y="720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32"/>
          <p:cNvGrpSpPr/>
          <p:nvPr/>
        </p:nvGrpSpPr>
        <p:grpSpPr>
          <a:xfrm>
            <a:off x="7502444" y="1563667"/>
            <a:ext cx="413490" cy="415626"/>
            <a:chOff x="7502444" y="1563667"/>
            <a:chExt cx="413490" cy="415626"/>
          </a:xfrm>
        </p:grpSpPr>
        <p:sp>
          <p:nvSpPr>
            <p:cNvPr id="439" name="Google Shape;439;p32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826980" y="205969"/>
                  </a:moveTo>
                  <a:lnTo>
                    <a:pt x="826980" y="308821"/>
                  </a:lnTo>
                  <a:cubicBezTo>
                    <a:pt x="826980" y="328906"/>
                    <a:pt x="810631" y="345246"/>
                    <a:pt x="790535" y="345246"/>
                  </a:cubicBezTo>
                  <a:lnTo>
                    <a:pt x="778498" y="345246"/>
                  </a:lnTo>
                  <a:lnTo>
                    <a:pt x="778498" y="789968"/>
                  </a:lnTo>
                  <a:cubicBezTo>
                    <a:pt x="778498" y="812731"/>
                    <a:pt x="759967" y="831251"/>
                    <a:pt x="737191" y="831251"/>
                  </a:cubicBezTo>
                  <a:lnTo>
                    <a:pt x="481827" y="831251"/>
                  </a:lnTo>
                  <a:lnTo>
                    <a:pt x="345170" y="831251"/>
                  </a:lnTo>
                  <a:lnTo>
                    <a:pt x="89806" y="831251"/>
                  </a:lnTo>
                  <a:cubicBezTo>
                    <a:pt x="67013" y="831251"/>
                    <a:pt x="48482" y="812731"/>
                    <a:pt x="48482" y="789968"/>
                  </a:cubicBezTo>
                  <a:lnTo>
                    <a:pt x="48482" y="345246"/>
                  </a:lnTo>
                  <a:lnTo>
                    <a:pt x="36445" y="345246"/>
                  </a:lnTo>
                  <a:cubicBezTo>
                    <a:pt x="16349" y="345246"/>
                    <a:pt x="0" y="328906"/>
                    <a:pt x="0" y="308821"/>
                  </a:cubicBezTo>
                  <a:lnTo>
                    <a:pt x="0" y="205969"/>
                  </a:lnTo>
                  <a:cubicBezTo>
                    <a:pt x="0" y="185885"/>
                    <a:pt x="16349" y="169544"/>
                    <a:pt x="36445" y="169544"/>
                  </a:cubicBezTo>
                  <a:lnTo>
                    <a:pt x="211761" y="169544"/>
                  </a:lnTo>
                  <a:cubicBezTo>
                    <a:pt x="204934" y="163654"/>
                    <a:pt x="198941" y="157048"/>
                    <a:pt x="193780" y="149793"/>
                  </a:cubicBezTo>
                  <a:cubicBezTo>
                    <a:pt x="173984" y="121904"/>
                    <a:pt x="167707" y="81635"/>
                    <a:pt x="178512" y="51866"/>
                  </a:cubicBezTo>
                  <a:cubicBezTo>
                    <a:pt x="193330" y="10982"/>
                    <a:pt x="232372" y="-1548"/>
                    <a:pt x="261292" y="149"/>
                  </a:cubicBezTo>
                  <a:cubicBezTo>
                    <a:pt x="298553" y="2312"/>
                    <a:pt x="335414" y="22613"/>
                    <a:pt x="362402" y="55860"/>
                  </a:cubicBezTo>
                  <a:cubicBezTo>
                    <a:pt x="381449" y="79339"/>
                    <a:pt x="403459" y="116995"/>
                    <a:pt x="413498" y="157730"/>
                  </a:cubicBezTo>
                  <a:cubicBezTo>
                    <a:pt x="423521" y="116995"/>
                    <a:pt x="445548" y="79339"/>
                    <a:pt x="464578" y="55860"/>
                  </a:cubicBezTo>
                  <a:cubicBezTo>
                    <a:pt x="491583" y="22613"/>
                    <a:pt x="528428" y="2312"/>
                    <a:pt x="565705" y="149"/>
                  </a:cubicBezTo>
                  <a:cubicBezTo>
                    <a:pt x="594625" y="-1548"/>
                    <a:pt x="633650" y="10982"/>
                    <a:pt x="648468" y="51866"/>
                  </a:cubicBezTo>
                  <a:cubicBezTo>
                    <a:pt x="659273" y="81635"/>
                    <a:pt x="652997" y="121904"/>
                    <a:pt x="633201" y="149793"/>
                  </a:cubicBezTo>
                  <a:cubicBezTo>
                    <a:pt x="628056" y="157048"/>
                    <a:pt x="622046" y="163637"/>
                    <a:pt x="615236" y="169544"/>
                  </a:cubicBezTo>
                  <a:lnTo>
                    <a:pt x="790535" y="169544"/>
                  </a:lnTo>
                  <a:cubicBezTo>
                    <a:pt x="810631" y="169544"/>
                    <a:pt x="826980" y="185885"/>
                    <a:pt x="826980" y="20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7510769" y="1571984"/>
              <a:ext cx="396840" cy="398989"/>
            </a:xfrm>
            <a:custGeom>
              <a:rect b="b" l="l" r="r" t="t"/>
              <a:pathLst>
                <a:path extrusionOk="0" h="797977" w="793681">
                  <a:moveTo>
                    <a:pt x="48482" y="328613"/>
                  </a:moveTo>
                  <a:lnTo>
                    <a:pt x="328521" y="328613"/>
                  </a:lnTo>
                  <a:lnTo>
                    <a:pt x="328521" y="797978"/>
                  </a:lnTo>
                  <a:lnTo>
                    <a:pt x="73156" y="797978"/>
                  </a:lnTo>
                  <a:cubicBezTo>
                    <a:pt x="59554" y="797978"/>
                    <a:pt x="48482" y="786929"/>
                    <a:pt x="48482" y="773334"/>
                  </a:cubicBezTo>
                  <a:lnTo>
                    <a:pt x="48482" y="328613"/>
                  </a:lnTo>
                  <a:close/>
                  <a:moveTo>
                    <a:pt x="345170" y="797978"/>
                  </a:moveTo>
                  <a:lnTo>
                    <a:pt x="448528" y="797978"/>
                  </a:lnTo>
                  <a:lnTo>
                    <a:pt x="448528" y="328613"/>
                  </a:lnTo>
                  <a:lnTo>
                    <a:pt x="345170" y="328613"/>
                  </a:lnTo>
                  <a:lnTo>
                    <a:pt x="345170" y="797978"/>
                  </a:lnTo>
                  <a:close/>
                  <a:moveTo>
                    <a:pt x="465177" y="797978"/>
                  </a:moveTo>
                  <a:lnTo>
                    <a:pt x="720542" y="797978"/>
                  </a:lnTo>
                  <a:cubicBezTo>
                    <a:pt x="734145" y="797978"/>
                    <a:pt x="745200" y="786929"/>
                    <a:pt x="745200" y="773334"/>
                  </a:cubicBezTo>
                  <a:lnTo>
                    <a:pt x="745200" y="328613"/>
                  </a:lnTo>
                  <a:lnTo>
                    <a:pt x="465177" y="328613"/>
                  </a:lnTo>
                  <a:lnTo>
                    <a:pt x="465177" y="797978"/>
                  </a:lnTo>
                  <a:close/>
                  <a:moveTo>
                    <a:pt x="773886" y="169551"/>
                  </a:moveTo>
                  <a:lnTo>
                    <a:pt x="465177" y="169551"/>
                  </a:lnTo>
                  <a:lnTo>
                    <a:pt x="465177" y="311973"/>
                  </a:lnTo>
                  <a:lnTo>
                    <a:pt x="761849" y="311973"/>
                  </a:lnTo>
                  <a:lnTo>
                    <a:pt x="773886" y="311973"/>
                  </a:lnTo>
                  <a:cubicBezTo>
                    <a:pt x="784808" y="311973"/>
                    <a:pt x="793682" y="303103"/>
                    <a:pt x="793682" y="292188"/>
                  </a:cubicBezTo>
                  <a:lnTo>
                    <a:pt x="793682" y="189336"/>
                  </a:lnTo>
                  <a:cubicBezTo>
                    <a:pt x="793682" y="178420"/>
                    <a:pt x="784808" y="169551"/>
                    <a:pt x="773886" y="169551"/>
                  </a:cubicBezTo>
                  <a:close/>
                  <a:moveTo>
                    <a:pt x="345170" y="311973"/>
                  </a:moveTo>
                  <a:lnTo>
                    <a:pt x="448528" y="311973"/>
                  </a:lnTo>
                  <a:lnTo>
                    <a:pt x="448528" y="169551"/>
                  </a:lnTo>
                  <a:lnTo>
                    <a:pt x="345170" y="169551"/>
                  </a:lnTo>
                  <a:lnTo>
                    <a:pt x="345170" y="311973"/>
                  </a:lnTo>
                  <a:close/>
                  <a:moveTo>
                    <a:pt x="0" y="189336"/>
                  </a:moveTo>
                  <a:lnTo>
                    <a:pt x="0" y="292188"/>
                  </a:lnTo>
                  <a:cubicBezTo>
                    <a:pt x="0" y="303103"/>
                    <a:pt x="8891" y="311973"/>
                    <a:pt x="19796" y="311973"/>
                  </a:cubicBezTo>
                  <a:lnTo>
                    <a:pt x="31833" y="311973"/>
                  </a:lnTo>
                  <a:lnTo>
                    <a:pt x="328521" y="311973"/>
                  </a:lnTo>
                  <a:lnTo>
                    <a:pt x="328521" y="169551"/>
                  </a:lnTo>
                  <a:lnTo>
                    <a:pt x="19796" y="169551"/>
                  </a:lnTo>
                  <a:cubicBezTo>
                    <a:pt x="8891" y="169551"/>
                    <a:pt x="0" y="178420"/>
                    <a:pt x="0" y="189336"/>
                  </a:cubicBezTo>
                  <a:close/>
                  <a:moveTo>
                    <a:pt x="569484" y="152911"/>
                  </a:moveTo>
                  <a:cubicBezTo>
                    <a:pt x="583220" y="145323"/>
                    <a:pt x="594508" y="135472"/>
                    <a:pt x="602982" y="123524"/>
                  </a:cubicBezTo>
                  <a:cubicBezTo>
                    <a:pt x="619798" y="99829"/>
                    <a:pt x="625226" y="65850"/>
                    <a:pt x="616169" y="40907"/>
                  </a:cubicBezTo>
                  <a:cubicBezTo>
                    <a:pt x="604464" y="8625"/>
                    <a:pt x="573180" y="-1226"/>
                    <a:pt x="550021" y="122"/>
                  </a:cubicBezTo>
                  <a:cubicBezTo>
                    <a:pt x="517406" y="2019"/>
                    <a:pt x="484923" y="20090"/>
                    <a:pt x="460865" y="49709"/>
                  </a:cubicBezTo>
                  <a:cubicBezTo>
                    <a:pt x="441769" y="73255"/>
                    <a:pt x="419492" y="111926"/>
                    <a:pt x="411251" y="152911"/>
                  </a:cubicBezTo>
                  <a:lnTo>
                    <a:pt x="465177" y="152911"/>
                  </a:lnTo>
                  <a:lnTo>
                    <a:pt x="569484" y="152911"/>
                  </a:lnTo>
                  <a:close/>
                  <a:moveTo>
                    <a:pt x="332817" y="49709"/>
                  </a:moveTo>
                  <a:cubicBezTo>
                    <a:pt x="308775" y="20090"/>
                    <a:pt x="276276" y="2019"/>
                    <a:pt x="243677" y="122"/>
                  </a:cubicBezTo>
                  <a:cubicBezTo>
                    <a:pt x="220468" y="-1243"/>
                    <a:pt x="189218" y="8625"/>
                    <a:pt x="177530" y="40907"/>
                  </a:cubicBezTo>
                  <a:cubicBezTo>
                    <a:pt x="168473" y="65850"/>
                    <a:pt x="173884" y="99829"/>
                    <a:pt x="190716" y="123524"/>
                  </a:cubicBezTo>
                  <a:cubicBezTo>
                    <a:pt x="199190" y="135472"/>
                    <a:pt x="210462" y="145323"/>
                    <a:pt x="224214" y="152911"/>
                  </a:cubicBezTo>
                  <a:lnTo>
                    <a:pt x="328521" y="152911"/>
                  </a:lnTo>
                  <a:lnTo>
                    <a:pt x="382431" y="152911"/>
                  </a:lnTo>
                  <a:cubicBezTo>
                    <a:pt x="374190" y="111926"/>
                    <a:pt x="351913" y="73255"/>
                    <a:pt x="332817" y="497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7502444" y="1563667"/>
              <a:ext cx="413490" cy="415626"/>
            </a:xfrm>
            <a:custGeom>
              <a:rect b="b" l="l" r="r" t="t"/>
              <a:pathLst>
                <a:path extrusionOk="0" h="831251" w="826980">
                  <a:moveTo>
                    <a:pt x="790535" y="169544"/>
                  </a:moveTo>
                  <a:lnTo>
                    <a:pt x="615236" y="169544"/>
                  </a:lnTo>
                  <a:cubicBezTo>
                    <a:pt x="622046" y="163637"/>
                    <a:pt x="628056" y="157048"/>
                    <a:pt x="633201" y="149793"/>
                  </a:cubicBezTo>
                  <a:cubicBezTo>
                    <a:pt x="652997" y="121904"/>
                    <a:pt x="659273" y="81635"/>
                    <a:pt x="648468" y="51866"/>
                  </a:cubicBezTo>
                  <a:cubicBezTo>
                    <a:pt x="633650" y="10982"/>
                    <a:pt x="594625" y="-1548"/>
                    <a:pt x="565705" y="149"/>
                  </a:cubicBezTo>
                  <a:cubicBezTo>
                    <a:pt x="528428" y="2312"/>
                    <a:pt x="491583" y="22613"/>
                    <a:pt x="464578" y="55860"/>
                  </a:cubicBezTo>
                  <a:cubicBezTo>
                    <a:pt x="445548" y="79339"/>
                    <a:pt x="423521" y="116995"/>
                    <a:pt x="413498" y="157730"/>
                  </a:cubicBezTo>
                  <a:cubicBezTo>
                    <a:pt x="403459" y="116995"/>
                    <a:pt x="381449" y="79339"/>
                    <a:pt x="362402" y="55860"/>
                  </a:cubicBezTo>
                  <a:cubicBezTo>
                    <a:pt x="335414" y="22613"/>
                    <a:pt x="298553" y="2312"/>
                    <a:pt x="261292" y="149"/>
                  </a:cubicBezTo>
                  <a:cubicBezTo>
                    <a:pt x="232372" y="-1548"/>
                    <a:pt x="193330" y="10982"/>
                    <a:pt x="178512" y="51866"/>
                  </a:cubicBezTo>
                  <a:cubicBezTo>
                    <a:pt x="167707" y="81635"/>
                    <a:pt x="173984" y="121904"/>
                    <a:pt x="193780" y="149793"/>
                  </a:cubicBezTo>
                  <a:cubicBezTo>
                    <a:pt x="198941" y="157048"/>
                    <a:pt x="204934" y="163654"/>
                    <a:pt x="211761" y="169544"/>
                  </a:cubicBezTo>
                  <a:lnTo>
                    <a:pt x="36445" y="169544"/>
                  </a:lnTo>
                  <a:cubicBezTo>
                    <a:pt x="16349" y="169544"/>
                    <a:pt x="0" y="185885"/>
                    <a:pt x="0" y="205969"/>
                  </a:cubicBezTo>
                  <a:lnTo>
                    <a:pt x="0" y="308821"/>
                  </a:lnTo>
                  <a:cubicBezTo>
                    <a:pt x="0" y="328906"/>
                    <a:pt x="16349" y="345246"/>
                    <a:pt x="36445" y="345246"/>
                  </a:cubicBezTo>
                  <a:lnTo>
                    <a:pt x="48482" y="345246"/>
                  </a:lnTo>
                  <a:lnTo>
                    <a:pt x="48482" y="789968"/>
                  </a:lnTo>
                  <a:cubicBezTo>
                    <a:pt x="48482" y="812731"/>
                    <a:pt x="67013" y="831251"/>
                    <a:pt x="89806" y="831251"/>
                  </a:cubicBezTo>
                  <a:lnTo>
                    <a:pt x="345170" y="831251"/>
                  </a:lnTo>
                  <a:lnTo>
                    <a:pt x="481827" y="831251"/>
                  </a:lnTo>
                  <a:lnTo>
                    <a:pt x="737191" y="831251"/>
                  </a:lnTo>
                  <a:cubicBezTo>
                    <a:pt x="759967" y="831251"/>
                    <a:pt x="778498" y="812731"/>
                    <a:pt x="778498" y="789968"/>
                  </a:cubicBezTo>
                  <a:lnTo>
                    <a:pt x="778498" y="345246"/>
                  </a:lnTo>
                  <a:lnTo>
                    <a:pt x="790535" y="345246"/>
                  </a:lnTo>
                  <a:cubicBezTo>
                    <a:pt x="810631" y="345246"/>
                    <a:pt x="826980" y="328906"/>
                    <a:pt x="826980" y="308821"/>
                  </a:cubicBezTo>
                  <a:lnTo>
                    <a:pt x="826980" y="205969"/>
                  </a:lnTo>
                  <a:cubicBezTo>
                    <a:pt x="826980" y="185885"/>
                    <a:pt x="810631" y="169544"/>
                    <a:pt x="790535" y="169544"/>
                  </a:cubicBezTo>
                  <a:close/>
                  <a:moveTo>
                    <a:pt x="345170" y="814611"/>
                  </a:moveTo>
                  <a:lnTo>
                    <a:pt x="89806" y="814611"/>
                  </a:lnTo>
                  <a:cubicBezTo>
                    <a:pt x="76203" y="814611"/>
                    <a:pt x="65131" y="803562"/>
                    <a:pt x="65131" y="789968"/>
                  </a:cubicBezTo>
                  <a:lnTo>
                    <a:pt x="65131" y="345246"/>
                  </a:lnTo>
                  <a:lnTo>
                    <a:pt x="345170" y="345246"/>
                  </a:lnTo>
                  <a:lnTo>
                    <a:pt x="345170" y="814611"/>
                  </a:lnTo>
                  <a:close/>
                  <a:moveTo>
                    <a:pt x="345170" y="328606"/>
                  </a:moveTo>
                  <a:lnTo>
                    <a:pt x="48482" y="328606"/>
                  </a:lnTo>
                  <a:lnTo>
                    <a:pt x="36445" y="328606"/>
                  </a:lnTo>
                  <a:cubicBezTo>
                    <a:pt x="25540" y="328606"/>
                    <a:pt x="16649" y="319737"/>
                    <a:pt x="16649" y="308821"/>
                  </a:cubicBezTo>
                  <a:lnTo>
                    <a:pt x="16649" y="205969"/>
                  </a:lnTo>
                  <a:cubicBezTo>
                    <a:pt x="16649" y="195054"/>
                    <a:pt x="25540" y="186184"/>
                    <a:pt x="36445" y="186184"/>
                  </a:cubicBezTo>
                  <a:lnTo>
                    <a:pt x="345170" y="186184"/>
                  </a:lnTo>
                  <a:lnTo>
                    <a:pt x="345170" y="328606"/>
                  </a:lnTo>
                  <a:close/>
                  <a:moveTo>
                    <a:pt x="240863" y="169544"/>
                  </a:moveTo>
                  <a:cubicBezTo>
                    <a:pt x="227111" y="161957"/>
                    <a:pt x="215840" y="152106"/>
                    <a:pt x="207365" y="140158"/>
                  </a:cubicBezTo>
                  <a:cubicBezTo>
                    <a:pt x="190533" y="116463"/>
                    <a:pt x="185122" y="82484"/>
                    <a:pt x="194179" y="57540"/>
                  </a:cubicBezTo>
                  <a:cubicBezTo>
                    <a:pt x="205867" y="25259"/>
                    <a:pt x="237117" y="15391"/>
                    <a:pt x="260326" y="16756"/>
                  </a:cubicBezTo>
                  <a:cubicBezTo>
                    <a:pt x="292925" y="18653"/>
                    <a:pt x="325424" y="36724"/>
                    <a:pt x="349466" y="66343"/>
                  </a:cubicBezTo>
                  <a:cubicBezTo>
                    <a:pt x="368562" y="89889"/>
                    <a:pt x="390839" y="128560"/>
                    <a:pt x="399080" y="169544"/>
                  </a:cubicBezTo>
                  <a:lnTo>
                    <a:pt x="345170" y="169544"/>
                  </a:lnTo>
                  <a:lnTo>
                    <a:pt x="240863" y="169544"/>
                  </a:lnTo>
                  <a:close/>
                  <a:moveTo>
                    <a:pt x="465177" y="814611"/>
                  </a:moveTo>
                  <a:lnTo>
                    <a:pt x="361819" y="814611"/>
                  </a:lnTo>
                  <a:lnTo>
                    <a:pt x="361819" y="345246"/>
                  </a:lnTo>
                  <a:lnTo>
                    <a:pt x="465177" y="345246"/>
                  </a:lnTo>
                  <a:lnTo>
                    <a:pt x="465177" y="814611"/>
                  </a:lnTo>
                  <a:close/>
                  <a:moveTo>
                    <a:pt x="465177" y="328606"/>
                  </a:moveTo>
                  <a:lnTo>
                    <a:pt x="361819" y="328606"/>
                  </a:lnTo>
                  <a:lnTo>
                    <a:pt x="361819" y="186184"/>
                  </a:lnTo>
                  <a:lnTo>
                    <a:pt x="465177" y="186184"/>
                  </a:lnTo>
                  <a:lnTo>
                    <a:pt x="465177" y="328606"/>
                  </a:lnTo>
                  <a:close/>
                  <a:moveTo>
                    <a:pt x="427900" y="169544"/>
                  </a:moveTo>
                  <a:cubicBezTo>
                    <a:pt x="436141" y="128560"/>
                    <a:pt x="458418" y="89889"/>
                    <a:pt x="477514" y="66343"/>
                  </a:cubicBezTo>
                  <a:cubicBezTo>
                    <a:pt x="501572" y="36724"/>
                    <a:pt x="534055" y="18653"/>
                    <a:pt x="566671" y="16756"/>
                  </a:cubicBezTo>
                  <a:cubicBezTo>
                    <a:pt x="589830" y="15408"/>
                    <a:pt x="621113" y="25259"/>
                    <a:pt x="632818" y="57540"/>
                  </a:cubicBezTo>
                  <a:cubicBezTo>
                    <a:pt x="641875" y="82484"/>
                    <a:pt x="636447" y="116463"/>
                    <a:pt x="619632" y="140158"/>
                  </a:cubicBezTo>
                  <a:cubicBezTo>
                    <a:pt x="611157" y="152106"/>
                    <a:pt x="599869" y="161957"/>
                    <a:pt x="586134" y="169544"/>
                  </a:cubicBezTo>
                  <a:lnTo>
                    <a:pt x="481827" y="169544"/>
                  </a:lnTo>
                  <a:lnTo>
                    <a:pt x="427900" y="169544"/>
                  </a:lnTo>
                  <a:close/>
                  <a:moveTo>
                    <a:pt x="761849" y="789968"/>
                  </a:moveTo>
                  <a:cubicBezTo>
                    <a:pt x="761849" y="803562"/>
                    <a:pt x="750794" y="814611"/>
                    <a:pt x="737191" y="814611"/>
                  </a:cubicBezTo>
                  <a:lnTo>
                    <a:pt x="481827" y="814611"/>
                  </a:lnTo>
                  <a:lnTo>
                    <a:pt x="481827" y="345246"/>
                  </a:lnTo>
                  <a:lnTo>
                    <a:pt x="761849" y="345246"/>
                  </a:lnTo>
                  <a:lnTo>
                    <a:pt x="761849" y="789968"/>
                  </a:lnTo>
                  <a:close/>
                  <a:moveTo>
                    <a:pt x="810331" y="308821"/>
                  </a:moveTo>
                  <a:cubicBezTo>
                    <a:pt x="810331" y="319737"/>
                    <a:pt x="801457" y="328606"/>
                    <a:pt x="790535" y="328606"/>
                  </a:cubicBezTo>
                  <a:lnTo>
                    <a:pt x="778498" y="328606"/>
                  </a:lnTo>
                  <a:lnTo>
                    <a:pt x="481827" y="328606"/>
                  </a:lnTo>
                  <a:lnTo>
                    <a:pt x="481827" y="186184"/>
                  </a:lnTo>
                  <a:lnTo>
                    <a:pt x="790535" y="186184"/>
                  </a:lnTo>
                  <a:cubicBezTo>
                    <a:pt x="801457" y="186184"/>
                    <a:pt x="810331" y="195054"/>
                    <a:pt x="810331" y="205969"/>
                  </a:cubicBezTo>
                  <a:lnTo>
                    <a:pt x="810331" y="3088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32"/>
          <p:cNvGrpSpPr/>
          <p:nvPr/>
        </p:nvGrpSpPr>
        <p:grpSpPr>
          <a:xfrm>
            <a:off x="6285034" y="1563667"/>
            <a:ext cx="436067" cy="416184"/>
            <a:chOff x="6285034" y="1563667"/>
            <a:chExt cx="436067" cy="416184"/>
          </a:xfrm>
        </p:grpSpPr>
        <p:sp>
          <p:nvSpPr>
            <p:cNvPr id="443" name="Google Shape;443;p32"/>
            <p:cNvSpPr/>
            <p:nvPr/>
          </p:nvSpPr>
          <p:spPr>
            <a:xfrm>
              <a:off x="6289413" y="1568044"/>
              <a:ext cx="427310" cy="407434"/>
            </a:xfrm>
            <a:custGeom>
              <a:rect b="b" l="l" r="r" t="t"/>
              <a:pathLst>
                <a:path extrusionOk="0" h="814868" w="854619">
                  <a:moveTo>
                    <a:pt x="440524" y="8237"/>
                  </a:moveTo>
                  <a:lnTo>
                    <a:pt x="564581" y="259781"/>
                  </a:lnTo>
                  <a:lnTo>
                    <a:pt x="841977" y="300120"/>
                  </a:lnTo>
                  <a:cubicBezTo>
                    <a:pt x="854071" y="301872"/>
                    <a:pt x="858902" y="316760"/>
                    <a:pt x="850151" y="325308"/>
                  </a:cubicBezTo>
                  <a:lnTo>
                    <a:pt x="649433" y="521100"/>
                  </a:lnTo>
                  <a:lnTo>
                    <a:pt x="696812" y="797587"/>
                  </a:lnTo>
                  <a:cubicBezTo>
                    <a:pt x="698877" y="809638"/>
                    <a:pt x="686223" y="818834"/>
                    <a:pt x="675407" y="813141"/>
                  </a:cubicBezTo>
                  <a:lnTo>
                    <a:pt x="427310" y="682613"/>
                  </a:lnTo>
                  <a:lnTo>
                    <a:pt x="179213" y="813141"/>
                  </a:lnTo>
                  <a:cubicBezTo>
                    <a:pt x="168396" y="818834"/>
                    <a:pt x="155742" y="809638"/>
                    <a:pt x="157807" y="797587"/>
                  </a:cubicBezTo>
                  <a:lnTo>
                    <a:pt x="205186" y="521100"/>
                  </a:lnTo>
                  <a:lnTo>
                    <a:pt x="4468" y="325308"/>
                  </a:lnTo>
                  <a:cubicBezTo>
                    <a:pt x="-4283" y="316760"/>
                    <a:pt x="548" y="301889"/>
                    <a:pt x="12642" y="300120"/>
                  </a:cubicBezTo>
                  <a:lnTo>
                    <a:pt x="290038" y="259781"/>
                  </a:lnTo>
                  <a:lnTo>
                    <a:pt x="414078" y="8237"/>
                  </a:lnTo>
                  <a:cubicBezTo>
                    <a:pt x="419486" y="-2746"/>
                    <a:pt x="435116" y="-2746"/>
                    <a:pt x="440524" y="82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6285034" y="1563667"/>
              <a:ext cx="436067" cy="416184"/>
            </a:xfrm>
            <a:custGeom>
              <a:rect b="b" l="l" r="r" t="t"/>
              <a:pathLst>
                <a:path extrusionOk="0" h="832368" w="872135">
                  <a:moveTo>
                    <a:pt x="870968" y="316213"/>
                  </a:moveTo>
                  <a:cubicBezTo>
                    <a:pt x="868185" y="307630"/>
                    <a:pt x="860904" y="301500"/>
                    <a:pt x="851995" y="300203"/>
                  </a:cubicBezTo>
                  <a:lnTo>
                    <a:pt x="579150" y="260530"/>
                  </a:lnTo>
                  <a:lnTo>
                    <a:pt x="457141" y="13102"/>
                  </a:lnTo>
                  <a:cubicBezTo>
                    <a:pt x="453150" y="5027"/>
                    <a:pt x="445081" y="0"/>
                    <a:pt x="436068" y="0"/>
                  </a:cubicBezTo>
                  <a:cubicBezTo>
                    <a:pt x="427054" y="0"/>
                    <a:pt x="418985" y="5027"/>
                    <a:pt x="414995" y="13102"/>
                  </a:cubicBezTo>
                  <a:lnTo>
                    <a:pt x="292985" y="260530"/>
                  </a:lnTo>
                  <a:lnTo>
                    <a:pt x="20140" y="300203"/>
                  </a:lnTo>
                  <a:cubicBezTo>
                    <a:pt x="11214" y="301500"/>
                    <a:pt x="3950" y="307630"/>
                    <a:pt x="1167" y="316213"/>
                  </a:cubicBezTo>
                  <a:cubicBezTo>
                    <a:pt x="-1616" y="324796"/>
                    <a:pt x="660" y="334027"/>
                    <a:pt x="7118" y="340332"/>
                  </a:cubicBezTo>
                  <a:lnTo>
                    <a:pt x="204545" y="532919"/>
                  </a:lnTo>
                  <a:lnTo>
                    <a:pt x="157936" y="804852"/>
                  </a:lnTo>
                  <a:cubicBezTo>
                    <a:pt x="156414" y="813750"/>
                    <a:pt x="160002" y="822560"/>
                    <a:pt x="167283" y="827850"/>
                  </a:cubicBezTo>
                  <a:cubicBezTo>
                    <a:pt x="171396" y="830845"/>
                    <a:pt x="176227" y="832369"/>
                    <a:pt x="181075" y="832369"/>
                  </a:cubicBezTo>
                  <a:cubicBezTo>
                    <a:pt x="184803" y="832369"/>
                    <a:pt x="188566" y="831476"/>
                    <a:pt x="192031" y="829636"/>
                  </a:cubicBezTo>
                  <a:lnTo>
                    <a:pt x="436068" y="701246"/>
                  </a:lnTo>
                  <a:lnTo>
                    <a:pt x="680104" y="829636"/>
                  </a:lnTo>
                  <a:cubicBezTo>
                    <a:pt x="688085" y="833823"/>
                    <a:pt x="697571" y="833157"/>
                    <a:pt x="704852" y="827850"/>
                  </a:cubicBezTo>
                  <a:cubicBezTo>
                    <a:pt x="712151" y="822543"/>
                    <a:pt x="715721" y="813732"/>
                    <a:pt x="714199" y="804852"/>
                  </a:cubicBezTo>
                  <a:lnTo>
                    <a:pt x="667590" y="532901"/>
                  </a:lnTo>
                  <a:lnTo>
                    <a:pt x="865017" y="340315"/>
                  </a:lnTo>
                  <a:cubicBezTo>
                    <a:pt x="871476" y="334027"/>
                    <a:pt x="873751" y="324796"/>
                    <a:pt x="870968" y="316213"/>
                  </a:cubicBezTo>
                  <a:close/>
                  <a:moveTo>
                    <a:pt x="852800" y="327773"/>
                  </a:moveTo>
                  <a:lnTo>
                    <a:pt x="652083" y="523583"/>
                  </a:lnTo>
                  <a:cubicBezTo>
                    <a:pt x="650017" y="525597"/>
                    <a:pt x="649072" y="528487"/>
                    <a:pt x="649562" y="531325"/>
                  </a:cubicBezTo>
                  <a:lnTo>
                    <a:pt x="696941" y="807812"/>
                  </a:lnTo>
                  <a:cubicBezTo>
                    <a:pt x="697519" y="811140"/>
                    <a:pt x="695454" y="813031"/>
                    <a:pt x="694561" y="813680"/>
                  </a:cubicBezTo>
                  <a:cubicBezTo>
                    <a:pt x="693651" y="814345"/>
                    <a:pt x="691218" y="815711"/>
                    <a:pt x="688243" y="814135"/>
                  </a:cubicBezTo>
                  <a:lnTo>
                    <a:pt x="440146" y="683607"/>
                  </a:lnTo>
                  <a:cubicBezTo>
                    <a:pt x="437590" y="682258"/>
                    <a:pt x="434545" y="682258"/>
                    <a:pt x="432007" y="683607"/>
                  </a:cubicBezTo>
                  <a:lnTo>
                    <a:pt x="183910" y="814135"/>
                  </a:lnTo>
                  <a:cubicBezTo>
                    <a:pt x="180935" y="815711"/>
                    <a:pt x="178502" y="814345"/>
                    <a:pt x="177592" y="813680"/>
                  </a:cubicBezTo>
                  <a:cubicBezTo>
                    <a:pt x="176682" y="813014"/>
                    <a:pt x="174634" y="811122"/>
                    <a:pt x="175211" y="807812"/>
                  </a:cubicBezTo>
                  <a:lnTo>
                    <a:pt x="222590" y="531325"/>
                  </a:lnTo>
                  <a:cubicBezTo>
                    <a:pt x="223081" y="528487"/>
                    <a:pt x="222135" y="525579"/>
                    <a:pt x="220070" y="523583"/>
                  </a:cubicBezTo>
                  <a:lnTo>
                    <a:pt x="19335" y="327773"/>
                  </a:lnTo>
                  <a:cubicBezTo>
                    <a:pt x="16919" y="325426"/>
                    <a:pt x="17462" y="322694"/>
                    <a:pt x="17812" y="321625"/>
                  </a:cubicBezTo>
                  <a:cubicBezTo>
                    <a:pt x="18162" y="320557"/>
                    <a:pt x="19317" y="318017"/>
                    <a:pt x="22660" y="317544"/>
                  </a:cubicBezTo>
                  <a:lnTo>
                    <a:pt x="300056" y="277205"/>
                  </a:lnTo>
                  <a:cubicBezTo>
                    <a:pt x="302909" y="276785"/>
                    <a:pt x="305377" y="274998"/>
                    <a:pt x="306655" y="272406"/>
                  </a:cubicBezTo>
                  <a:lnTo>
                    <a:pt x="430712" y="20861"/>
                  </a:lnTo>
                  <a:cubicBezTo>
                    <a:pt x="432200" y="17849"/>
                    <a:pt x="434965" y="17516"/>
                    <a:pt x="436085" y="17516"/>
                  </a:cubicBezTo>
                  <a:cubicBezTo>
                    <a:pt x="437205" y="17516"/>
                    <a:pt x="439971" y="17849"/>
                    <a:pt x="441458" y="20861"/>
                  </a:cubicBezTo>
                  <a:lnTo>
                    <a:pt x="565516" y="272406"/>
                  </a:lnTo>
                  <a:cubicBezTo>
                    <a:pt x="566793" y="274998"/>
                    <a:pt x="569261" y="276785"/>
                    <a:pt x="572096" y="277205"/>
                  </a:cubicBezTo>
                  <a:lnTo>
                    <a:pt x="849492" y="317544"/>
                  </a:lnTo>
                  <a:cubicBezTo>
                    <a:pt x="852818" y="318035"/>
                    <a:pt x="853991" y="320557"/>
                    <a:pt x="854341" y="321625"/>
                  </a:cubicBezTo>
                  <a:cubicBezTo>
                    <a:pt x="854691" y="322694"/>
                    <a:pt x="855216" y="325426"/>
                    <a:pt x="852800" y="327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32"/>
          <p:cNvGrpSpPr/>
          <p:nvPr/>
        </p:nvGrpSpPr>
        <p:grpSpPr>
          <a:xfrm>
            <a:off x="5735771" y="1563667"/>
            <a:ext cx="340771" cy="415684"/>
            <a:chOff x="5735771" y="1563667"/>
            <a:chExt cx="340771" cy="415684"/>
          </a:xfrm>
        </p:grpSpPr>
        <p:sp>
          <p:nvSpPr>
            <p:cNvPr id="446" name="Google Shape;446;p32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81542" y="661041"/>
                  </a:moveTo>
                  <a:lnTo>
                    <a:pt x="681542" y="698382"/>
                  </a:lnTo>
                  <a:cubicBezTo>
                    <a:pt x="681542" y="713641"/>
                    <a:pt x="670976" y="726037"/>
                    <a:pt x="657980" y="726037"/>
                  </a:cubicBezTo>
                  <a:lnTo>
                    <a:pt x="477552" y="726037"/>
                  </a:lnTo>
                  <a:cubicBezTo>
                    <a:pt x="472776" y="737153"/>
                    <a:pt x="467718" y="748285"/>
                    <a:pt x="462360" y="759434"/>
                  </a:cubicBezTo>
                  <a:cubicBezTo>
                    <a:pt x="460613" y="763061"/>
                    <a:pt x="458117" y="766290"/>
                    <a:pt x="454955" y="769035"/>
                  </a:cubicBezTo>
                  <a:cubicBezTo>
                    <a:pt x="449247" y="773994"/>
                    <a:pt x="441859" y="776856"/>
                    <a:pt x="433988" y="777289"/>
                  </a:cubicBezTo>
                  <a:lnTo>
                    <a:pt x="433988" y="814329"/>
                  </a:lnTo>
                  <a:cubicBezTo>
                    <a:pt x="433988" y="823731"/>
                    <a:pt x="426334" y="831369"/>
                    <a:pt x="416949" y="831369"/>
                  </a:cubicBezTo>
                  <a:lnTo>
                    <a:pt x="264593" y="831369"/>
                  </a:lnTo>
                  <a:cubicBezTo>
                    <a:pt x="255208" y="831369"/>
                    <a:pt x="247554" y="823731"/>
                    <a:pt x="247554" y="814329"/>
                  </a:cubicBezTo>
                  <a:lnTo>
                    <a:pt x="247554" y="777305"/>
                  </a:lnTo>
                  <a:cubicBezTo>
                    <a:pt x="235157" y="776623"/>
                    <a:pt x="224158" y="769767"/>
                    <a:pt x="219166" y="759434"/>
                  </a:cubicBezTo>
                  <a:cubicBezTo>
                    <a:pt x="213808" y="748285"/>
                    <a:pt x="208766" y="737153"/>
                    <a:pt x="203973" y="726037"/>
                  </a:cubicBezTo>
                  <a:lnTo>
                    <a:pt x="23562" y="726037"/>
                  </a:lnTo>
                  <a:cubicBezTo>
                    <a:pt x="10566" y="726037"/>
                    <a:pt x="0" y="713641"/>
                    <a:pt x="0" y="698382"/>
                  </a:cubicBezTo>
                  <a:lnTo>
                    <a:pt x="0" y="661041"/>
                  </a:lnTo>
                  <a:cubicBezTo>
                    <a:pt x="0" y="651889"/>
                    <a:pt x="2563" y="642920"/>
                    <a:pt x="7205" y="635782"/>
                  </a:cubicBezTo>
                  <a:lnTo>
                    <a:pt x="147747" y="418879"/>
                  </a:lnTo>
                  <a:cubicBezTo>
                    <a:pt x="151075" y="375482"/>
                    <a:pt x="159328" y="331103"/>
                    <a:pt x="172391" y="286441"/>
                  </a:cubicBezTo>
                  <a:cubicBezTo>
                    <a:pt x="186285" y="238967"/>
                    <a:pt x="205637" y="191027"/>
                    <a:pt x="229915" y="143953"/>
                  </a:cubicBezTo>
                  <a:cubicBezTo>
                    <a:pt x="271149" y="64047"/>
                    <a:pt x="312516" y="13994"/>
                    <a:pt x="314247" y="11914"/>
                  </a:cubicBezTo>
                  <a:cubicBezTo>
                    <a:pt x="320487" y="4443"/>
                    <a:pt x="330388" y="0"/>
                    <a:pt x="340771" y="0"/>
                  </a:cubicBezTo>
                  <a:cubicBezTo>
                    <a:pt x="351154" y="0"/>
                    <a:pt x="361072" y="4443"/>
                    <a:pt x="367279" y="11914"/>
                  </a:cubicBezTo>
                  <a:cubicBezTo>
                    <a:pt x="368976" y="13944"/>
                    <a:pt x="409927" y="63149"/>
                    <a:pt x="451627" y="143953"/>
                  </a:cubicBezTo>
                  <a:cubicBezTo>
                    <a:pt x="475905" y="191044"/>
                    <a:pt x="495257" y="238984"/>
                    <a:pt x="509152" y="286458"/>
                  </a:cubicBezTo>
                  <a:cubicBezTo>
                    <a:pt x="522214" y="331103"/>
                    <a:pt x="530467" y="375482"/>
                    <a:pt x="533795" y="418879"/>
                  </a:cubicBezTo>
                  <a:lnTo>
                    <a:pt x="674354" y="635782"/>
                  </a:lnTo>
                  <a:cubicBezTo>
                    <a:pt x="678980" y="642920"/>
                    <a:pt x="681542" y="651889"/>
                    <a:pt x="681542" y="6610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735771" y="1563667"/>
              <a:ext cx="340771" cy="415684"/>
            </a:xfrm>
            <a:custGeom>
              <a:rect b="b" l="l" r="r" t="t"/>
              <a:pathLst>
                <a:path extrusionOk="0" h="831368" w="681542">
                  <a:moveTo>
                    <a:pt x="674354" y="635782"/>
                  </a:moveTo>
                  <a:lnTo>
                    <a:pt x="533795" y="418879"/>
                  </a:lnTo>
                  <a:cubicBezTo>
                    <a:pt x="530467" y="375482"/>
                    <a:pt x="522214" y="331103"/>
                    <a:pt x="509152" y="286458"/>
                  </a:cubicBezTo>
                  <a:cubicBezTo>
                    <a:pt x="495257" y="238984"/>
                    <a:pt x="475905" y="191044"/>
                    <a:pt x="451627" y="143953"/>
                  </a:cubicBezTo>
                  <a:cubicBezTo>
                    <a:pt x="409927" y="63149"/>
                    <a:pt x="368976" y="13944"/>
                    <a:pt x="367279" y="11914"/>
                  </a:cubicBezTo>
                  <a:cubicBezTo>
                    <a:pt x="361072" y="4443"/>
                    <a:pt x="351154" y="0"/>
                    <a:pt x="340771" y="0"/>
                  </a:cubicBezTo>
                  <a:cubicBezTo>
                    <a:pt x="330388" y="0"/>
                    <a:pt x="320487" y="4443"/>
                    <a:pt x="314247" y="11914"/>
                  </a:cubicBezTo>
                  <a:cubicBezTo>
                    <a:pt x="312516" y="13994"/>
                    <a:pt x="271149" y="64047"/>
                    <a:pt x="229915" y="143953"/>
                  </a:cubicBezTo>
                  <a:cubicBezTo>
                    <a:pt x="205637" y="191027"/>
                    <a:pt x="186285" y="238967"/>
                    <a:pt x="172391" y="286441"/>
                  </a:cubicBezTo>
                  <a:cubicBezTo>
                    <a:pt x="159328" y="331103"/>
                    <a:pt x="151075" y="375482"/>
                    <a:pt x="147747" y="418879"/>
                  </a:cubicBezTo>
                  <a:lnTo>
                    <a:pt x="7205" y="635782"/>
                  </a:lnTo>
                  <a:cubicBezTo>
                    <a:pt x="2563" y="642920"/>
                    <a:pt x="0" y="651889"/>
                    <a:pt x="0" y="661041"/>
                  </a:cubicBezTo>
                  <a:lnTo>
                    <a:pt x="0" y="698382"/>
                  </a:lnTo>
                  <a:cubicBezTo>
                    <a:pt x="0" y="713641"/>
                    <a:pt x="10566" y="726037"/>
                    <a:pt x="23562" y="726037"/>
                  </a:cubicBezTo>
                  <a:lnTo>
                    <a:pt x="203973" y="726037"/>
                  </a:lnTo>
                  <a:cubicBezTo>
                    <a:pt x="208766" y="737153"/>
                    <a:pt x="213808" y="748285"/>
                    <a:pt x="219166" y="759434"/>
                  </a:cubicBezTo>
                  <a:cubicBezTo>
                    <a:pt x="224158" y="769767"/>
                    <a:pt x="235157" y="776623"/>
                    <a:pt x="247554" y="777305"/>
                  </a:cubicBezTo>
                  <a:lnTo>
                    <a:pt x="247554" y="814329"/>
                  </a:lnTo>
                  <a:cubicBezTo>
                    <a:pt x="247554" y="823731"/>
                    <a:pt x="255208" y="831369"/>
                    <a:pt x="264593" y="831369"/>
                  </a:cubicBezTo>
                  <a:lnTo>
                    <a:pt x="416949" y="831369"/>
                  </a:lnTo>
                  <a:cubicBezTo>
                    <a:pt x="426334" y="831369"/>
                    <a:pt x="433988" y="823731"/>
                    <a:pt x="433988" y="814329"/>
                  </a:cubicBezTo>
                  <a:lnTo>
                    <a:pt x="433988" y="777289"/>
                  </a:lnTo>
                  <a:cubicBezTo>
                    <a:pt x="441859" y="776856"/>
                    <a:pt x="449247" y="773994"/>
                    <a:pt x="454955" y="769035"/>
                  </a:cubicBezTo>
                  <a:cubicBezTo>
                    <a:pt x="458117" y="766290"/>
                    <a:pt x="460613" y="763061"/>
                    <a:pt x="462360" y="759434"/>
                  </a:cubicBezTo>
                  <a:cubicBezTo>
                    <a:pt x="467718" y="748285"/>
                    <a:pt x="472776" y="737153"/>
                    <a:pt x="477552" y="726037"/>
                  </a:cubicBezTo>
                  <a:lnTo>
                    <a:pt x="657980" y="726037"/>
                  </a:lnTo>
                  <a:cubicBezTo>
                    <a:pt x="670976" y="726037"/>
                    <a:pt x="681542" y="713641"/>
                    <a:pt x="681542" y="698382"/>
                  </a:cubicBezTo>
                  <a:lnTo>
                    <a:pt x="681542" y="661041"/>
                  </a:lnTo>
                  <a:cubicBezTo>
                    <a:pt x="681542" y="651889"/>
                    <a:pt x="678980" y="642920"/>
                    <a:pt x="674354" y="635782"/>
                  </a:cubicBezTo>
                  <a:close/>
                  <a:moveTo>
                    <a:pt x="535393" y="451926"/>
                  </a:moveTo>
                  <a:lnTo>
                    <a:pt x="660393" y="644834"/>
                  </a:lnTo>
                  <a:cubicBezTo>
                    <a:pt x="661907" y="647164"/>
                    <a:pt x="663055" y="649859"/>
                    <a:pt x="663821" y="652721"/>
                  </a:cubicBezTo>
                  <a:lnTo>
                    <a:pt x="504892" y="652721"/>
                  </a:lnTo>
                  <a:cubicBezTo>
                    <a:pt x="525209" y="588275"/>
                    <a:pt x="535493" y="524610"/>
                    <a:pt x="535493" y="462476"/>
                  </a:cubicBezTo>
                  <a:cubicBezTo>
                    <a:pt x="535493" y="458965"/>
                    <a:pt x="535459" y="455454"/>
                    <a:pt x="535393" y="451926"/>
                  </a:cubicBezTo>
                  <a:close/>
                  <a:moveTo>
                    <a:pt x="21166" y="644834"/>
                  </a:moveTo>
                  <a:lnTo>
                    <a:pt x="146149" y="451926"/>
                  </a:lnTo>
                  <a:cubicBezTo>
                    <a:pt x="146083" y="455454"/>
                    <a:pt x="146049" y="458965"/>
                    <a:pt x="146049" y="462476"/>
                  </a:cubicBezTo>
                  <a:cubicBezTo>
                    <a:pt x="146049" y="524610"/>
                    <a:pt x="156316" y="588275"/>
                    <a:pt x="176651" y="652721"/>
                  </a:cubicBezTo>
                  <a:lnTo>
                    <a:pt x="17722" y="652721"/>
                  </a:lnTo>
                  <a:cubicBezTo>
                    <a:pt x="18487" y="649859"/>
                    <a:pt x="19652" y="647164"/>
                    <a:pt x="21166" y="644834"/>
                  </a:cubicBezTo>
                  <a:close/>
                  <a:moveTo>
                    <a:pt x="23562" y="709397"/>
                  </a:moveTo>
                  <a:cubicBezTo>
                    <a:pt x="20284" y="709397"/>
                    <a:pt x="16640" y="704871"/>
                    <a:pt x="16640" y="698382"/>
                  </a:cubicBezTo>
                  <a:lnTo>
                    <a:pt x="16640" y="669361"/>
                  </a:lnTo>
                  <a:lnTo>
                    <a:pt x="182125" y="669361"/>
                  </a:lnTo>
                  <a:cubicBezTo>
                    <a:pt x="186668" y="682690"/>
                    <a:pt x="191643" y="696035"/>
                    <a:pt x="197035" y="709397"/>
                  </a:cubicBezTo>
                  <a:lnTo>
                    <a:pt x="23562" y="709397"/>
                  </a:lnTo>
                  <a:close/>
                  <a:moveTo>
                    <a:pt x="417348" y="814329"/>
                  </a:moveTo>
                  <a:cubicBezTo>
                    <a:pt x="417348" y="814546"/>
                    <a:pt x="417165" y="814729"/>
                    <a:pt x="416949" y="814729"/>
                  </a:cubicBezTo>
                  <a:lnTo>
                    <a:pt x="264593" y="814729"/>
                  </a:lnTo>
                  <a:cubicBezTo>
                    <a:pt x="264377" y="814729"/>
                    <a:pt x="264194" y="814546"/>
                    <a:pt x="264194" y="814329"/>
                  </a:cubicBezTo>
                  <a:lnTo>
                    <a:pt x="264194" y="777372"/>
                  </a:lnTo>
                  <a:lnTo>
                    <a:pt x="417348" y="777372"/>
                  </a:lnTo>
                  <a:lnTo>
                    <a:pt x="417348" y="814329"/>
                  </a:lnTo>
                  <a:close/>
                  <a:moveTo>
                    <a:pt x="447367" y="752212"/>
                  </a:moveTo>
                  <a:cubicBezTo>
                    <a:pt x="446602" y="753793"/>
                    <a:pt x="445503" y="755224"/>
                    <a:pt x="444056" y="756455"/>
                  </a:cubicBezTo>
                  <a:cubicBezTo>
                    <a:pt x="440927" y="759168"/>
                    <a:pt x="436518" y="760732"/>
                    <a:pt x="431958" y="760732"/>
                  </a:cubicBezTo>
                  <a:lnTo>
                    <a:pt x="425668" y="760732"/>
                  </a:lnTo>
                  <a:lnTo>
                    <a:pt x="255874" y="760732"/>
                  </a:lnTo>
                  <a:lnTo>
                    <a:pt x="249584" y="760732"/>
                  </a:lnTo>
                  <a:cubicBezTo>
                    <a:pt x="242811" y="760732"/>
                    <a:pt x="236621" y="757304"/>
                    <a:pt x="234158" y="752212"/>
                  </a:cubicBezTo>
                  <a:cubicBezTo>
                    <a:pt x="228101" y="739632"/>
                    <a:pt x="222444" y="727052"/>
                    <a:pt x="217152" y="714506"/>
                  </a:cubicBezTo>
                  <a:cubicBezTo>
                    <a:pt x="217136" y="714489"/>
                    <a:pt x="217136" y="714473"/>
                    <a:pt x="217119" y="714456"/>
                  </a:cubicBezTo>
                  <a:cubicBezTo>
                    <a:pt x="180994" y="628793"/>
                    <a:pt x="162690" y="544195"/>
                    <a:pt x="162690" y="462476"/>
                  </a:cubicBezTo>
                  <a:cubicBezTo>
                    <a:pt x="162690" y="406982"/>
                    <a:pt x="171326" y="349341"/>
                    <a:pt x="188365" y="291117"/>
                  </a:cubicBezTo>
                  <a:cubicBezTo>
                    <a:pt x="201960" y="244658"/>
                    <a:pt x="220913" y="197717"/>
                    <a:pt x="244708" y="151574"/>
                  </a:cubicBezTo>
                  <a:cubicBezTo>
                    <a:pt x="285110" y="73266"/>
                    <a:pt x="325346" y="24594"/>
                    <a:pt x="327026" y="22564"/>
                  </a:cubicBezTo>
                  <a:cubicBezTo>
                    <a:pt x="330138" y="18853"/>
                    <a:pt x="335263" y="16640"/>
                    <a:pt x="340771" y="16640"/>
                  </a:cubicBezTo>
                  <a:cubicBezTo>
                    <a:pt x="346279" y="16640"/>
                    <a:pt x="351404" y="18853"/>
                    <a:pt x="354499" y="22581"/>
                  </a:cubicBezTo>
                  <a:cubicBezTo>
                    <a:pt x="354915" y="23063"/>
                    <a:pt x="395983" y="72401"/>
                    <a:pt x="436834" y="151574"/>
                  </a:cubicBezTo>
                  <a:cubicBezTo>
                    <a:pt x="460629" y="197717"/>
                    <a:pt x="479582" y="244675"/>
                    <a:pt x="493177" y="291117"/>
                  </a:cubicBezTo>
                  <a:cubicBezTo>
                    <a:pt x="510216" y="349341"/>
                    <a:pt x="518853" y="406982"/>
                    <a:pt x="518853" y="462476"/>
                  </a:cubicBezTo>
                  <a:cubicBezTo>
                    <a:pt x="518853" y="556193"/>
                    <a:pt x="494791" y="653670"/>
                    <a:pt x="447367" y="752212"/>
                  </a:cubicBezTo>
                  <a:close/>
                  <a:moveTo>
                    <a:pt x="664902" y="698382"/>
                  </a:moveTo>
                  <a:cubicBezTo>
                    <a:pt x="664902" y="704871"/>
                    <a:pt x="661258" y="709397"/>
                    <a:pt x="657980" y="709397"/>
                  </a:cubicBezTo>
                  <a:lnTo>
                    <a:pt x="484491" y="709397"/>
                  </a:lnTo>
                  <a:cubicBezTo>
                    <a:pt x="489899" y="696035"/>
                    <a:pt x="494874" y="682690"/>
                    <a:pt x="499417" y="669361"/>
                  </a:cubicBezTo>
                  <a:lnTo>
                    <a:pt x="664902" y="669361"/>
                  </a:lnTo>
                  <a:lnTo>
                    <a:pt x="664902" y="698382"/>
                  </a:lnTo>
                  <a:close/>
                  <a:moveTo>
                    <a:pt x="340771" y="238085"/>
                  </a:moveTo>
                  <a:cubicBezTo>
                    <a:pt x="277572" y="238085"/>
                    <a:pt x="226138" y="289503"/>
                    <a:pt x="226138" y="352702"/>
                  </a:cubicBezTo>
                  <a:cubicBezTo>
                    <a:pt x="226138" y="415917"/>
                    <a:pt x="277572" y="467335"/>
                    <a:pt x="340771" y="467335"/>
                  </a:cubicBezTo>
                  <a:cubicBezTo>
                    <a:pt x="403970" y="467335"/>
                    <a:pt x="455404" y="415917"/>
                    <a:pt x="455404" y="352702"/>
                  </a:cubicBezTo>
                  <a:cubicBezTo>
                    <a:pt x="455404" y="289503"/>
                    <a:pt x="403970" y="238085"/>
                    <a:pt x="340771" y="238085"/>
                  </a:cubicBezTo>
                  <a:close/>
                  <a:moveTo>
                    <a:pt x="340771" y="450695"/>
                  </a:moveTo>
                  <a:cubicBezTo>
                    <a:pt x="286741" y="450695"/>
                    <a:pt x="242778" y="406732"/>
                    <a:pt x="242778" y="352702"/>
                  </a:cubicBezTo>
                  <a:cubicBezTo>
                    <a:pt x="242778" y="298672"/>
                    <a:pt x="286741" y="254725"/>
                    <a:pt x="340771" y="254725"/>
                  </a:cubicBezTo>
                  <a:cubicBezTo>
                    <a:pt x="394801" y="254725"/>
                    <a:pt x="438764" y="298672"/>
                    <a:pt x="438764" y="352702"/>
                  </a:cubicBezTo>
                  <a:cubicBezTo>
                    <a:pt x="438764" y="406732"/>
                    <a:pt x="394801" y="450695"/>
                    <a:pt x="340771" y="450695"/>
                  </a:cubicBezTo>
                  <a:close/>
                  <a:moveTo>
                    <a:pt x="340771" y="501164"/>
                  </a:moveTo>
                  <a:cubicBezTo>
                    <a:pt x="299604" y="501164"/>
                    <a:pt x="266107" y="534644"/>
                    <a:pt x="266107" y="575811"/>
                  </a:cubicBezTo>
                  <a:cubicBezTo>
                    <a:pt x="266107" y="616979"/>
                    <a:pt x="299604" y="650475"/>
                    <a:pt x="340771" y="650475"/>
                  </a:cubicBezTo>
                  <a:cubicBezTo>
                    <a:pt x="381938" y="650475"/>
                    <a:pt x="415435" y="616979"/>
                    <a:pt x="415435" y="575811"/>
                  </a:cubicBezTo>
                  <a:cubicBezTo>
                    <a:pt x="415435" y="534644"/>
                    <a:pt x="381938" y="501164"/>
                    <a:pt x="340771" y="501164"/>
                  </a:cubicBezTo>
                  <a:close/>
                  <a:moveTo>
                    <a:pt x="340771" y="633835"/>
                  </a:moveTo>
                  <a:cubicBezTo>
                    <a:pt x="308772" y="633835"/>
                    <a:pt x="282747" y="607810"/>
                    <a:pt x="282747" y="575811"/>
                  </a:cubicBezTo>
                  <a:cubicBezTo>
                    <a:pt x="282747" y="543829"/>
                    <a:pt x="308772" y="517804"/>
                    <a:pt x="340771" y="517804"/>
                  </a:cubicBezTo>
                  <a:cubicBezTo>
                    <a:pt x="372770" y="517804"/>
                    <a:pt x="398795" y="543829"/>
                    <a:pt x="398795" y="575811"/>
                  </a:cubicBezTo>
                  <a:cubicBezTo>
                    <a:pt x="398795" y="607810"/>
                    <a:pt x="372770" y="633835"/>
                    <a:pt x="340771" y="633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744091" y="1571988"/>
              <a:ext cx="324131" cy="399044"/>
            </a:xfrm>
            <a:custGeom>
              <a:rect b="b" l="l" r="r" t="t"/>
              <a:pathLst>
                <a:path extrusionOk="0" h="798088" w="648262">
                  <a:moveTo>
                    <a:pt x="648262" y="652721"/>
                  </a:moveTo>
                  <a:lnTo>
                    <a:pt x="648262" y="681742"/>
                  </a:lnTo>
                  <a:cubicBezTo>
                    <a:pt x="648262" y="688231"/>
                    <a:pt x="644618" y="692757"/>
                    <a:pt x="641340" y="692757"/>
                  </a:cubicBezTo>
                  <a:lnTo>
                    <a:pt x="467851" y="692757"/>
                  </a:lnTo>
                  <a:cubicBezTo>
                    <a:pt x="473259" y="679395"/>
                    <a:pt x="478234" y="666050"/>
                    <a:pt x="482777" y="652721"/>
                  </a:cubicBezTo>
                  <a:lnTo>
                    <a:pt x="648262" y="652721"/>
                  </a:lnTo>
                  <a:close/>
                  <a:moveTo>
                    <a:pt x="488252" y="636081"/>
                  </a:moveTo>
                  <a:lnTo>
                    <a:pt x="647180" y="636081"/>
                  </a:lnTo>
                  <a:cubicBezTo>
                    <a:pt x="646415" y="633219"/>
                    <a:pt x="645267" y="630524"/>
                    <a:pt x="643753" y="628194"/>
                  </a:cubicBezTo>
                  <a:lnTo>
                    <a:pt x="518753" y="435286"/>
                  </a:lnTo>
                  <a:cubicBezTo>
                    <a:pt x="518819" y="438814"/>
                    <a:pt x="518853" y="442325"/>
                    <a:pt x="518853" y="445836"/>
                  </a:cubicBezTo>
                  <a:cubicBezTo>
                    <a:pt x="518853" y="507970"/>
                    <a:pt x="508569" y="571635"/>
                    <a:pt x="488252" y="636081"/>
                  </a:cubicBezTo>
                  <a:close/>
                  <a:moveTo>
                    <a:pt x="502213" y="445836"/>
                  </a:moveTo>
                  <a:cubicBezTo>
                    <a:pt x="502213" y="539553"/>
                    <a:pt x="478151" y="637030"/>
                    <a:pt x="430727" y="735572"/>
                  </a:cubicBezTo>
                  <a:cubicBezTo>
                    <a:pt x="429962" y="737153"/>
                    <a:pt x="428863" y="738584"/>
                    <a:pt x="427416" y="739815"/>
                  </a:cubicBezTo>
                  <a:cubicBezTo>
                    <a:pt x="424287" y="742528"/>
                    <a:pt x="419878" y="744092"/>
                    <a:pt x="415318" y="744092"/>
                  </a:cubicBezTo>
                  <a:lnTo>
                    <a:pt x="409028" y="744092"/>
                  </a:lnTo>
                  <a:lnTo>
                    <a:pt x="239234" y="744092"/>
                  </a:lnTo>
                  <a:lnTo>
                    <a:pt x="232944" y="744092"/>
                  </a:lnTo>
                  <a:cubicBezTo>
                    <a:pt x="226171" y="744092"/>
                    <a:pt x="219981" y="740664"/>
                    <a:pt x="217518" y="735572"/>
                  </a:cubicBezTo>
                  <a:cubicBezTo>
                    <a:pt x="211461" y="722992"/>
                    <a:pt x="205804" y="710412"/>
                    <a:pt x="200512" y="697866"/>
                  </a:cubicBezTo>
                  <a:cubicBezTo>
                    <a:pt x="200496" y="697849"/>
                    <a:pt x="200496" y="697833"/>
                    <a:pt x="200479" y="697816"/>
                  </a:cubicBezTo>
                  <a:cubicBezTo>
                    <a:pt x="164354" y="612153"/>
                    <a:pt x="146049" y="527555"/>
                    <a:pt x="146049" y="445836"/>
                  </a:cubicBezTo>
                  <a:cubicBezTo>
                    <a:pt x="146049" y="390342"/>
                    <a:pt x="154686" y="332701"/>
                    <a:pt x="171725" y="274477"/>
                  </a:cubicBezTo>
                  <a:cubicBezTo>
                    <a:pt x="185320" y="228018"/>
                    <a:pt x="204273" y="181077"/>
                    <a:pt x="228068" y="134934"/>
                  </a:cubicBezTo>
                  <a:cubicBezTo>
                    <a:pt x="268470" y="56626"/>
                    <a:pt x="308706" y="7954"/>
                    <a:pt x="310386" y="5924"/>
                  </a:cubicBezTo>
                  <a:cubicBezTo>
                    <a:pt x="313498" y="2213"/>
                    <a:pt x="318623" y="0"/>
                    <a:pt x="324131" y="0"/>
                  </a:cubicBezTo>
                  <a:cubicBezTo>
                    <a:pt x="329639" y="0"/>
                    <a:pt x="334764" y="2213"/>
                    <a:pt x="337859" y="5940"/>
                  </a:cubicBezTo>
                  <a:cubicBezTo>
                    <a:pt x="338275" y="6423"/>
                    <a:pt x="379343" y="55761"/>
                    <a:pt x="420194" y="134934"/>
                  </a:cubicBezTo>
                  <a:cubicBezTo>
                    <a:pt x="443989" y="181077"/>
                    <a:pt x="462942" y="228035"/>
                    <a:pt x="476537" y="274477"/>
                  </a:cubicBezTo>
                  <a:cubicBezTo>
                    <a:pt x="493576" y="332701"/>
                    <a:pt x="502213" y="390342"/>
                    <a:pt x="502213" y="445836"/>
                  </a:cubicBezTo>
                  <a:close/>
                  <a:moveTo>
                    <a:pt x="398795" y="559171"/>
                  </a:moveTo>
                  <a:cubicBezTo>
                    <a:pt x="398795" y="518004"/>
                    <a:pt x="365298" y="484524"/>
                    <a:pt x="324131" y="484524"/>
                  </a:cubicBezTo>
                  <a:cubicBezTo>
                    <a:pt x="282964" y="484524"/>
                    <a:pt x="249467" y="518004"/>
                    <a:pt x="249467" y="559171"/>
                  </a:cubicBezTo>
                  <a:cubicBezTo>
                    <a:pt x="249467" y="600339"/>
                    <a:pt x="282964" y="633835"/>
                    <a:pt x="324131" y="633835"/>
                  </a:cubicBezTo>
                  <a:cubicBezTo>
                    <a:pt x="365298" y="633835"/>
                    <a:pt x="398795" y="600339"/>
                    <a:pt x="398795" y="559171"/>
                  </a:cubicBezTo>
                  <a:close/>
                  <a:moveTo>
                    <a:pt x="438764" y="336062"/>
                  </a:moveTo>
                  <a:cubicBezTo>
                    <a:pt x="438764" y="272863"/>
                    <a:pt x="387330" y="221445"/>
                    <a:pt x="324131" y="221445"/>
                  </a:cubicBezTo>
                  <a:cubicBezTo>
                    <a:pt x="260932" y="221445"/>
                    <a:pt x="209498" y="272863"/>
                    <a:pt x="209498" y="336062"/>
                  </a:cubicBezTo>
                  <a:cubicBezTo>
                    <a:pt x="209498" y="399277"/>
                    <a:pt x="260932" y="450695"/>
                    <a:pt x="324131" y="450695"/>
                  </a:cubicBezTo>
                  <a:cubicBezTo>
                    <a:pt x="387330" y="450695"/>
                    <a:pt x="438764" y="399277"/>
                    <a:pt x="438764" y="336062"/>
                  </a:cubicBezTo>
                  <a:close/>
                  <a:moveTo>
                    <a:pt x="247554" y="797689"/>
                  </a:moveTo>
                  <a:cubicBezTo>
                    <a:pt x="247554" y="797906"/>
                    <a:pt x="247737" y="798089"/>
                    <a:pt x="247953" y="798089"/>
                  </a:cubicBezTo>
                  <a:lnTo>
                    <a:pt x="400309" y="798089"/>
                  </a:lnTo>
                  <a:cubicBezTo>
                    <a:pt x="400525" y="798089"/>
                    <a:pt x="400708" y="797906"/>
                    <a:pt x="400708" y="797689"/>
                  </a:cubicBezTo>
                  <a:lnTo>
                    <a:pt x="400708" y="760732"/>
                  </a:lnTo>
                  <a:lnTo>
                    <a:pt x="247554" y="760732"/>
                  </a:lnTo>
                  <a:lnTo>
                    <a:pt x="247554" y="797689"/>
                  </a:lnTo>
                  <a:close/>
                  <a:moveTo>
                    <a:pt x="324131" y="238085"/>
                  </a:moveTo>
                  <a:cubicBezTo>
                    <a:pt x="270101" y="238085"/>
                    <a:pt x="226138" y="282032"/>
                    <a:pt x="226138" y="336062"/>
                  </a:cubicBezTo>
                  <a:cubicBezTo>
                    <a:pt x="226138" y="390092"/>
                    <a:pt x="270101" y="434055"/>
                    <a:pt x="324131" y="434055"/>
                  </a:cubicBezTo>
                  <a:cubicBezTo>
                    <a:pt x="378161" y="434055"/>
                    <a:pt x="422124" y="390092"/>
                    <a:pt x="422124" y="336062"/>
                  </a:cubicBezTo>
                  <a:cubicBezTo>
                    <a:pt x="422124" y="282032"/>
                    <a:pt x="378161" y="238085"/>
                    <a:pt x="324131" y="238085"/>
                  </a:cubicBezTo>
                  <a:close/>
                  <a:moveTo>
                    <a:pt x="324131" y="501164"/>
                  </a:moveTo>
                  <a:cubicBezTo>
                    <a:pt x="292132" y="501164"/>
                    <a:pt x="266107" y="527189"/>
                    <a:pt x="266107" y="559171"/>
                  </a:cubicBezTo>
                  <a:cubicBezTo>
                    <a:pt x="266107" y="591170"/>
                    <a:pt x="292132" y="617195"/>
                    <a:pt x="324131" y="617195"/>
                  </a:cubicBezTo>
                  <a:cubicBezTo>
                    <a:pt x="356130" y="617195"/>
                    <a:pt x="382155" y="591170"/>
                    <a:pt x="382155" y="559171"/>
                  </a:cubicBezTo>
                  <a:cubicBezTo>
                    <a:pt x="382155" y="527189"/>
                    <a:pt x="356130" y="501164"/>
                    <a:pt x="324131" y="501164"/>
                  </a:cubicBezTo>
                  <a:close/>
                  <a:moveTo>
                    <a:pt x="0" y="652721"/>
                  </a:moveTo>
                  <a:lnTo>
                    <a:pt x="0" y="681742"/>
                  </a:lnTo>
                  <a:cubicBezTo>
                    <a:pt x="0" y="688231"/>
                    <a:pt x="3644" y="692757"/>
                    <a:pt x="6922" y="692757"/>
                  </a:cubicBezTo>
                  <a:lnTo>
                    <a:pt x="180395" y="692757"/>
                  </a:lnTo>
                  <a:cubicBezTo>
                    <a:pt x="175003" y="679395"/>
                    <a:pt x="170028" y="666050"/>
                    <a:pt x="165485" y="652721"/>
                  </a:cubicBezTo>
                  <a:lnTo>
                    <a:pt x="0" y="652721"/>
                  </a:lnTo>
                  <a:close/>
                  <a:moveTo>
                    <a:pt x="129409" y="445836"/>
                  </a:moveTo>
                  <a:cubicBezTo>
                    <a:pt x="129409" y="442325"/>
                    <a:pt x="129443" y="438814"/>
                    <a:pt x="129509" y="435286"/>
                  </a:cubicBezTo>
                  <a:lnTo>
                    <a:pt x="4526" y="628194"/>
                  </a:lnTo>
                  <a:cubicBezTo>
                    <a:pt x="3012" y="630524"/>
                    <a:pt x="1847" y="633219"/>
                    <a:pt x="1082" y="636081"/>
                  </a:cubicBezTo>
                  <a:lnTo>
                    <a:pt x="160010" y="636081"/>
                  </a:lnTo>
                  <a:cubicBezTo>
                    <a:pt x="139676" y="571635"/>
                    <a:pt x="129409" y="507970"/>
                    <a:pt x="129409" y="4458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32"/>
          <p:cNvGrpSpPr/>
          <p:nvPr/>
        </p:nvGrpSpPr>
        <p:grpSpPr>
          <a:xfrm>
            <a:off x="5114657" y="1563667"/>
            <a:ext cx="412582" cy="415967"/>
            <a:chOff x="5114657" y="1563667"/>
            <a:chExt cx="412582" cy="415967"/>
          </a:xfrm>
        </p:grpSpPr>
        <p:sp>
          <p:nvSpPr>
            <p:cNvPr id="450" name="Google Shape;450;p32"/>
            <p:cNvSpPr/>
            <p:nvPr/>
          </p:nvSpPr>
          <p:spPr>
            <a:xfrm>
              <a:off x="5114657" y="1563667"/>
              <a:ext cx="412582" cy="415967"/>
            </a:xfrm>
            <a:custGeom>
              <a:rect b="b" l="l" r="r" t="t"/>
              <a:pathLst>
                <a:path extrusionOk="0" h="831934" w="825163">
                  <a:moveTo>
                    <a:pt x="825164" y="8370"/>
                  </a:moveTo>
                  <a:lnTo>
                    <a:pt x="825164" y="591173"/>
                  </a:lnTo>
                  <a:cubicBezTo>
                    <a:pt x="825164" y="591809"/>
                    <a:pt x="825080" y="592412"/>
                    <a:pt x="824946" y="593014"/>
                  </a:cubicBezTo>
                  <a:cubicBezTo>
                    <a:pt x="821193" y="659842"/>
                    <a:pt x="765621" y="713060"/>
                    <a:pt x="697820" y="713060"/>
                  </a:cubicBezTo>
                  <a:cubicBezTo>
                    <a:pt x="627605" y="713060"/>
                    <a:pt x="570476" y="655992"/>
                    <a:pt x="570476" y="585833"/>
                  </a:cubicBezTo>
                  <a:cubicBezTo>
                    <a:pt x="570476" y="515656"/>
                    <a:pt x="627605" y="458588"/>
                    <a:pt x="697820" y="458588"/>
                  </a:cubicBezTo>
                  <a:cubicBezTo>
                    <a:pt x="745115" y="458588"/>
                    <a:pt x="786446" y="484503"/>
                    <a:pt x="808410" y="522855"/>
                  </a:cubicBezTo>
                  <a:lnTo>
                    <a:pt x="808410" y="160993"/>
                  </a:lnTo>
                  <a:lnTo>
                    <a:pt x="254688" y="298349"/>
                  </a:lnTo>
                  <a:lnTo>
                    <a:pt x="254688" y="704690"/>
                  </a:lnTo>
                  <a:cubicBezTo>
                    <a:pt x="254688" y="774849"/>
                    <a:pt x="197558" y="831934"/>
                    <a:pt x="127344" y="831934"/>
                  </a:cubicBezTo>
                  <a:cubicBezTo>
                    <a:pt x="57130" y="831934"/>
                    <a:pt x="0" y="774849"/>
                    <a:pt x="0" y="704690"/>
                  </a:cubicBezTo>
                  <a:cubicBezTo>
                    <a:pt x="0" y="634531"/>
                    <a:pt x="57130" y="577462"/>
                    <a:pt x="127344" y="577462"/>
                  </a:cubicBezTo>
                  <a:cubicBezTo>
                    <a:pt x="174639" y="577462"/>
                    <a:pt x="215970" y="603377"/>
                    <a:pt x="237934" y="641729"/>
                  </a:cubicBezTo>
                  <a:lnTo>
                    <a:pt x="237934" y="149877"/>
                  </a:lnTo>
                  <a:cubicBezTo>
                    <a:pt x="237934" y="149676"/>
                    <a:pt x="237984" y="149492"/>
                    <a:pt x="237984" y="149308"/>
                  </a:cubicBezTo>
                  <a:cubicBezTo>
                    <a:pt x="238018" y="148990"/>
                    <a:pt x="238035" y="148689"/>
                    <a:pt x="238085" y="148371"/>
                  </a:cubicBezTo>
                  <a:cubicBezTo>
                    <a:pt x="238135" y="148120"/>
                    <a:pt x="238219" y="147869"/>
                    <a:pt x="238286" y="147617"/>
                  </a:cubicBezTo>
                  <a:cubicBezTo>
                    <a:pt x="238353" y="147350"/>
                    <a:pt x="238420" y="147082"/>
                    <a:pt x="238537" y="146831"/>
                  </a:cubicBezTo>
                  <a:cubicBezTo>
                    <a:pt x="238638" y="146563"/>
                    <a:pt x="238755" y="146328"/>
                    <a:pt x="238889" y="146077"/>
                  </a:cubicBezTo>
                  <a:cubicBezTo>
                    <a:pt x="239006" y="145843"/>
                    <a:pt x="239124" y="145609"/>
                    <a:pt x="239258" y="145391"/>
                  </a:cubicBezTo>
                  <a:cubicBezTo>
                    <a:pt x="239409" y="145157"/>
                    <a:pt x="239576" y="144956"/>
                    <a:pt x="239744" y="144755"/>
                  </a:cubicBezTo>
                  <a:cubicBezTo>
                    <a:pt x="239911" y="144537"/>
                    <a:pt x="240062" y="144320"/>
                    <a:pt x="240263" y="144119"/>
                  </a:cubicBezTo>
                  <a:cubicBezTo>
                    <a:pt x="240430" y="143935"/>
                    <a:pt x="240632" y="143767"/>
                    <a:pt x="240833" y="143600"/>
                  </a:cubicBezTo>
                  <a:cubicBezTo>
                    <a:pt x="241034" y="143416"/>
                    <a:pt x="241251" y="143231"/>
                    <a:pt x="241469" y="143064"/>
                  </a:cubicBezTo>
                  <a:cubicBezTo>
                    <a:pt x="241704" y="142913"/>
                    <a:pt x="241938" y="142779"/>
                    <a:pt x="242173" y="142645"/>
                  </a:cubicBezTo>
                  <a:cubicBezTo>
                    <a:pt x="242407" y="142512"/>
                    <a:pt x="242625" y="142378"/>
                    <a:pt x="242877" y="142260"/>
                  </a:cubicBezTo>
                  <a:cubicBezTo>
                    <a:pt x="243161" y="142143"/>
                    <a:pt x="243446" y="142043"/>
                    <a:pt x="243748" y="141942"/>
                  </a:cubicBezTo>
                  <a:cubicBezTo>
                    <a:pt x="243932" y="141892"/>
                    <a:pt x="244100" y="141808"/>
                    <a:pt x="244301" y="141758"/>
                  </a:cubicBezTo>
                  <a:lnTo>
                    <a:pt x="814760" y="251"/>
                  </a:lnTo>
                  <a:cubicBezTo>
                    <a:pt x="814810" y="234"/>
                    <a:pt x="814860" y="234"/>
                    <a:pt x="814910" y="218"/>
                  </a:cubicBezTo>
                  <a:cubicBezTo>
                    <a:pt x="815195" y="167"/>
                    <a:pt x="815480" y="134"/>
                    <a:pt x="815765" y="100"/>
                  </a:cubicBezTo>
                  <a:cubicBezTo>
                    <a:pt x="816066" y="67"/>
                    <a:pt x="816351" y="17"/>
                    <a:pt x="816619" y="17"/>
                  </a:cubicBezTo>
                  <a:cubicBezTo>
                    <a:pt x="816686" y="17"/>
                    <a:pt x="816737" y="0"/>
                    <a:pt x="816787" y="0"/>
                  </a:cubicBezTo>
                  <a:cubicBezTo>
                    <a:pt x="816971" y="0"/>
                    <a:pt x="817155" y="50"/>
                    <a:pt x="817356" y="50"/>
                  </a:cubicBezTo>
                  <a:cubicBezTo>
                    <a:pt x="817675" y="84"/>
                    <a:pt x="817976" y="100"/>
                    <a:pt x="818295" y="151"/>
                  </a:cubicBezTo>
                  <a:cubicBezTo>
                    <a:pt x="818546" y="201"/>
                    <a:pt x="818781" y="268"/>
                    <a:pt x="819032" y="352"/>
                  </a:cubicBezTo>
                  <a:cubicBezTo>
                    <a:pt x="819317" y="419"/>
                    <a:pt x="819585" y="485"/>
                    <a:pt x="819836" y="603"/>
                  </a:cubicBezTo>
                  <a:cubicBezTo>
                    <a:pt x="820087" y="686"/>
                    <a:pt x="820322" y="820"/>
                    <a:pt x="820573" y="937"/>
                  </a:cubicBezTo>
                  <a:cubicBezTo>
                    <a:pt x="820808" y="1071"/>
                    <a:pt x="821059" y="1189"/>
                    <a:pt x="821277" y="1322"/>
                  </a:cubicBezTo>
                  <a:cubicBezTo>
                    <a:pt x="821495" y="1473"/>
                    <a:pt x="821696" y="1641"/>
                    <a:pt x="821913" y="1791"/>
                  </a:cubicBezTo>
                  <a:cubicBezTo>
                    <a:pt x="822131" y="1959"/>
                    <a:pt x="822349" y="2126"/>
                    <a:pt x="822550" y="2327"/>
                  </a:cubicBezTo>
                  <a:cubicBezTo>
                    <a:pt x="822734" y="2494"/>
                    <a:pt x="822902" y="2695"/>
                    <a:pt x="823069" y="2879"/>
                  </a:cubicBezTo>
                  <a:cubicBezTo>
                    <a:pt x="823254" y="3097"/>
                    <a:pt x="823438" y="3298"/>
                    <a:pt x="823606" y="3532"/>
                  </a:cubicBezTo>
                  <a:cubicBezTo>
                    <a:pt x="823756" y="3750"/>
                    <a:pt x="823890" y="4001"/>
                    <a:pt x="824024" y="4235"/>
                  </a:cubicBezTo>
                  <a:cubicBezTo>
                    <a:pt x="824158" y="4470"/>
                    <a:pt x="824292" y="4687"/>
                    <a:pt x="824410" y="4938"/>
                  </a:cubicBezTo>
                  <a:cubicBezTo>
                    <a:pt x="824527" y="5223"/>
                    <a:pt x="824627" y="5508"/>
                    <a:pt x="824711" y="5809"/>
                  </a:cubicBezTo>
                  <a:cubicBezTo>
                    <a:pt x="824778" y="5993"/>
                    <a:pt x="824862" y="6160"/>
                    <a:pt x="824912" y="6361"/>
                  </a:cubicBezTo>
                  <a:cubicBezTo>
                    <a:pt x="824929" y="6412"/>
                    <a:pt x="824929" y="6462"/>
                    <a:pt x="824929" y="6512"/>
                  </a:cubicBezTo>
                  <a:cubicBezTo>
                    <a:pt x="824996" y="6780"/>
                    <a:pt x="825030" y="7081"/>
                    <a:pt x="825063" y="7366"/>
                  </a:cubicBezTo>
                  <a:cubicBezTo>
                    <a:pt x="825097" y="7650"/>
                    <a:pt x="825130" y="7935"/>
                    <a:pt x="825147" y="8203"/>
                  </a:cubicBezTo>
                  <a:cubicBezTo>
                    <a:pt x="825147" y="8270"/>
                    <a:pt x="825164" y="8320"/>
                    <a:pt x="825164" y="8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5123034" y="1573201"/>
              <a:ext cx="395828" cy="398063"/>
            </a:xfrm>
            <a:custGeom>
              <a:rect b="b" l="l" r="r" t="t"/>
              <a:pathLst>
                <a:path extrusionOk="0" h="796126" w="791656">
                  <a:moveTo>
                    <a:pt x="791656" y="566765"/>
                  </a:moveTo>
                  <a:cubicBezTo>
                    <a:pt x="791656" y="627684"/>
                    <a:pt x="742049" y="677252"/>
                    <a:pt x="681066" y="677252"/>
                  </a:cubicBezTo>
                  <a:cubicBezTo>
                    <a:pt x="620083" y="677252"/>
                    <a:pt x="570476" y="627684"/>
                    <a:pt x="570476" y="566765"/>
                  </a:cubicBezTo>
                  <a:cubicBezTo>
                    <a:pt x="570476" y="505830"/>
                    <a:pt x="620083" y="456261"/>
                    <a:pt x="681066" y="456261"/>
                  </a:cubicBezTo>
                  <a:cubicBezTo>
                    <a:pt x="742049" y="456261"/>
                    <a:pt x="791656" y="505830"/>
                    <a:pt x="791656" y="566765"/>
                  </a:cubicBezTo>
                  <a:close/>
                  <a:moveTo>
                    <a:pt x="110590" y="575135"/>
                  </a:moveTo>
                  <a:cubicBezTo>
                    <a:pt x="49607" y="575135"/>
                    <a:pt x="0" y="624704"/>
                    <a:pt x="0" y="685622"/>
                  </a:cubicBezTo>
                  <a:cubicBezTo>
                    <a:pt x="0" y="746558"/>
                    <a:pt x="49607" y="796126"/>
                    <a:pt x="110590" y="796126"/>
                  </a:cubicBezTo>
                  <a:cubicBezTo>
                    <a:pt x="171573" y="796126"/>
                    <a:pt x="221181" y="746558"/>
                    <a:pt x="221181" y="685622"/>
                  </a:cubicBezTo>
                  <a:cubicBezTo>
                    <a:pt x="221181" y="624704"/>
                    <a:pt x="171573" y="575135"/>
                    <a:pt x="110590" y="575135"/>
                  </a:cubicBezTo>
                  <a:close/>
                  <a:moveTo>
                    <a:pt x="237934" y="137356"/>
                  </a:moveTo>
                  <a:lnTo>
                    <a:pt x="237934" y="262022"/>
                  </a:lnTo>
                  <a:lnTo>
                    <a:pt x="791656" y="124683"/>
                  </a:lnTo>
                  <a:lnTo>
                    <a:pt x="791656" y="0"/>
                  </a:lnTo>
                  <a:lnTo>
                    <a:pt x="237934" y="1373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5114657" y="1563667"/>
              <a:ext cx="412582" cy="415967"/>
            </a:xfrm>
            <a:custGeom>
              <a:rect b="b" l="l" r="r" t="t"/>
              <a:pathLst>
                <a:path extrusionOk="0" h="831934" w="825163">
                  <a:moveTo>
                    <a:pt x="825147" y="8203"/>
                  </a:moveTo>
                  <a:cubicBezTo>
                    <a:pt x="825130" y="7935"/>
                    <a:pt x="825097" y="7650"/>
                    <a:pt x="825063" y="7366"/>
                  </a:cubicBezTo>
                  <a:cubicBezTo>
                    <a:pt x="825030" y="7081"/>
                    <a:pt x="824996" y="6780"/>
                    <a:pt x="824929" y="6512"/>
                  </a:cubicBezTo>
                  <a:cubicBezTo>
                    <a:pt x="824929" y="6462"/>
                    <a:pt x="824929" y="6412"/>
                    <a:pt x="824912" y="6361"/>
                  </a:cubicBezTo>
                  <a:cubicBezTo>
                    <a:pt x="824862" y="6160"/>
                    <a:pt x="824778" y="5993"/>
                    <a:pt x="824711" y="5809"/>
                  </a:cubicBezTo>
                  <a:cubicBezTo>
                    <a:pt x="824627" y="5508"/>
                    <a:pt x="824527" y="5223"/>
                    <a:pt x="824410" y="4938"/>
                  </a:cubicBezTo>
                  <a:cubicBezTo>
                    <a:pt x="824292" y="4687"/>
                    <a:pt x="824158" y="4470"/>
                    <a:pt x="824024" y="4235"/>
                  </a:cubicBezTo>
                  <a:cubicBezTo>
                    <a:pt x="823890" y="4001"/>
                    <a:pt x="823756" y="3750"/>
                    <a:pt x="823606" y="3532"/>
                  </a:cubicBezTo>
                  <a:cubicBezTo>
                    <a:pt x="823438" y="3298"/>
                    <a:pt x="823254" y="3097"/>
                    <a:pt x="823069" y="2879"/>
                  </a:cubicBezTo>
                  <a:cubicBezTo>
                    <a:pt x="822902" y="2695"/>
                    <a:pt x="822734" y="2494"/>
                    <a:pt x="822550" y="2327"/>
                  </a:cubicBezTo>
                  <a:cubicBezTo>
                    <a:pt x="822349" y="2126"/>
                    <a:pt x="822131" y="1959"/>
                    <a:pt x="821913" y="1791"/>
                  </a:cubicBezTo>
                  <a:cubicBezTo>
                    <a:pt x="821696" y="1641"/>
                    <a:pt x="821495" y="1473"/>
                    <a:pt x="821277" y="1322"/>
                  </a:cubicBezTo>
                  <a:cubicBezTo>
                    <a:pt x="821059" y="1189"/>
                    <a:pt x="820808" y="1071"/>
                    <a:pt x="820573" y="937"/>
                  </a:cubicBezTo>
                  <a:cubicBezTo>
                    <a:pt x="820322" y="820"/>
                    <a:pt x="820087" y="686"/>
                    <a:pt x="819836" y="603"/>
                  </a:cubicBezTo>
                  <a:cubicBezTo>
                    <a:pt x="819585" y="485"/>
                    <a:pt x="819317" y="419"/>
                    <a:pt x="819032" y="352"/>
                  </a:cubicBezTo>
                  <a:cubicBezTo>
                    <a:pt x="818781" y="268"/>
                    <a:pt x="818546" y="201"/>
                    <a:pt x="818295" y="151"/>
                  </a:cubicBezTo>
                  <a:cubicBezTo>
                    <a:pt x="817976" y="100"/>
                    <a:pt x="817675" y="84"/>
                    <a:pt x="817356" y="50"/>
                  </a:cubicBezTo>
                  <a:cubicBezTo>
                    <a:pt x="817155" y="50"/>
                    <a:pt x="816971" y="0"/>
                    <a:pt x="816787" y="0"/>
                  </a:cubicBezTo>
                  <a:cubicBezTo>
                    <a:pt x="816737" y="0"/>
                    <a:pt x="816686" y="17"/>
                    <a:pt x="816619" y="17"/>
                  </a:cubicBezTo>
                  <a:cubicBezTo>
                    <a:pt x="816351" y="17"/>
                    <a:pt x="816066" y="67"/>
                    <a:pt x="815765" y="100"/>
                  </a:cubicBezTo>
                  <a:cubicBezTo>
                    <a:pt x="815480" y="134"/>
                    <a:pt x="815195" y="167"/>
                    <a:pt x="814910" y="218"/>
                  </a:cubicBezTo>
                  <a:cubicBezTo>
                    <a:pt x="814860" y="234"/>
                    <a:pt x="814810" y="234"/>
                    <a:pt x="814760" y="251"/>
                  </a:cubicBezTo>
                  <a:lnTo>
                    <a:pt x="244301" y="141758"/>
                  </a:lnTo>
                  <a:cubicBezTo>
                    <a:pt x="244100" y="141808"/>
                    <a:pt x="243932" y="141892"/>
                    <a:pt x="243748" y="141942"/>
                  </a:cubicBezTo>
                  <a:cubicBezTo>
                    <a:pt x="243446" y="142043"/>
                    <a:pt x="243161" y="142143"/>
                    <a:pt x="242877" y="142260"/>
                  </a:cubicBezTo>
                  <a:cubicBezTo>
                    <a:pt x="242625" y="142378"/>
                    <a:pt x="242407" y="142512"/>
                    <a:pt x="242173" y="142645"/>
                  </a:cubicBezTo>
                  <a:cubicBezTo>
                    <a:pt x="241938" y="142779"/>
                    <a:pt x="241704" y="142913"/>
                    <a:pt x="241469" y="143064"/>
                  </a:cubicBezTo>
                  <a:cubicBezTo>
                    <a:pt x="241251" y="143231"/>
                    <a:pt x="241034" y="143416"/>
                    <a:pt x="240833" y="143600"/>
                  </a:cubicBezTo>
                  <a:cubicBezTo>
                    <a:pt x="240632" y="143767"/>
                    <a:pt x="240430" y="143935"/>
                    <a:pt x="240263" y="144119"/>
                  </a:cubicBezTo>
                  <a:cubicBezTo>
                    <a:pt x="240062" y="144320"/>
                    <a:pt x="239911" y="144537"/>
                    <a:pt x="239744" y="144755"/>
                  </a:cubicBezTo>
                  <a:cubicBezTo>
                    <a:pt x="239576" y="144956"/>
                    <a:pt x="239409" y="145157"/>
                    <a:pt x="239258" y="145391"/>
                  </a:cubicBezTo>
                  <a:cubicBezTo>
                    <a:pt x="239124" y="145609"/>
                    <a:pt x="239006" y="145843"/>
                    <a:pt x="238889" y="146077"/>
                  </a:cubicBezTo>
                  <a:cubicBezTo>
                    <a:pt x="238755" y="146328"/>
                    <a:pt x="238638" y="146563"/>
                    <a:pt x="238537" y="146831"/>
                  </a:cubicBezTo>
                  <a:cubicBezTo>
                    <a:pt x="238420" y="147082"/>
                    <a:pt x="238353" y="147350"/>
                    <a:pt x="238286" y="147617"/>
                  </a:cubicBezTo>
                  <a:cubicBezTo>
                    <a:pt x="238219" y="147869"/>
                    <a:pt x="238135" y="148120"/>
                    <a:pt x="238085" y="148371"/>
                  </a:cubicBezTo>
                  <a:cubicBezTo>
                    <a:pt x="238035" y="148689"/>
                    <a:pt x="238018" y="148990"/>
                    <a:pt x="237984" y="149308"/>
                  </a:cubicBezTo>
                  <a:cubicBezTo>
                    <a:pt x="237984" y="149492"/>
                    <a:pt x="237934" y="149676"/>
                    <a:pt x="237934" y="149877"/>
                  </a:cubicBezTo>
                  <a:lnTo>
                    <a:pt x="237934" y="641729"/>
                  </a:lnTo>
                  <a:cubicBezTo>
                    <a:pt x="215970" y="603377"/>
                    <a:pt x="174639" y="577462"/>
                    <a:pt x="127344" y="577462"/>
                  </a:cubicBezTo>
                  <a:cubicBezTo>
                    <a:pt x="57130" y="577462"/>
                    <a:pt x="0" y="634531"/>
                    <a:pt x="0" y="704690"/>
                  </a:cubicBezTo>
                  <a:cubicBezTo>
                    <a:pt x="0" y="774849"/>
                    <a:pt x="57130" y="831934"/>
                    <a:pt x="127344" y="831934"/>
                  </a:cubicBezTo>
                  <a:cubicBezTo>
                    <a:pt x="197558" y="831934"/>
                    <a:pt x="254688" y="774849"/>
                    <a:pt x="254688" y="704690"/>
                  </a:cubicBezTo>
                  <a:lnTo>
                    <a:pt x="254688" y="298349"/>
                  </a:lnTo>
                  <a:lnTo>
                    <a:pt x="808410" y="160993"/>
                  </a:lnTo>
                  <a:lnTo>
                    <a:pt x="808410" y="522855"/>
                  </a:lnTo>
                  <a:cubicBezTo>
                    <a:pt x="786446" y="484503"/>
                    <a:pt x="745115" y="458588"/>
                    <a:pt x="697820" y="458588"/>
                  </a:cubicBezTo>
                  <a:cubicBezTo>
                    <a:pt x="627605" y="458588"/>
                    <a:pt x="570476" y="515656"/>
                    <a:pt x="570476" y="585833"/>
                  </a:cubicBezTo>
                  <a:cubicBezTo>
                    <a:pt x="570476" y="655992"/>
                    <a:pt x="627605" y="713060"/>
                    <a:pt x="697820" y="713060"/>
                  </a:cubicBezTo>
                  <a:cubicBezTo>
                    <a:pt x="765621" y="713060"/>
                    <a:pt x="821193" y="659842"/>
                    <a:pt x="824946" y="593014"/>
                  </a:cubicBezTo>
                  <a:cubicBezTo>
                    <a:pt x="825080" y="592412"/>
                    <a:pt x="825164" y="591809"/>
                    <a:pt x="825164" y="591173"/>
                  </a:cubicBezTo>
                  <a:lnTo>
                    <a:pt x="825164" y="8370"/>
                  </a:lnTo>
                  <a:cubicBezTo>
                    <a:pt x="825164" y="8320"/>
                    <a:pt x="825147" y="8270"/>
                    <a:pt x="825147" y="8203"/>
                  </a:cubicBezTo>
                  <a:close/>
                  <a:moveTo>
                    <a:pt x="127344" y="815194"/>
                  </a:moveTo>
                  <a:cubicBezTo>
                    <a:pt x="66361" y="815194"/>
                    <a:pt x="16754" y="765625"/>
                    <a:pt x="16754" y="704690"/>
                  </a:cubicBezTo>
                  <a:cubicBezTo>
                    <a:pt x="16754" y="643771"/>
                    <a:pt x="66361" y="594203"/>
                    <a:pt x="127344" y="594203"/>
                  </a:cubicBezTo>
                  <a:cubicBezTo>
                    <a:pt x="188327" y="594203"/>
                    <a:pt x="237934" y="643771"/>
                    <a:pt x="237934" y="704690"/>
                  </a:cubicBezTo>
                  <a:cubicBezTo>
                    <a:pt x="237934" y="765625"/>
                    <a:pt x="188327" y="815194"/>
                    <a:pt x="127344" y="815194"/>
                  </a:cubicBezTo>
                  <a:close/>
                  <a:moveTo>
                    <a:pt x="697820" y="696320"/>
                  </a:moveTo>
                  <a:cubicBezTo>
                    <a:pt x="636837" y="696320"/>
                    <a:pt x="587229" y="646751"/>
                    <a:pt x="587229" y="585833"/>
                  </a:cubicBezTo>
                  <a:cubicBezTo>
                    <a:pt x="587229" y="524897"/>
                    <a:pt x="636837" y="475329"/>
                    <a:pt x="697820" y="475329"/>
                  </a:cubicBezTo>
                  <a:cubicBezTo>
                    <a:pt x="758803" y="475329"/>
                    <a:pt x="808410" y="524897"/>
                    <a:pt x="808410" y="585833"/>
                  </a:cubicBezTo>
                  <a:cubicBezTo>
                    <a:pt x="808410" y="646751"/>
                    <a:pt x="758803" y="696320"/>
                    <a:pt x="697820" y="696320"/>
                  </a:cubicBezTo>
                  <a:close/>
                  <a:moveTo>
                    <a:pt x="808410" y="143750"/>
                  </a:moveTo>
                  <a:lnTo>
                    <a:pt x="254688" y="281089"/>
                  </a:lnTo>
                  <a:lnTo>
                    <a:pt x="254688" y="156423"/>
                  </a:lnTo>
                  <a:lnTo>
                    <a:pt x="808410" y="19067"/>
                  </a:lnTo>
                  <a:lnTo>
                    <a:pt x="808410" y="1437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32"/>
          <p:cNvGrpSpPr/>
          <p:nvPr/>
        </p:nvGrpSpPr>
        <p:grpSpPr>
          <a:xfrm>
            <a:off x="6928980" y="1563667"/>
            <a:ext cx="365307" cy="416176"/>
            <a:chOff x="6928980" y="1563667"/>
            <a:chExt cx="365307" cy="416176"/>
          </a:xfrm>
        </p:grpSpPr>
        <p:sp>
          <p:nvSpPr>
            <p:cNvPr id="454" name="Google Shape;454;p32"/>
            <p:cNvSpPr/>
            <p:nvPr/>
          </p:nvSpPr>
          <p:spPr>
            <a:xfrm>
              <a:off x="6933151" y="1567836"/>
              <a:ext cx="356967" cy="407838"/>
            </a:xfrm>
            <a:custGeom>
              <a:rect b="b" l="l" r="r" t="t"/>
              <a:pathLst>
                <a:path extrusionOk="0" h="815677" w="713934">
                  <a:moveTo>
                    <a:pt x="713934" y="701782"/>
                  </a:moveTo>
                  <a:lnTo>
                    <a:pt x="713934" y="815678"/>
                  </a:lnTo>
                  <a:lnTo>
                    <a:pt x="0" y="815678"/>
                  </a:lnTo>
                  <a:lnTo>
                    <a:pt x="0" y="701782"/>
                  </a:lnTo>
                  <a:cubicBezTo>
                    <a:pt x="0" y="593872"/>
                    <a:pt x="58435" y="499617"/>
                    <a:pt x="145413" y="448897"/>
                  </a:cubicBezTo>
                  <a:cubicBezTo>
                    <a:pt x="150684" y="445829"/>
                    <a:pt x="157306" y="446379"/>
                    <a:pt x="162044" y="450214"/>
                  </a:cubicBezTo>
                  <a:cubicBezTo>
                    <a:pt x="214007" y="492331"/>
                    <a:pt x="280266" y="517575"/>
                    <a:pt x="352396" y="517575"/>
                  </a:cubicBezTo>
                  <a:cubicBezTo>
                    <a:pt x="426212" y="517575"/>
                    <a:pt x="493839" y="491147"/>
                    <a:pt x="546352" y="447263"/>
                  </a:cubicBezTo>
                  <a:cubicBezTo>
                    <a:pt x="551006" y="443378"/>
                    <a:pt x="557562" y="442711"/>
                    <a:pt x="562867" y="445662"/>
                  </a:cubicBezTo>
                  <a:cubicBezTo>
                    <a:pt x="652947" y="495566"/>
                    <a:pt x="713934" y="591554"/>
                    <a:pt x="713934" y="701782"/>
                  </a:cubicBezTo>
                  <a:close/>
                  <a:moveTo>
                    <a:pt x="352396" y="430423"/>
                  </a:moveTo>
                  <a:cubicBezTo>
                    <a:pt x="471319" y="430423"/>
                    <a:pt x="567721" y="334068"/>
                    <a:pt x="567721" y="215203"/>
                  </a:cubicBezTo>
                  <a:cubicBezTo>
                    <a:pt x="567721" y="96339"/>
                    <a:pt x="471319" y="0"/>
                    <a:pt x="352396" y="0"/>
                  </a:cubicBezTo>
                  <a:cubicBezTo>
                    <a:pt x="233474" y="0"/>
                    <a:pt x="137072" y="96355"/>
                    <a:pt x="137072" y="215220"/>
                  </a:cubicBezTo>
                  <a:cubicBezTo>
                    <a:pt x="137072" y="334084"/>
                    <a:pt x="233474" y="430423"/>
                    <a:pt x="352396" y="4304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928980" y="1563667"/>
              <a:ext cx="365307" cy="416176"/>
            </a:xfrm>
            <a:custGeom>
              <a:rect b="b" l="l" r="r" t="t"/>
              <a:pathLst>
                <a:path extrusionOk="0" h="832351" w="730615">
                  <a:moveTo>
                    <a:pt x="575244" y="446713"/>
                  </a:moveTo>
                  <a:cubicBezTo>
                    <a:pt x="567004" y="442144"/>
                    <a:pt x="556594" y="443161"/>
                    <a:pt x="549338" y="449214"/>
                  </a:cubicBezTo>
                  <a:cubicBezTo>
                    <a:pt x="496591" y="493298"/>
                    <a:pt x="429615" y="517575"/>
                    <a:pt x="360737" y="517575"/>
                  </a:cubicBezTo>
                  <a:cubicBezTo>
                    <a:pt x="293477" y="517575"/>
                    <a:pt x="227752" y="494315"/>
                    <a:pt x="175639" y="452065"/>
                  </a:cubicBezTo>
                  <a:cubicBezTo>
                    <a:pt x="168233" y="446063"/>
                    <a:pt x="157740" y="445246"/>
                    <a:pt x="149550" y="450014"/>
                  </a:cubicBezTo>
                  <a:cubicBezTo>
                    <a:pt x="104876" y="476075"/>
                    <a:pt x="67427" y="513406"/>
                    <a:pt x="41253" y="557991"/>
                  </a:cubicBezTo>
                  <a:cubicBezTo>
                    <a:pt x="14263" y="603943"/>
                    <a:pt x="0" y="656547"/>
                    <a:pt x="0" y="710119"/>
                  </a:cubicBezTo>
                  <a:lnTo>
                    <a:pt x="0" y="824014"/>
                  </a:lnTo>
                  <a:cubicBezTo>
                    <a:pt x="0" y="828616"/>
                    <a:pt x="3737" y="832351"/>
                    <a:pt x="8341" y="832351"/>
                  </a:cubicBezTo>
                  <a:lnTo>
                    <a:pt x="722275" y="832351"/>
                  </a:lnTo>
                  <a:cubicBezTo>
                    <a:pt x="726879" y="832351"/>
                    <a:pt x="730616" y="828616"/>
                    <a:pt x="730616" y="824014"/>
                  </a:cubicBezTo>
                  <a:lnTo>
                    <a:pt x="730616" y="710119"/>
                  </a:lnTo>
                  <a:cubicBezTo>
                    <a:pt x="730616" y="600741"/>
                    <a:pt x="671079" y="499801"/>
                    <a:pt x="575244" y="446713"/>
                  </a:cubicBezTo>
                  <a:close/>
                  <a:moveTo>
                    <a:pt x="713934" y="815678"/>
                  </a:moveTo>
                  <a:lnTo>
                    <a:pt x="16681" y="815678"/>
                  </a:lnTo>
                  <a:lnTo>
                    <a:pt x="16681" y="710119"/>
                  </a:lnTo>
                  <a:cubicBezTo>
                    <a:pt x="16681" y="659515"/>
                    <a:pt x="30143" y="609828"/>
                    <a:pt x="55633" y="566444"/>
                  </a:cubicBezTo>
                  <a:cubicBezTo>
                    <a:pt x="80371" y="524327"/>
                    <a:pt x="115753" y="489047"/>
                    <a:pt x="157957" y="464420"/>
                  </a:cubicBezTo>
                  <a:cubicBezTo>
                    <a:pt x="160192" y="463119"/>
                    <a:pt x="163078" y="463353"/>
                    <a:pt x="165130" y="465020"/>
                  </a:cubicBezTo>
                  <a:cubicBezTo>
                    <a:pt x="220212" y="509655"/>
                    <a:pt x="289674" y="534248"/>
                    <a:pt x="360737" y="534248"/>
                  </a:cubicBezTo>
                  <a:cubicBezTo>
                    <a:pt x="433518" y="534248"/>
                    <a:pt x="504298" y="508588"/>
                    <a:pt x="560031" y="462002"/>
                  </a:cubicBezTo>
                  <a:cubicBezTo>
                    <a:pt x="562033" y="460335"/>
                    <a:pt x="564902" y="460035"/>
                    <a:pt x="567154" y="461285"/>
                  </a:cubicBezTo>
                  <a:cubicBezTo>
                    <a:pt x="657684" y="511439"/>
                    <a:pt x="713934" y="606794"/>
                    <a:pt x="713934" y="710119"/>
                  </a:cubicBezTo>
                  <a:lnTo>
                    <a:pt x="713934" y="815678"/>
                  </a:lnTo>
                  <a:close/>
                  <a:moveTo>
                    <a:pt x="360737" y="447096"/>
                  </a:moveTo>
                  <a:cubicBezTo>
                    <a:pt x="484063" y="447096"/>
                    <a:pt x="584402" y="346806"/>
                    <a:pt x="584402" y="223540"/>
                  </a:cubicBezTo>
                  <a:cubicBezTo>
                    <a:pt x="584402" y="100290"/>
                    <a:pt x="484063" y="0"/>
                    <a:pt x="360737" y="0"/>
                  </a:cubicBezTo>
                  <a:cubicBezTo>
                    <a:pt x="237411" y="0"/>
                    <a:pt x="137072" y="100290"/>
                    <a:pt x="137072" y="223557"/>
                  </a:cubicBezTo>
                  <a:cubicBezTo>
                    <a:pt x="137072" y="346823"/>
                    <a:pt x="237411" y="447096"/>
                    <a:pt x="360737" y="447096"/>
                  </a:cubicBezTo>
                  <a:close/>
                  <a:moveTo>
                    <a:pt x="360737" y="16673"/>
                  </a:moveTo>
                  <a:cubicBezTo>
                    <a:pt x="474872" y="16673"/>
                    <a:pt x="567721" y="109477"/>
                    <a:pt x="567721" y="223557"/>
                  </a:cubicBezTo>
                  <a:cubicBezTo>
                    <a:pt x="567721" y="337636"/>
                    <a:pt x="474872" y="430440"/>
                    <a:pt x="360737" y="430440"/>
                  </a:cubicBezTo>
                  <a:cubicBezTo>
                    <a:pt x="246602" y="430440"/>
                    <a:pt x="153753" y="337636"/>
                    <a:pt x="153753" y="223557"/>
                  </a:cubicBezTo>
                  <a:cubicBezTo>
                    <a:pt x="153753" y="109477"/>
                    <a:pt x="246602" y="16673"/>
                    <a:pt x="360737" y="166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32"/>
          <p:cNvGrpSpPr/>
          <p:nvPr/>
        </p:nvGrpSpPr>
        <p:grpSpPr>
          <a:xfrm>
            <a:off x="8124314" y="1621446"/>
            <a:ext cx="505251" cy="300587"/>
            <a:chOff x="8124314" y="1621446"/>
            <a:chExt cx="505251" cy="300587"/>
          </a:xfrm>
        </p:grpSpPr>
        <p:sp>
          <p:nvSpPr>
            <p:cNvPr id="457" name="Google Shape;457;p32"/>
            <p:cNvSpPr/>
            <p:nvPr/>
          </p:nvSpPr>
          <p:spPr>
            <a:xfrm>
              <a:off x="8129337" y="1626503"/>
              <a:ext cx="495154" cy="290471"/>
            </a:xfrm>
            <a:custGeom>
              <a:rect b="b" l="l" r="r" t="t"/>
              <a:pathLst>
                <a:path extrusionOk="0" h="580941" w="990308">
                  <a:moveTo>
                    <a:pt x="983531" y="309549"/>
                  </a:moveTo>
                  <a:cubicBezTo>
                    <a:pt x="975044" y="321203"/>
                    <a:pt x="763857" y="580941"/>
                    <a:pt x="495350" y="580941"/>
                  </a:cubicBezTo>
                  <a:lnTo>
                    <a:pt x="494601" y="580941"/>
                  </a:lnTo>
                  <a:cubicBezTo>
                    <a:pt x="383387" y="580739"/>
                    <a:pt x="262714" y="534084"/>
                    <a:pt x="148320" y="445245"/>
                  </a:cubicBezTo>
                  <a:cubicBezTo>
                    <a:pt x="96530" y="405489"/>
                    <a:pt x="49197" y="360433"/>
                    <a:pt x="7170" y="310622"/>
                  </a:cubicBezTo>
                  <a:cubicBezTo>
                    <a:pt x="-2390" y="298847"/>
                    <a:pt x="-2390" y="281993"/>
                    <a:pt x="7170" y="270340"/>
                  </a:cubicBezTo>
                  <a:cubicBezTo>
                    <a:pt x="15677" y="259718"/>
                    <a:pt x="226864" y="0"/>
                    <a:pt x="495371" y="0"/>
                  </a:cubicBezTo>
                  <a:lnTo>
                    <a:pt x="496120" y="0"/>
                  </a:lnTo>
                  <a:cubicBezTo>
                    <a:pt x="607334" y="202"/>
                    <a:pt x="728007" y="46857"/>
                    <a:pt x="842401" y="135696"/>
                  </a:cubicBezTo>
                  <a:cubicBezTo>
                    <a:pt x="894191" y="175351"/>
                    <a:pt x="941524" y="220407"/>
                    <a:pt x="983551" y="270320"/>
                  </a:cubicBezTo>
                  <a:cubicBezTo>
                    <a:pt x="992564" y="281771"/>
                    <a:pt x="992564" y="297997"/>
                    <a:pt x="983531" y="3095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124314" y="1621446"/>
              <a:ext cx="505251" cy="300587"/>
            </a:xfrm>
            <a:custGeom>
              <a:rect b="b" l="l" r="r" t="t"/>
              <a:pathLst>
                <a:path extrusionOk="0" h="601173" w="1010503">
                  <a:moveTo>
                    <a:pt x="1001537" y="274184"/>
                  </a:moveTo>
                  <a:lnTo>
                    <a:pt x="1001334" y="273921"/>
                  </a:lnTo>
                  <a:cubicBezTo>
                    <a:pt x="959125" y="223786"/>
                    <a:pt x="911103" y="177961"/>
                    <a:pt x="858645" y="137820"/>
                  </a:cubicBezTo>
                  <a:cubicBezTo>
                    <a:pt x="742813" y="47869"/>
                    <a:pt x="620945" y="223"/>
                    <a:pt x="506146" y="0"/>
                  </a:cubicBezTo>
                  <a:lnTo>
                    <a:pt x="505396" y="0"/>
                  </a:lnTo>
                  <a:cubicBezTo>
                    <a:pt x="232009" y="0"/>
                    <a:pt x="18289" y="262935"/>
                    <a:pt x="9398" y="274042"/>
                  </a:cubicBezTo>
                  <a:cubicBezTo>
                    <a:pt x="-3139" y="289358"/>
                    <a:pt x="-3160" y="311674"/>
                    <a:pt x="9499" y="327252"/>
                  </a:cubicBezTo>
                  <a:cubicBezTo>
                    <a:pt x="51688" y="377286"/>
                    <a:pt x="99710" y="423091"/>
                    <a:pt x="152168" y="463353"/>
                  </a:cubicBezTo>
                  <a:cubicBezTo>
                    <a:pt x="268000" y="553304"/>
                    <a:pt x="389888" y="600951"/>
                    <a:pt x="504667" y="601173"/>
                  </a:cubicBezTo>
                  <a:lnTo>
                    <a:pt x="505417" y="601173"/>
                  </a:lnTo>
                  <a:cubicBezTo>
                    <a:pt x="568163" y="601173"/>
                    <a:pt x="632875" y="587193"/>
                    <a:pt x="697748" y="559597"/>
                  </a:cubicBezTo>
                  <a:cubicBezTo>
                    <a:pt x="749780" y="537483"/>
                    <a:pt x="802056" y="506589"/>
                    <a:pt x="853136" y="467784"/>
                  </a:cubicBezTo>
                  <a:cubicBezTo>
                    <a:pt x="943631" y="399056"/>
                    <a:pt x="997810" y="330732"/>
                    <a:pt x="1001577" y="325877"/>
                  </a:cubicBezTo>
                  <a:lnTo>
                    <a:pt x="1001577" y="325877"/>
                  </a:lnTo>
                  <a:cubicBezTo>
                    <a:pt x="1013486" y="310601"/>
                    <a:pt x="1013486" y="289338"/>
                    <a:pt x="1001537" y="274184"/>
                  </a:cubicBezTo>
                  <a:close/>
                  <a:moveTo>
                    <a:pt x="985597" y="313454"/>
                  </a:moveTo>
                  <a:lnTo>
                    <a:pt x="985394" y="313717"/>
                  </a:lnTo>
                  <a:cubicBezTo>
                    <a:pt x="983450" y="316388"/>
                    <a:pt x="774085" y="580941"/>
                    <a:pt x="505417" y="580941"/>
                  </a:cubicBezTo>
                  <a:lnTo>
                    <a:pt x="504687" y="580941"/>
                  </a:lnTo>
                  <a:cubicBezTo>
                    <a:pt x="394445" y="580739"/>
                    <a:pt x="276851" y="534549"/>
                    <a:pt x="164563" y="447349"/>
                  </a:cubicBezTo>
                  <a:cubicBezTo>
                    <a:pt x="113219" y="407938"/>
                    <a:pt x="66251" y="363144"/>
                    <a:pt x="25115" y="314365"/>
                  </a:cubicBezTo>
                  <a:cubicBezTo>
                    <a:pt x="18613" y="306353"/>
                    <a:pt x="18593" y="294780"/>
                    <a:pt x="25155" y="286768"/>
                  </a:cubicBezTo>
                  <a:cubicBezTo>
                    <a:pt x="27464" y="283895"/>
                    <a:pt x="82515" y="215633"/>
                    <a:pt x="169951" y="149373"/>
                  </a:cubicBezTo>
                  <a:cubicBezTo>
                    <a:pt x="219755" y="111620"/>
                    <a:pt x="270593" y="81616"/>
                    <a:pt x="321025" y="60190"/>
                  </a:cubicBezTo>
                  <a:cubicBezTo>
                    <a:pt x="383387" y="33666"/>
                    <a:pt x="445424" y="20232"/>
                    <a:pt x="505417" y="20232"/>
                  </a:cubicBezTo>
                  <a:lnTo>
                    <a:pt x="506146" y="20232"/>
                  </a:lnTo>
                  <a:cubicBezTo>
                    <a:pt x="616388" y="20434"/>
                    <a:pt x="733982" y="66624"/>
                    <a:pt x="846290" y="153844"/>
                  </a:cubicBezTo>
                  <a:cubicBezTo>
                    <a:pt x="897593" y="193114"/>
                    <a:pt x="944501" y="237847"/>
                    <a:pt x="985738" y="286829"/>
                  </a:cubicBezTo>
                  <a:cubicBezTo>
                    <a:pt x="991794" y="294638"/>
                    <a:pt x="991754" y="305564"/>
                    <a:pt x="985597" y="313454"/>
                  </a:cubicBezTo>
                  <a:close/>
                  <a:moveTo>
                    <a:pt x="505214" y="65410"/>
                  </a:moveTo>
                  <a:cubicBezTo>
                    <a:pt x="375386" y="65410"/>
                    <a:pt x="269782" y="170920"/>
                    <a:pt x="269782" y="300587"/>
                  </a:cubicBezTo>
                  <a:cubicBezTo>
                    <a:pt x="269782" y="430274"/>
                    <a:pt x="375407" y="535763"/>
                    <a:pt x="505214" y="535763"/>
                  </a:cubicBezTo>
                  <a:cubicBezTo>
                    <a:pt x="635042" y="535763"/>
                    <a:pt x="740646" y="430253"/>
                    <a:pt x="740646" y="300587"/>
                  </a:cubicBezTo>
                  <a:cubicBezTo>
                    <a:pt x="740646" y="170900"/>
                    <a:pt x="635021" y="65410"/>
                    <a:pt x="505214" y="65410"/>
                  </a:cubicBezTo>
                  <a:close/>
                  <a:moveTo>
                    <a:pt x="505214" y="515531"/>
                  </a:moveTo>
                  <a:cubicBezTo>
                    <a:pt x="386567" y="515531"/>
                    <a:pt x="290036" y="419106"/>
                    <a:pt x="290036" y="300587"/>
                  </a:cubicBezTo>
                  <a:cubicBezTo>
                    <a:pt x="290036" y="182068"/>
                    <a:pt x="386567" y="85642"/>
                    <a:pt x="505214" y="85642"/>
                  </a:cubicBezTo>
                  <a:cubicBezTo>
                    <a:pt x="623862" y="85642"/>
                    <a:pt x="720392" y="182068"/>
                    <a:pt x="720392" y="300587"/>
                  </a:cubicBezTo>
                  <a:cubicBezTo>
                    <a:pt x="720392" y="419106"/>
                    <a:pt x="623862" y="515531"/>
                    <a:pt x="505214" y="515531"/>
                  </a:cubicBezTo>
                  <a:close/>
                  <a:moveTo>
                    <a:pt x="505214" y="163636"/>
                  </a:moveTo>
                  <a:cubicBezTo>
                    <a:pt x="429626" y="163636"/>
                    <a:pt x="368135" y="225061"/>
                    <a:pt x="368135" y="300566"/>
                  </a:cubicBezTo>
                  <a:cubicBezTo>
                    <a:pt x="368135" y="376072"/>
                    <a:pt x="429626" y="437497"/>
                    <a:pt x="505214" y="437497"/>
                  </a:cubicBezTo>
                  <a:cubicBezTo>
                    <a:pt x="580802" y="437497"/>
                    <a:pt x="642293" y="376072"/>
                    <a:pt x="642293" y="300566"/>
                  </a:cubicBezTo>
                  <a:cubicBezTo>
                    <a:pt x="642293" y="225081"/>
                    <a:pt x="580802" y="163636"/>
                    <a:pt x="505214" y="163636"/>
                  </a:cubicBezTo>
                  <a:close/>
                  <a:moveTo>
                    <a:pt x="505214" y="417285"/>
                  </a:moveTo>
                  <a:cubicBezTo>
                    <a:pt x="440786" y="417285"/>
                    <a:pt x="388389" y="364924"/>
                    <a:pt x="388389" y="300587"/>
                  </a:cubicBezTo>
                  <a:cubicBezTo>
                    <a:pt x="388389" y="236249"/>
                    <a:pt x="440807" y="183889"/>
                    <a:pt x="505214" y="183889"/>
                  </a:cubicBezTo>
                  <a:cubicBezTo>
                    <a:pt x="569622" y="183889"/>
                    <a:pt x="622039" y="236249"/>
                    <a:pt x="622039" y="300587"/>
                  </a:cubicBezTo>
                  <a:cubicBezTo>
                    <a:pt x="622039" y="364924"/>
                    <a:pt x="569642" y="417285"/>
                    <a:pt x="505214" y="4172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32"/>
          <p:cNvGrpSpPr/>
          <p:nvPr/>
        </p:nvGrpSpPr>
        <p:grpSpPr>
          <a:xfrm>
            <a:off x="4708490" y="2348591"/>
            <a:ext cx="416344" cy="416327"/>
            <a:chOff x="4708490" y="2348591"/>
            <a:chExt cx="416344" cy="416327"/>
          </a:xfrm>
        </p:grpSpPr>
        <p:sp>
          <p:nvSpPr>
            <p:cNvPr id="460" name="Google Shape;460;p32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32690" y="139015"/>
                  </a:moveTo>
                  <a:cubicBezTo>
                    <a:pt x="832690" y="151412"/>
                    <a:pt x="827864" y="163060"/>
                    <a:pt x="819095" y="171829"/>
                  </a:cubicBezTo>
                  <a:lnTo>
                    <a:pt x="754299" y="236625"/>
                  </a:lnTo>
                  <a:cubicBezTo>
                    <a:pt x="754016" y="237058"/>
                    <a:pt x="753683" y="237457"/>
                    <a:pt x="753317" y="237823"/>
                  </a:cubicBezTo>
                  <a:cubicBezTo>
                    <a:pt x="752951" y="238189"/>
                    <a:pt x="752551" y="238522"/>
                    <a:pt x="752119" y="238805"/>
                  </a:cubicBezTo>
                  <a:lnTo>
                    <a:pt x="727209" y="263715"/>
                  </a:lnTo>
                  <a:cubicBezTo>
                    <a:pt x="726809" y="264514"/>
                    <a:pt x="726293" y="265246"/>
                    <a:pt x="725628" y="265912"/>
                  </a:cubicBezTo>
                  <a:cubicBezTo>
                    <a:pt x="724979" y="266561"/>
                    <a:pt x="724247" y="267077"/>
                    <a:pt x="723465" y="267459"/>
                  </a:cubicBezTo>
                  <a:lnTo>
                    <a:pt x="210935" y="779988"/>
                  </a:lnTo>
                  <a:cubicBezTo>
                    <a:pt x="210736" y="780188"/>
                    <a:pt x="210536" y="780371"/>
                    <a:pt x="210320" y="780538"/>
                  </a:cubicBezTo>
                  <a:cubicBezTo>
                    <a:pt x="210120" y="780721"/>
                    <a:pt x="209887" y="780870"/>
                    <a:pt x="209671" y="781020"/>
                  </a:cubicBezTo>
                  <a:cubicBezTo>
                    <a:pt x="209454" y="781170"/>
                    <a:pt x="209238" y="781303"/>
                    <a:pt x="209022" y="781420"/>
                  </a:cubicBezTo>
                  <a:cubicBezTo>
                    <a:pt x="208988" y="781436"/>
                    <a:pt x="208939" y="781469"/>
                    <a:pt x="208889" y="781486"/>
                  </a:cubicBezTo>
                  <a:cubicBezTo>
                    <a:pt x="208672" y="781603"/>
                    <a:pt x="208456" y="781702"/>
                    <a:pt x="208240" y="781786"/>
                  </a:cubicBezTo>
                  <a:cubicBezTo>
                    <a:pt x="208040" y="781869"/>
                    <a:pt x="207824" y="781952"/>
                    <a:pt x="207624" y="782019"/>
                  </a:cubicBezTo>
                  <a:cubicBezTo>
                    <a:pt x="207507" y="782052"/>
                    <a:pt x="207408" y="782085"/>
                    <a:pt x="207291" y="782118"/>
                  </a:cubicBezTo>
                  <a:lnTo>
                    <a:pt x="207258" y="782118"/>
                  </a:lnTo>
                  <a:lnTo>
                    <a:pt x="70893" y="820191"/>
                  </a:lnTo>
                  <a:lnTo>
                    <a:pt x="28927" y="831905"/>
                  </a:lnTo>
                  <a:cubicBezTo>
                    <a:pt x="27130" y="832421"/>
                    <a:pt x="25266" y="832654"/>
                    <a:pt x="23402" y="832654"/>
                  </a:cubicBezTo>
                  <a:cubicBezTo>
                    <a:pt x="17512" y="832654"/>
                    <a:pt x="11555" y="830191"/>
                    <a:pt x="7012" y="825649"/>
                  </a:cubicBezTo>
                  <a:cubicBezTo>
                    <a:pt x="1038" y="819675"/>
                    <a:pt x="-1358" y="811272"/>
                    <a:pt x="755" y="803734"/>
                  </a:cubicBezTo>
                  <a:lnTo>
                    <a:pt x="12470" y="761768"/>
                  </a:lnTo>
                  <a:lnTo>
                    <a:pt x="50542" y="625369"/>
                  </a:lnTo>
                  <a:cubicBezTo>
                    <a:pt x="50642" y="625020"/>
                    <a:pt x="50758" y="624671"/>
                    <a:pt x="50908" y="624338"/>
                  </a:cubicBezTo>
                  <a:cubicBezTo>
                    <a:pt x="50991" y="624121"/>
                    <a:pt x="51091" y="623922"/>
                    <a:pt x="51191" y="623739"/>
                  </a:cubicBezTo>
                  <a:cubicBezTo>
                    <a:pt x="51308" y="623506"/>
                    <a:pt x="51441" y="623289"/>
                    <a:pt x="51574" y="623073"/>
                  </a:cubicBezTo>
                  <a:cubicBezTo>
                    <a:pt x="51624" y="623007"/>
                    <a:pt x="51674" y="622940"/>
                    <a:pt x="51707" y="622873"/>
                  </a:cubicBezTo>
                  <a:cubicBezTo>
                    <a:pt x="51990" y="622457"/>
                    <a:pt x="52323" y="622058"/>
                    <a:pt x="52672" y="621725"/>
                  </a:cubicBezTo>
                  <a:cubicBezTo>
                    <a:pt x="52789" y="621592"/>
                    <a:pt x="52922" y="621476"/>
                    <a:pt x="53038" y="621359"/>
                  </a:cubicBezTo>
                  <a:lnTo>
                    <a:pt x="567065" y="107332"/>
                  </a:lnTo>
                  <a:lnTo>
                    <a:pt x="594954" y="79460"/>
                  </a:lnTo>
                  <a:lnTo>
                    <a:pt x="660832" y="13566"/>
                  </a:lnTo>
                  <a:cubicBezTo>
                    <a:pt x="678919" y="-4522"/>
                    <a:pt x="708372" y="-4522"/>
                    <a:pt x="726443" y="13566"/>
                  </a:cubicBezTo>
                  <a:lnTo>
                    <a:pt x="819095" y="106217"/>
                  </a:lnTo>
                  <a:cubicBezTo>
                    <a:pt x="827864" y="114970"/>
                    <a:pt x="832690" y="126618"/>
                    <a:pt x="832690" y="1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4716802" y="2356907"/>
              <a:ext cx="399712" cy="399699"/>
            </a:xfrm>
            <a:custGeom>
              <a:rect b="b" l="l" r="r" t="t"/>
              <a:pathLst>
                <a:path extrusionOk="0" h="799397" w="799424">
                  <a:moveTo>
                    <a:pt x="109296" y="690107"/>
                  </a:moveTo>
                  <a:lnTo>
                    <a:pt x="172478" y="753290"/>
                  </a:lnTo>
                  <a:lnTo>
                    <a:pt x="54351" y="786270"/>
                  </a:lnTo>
                  <a:lnTo>
                    <a:pt x="13133" y="745053"/>
                  </a:lnTo>
                  <a:lnTo>
                    <a:pt x="46114" y="626925"/>
                  </a:lnTo>
                  <a:lnTo>
                    <a:pt x="109296" y="690107"/>
                  </a:lnTo>
                  <a:close/>
                  <a:moveTo>
                    <a:pt x="154" y="791578"/>
                  </a:moveTo>
                  <a:cubicBezTo>
                    <a:pt x="-445" y="793692"/>
                    <a:pt x="803" y="795888"/>
                    <a:pt x="2168" y="797236"/>
                  </a:cubicBezTo>
                  <a:cubicBezTo>
                    <a:pt x="3515" y="798600"/>
                    <a:pt x="5728" y="799832"/>
                    <a:pt x="7825" y="799249"/>
                  </a:cubicBezTo>
                  <a:lnTo>
                    <a:pt x="35947" y="791395"/>
                  </a:lnTo>
                  <a:lnTo>
                    <a:pt x="8008" y="763457"/>
                  </a:lnTo>
                  <a:lnTo>
                    <a:pt x="154" y="791578"/>
                  </a:lnTo>
                  <a:close/>
                  <a:moveTo>
                    <a:pt x="790705" y="101350"/>
                  </a:moveTo>
                  <a:lnTo>
                    <a:pt x="698053" y="8699"/>
                  </a:lnTo>
                  <a:cubicBezTo>
                    <a:pt x="686455" y="-2900"/>
                    <a:pt x="667585" y="-2900"/>
                    <a:pt x="655971" y="8699"/>
                  </a:cubicBezTo>
                  <a:lnTo>
                    <a:pt x="595967" y="68702"/>
                  </a:lnTo>
                  <a:lnTo>
                    <a:pt x="730701" y="203437"/>
                  </a:lnTo>
                  <a:lnTo>
                    <a:pt x="790705" y="143433"/>
                  </a:lnTo>
                  <a:cubicBezTo>
                    <a:pt x="793517" y="140621"/>
                    <a:pt x="795697" y="137343"/>
                    <a:pt x="797178" y="133782"/>
                  </a:cubicBezTo>
                  <a:cubicBezTo>
                    <a:pt x="798659" y="130221"/>
                    <a:pt x="799424" y="126360"/>
                    <a:pt x="799424" y="122383"/>
                  </a:cubicBezTo>
                  <a:cubicBezTo>
                    <a:pt x="799424" y="114446"/>
                    <a:pt x="796329" y="106958"/>
                    <a:pt x="790705" y="101350"/>
                  </a:cubicBezTo>
                  <a:close/>
                  <a:moveTo>
                    <a:pt x="568095" y="96591"/>
                  </a:moveTo>
                  <a:lnTo>
                    <a:pt x="635370" y="163883"/>
                  </a:lnTo>
                  <a:cubicBezTo>
                    <a:pt x="635404" y="163900"/>
                    <a:pt x="635420" y="163917"/>
                    <a:pt x="635453" y="163950"/>
                  </a:cubicBezTo>
                  <a:cubicBezTo>
                    <a:pt x="635487" y="163983"/>
                    <a:pt x="635503" y="164000"/>
                    <a:pt x="635520" y="164033"/>
                  </a:cubicBezTo>
                  <a:lnTo>
                    <a:pt x="702812" y="231325"/>
                  </a:lnTo>
                  <a:lnTo>
                    <a:pt x="718936" y="215201"/>
                  </a:lnTo>
                  <a:lnTo>
                    <a:pt x="584202" y="80467"/>
                  </a:lnTo>
                  <a:lnTo>
                    <a:pt x="568095" y="96591"/>
                  </a:lnTo>
                  <a:close/>
                  <a:moveTo>
                    <a:pt x="126951" y="684234"/>
                  </a:moveTo>
                  <a:lnTo>
                    <a:pt x="188419" y="745702"/>
                  </a:lnTo>
                  <a:lnTo>
                    <a:pt x="691048" y="243090"/>
                  </a:lnTo>
                  <a:lnTo>
                    <a:pt x="629563" y="181605"/>
                  </a:lnTo>
                  <a:lnTo>
                    <a:pt x="126951" y="684234"/>
                  </a:lnTo>
                  <a:close/>
                  <a:moveTo>
                    <a:pt x="617798" y="169841"/>
                  </a:moveTo>
                  <a:lnTo>
                    <a:pt x="556330" y="108356"/>
                  </a:lnTo>
                  <a:lnTo>
                    <a:pt x="53702" y="610984"/>
                  </a:lnTo>
                  <a:lnTo>
                    <a:pt x="115187" y="672469"/>
                  </a:lnTo>
                  <a:lnTo>
                    <a:pt x="617798" y="1698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4708490" y="2348591"/>
              <a:ext cx="416344" cy="416327"/>
            </a:xfrm>
            <a:custGeom>
              <a:rect b="b" l="l" r="r" t="t"/>
              <a:pathLst>
                <a:path extrusionOk="0" h="832654" w="832689">
                  <a:moveTo>
                    <a:pt x="819095" y="106217"/>
                  </a:moveTo>
                  <a:lnTo>
                    <a:pt x="726443" y="13566"/>
                  </a:lnTo>
                  <a:cubicBezTo>
                    <a:pt x="708372" y="-4522"/>
                    <a:pt x="678919" y="-4522"/>
                    <a:pt x="660832" y="13566"/>
                  </a:cubicBezTo>
                  <a:lnTo>
                    <a:pt x="594954" y="79460"/>
                  </a:lnTo>
                  <a:lnTo>
                    <a:pt x="567065" y="107332"/>
                  </a:lnTo>
                  <a:lnTo>
                    <a:pt x="53038" y="621359"/>
                  </a:lnTo>
                  <a:cubicBezTo>
                    <a:pt x="52922" y="621476"/>
                    <a:pt x="52789" y="621592"/>
                    <a:pt x="52672" y="621725"/>
                  </a:cubicBezTo>
                  <a:cubicBezTo>
                    <a:pt x="52323" y="622058"/>
                    <a:pt x="51990" y="622457"/>
                    <a:pt x="51707" y="622873"/>
                  </a:cubicBezTo>
                  <a:cubicBezTo>
                    <a:pt x="51674" y="622940"/>
                    <a:pt x="51624" y="623007"/>
                    <a:pt x="51574" y="623073"/>
                  </a:cubicBezTo>
                  <a:cubicBezTo>
                    <a:pt x="51441" y="623289"/>
                    <a:pt x="51308" y="623506"/>
                    <a:pt x="51191" y="623739"/>
                  </a:cubicBezTo>
                  <a:cubicBezTo>
                    <a:pt x="51091" y="623922"/>
                    <a:pt x="50991" y="624121"/>
                    <a:pt x="50908" y="624338"/>
                  </a:cubicBezTo>
                  <a:cubicBezTo>
                    <a:pt x="50758" y="624671"/>
                    <a:pt x="50642" y="625020"/>
                    <a:pt x="50542" y="625369"/>
                  </a:cubicBezTo>
                  <a:lnTo>
                    <a:pt x="12470" y="761768"/>
                  </a:lnTo>
                  <a:lnTo>
                    <a:pt x="755" y="803734"/>
                  </a:lnTo>
                  <a:cubicBezTo>
                    <a:pt x="-1358" y="811272"/>
                    <a:pt x="1038" y="819675"/>
                    <a:pt x="7012" y="825649"/>
                  </a:cubicBezTo>
                  <a:cubicBezTo>
                    <a:pt x="11555" y="830191"/>
                    <a:pt x="17512" y="832654"/>
                    <a:pt x="23402" y="832654"/>
                  </a:cubicBezTo>
                  <a:cubicBezTo>
                    <a:pt x="25266" y="832654"/>
                    <a:pt x="27130" y="832421"/>
                    <a:pt x="28927" y="831905"/>
                  </a:cubicBezTo>
                  <a:lnTo>
                    <a:pt x="70893" y="820191"/>
                  </a:lnTo>
                  <a:lnTo>
                    <a:pt x="207258" y="782118"/>
                  </a:lnTo>
                  <a:lnTo>
                    <a:pt x="207291" y="782118"/>
                  </a:lnTo>
                  <a:cubicBezTo>
                    <a:pt x="207408" y="782085"/>
                    <a:pt x="207507" y="782052"/>
                    <a:pt x="207624" y="782019"/>
                  </a:cubicBezTo>
                  <a:cubicBezTo>
                    <a:pt x="207824" y="781952"/>
                    <a:pt x="208040" y="781869"/>
                    <a:pt x="208240" y="781786"/>
                  </a:cubicBezTo>
                  <a:cubicBezTo>
                    <a:pt x="208456" y="781702"/>
                    <a:pt x="208672" y="781603"/>
                    <a:pt x="208889" y="781486"/>
                  </a:cubicBezTo>
                  <a:cubicBezTo>
                    <a:pt x="208939" y="781469"/>
                    <a:pt x="208988" y="781436"/>
                    <a:pt x="209022" y="781420"/>
                  </a:cubicBezTo>
                  <a:cubicBezTo>
                    <a:pt x="209238" y="781303"/>
                    <a:pt x="209454" y="781170"/>
                    <a:pt x="209671" y="781020"/>
                  </a:cubicBezTo>
                  <a:cubicBezTo>
                    <a:pt x="209887" y="780870"/>
                    <a:pt x="210120" y="780721"/>
                    <a:pt x="210320" y="780538"/>
                  </a:cubicBezTo>
                  <a:cubicBezTo>
                    <a:pt x="210536" y="780371"/>
                    <a:pt x="210736" y="780188"/>
                    <a:pt x="210935" y="779988"/>
                  </a:cubicBezTo>
                  <a:lnTo>
                    <a:pt x="723465" y="267459"/>
                  </a:lnTo>
                  <a:cubicBezTo>
                    <a:pt x="724247" y="267077"/>
                    <a:pt x="724979" y="266561"/>
                    <a:pt x="725628" y="265912"/>
                  </a:cubicBezTo>
                  <a:cubicBezTo>
                    <a:pt x="726293" y="265246"/>
                    <a:pt x="726809" y="264514"/>
                    <a:pt x="727209" y="263715"/>
                  </a:cubicBezTo>
                  <a:lnTo>
                    <a:pt x="752119" y="238805"/>
                  </a:lnTo>
                  <a:cubicBezTo>
                    <a:pt x="752551" y="238522"/>
                    <a:pt x="752951" y="238189"/>
                    <a:pt x="753317" y="237823"/>
                  </a:cubicBezTo>
                  <a:cubicBezTo>
                    <a:pt x="753683" y="237457"/>
                    <a:pt x="754016" y="237058"/>
                    <a:pt x="754299" y="236625"/>
                  </a:cubicBezTo>
                  <a:lnTo>
                    <a:pt x="819095" y="171829"/>
                  </a:lnTo>
                  <a:cubicBezTo>
                    <a:pt x="827864" y="163060"/>
                    <a:pt x="832690" y="151412"/>
                    <a:pt x="832690" y="139015"/>
                  </a:cubicBezTo>
                  <a:cubicBezTo>
                    <a:pt x="832690" y="126618"/>
                    <a:pt x="827864" y="114970"/>
                    <a:pt x="819095" y="106217"/>
                  </a:cubicBezTo>
                  <a:close/>
                  <a:moveTo>
                    <a:pt x="747326" y="220068"/>
                  </a:moveTo>
                  <a:lnTo>
                    <a:pt x="612592" y="85334"/>
                  </a:lnTo>
                  <a:lnTo>
                    <a:pt x="672596" y="25330"/>
                  </a:lnTo>
                  <a:cubicBezTo>
                    <a:pt x="684211" y="13732"/>
                    <a:pt x="703081" y="13732"/>
                    <a:pt x="714679" y="25330"/>
                  </a:cubicBezTo>
                  <a:lnTo>
                    <a:pt x="807330" y="117982"/>
                  </a:lnTo>
                  <a:cubicBezTo>
                    <a:pt x="812955" y="123590"/>
                    <a:pt x="816050" y="131078"/>
                    <a:pt x="816050" y="139015"/>
                  </a:cubicBezTo>
                  <a:cubicBezTo>
                    <a:pt x="816050" y="142992"/>
                    <a:pt x="815284" y="146852"/>
                    <a:pt x="813803" y="150413"/>
                  </a:cubicBezTo>
                  <a:cubicBezTo>
                    <a:pt x="812322" y="153974"/>
                    <a:pt x="810142" y="157252"/>
                    <a:pt x="807330" y="160065"/>
                  </a:cubicBezTo>
                  <a:lnTo>
                    <a:pt x="747326" y="220068"/>
                  </a:lnTo>
                  <a:close/>
                  <a:moveTo>
                    <a:pt x="719438" y="247957"/>
                  </a:moveTo>
                  <a:lnTo>
                    <a:pt x="652145" y="180665"/>
                  </a:lnTo>
                  <a:cubicBezTo>
                    <a:pt x="652129" y="180632"/>
                    <a:pt x="652112" y="180615"/>
                    <a:pt x="652079" y="180582"/>
                  </a:cubicBezTo>
                  <a:cubicBezTo>
                    <a:pt x="652046" y="180548"/>
                    <a:pt x="652029" y="180532"/>
                    <a:pt x="651996" y="180515"/>
                  </a:cubicBezTo>
                  <a:lnTo>
                    <a:pt x="584720" y="113223"/>
                  </a:lnTo>
                  <a:lnTo>
                    <a:pt x="600828" y="97099"/>
                  </a:lnTo>
                  <a:lnTo>
                    <a:pt x="735562" y="231833"/>
                  </a:lnTo>
                  <a:lnTo>
                    <a:pt x="719438" y="247957"/>
                  </a:lnTo>
                  <a:close/>
                  <a:moveTo>
                    <a:pt x="572956" y="124987"/>
                  </a:moveTo>
                  <a:lnTo>
                    <a:pt x="634424" y="186472"/>
                  </a:lnTo>
                  <a:lnTo>
                    <a:pt x="131812" y="689101"/>
                  </a:lnTo>
                  <a:lnTo>
                    <a:pt x="70327" y="627616"/>
                  </a:lnTo>
                  <a:lnTo>
                    <a:pt x="572956" y="124987"/>
                  </a:lnTo>
                  <a:close/>
                  <a:moveTo>
                    <a:pt x="205045" y="762333"/>
                  </a:moveTo>
                  <a:lnTo>
                    <a:pt x="143577" y="700865"/>
                  </a:lnTo>
                  <a:lnTo>
                    <a:pt x="646188" y="198237"/>
                  </a:lnTo>
                  <a:lnTo>
                    <a:pt x="707673" y="259722"/>
                  </a:lnTo>
                  <a:lnTo>
                    <a:pt x="205045" y="762333"/>
                  </a:lnTo>
                  <a:close/>
                  <a:moveTo>
                    <a:pt x="24451" y="815881"/>
                  </a:moveTo>
                  <a:cubicBezTo>
                    <a:pt x="22354" y="816463"/>
                    <a:pt x="20141" y="815232"/>
                    <a:pt x="18793" y="813868"/>
                  </a:cubicBezTo>
                  <a:cubicBezTo>
                    <a:pt x="17429" y="812520"/>
                    <a:pt x="16181" y="810323"/>
                    <a:pt x="16780" y="808210"/>
                  </a:cubicBezTo>
                  <a:lnTo>
                    <a:pt x="24634" y="780088"/>
                  </a:lnTo>
                  <a:lnTo>
                    <a:pt x="52572" y="808027"/>
                  </a:lnTo>
                  <a:lnTo>
                    <a:pt x="24451" y="815881"/>
                  </a:lnTo>
                  <a:close/>
                  <a:moveTo>
                    <a:pt x="70976" y="802902"/>
                  </a:moveTo>
                  <a:lnTo>
                    <a:pt x="29759" y="761684"/>
                  </a:lnTo>
                  <a:lnTo>
                    <a:pt x="62739" y="643557"/>
                  </a:lnTo>
                  <a:lnTo>
                    <a:pt x="125921" y="706739"/>
                  </a:lnTo>
                  <a:lnTo>
                    <a:pt x="189104" y="769921"/>
                  </a:lnTo>
                  <a:lnTo>
                    <a:pt x="70976" y="8029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32"/>
          <p:cNvGrpSpPr/>
          <p:nvPr/>
        </p:nvGrpSpPr>
        <p:grpSpPr>
          <a:xfrm>
            <a:off x="3955019" y="2348644"/>
            <a:ext cx="483489" cy="415797"/>
            <a:chOff x="3955019" y="2348644"/>
            <a:chExt cx="483489" cy="415797"/>
          </a:xfrm>
        </p:grpSpPr>
        <p:sp>
          <p:nvSpPr>
            <p:cNvPr id="464" name="Google Shape;464;p32"/>
            <p:cNvSpPr/>
            <p:nvPr/>
          </p:nvSpPr>
          <p:spPr>
            <a:xfrm>
              <a:off x="3959856" y="2353481"/>
              <a:ext cx="473825" cy="406126"/>
            </a:xfrm>
            <a:custGeom>
              <a:rect b="b" l="l" r="r" t="t"/>
              <a:pathLst>
                <a:path extrusionOk="0" h="812251" w="947650">
                  <a:moveTo>
                    <a:pt x="44967" y="798973"/>
                  </a:moveTo>
                  <a:cubicBezTo>
                    <a:pt x="64935" y="786551"/>
                    <a:pt x="122149" y="745628"/>
                    <a:pt x="154520" y="667574"/>
                  </a:cubicBezTo>
                  <a:cubicBezTo>
                    <a:pt x="156436" y="662969"/>
                    <a:pt x="154985" y="657610"/>
                    <a:pt x="150979" y="654649"/>
                  </a:cubicBezTo>
                  <a:cubicBezTo>
                    <a:pt x="58105" y="585671"/>
                    <a:pt x="0" y="487243"/>
                    <a:pt x="0" y="377999"/>
                  </a:cubicBezTo>
                  <a:cubicBezTo>
                    <a:pt x="0" y="169244"/>
                    <a:pt x="212141" y="0"/>
                    <a:pt x="473815" y="0"/>
                  </a:cubicBezTo>
                  <a:cubicBezTo>
                    <a:pt x="735509" y="0"/>
                    <a:pt x="947650" y="169244"/>
                    <a:pt x="947650" y="377999"/>
                  </a:cubicBezTo>
                  <a:cubicBezTo>
                    <a:pt x="947650" y="586774"/>
                    <a:pt x="735509" y="755999"/>
                    <a:pt x="473815" y="755999"/>
                  </a:cubicBezTo>
                  <a:cubicBezTo>
                    <a:pt x="415033" y="755999"/>
                    <a:pt x="358748" y="747466"/>
                    <a:pt x="306796" y="731851"/>
                  </a:cubicBezTo>
                  <a:cubicBezTo>
                    <a:pt x="303371" y="730826"/>
                    <a:pt x="299656" y="731522"/>
                    <a:pt x="296851" y="733728"/>
                  </a:cubicBezTo>
                  <a:cubicBezTo>
                    <a:pt x="172592" y="831014"/>
                    <a:pt x="74048" y="813716"/>
                    <a:pt x="45934" y="805783"/>
                  </a:cubicBezTo>
                  <a:cubicBezTo>
                    <a:pt x="42800" y="804893"/>
                    <a:pt x="42181" y="800714"/>
                    <a:pt x="44967" y="798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3955019" y="2348644"/>
              <a:ext cx="483489" cy="415797"/>
            </a:xfrm>
            <a:custGeom>
              <a:rect b="b" l="l" r="r" t="t"/>
              <a:pathLst>
                <a:path extrusionOk="0" h="831594" w="966979">
                  <a:moveTo>
                    <a:pt x="824572" y="112823"/>
                  </a:moveTo>
                  <a:cubicBezTo>
                    <a:pt x="733381" y="40071"/>
                    <a:pt x="612237" y="0"/>
                    <a:pt x="483490" y="0"/>
                  </a:cubicBezTo>
                  <a:cubicBezTo>
                    <a:pt x="354742" y="0"/>
                    <a:pt x="233618" y="40071"/>
                    <a:pt x="142427" y="112823"/>
                  </a:cubicBezTo>
                  <a:cubicBezTo>
                    <a:pt x="50578" y="186097"/>
                    <a:pt x="0" y="283712"/>
                    <a:pt x="0" y="387674"/>
                  </a:cubicBezTo>
                  <a:cubicBezTo>
                    <a:pt x="0" y="442741"/>
                    <a:pt x="14086" y="495950"/>
                    <a:pt x="41890" y="545812"/>
                  </a:cubicBezTo>
                  <a:cubicBezTo>
                    <a:pt x="68630" y="593778"/>
                    <a:pt x="106632" y="636268"/>
                    <a:pt x="154888" y="672102"/>
                  </a:cubicBezTo>
                  <a:cubicBezTo>
                    <a:pt x="155313" y="672431"/>
                    <a:pt x="155468" y="673031"/>
                    <a:pt x="155255" y="673553"/>
                  </a:cubicBezTo>
                  <a:cubicBezTo>
                    <a:pt x="123562" y="749981"/>
                    <a:pt x="66328" y="789995"/>
                    <a:pt x="49533" y="800443"/>
                  </a:cubicBezTo>
                  <a:cubicBezTo>
                    <a:pt x="45025" y="803249"/>
                    <a:pt x="42587" y="808453"/>
                    <a:pt x="43341" y="813716"/>
                  </a:cubicBezTo>
                  <a:cubicBezTo>
                    <a:pt x="44096" y="818979"/>
                    <a:pt x="47888" y="823313"/>
                    <a:pt x="52997" y="824765"/>
                  </a:cubicBezTo>
                  <a:lnTo>
                    <a:pt x="52997" y="824765"/>
                  </a:lnTo>
                  <a:cubicBezTo>
                    <a:pt x="63561" y="827744"/>
                    <a:pt x="82020" y="831595"/>
                    <a:pt x="106806" y="831595"/>
                  </a:cubicBezTo>
                  <a:cubicBezTo>
                    <a:pt x="118647" y="831595"/>
                    <a:pt x="131959" y="830705"/>
                    <a:pt x="146510" y="828421"/>
                  </a:cubicBezTo>
                  <a:cubicBezTo>
                    <a:pt x="202157" y="819695"/>
                    <a:pt x="257998" y="793652"/>
                    <a:pt x="312465" y="750987"/>
                  </a:cubicBezTo>
                  <a:cubicBezTo>
                    <a:pt x="312813" y="750716"/>
                    <a:pt x="313258" y="750639"/>
                    <a:pt x="313665" y="750755"/>
                  </a:cubicBezTo>
                  <a:cubicBezTo>
                    <a:pt x="367900" y="767047"/>
                    <a:pt x="425037" y="775328"/>
                    <a:pt x="483470" y="775328"/>
                  </a:cubicBezTo>
                  <a:cubicBezTo>
                    <a:pt x="612218" y="775328"/>
                    <a:pt x="733361" y="735257"/>
                    <a:pt x="824553" y="662505"/>
                  </a:cubicBezTo>
                  <a:cubicBezTo>
                    <a:pt x="916402" y="589231"/>
                    <a:pt x="966980" y="491635"/>
                    <a:pt x="966980" y="387654"/>
                  </a:cubicBezTo>
                  <a:cubicBezTo>
                    <a:pt x="966999" y="283712"/>
                    <a:pt x="916421" y="186097"/>
                    <a:pt x="824572" y="112823"/>
                  </a:cubicBezTo>
                  <a:close/>
                  <a:moveTo>
                    <a:pt x="58240" y="806151"/>
                  </a:moveTo>
                  <a:lnTo>
                    <a:pt x="58240" y="806151"/>
                  </a:lnTo>
                  <a:cubicBezTo>
                    <a:pt x="58240" y="806151"/>
                    <a:pt x="58259" y="806151"/>
                    <a:pt x="58259" y="806151"/>
                  </a:cubicBezTo>
                  <a:cubicBezTo>
                    <a:pt x="58259" y="806151"/>
                    <a:pt x="58240" y="806151"/>
                    <a:pt x="58240" y="806151"/>
                  </a:cubicBezTo>
                  <a:close/>
                  <a:moveTo>
                    <a:pt x="483490" y="755999"/>
                  </a:moveTo>
                  <a:cubicBezTo>
                    <a:pt x="426933" y="755999"/>
                    <a:pt x="371673" y="748008"/>
                    <a:pt x="319257" y="732258"/>
                  </a:cubicBezTo>
                  <a:cubicBezTo>
                    <a:pt x="312833" y="730323"/>
                    <a:pt x="305828" y="731639"/>
                    <a:pt x="300546" y="735779"/>
                  </a:cubicBezTo>
                  <a:cubicBezTo>
                    <a:pt x="194921" y="818496"/>
                    <a:pt x="108876" y="816038"/>
                    <a:pt x="71339" y="809150"/>
                  </a:cubicBezTo>
                  <a:cubicBezTo>
                    <a:pt x="98466" y="789956"/>
                    <a:pt x="144768" y="749323"/>
                    <a:pt x="173114" y="680964"/>
                  </a:cubicBezTo>
                  <a:cubicBezTo>
                    <a:pt x="176733" y="672218"/>
                    <a:pt x="173985" y="662195"/>
                    <a:pt x="166400" y="656565"/>
                  </a:cubicBezTo>
                  <a:cubicBezTo>
                    <a:pt x="120369" y="622375"/>
                    <a:pt x="84168" y="581936"/>
                    <a:pt x="58763" y="536389"/>
                  </a:cubicBezTo>
                  <a:cubicBezTo>
                    <a:pt x="32622" y="489449"/>
                    <a:pt x="19349" y="439413"/>
                    <a:pt x="19349" y="387674"/>
                  </a:cubicBezTo>
                  <a:cubicBezTo>
                    <a:pt x="19349" y="184588"/>
                    <a:pt x="227562" y="19349"/>
                    <a:pt x="483490" y="19349"/>
                  </a:cubicBezTo>
                  <a:cubicBezTo>
                    <a:pt x="739437" y="19349"/>
                    <a:pt x="947650" y="184588"/>
                    <a:pt x="947650" y="387674"/>
                  </a:cubicBezTo>
                  <a:cubicBezTo>
                    <a:pt x="947650" y="590759"/>
                    <a:pt x="739437" y="755999"/>
                    <a:pt x="483490" y="755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32"/>
          <p:cNvGrpSpPr/>
          <p:nvPr/>
        </p:nvGrpSpPr>
        <p:grpSpPr>
          <a:xfrm>
            <a:off x="3927368" y="3108019"/>
            <a:ext cx="465821" cy="416161"/>
            <a:chOff x="3927368" y="3108019"/>
            <a:chExt cx="465821" cy="416161"/>
          </a:xfrm>
        </p:grpSpPr>
        <p:sp>
          <p:nvSpPr>
            <p:cNvPr id="467" name="Google Shape;467;p32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897121" y="437644"/>
                  </a:moveTo>
                  <a:cubicBezTo>
                    <a:pt x="917718" y="449471"/>
                    <a:pt x="931642" y="471689"/>
                    <a:pt x="931642" y="497115"/>
                  </a:cubicBezTo>
                  <a:lnTo>
                    <a:pt x="931642" y="507040"/>
                  </a:lnTo>
                  <a:cubicBezTo>
                    <a:pt x="931642" y="532280"/>
                    <a:pt x="917923" y="554367"/>
                    <a:pt x="897568" y="566269"/>
                  </a:cubicBezTo>
                  <a:cubicBezTo>
                    <a:pt x="917923" y="578170"/>
                    <a:pt x="931642" y="600257"/>
                    <a:pt x="931642" y="625497"/>
                  </a:cubicBezTo>
                  <a:lnTo>
                    <a:pt x="931642" y="635403"/>
                  </a:lnTo>
                  <a:cubicBezTo>
                    <a:pt x="931642" y="669467"/>
                    <a:pt x="906683" y="697803"/>
                    <a:pt x="874101" y="703064"/>
                  </a:cubicBezTo>
                  <a:cubicBezTo>
                    <a:pt x="889106" y="716215"/>
                    <a:pt x="898594" y="735486"/>
                    <a:pt x="898594" y="756957"/>
                  </a:cubicBezTo>
                  <a:lnTo>
                    <a:pt x="898594" y="760670"/>
                  </a:lnTo>
                  <a:cubicBezTo>
                    <a:pt x="898594" y="800180"/>
                    <a:pt x="866478" y="832322"/>
                    <a:pt x="826999" y="832322"/>
                  </a:cubicBezTo>
                  <a:lnTo>
                    <a:pt x="641256" y="832322"/>
                  </a:lnTo>
                  <a:cubicBezTo>
                    <a:pt x="624406" y="832322"/>
                    <a:pt x="608581" y="826577"/>
                    <a:pt x="595813" y="816018"/>
                  </a:cubicBezTo>
                  <a:cubicBezTo>
                    <a:pt x="594974" y="816298"/>
                    <a:pt x="594098" y="816484"/>
                    <a:pt x="593166" y="816503"/>
                  </a:cubicBezTo>
                  <a:lnTo>
                    <a:pt x="415867" y="819488"/>
                  </a:lnTo>
                  <a:cubicBezTo>
                    <a:pt x="363285" y="819488"/>
                    <a:pt x="332399" y="790200"/>
                    <a:pt x="318643" y="772758"/>
                  </a:cubicBezTo>
                  <a:cubicBezTo>
                    <a:pt x="312772" y="765296"/>
                    <a:pt x="303843" y="761005"/>
                    <a:pt x="294169" y="761005"/>
                  </a:cubicBezTo>
                  <a:lnTo>
                    <a:pt x="230273" y="761005"/>
                  </a:lnTo>
                  <a:lnTo>
                    <a:pt x="230273" y="773560"/>
                  </a:lnTo>
                  <a:cubicBezTo>
                    <a:pt x="230273" y="805963"/>
                    <a:pt x="203935" y="832322"/>
                    <a:pt x="171558" y="832322"/>
                  </a:cubicBezTo>
                  <a:lnTo>
                    <a:pt x="58733" y="832322"/>
                  </a:lnTo>
                  <a:cubicBezTo>
                    <a:pt x="26356" y="832322"/>
                    <a:pt x="0" y="805963"/>
                    <a:pt x="0" y="773560"/>
                  </a:cubicBezTo>
                  <a:lnTo>
                    <a:pt x="0" y="404737"/>
                  </a:lnTo>
                  <a:cubicBezTo>
                    <a:pt x="0" y="372334"/>
                    <a:pt x="26356" y="345956"/>
                    <a:pt x="58733" y="345956"/>
                  </a:cubicBezTo>
                  <a:lnTo>
                    <a:pt x="171558" y="345956"/>
                  </a:lnTo>
                  <a:cubicBezTo>
                    <a:pt x="203935" y="345956"/>
                    <a:pt x="230273" y="372334"/>
                    <a:pt x="230273" y="404737"/>
                  </a:cubicBezTo>
                  <a:lnTo>
                    <a:pt x="230273" y="405054"/>
                  </a:lnTo>
                  <a:lnTo>
                    <a:pt x="317152" y="405073"/>
                  </a:lnTo>
                  <a:cubicBezTo>
                    <a:pt x="317170" y="405073"/>
                    <a:pt x="317170" y="405073"/>
                    <a:pt x="317189" y="405073"/>
                  </a:cubicBezTo>
                  <a:cubicBezTo>
                    <a:pt x="328447" y="405073"/>
                    <a:pt x="338382" y="397499"/>
                    <a:pt x="341346" y="386623"/>
                  </a:cubicBezTo>
                  <a:cubicBezTo>
                    <a:pt x="351132" y="350620"/>
                    <a:pt x="366491" y="304524"/>
                    <a:pt x="398532" y="267308"/>
                  </a:cubicBezTo>
                  <a:cubicBezTo>
                    <a:pt x="413183" y="250313"/>
                    <a:pt x="430312" y="235968"/>
                    <a:pt x="446883" y="222107"/>
                  </a:cubicBezTo>
                  <a:cubicBezTo>
                    <a:pt x="459558" y="211512"/>
                    <a:pt x="472661" y="200561"/>
                    <a:pt x="484218" y="188715"/>
                  </a:cubicBezTo>
                  <a:cubicBezTo>
                    <a:pt x="513240" y="158961"/>
                    <a:pt x="523771" y="122622"/>
                    <a:pt x="530817" y="87775"/>
                  </a:cubicBezTo>
                  <a:cubicBezTo>
                    <a:pt x="535644" y="63915"/>
                    <a:pt x="544759" y="30132"/>
                    <a:pt x="567891" y="12148"/>
                  </a:cubicBezTo>
                  <a:cubicBezTo>
                    <a:pt x="581815" y="1329"/>
                    <a:pt x="598162" y="-2440"/>
                    <a:pt x="613949" y="1553"/>
                  </a:cubicBezTo>
                  <a:cubicBezTo>
                    <a:pt x="631526" y="5992"/>
                    <a:pt x="646997" y="19909"/>
                    <a:pt x="655310" y="38769"/>
                  </a:cubicBezTo>
                  <a:cubicBezTo>
                    <a:pt x="691266" y="120495"/>
                    <a:pt x="684854" y="227293"/>
                    <a:pt x="641219" y="300196"/>
                  </a:cubicBezTo>
                  <a:lnTo>
                    <a:pt x="861911" y="300196"/>
                  </a:lnTo>
                  <a:cubicBezTo>
                    <a:pt x="900364" y="300196"/>
                    <a:pt x="931642" y="331517"/>
                    <a:pt x="931642" y="370002"/>
                  </a:cubicBezTo>
                  <a:lnTo>
                    <a:pt x="931642" y="377427"/>
                  </a:lnTo>
                  <a:cubicBezTo>
                    <a:pt x="931642" y="403058"/>
                    <a:pt x="917755" y="425500"/>
                    <a:pt x="897121" y="4376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3936688" y="3117342"/>
              <a:ext cx="447181" cy="397511"/>
            </a:xfrm>
            <a:custGeom>
              <a:rect b="b" l="l" r="r" t="t"/>
              <a:pathLst>
                <a:path extrusionOk="0" h="795022" w="894362">
                  <a:moveTo>
                    <a:pt x="861315" y="738312"/>
                  </a:moveTo>
                  <a:lnTo>
                    <a:pt x="861315" y="742024"/>
                  </a:lnTo>
                  <a:cubicBezTo>
                    <a:pt x="861315" y="771256"/>
                    <a:pt x="837549" y="795022"/>
                    <a:pt x="808360" y="795022"/>
                  </a:cubicBezTo>
                  <a:lnTo>
                    <a:pt x="622617" y="795022"/>
                  </a:lnTo>
                  <a:cubicBezTo>
                    <a:pt x="607985" y="795022"/>
                    <a:pt x="594378" y="789183"/>
                    <a:pt x="584294" y="778587"/>
                  </a:cubicBezTo>
                  <a:cubicBezTo>
                    <a:pt x="574862" y="768700"/>
                    <a:pt x="569662" y="755717"/>
                    <a:pt x="569662" y="742024"/>
                  </a:cubicBezTo>
                  <a:lnTo>
                    <a:pt x="569662" y="738312"/>
                  </a:lnTo>
                  <a:cubicBezTo>
                    <a:pt x="569662" y="709099"/>
                    <a:pt x="593427" y="685314"/>
                    <a:pt x="622617" y="685314"/>
                  </a:cubicBezTo>
                  <a:lnTo>
                    <a:pt x="808360" y="685314"/>
                  </a:lnTo>
                  <a:cubicBezTo>
                    <a:pt x="837549" y="685314"/>
                    <a:pt x="861315" y="709099"/>
                    <a:pt x="861315" y="738312"/>
                  </a:cubicBezTo>
                  <a:close/>
                  <a:moveTo>
                    <a:pt x="844502" y="556951"/>
                  </a:moveTo>
                  <a:lnTo>
                    <a:pt x="595925" y="556951"/>
                  </a:lnTo>
                  <a:cubicBezTo>
                    <a:pt x="568431" y="556951"/>
                    <a:pt x="546064" y="579336"/>
                    <a:pt x="546064" y="606852"/>
                  </a:cubicBezTo>
                  <a:lnTo>
                    <a:pt x="546064" y="616758"/>
                  </a:lnTo>
                  <a:cubicBezTo>
                    <a:pt x="546064" y="644273"/>
                    <a:pt x="568431" y="666659"/>
                    <a:pt x="595925" y="666659"/>
                  </a:cubicBezTo>
                  <a:lnTo>
                    <a:pt x="622617" y="666659"/>
                  </a:lnTo>
                  <a:lnTo>
                    <a:pt x="808360" y="666659"/>
                  </a:lnTo>
                  <a:lnTo>
                    <a:pt x="844502" y="666659"/>
                  </a:lnTo>
                  <a:cubicBezTo>
                    <a:pt x="871995" y="666659"/>
                    <a:pt x="894362" y="644273"/>
                    <a:pt x="894362" y="616758"/>
                  </a:cubicBezTo>
                  <a:lnTo>
                    <a:pt x="894362" y="606852"/>
                  </a:lnTo>
                  <a:cubicBezTo>
                    <a:pt x="894362" y="579336"/>
                    <a:pt x="871995" y="556951"/>
                    <a:pt x="844502" y="556951"/>
                  </a:cubicBezTo>
                  <a:close/>
                  <a:moveTo>
                    <a:pt x="844502" y="428587"/>
                  </a:moveTo>
                  <a:lnTo>
                    <a:pt x="595925" y="428587"/>
                  </a:lnTo>
                  <a:cubicBezTo>
                    <a:pt x="568431" y="428587"/>
                    <a:pt x="546064" y="450973"/>
                    <a:pt x="546064" y="478470"/>
                  </a:cubicBezTo>
                  <a:lnTo>
                    <a:pt x="546064" y="488394"/>
                  </a:lnTo>
                  <a:cubicBezTo>
                    <a:pt x="546064" y="515910"/>
                    <a:pt x="568431" y="538296"/>
                    <a:pt x="595925" y="538296"/>
                  </a:cubicBezTo>
                  <a:lnTo>
                    <a:pt x="844502" y="538296"/>
                  </a:lnTo>
                  <a:cubicBezTo>
                    <a:pt x="871995" y="538296"/>
                    <a:pt x="894362" y="515910"/>
                    <a:pt x="894362" y="488394"/>
                  </a:cubicBezTo>
                  <a:lnTo>
                    <a:pt x="894362" y="478470"/>
                  </a:lnTo>
                  <a:cubicBezTo>
                    <a:pt x="894362" y="450973"/>
                    <a:pt x="871995" y="428587"/>
                    <a:pt x="844502" y="428587"/>
                  </a:cubicBezTo>
                  <a:close/>
                  <a:moveTo>
                    <a:pt x="843271" y="300205"/>
                  </a:moveTo>
                  <a:lnTo>
                    <a:pt x="620771" y="300205"/>
                  </a:lnTo>
                  <a:cubicBezTo>
                    <a:pt x="616410" y="300205"/>
                    <a:pt x="612123" y="300746"/>
                    <a:pt x="608003" y="301810"/>
                  </a:cubicBezTo>
                  <a:cubicBezTo>
                    <a:pt x="585431" y="307630"/>
                    <a:pt x="569662" y="328001"/>
                    <a:pt x="569662" y="351357"/>
                  </a:cubicBezTo>
                  <a:lnTo>
                    <a:pt x="569662" y="358781"/>
                  </a:lnTo>
                  <a:cubicBezTo>
                    <a:pt x="569662" y="386987"/>
                    <a:pt x="592588" y="409933"/>
                    <a:pt x="620771" y="409933"/>
                  </a:cubicBezTo>
                  <a:lnTo>
                    <a:pt x="843271" y="409933"/>
                  </a:lnTo>
                  <a:cubicBezTo>
                    <a:pt x="871436" y="409933"/>
                    <a:pt x="894362" y="386987"/>
                    <a:pt x="894362" y="358781"/>
                  </a:cubicBezTo>
                  <a:lnTo>
                    <a:pt x="894362" y="351357"/>
                  </a:lnTo>
                  <a:cubicBezTo>
                    <a:pt x="894362" y="323151"/>
                    <a:pt x="871436" y="300205"/>
                    <a:pt x="843271" y="300205"/>
                  </a:cubicBezTo>
                  <a:close/>
                  <a:moveTo>
                    <a:pt x="551022" y="738312"/>
                  </a:moveTo>
                  <a:cubicBezTo>
                    <a:pt x="551022" y="715926"/>
                    <a:pt x="561348" y="695910"/>
                    <a:pt x="577453" y="682758"/>
                  </a:cubicBezTo>
                  <a:cubicBezTo>
                    <a:pt x="548636" y="674681"/>
                    <a:pt x="527424" y="648154"/>
                    <a:pt x="527424" y="616758"/>
                  </a:cubicBezTo>
                  <a:lnTo>
                    <a:pt x="527424" y="606852"/>
                  </a:lnTo>
                  <a:cubicBezTo>
                    <a:pt x="527424" y="581612"/>
                    <a:pt x="541143" y="559525"/>
                    <a:pt x="561498" y="547623"/>
                  </a:cubicBezTo>
                  <a:cubicBezTo>
                    <a:pt x="541143" y="535721"/>
                    <a:pt x="527424" y="513634"/>
                    <a:pt x="527424" y="488394"/>
                  </a:cubicBezTo>
                  <a:lnTo>
                    <a:pt x="527424" y="478470"/>
                  </a:lnTo>
                  <a:cubicBezTo>
                    <a:pt x="527424" y="447410"/>
                    <a:pt x="548189" y="421107"/>
                    <a:pt x="576577" y="412731"/>
                  </a:cubicBezTo>
                  <a:cubicBezTo>
                    <a:pt x="560976" y="399915"/>
                    <a:pt x="551022" y="380495"/>
                    <a:pt x="551022" y="358781"/>
                  </a:cubicBezTo>
                  <a:lnTo>
                    <a:pt x="551022" y="351357"/>
                  </a:lnTo>
                  <a:cubicBezTo>
                    <a:pt x="551022" y="321453"/>
                    <a:pt x="569960" y="295150"/>
                    <a:pt x="597751" y="285450"/>
                  </a:cubicBezTo>
                  <a:cubicBezTo>
                    <a:pt x="597751" y="285431"/>
                    <a:pt x="597751" y="285431"/>
                    <a:pt x="597751" y="285431"/>
                  </a:cubicBezTo>
                  <a:cubicBezTo>
                    <a:pt x="646401" y="217845"/>
                    <a:pt x="655590" y="109424"/>
                    <a:pt x="619597" y="27660"/>
                  </a:cubicBezTo>
                  <a:cubicBezTo>
                    <a:pt x="613595" y="14005"/>
                    <a:pt x="602803" y="4043"/>
                    <a:pt x="590743" y="984"/>
                  </a:cubicBezTo>
                  <a:cubicBezTo>
                    <a:pt x="580510" y="-1591"/>
                    <a:pt x="570109" y="909"/>
                    <a:pt x="560696" y="8240"/>
                  </a:cubicBezTo>
                  <a:cubicBezTo>
                    <a:pt x="542448" y="22418"/>
                    <a:pt x="534694" y="51892"/>
                    <a:pt x="530444" y="72823"/>
                  </a:cubicBezTo>
                  <a:cubicBezTo>
                    <a:pt x="522820" y="110468"/>
                    <a:pt x="511320" y="149886"/>
                    <a:pt x="478924" y="183091"/>
                  </a:cubicBezTo>
                  <a:cubicBezTo>
                    <a:pt x="466697" y="195627"/>
                    <a:pt x="453239" y="206895"/>
                    <a:pt x="440210" y="217789"/>
                  </a:cubicBezTo>
                  <a:cubicBezTo>
                    <a:pt x="423472" y="231780"/>
                    <a:pt x="407665" y="245006"/>
                    <a:pt x="394021" y="260844"/>
                  </a:cubicBezTo>
                  <a:cubicBezTo>
                    <a:pt x="364403" y="295225"/>
                    <a:pt x="349957" y="338783"/>
                    <a:pt x="340675" y="372884"/>
                  </a:cubicBezTo>
                  <a:cubicBezTo>
                    <a:pt x="335512" y="391856"/>
                    <a:pt x="318196" y="405082"/>
                    <a:pt x="298550" y="405082"/>
                  </a:cubicBezTo>
                  <a:cubicBezTo>
                    <a:pt x="298531" y="405082"/>
                    <a:pt x="298512" y="405082"/>
                    <a:pt x="298494" y="405082"/>
                  </a:cubicBezTo>
                  <a:lnTo>
                    <a:pt x="211633" y="405064"/>
                  </a:lnTo>
                  <a:lnTo>
                    <a:pt x="211633" y="723705"/>
                  </a:lnTo>
                  <a:lnTo>
                    <a:pt x="275530" y="723705"/>
                  </a:lnTo>
                  <a:cubicBezTo>
                    <a:pt x="290945" y="723705"/>
                    <a:pt x="305204" y="730570"/>
                    <a:pt x="314654" y="742546"/>
                  </a:cubicBezTo>
                  <a:cubicBezTo>
                    <a:pt x="328876" y="760642"/>
                    <a:pt x="354729" y="782188"/>
                    <a:pt x="397078" y="782188"/>
                  </a:cubicBezTo>
                  <a:lnTo>
                    <a:pt x="561553" y="779427"/>
                  </a:lnTo>
                  <a:cubicBezTo>
                    <a:pt x="554713" y="768271"/>
                    <a:pt x="551022" y="755400"/>
                    <a:pt x="551022" y="742024"/>
                  </a:cubicBezTo>
                  <a:lnTo>
                    <a:pt x="551022" y="738312"/>
                  </a:lnTo>
                  <a:close/>
                  <a:moveTo>
                    <a:pt x="152919" y="345966"/>
                  </a:moveTo>
                  <a:lnTo>
                    <a:pt x="40094" y="345966"/>
                  </a:lnTo>
                  <a:cubicBezTo>
                    <a:pt x="17987" y="345966"/>
                    <a:pt x="0" y="363967"/>
                    <a:pt x="0" y="386092"/>
                  </a:cubicBezTo>
                  <a:lnTo>
                    <a:pt x="0" y="754915"/>
                  </a:lnTo>
                  <a:cubicBezTo>
                    <a:pt x="0" y="777039"/>
                    <a:pt x="17987" y="795022"/>
                    <a:pt x="40094" y="795022"/>
                  </a:cubicBezTo>
                  <a:lnTo>
                    <a:pt x="152919" y="795022"/>
                  </a:lnTo>
                  <a:cubicBezTo>
                    <a:pt x="175025" y="795022"/>
                    <a:pt x="192994" y="777039"/>
                    <a:pt x="192994" y="754915"/>
                  </a:cubicBezTo>
                  <a:lnTo>
                    <a:pt x="192994" y="386092"/>
                  </a:lnTo>
                  <a:cubicBezTo>
                    <a:pt x="192994" y="363967"/>
                    <a:pt x="175025" y="345966"/>
                    <a:pt x="152919" y="345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3927368" y="3108019"/>
              <a:ext cx="465821" cy="416161"/>
            </a:xfrm>
            <a:custGeom>
              <a:rect b="b" l="l" r="r" t="t"/>
              <a:pathLst>
                <a:path extrusionOk="0" h="832322" w="931641">
                  <a:moveTo>
                    <a:pt x="931642" y="377427"/>
                  </a:moveTo>
                  <a:lnTo>
                    <a:pt x="931642" y="370002"/>
                  </a:lnTo>
                  <a:cubicBezTo>
                    <a:pt x="931642" y="331517"/>
                    <a:pt x="900364" y="300196"/>
                    <a:pt x="861911" y="300196"/>
                  </a:cubicBezTo>
                  <a:lnTo>
                    <a:pt x="641219" y="300196"/>
                  </a:lnTo>
                  <a:cubicBezTo>
                    <a:pt x="684854" y="227293"/>
                    <a:pt x="691266" y="120495"/>
                    <a:pt x="655310" y="38769"/>
                  </a:cubicBezTo>
                  <a:cubicBezTo>
                    <a:pt x="646997" y="19909"/>
                    <a:pt x="631526" y="5992"/>
                    <a:pt x="613949" y="1553"/>
                  </a:cubicBezTo>
                  <a:cubicBezTo>
                    <a:pt x="598162" y="-2440"/>
                    <a:pt x="581815" y="1329"/>
                    <a:pt x="567891" y="12148"/>
                  </a:cubicBezTo>
                  <a:cubicBezTo>
                    <a:pt x="544759" y="30132"/>
                    <a:pt x="535644" y="63915"/>
                    <a:pt x="530817" y="87775"/>
                  </a:cubicBezTo>
                  <a:cubicBezTo>
                    <a:pt x="523771" y="122622"/>
                    <a:pt x="513240" y="158961"/>
                    <a:pt x="484218" y="188715"/>
                  </a:cubicBezTo>
                  <a:cubicBezTo>
                    <a:pt x="472661" y="200561"/>
                    <a:pt x="459558" y="211512"/>
                    <a:pt x="446883" y="222107"/>
                  </a:cubicBezTo>
                  <a:cubicBezTo>
                    <a:pt x="430312" y="235968"/>
                    <a:pt x="413183" y="250313"/>
                    <a:pt x="398532" y="267308"/>
                  </a:cubicBezTo>
                  <a:cubicBezTo>
                    <a:pt x="366491" y="304524"/>
                    <a:pt x="351132" y="350620"/>
                    <a:pt x="341346" y="386623"/>
                  </a:cubicBezTo>
                  <a:cubicBezTo>
                    <a:pt x="338382" y="397499"/>
                    <a:pt x="328447" y="405073"/>
                    <a:pt x="317189" y="405073"/>
                  </a:cubicBezTo>
                  <a:cubicBezTo>
                    <a:pt x="317170" y="405073"/>
                    <a:pt x="317170" y="405073"/>
                    <a:pt x="317152" y="405073"/>
                  </a:cubicBezTo>
                  <a:lnTo>
                    <a:pt x="230273" y="405054"/>
                  </a:lnTo>
                  <a:lnTo>
                    <a:pt x="230273" y="404737"/>
                  </a:lnTo>
                  <a:cubicBezTo>
                    <a:pt x="230273" y="372334"/>
                    <a:pt x="203935" y="345956"/>
                    <a:pt x="171558" y="345956"/>
                  </a:cubicBezTo>
                  <a:lnTo>
                    <a:pt x="58733" y="345956"/>
                  </a:lnTo>
                  <a:cubicBezTo>
                    <a:pt x="26356" y="345956"/>
                    <a:pt x="0" y="372334"/>
                    <a:pt x="0" y="404737"/>
                  </a:cubicBezTo>
                  <a:lnTo>
                    <a:pt x="0" y="773560"/>
                  </a:lnTo>
                  <a:cubicBezTo>
                    <a:pt x="0" y="805963"/>
                    <a:pt x="26356" y="832322"/>
                    <a:pt x="58733" y="832322"/>
                  </a:cubicBezTo>
                  <a:lnTo>
                    <a:pt x="171558" y="832322"/>
                  </a:lnTo>
                  <a:cubicBezTo>
                    <a:pt x="203935" y="832322"/>
                    <a:pt x="230273" y="805963"/>
                    <a:pt x="230273" y="773560"/>
                  </a:cubicBezTo>
                  <a:lnTo>
                    <a:pt x="230273" y="761005"/>
                  </a:lnTo>
                  <a:lnTo>
                    <a:pt x="294169" y="761005"/>
                  </a:lnTo>
                  <a:cubicBezTo>
                    <a:pt x="303843" y="761005"/>
                    <a:pt x="312772" y="765296"/>
                    <a:pt x="318643" y="772758"/>
                  </a:cubicBezTo>
                  <a:cubicBezTo>
                    <a:pt x="332399" y="790200"/>
                    <a:pt x="363285" y="819488"/>
                    <a:pt x="415867" y="819488"/>
                  </a:cubicBezTo>
                  <a:lnTo>
                    <a:pt x="593166" y="816503"/>
                  </a:lnTo>
                  <a:cubicBezTo>
                    <a:pt x="594098" y="816484"/>
                    <a:pt x="594974" y="816298"/>
                    <a:pt x="595813" y="816018"/>
                  </a:cubicBezTo>
                  <a:cubicBezTo>
                    <a:pt x="608581" y="826577"/>
                    <a:pt x="624406" y="832322"/>
                    <a:pt x="641256" y="832322"/>
                  </a:cubicBezTo>
                  <a:lnTo>
                    <a:pt x="826999" y="832322"/>
                  </a:lnTo>
                  <a:cubicBezTo>
                    <a:pt x="866478" y="832322"/>
                    <a:pt x="898594" y="800180"/>
                    <a:pt x="898594" y="760670"/>
                  </a:cubicBezTo>
                  <a:lnTo>
                    <a:pt x="898594" y="756957"/>
                  </a:lnTo>
                  <a:cubicBezTo>
                    <a:pt x="898594" y="735486"/>
                    <a:pt x="889106" y="716215"/>
                    <a:pt x="874101" y="703064"/>
                  </a:cubicBezTo>
                  <a:cubicBezTo>
                    <a:pt x="906683" y="697803"/>
                    <a:pt x="931642" y="669467"/>
                    <a:pt x="931642" y="635403"/>
                  </a:cubicBezTo>
                  <a:lnTo>
                    <a:pt x="931642" y="625497"/>
                  </a:lnTo>
                  <a:cubicBezTo>
                    <a:pt x="931642" y="600257"/>
                    <a:pt x="917923" y="578170"/>
                    <a:pt x="897568" y="566269"/>
                  </a:cubicBezTo>
                  <a:cubicBezTo>
                    <a:pt x="917923" y="554367"/>
                    <a:pt x="931642" y="532280"/>
                    <a:pt x="931642" y="507040"/>
                  </a:cubicBezTo>
                  <a:lnTo>
                    <a:pt x="931642" y="497115"/>
                  </a:lnTo>
                  <a:cubicBezTo>
                    <a:pt x="931642" y="471689"/>
                    <a:pt x="917718" y="449471"/>
                    <a:pt x="897121" y="437644"/>
                  </a:cubicBezTo>
                  <a:cubicBezTo>
                    <a:pt x="917755" y="425500"/>
                    <a:pt x="931642" y="403058"/>
                    <a:pt x="931642" y="377427"/>
                  </a:cubicBezTo>
                  <a:close/>
                  <a:moveTo>
                    <a:pt x="211633" y="773560"/>
                  </a:moveTo>
                  <a:cubicBezTo>
                    <a:pt x="211633" y="795684"/>
                    <a:pt x="193665" y="813668"/>
                    <a:pt x="171558" y="813668"/>
                  </a:cubicBezTo>
                  <a:lnTo>
                    <a:pt x="58733" y="813668"/>
                  </a:lnTo>
                  <a:cubicBezTo>
                    <a:pt x="36627" y="813668"/>
                    <a:pt x="18640" y="795684"/>
                    <a:pt x="18640" y="773560"/>
                  </a:cubicBezTo>
                  <a:lnTo>
                    <a:pt x="18640" y="404737"/>
                  </a:lnTo>
                  <a:cubicBezTo>
                    <a:pt x="18640" y="382613"/>
                    <a:pt x="36627" y="364611"/>
                    <a:pt x="58733" y="364611"/>
                  </a:cubicBezTo>
                  <a:lnTo>
                    <a:pt x="171558" y="364611"/>
                  </a:lnTo>
                  <a:cubicBezTo>
                    <a:pt x="193665" y="364611"/>
                    <a:pt x="211633" y="382613"/>
                    <a:pt x="211633" y="404737"/>
                  </a:cubicBezTo>
                  <a:lnTo>
                    <a:pt x="211633" y="773560"/>
                  </a:lnTo>
                  <a:close/>
                  <a:moveTo>
                    <a:pt x="415718" y="800833"/>
                  </a:moveTo>
                  <a:cubicBezTo>
                    <a:pt x="373369" y="800833"/>
                    <a:pt x="347516" y="779287"/>
                    <a:pt x="333294" y="761192"/>
                  </a:cubicBezTo>
                  <a:cubicBezTo>
                    <a:pt x="323843" y="749215"/>
                    <a:pt x="309584" y="742351"/>
                    <a:pt x="294169" y="742351"/>
                  </a:cubicBezTo>
                  <a:lnTo>
                    <a:pt x="230273" y="742351"/>
                  </a:lnTo>
                  <a:lnTo>
                    <a:pt x="230273" y="423709"/>
                  </a:lnTo>
                  <a:lnTo>
                    <a:pt x="317133" y="423728"/>
                  </a:lnTo>
                  <a:cubicBezTo>
                    <a:pt x="317152" y="423728"/>
                    <a:pt x="317170" y="423728"/>
                    <a:pt x="317189" y="423728"/>
                  </a:cubicBezTo>
                  <a:cubicBezTo>
                    <a:pt x="336835" y="423728"/>
                    <a:pt x="354151" y="410502"/>
                    <a:pt x="359314" y="391530"/>
                  </a:cubicBezTo>
                  <a:cubicBezTo>
                    <a:pt x="368597" y="357429"/>
                    <a:pt x="383043" y="313870"/>
                    <a:pt x="412661" y="279489"/>
                  </a:cubicBezTo>
                  <a:cubicBezTo>
                    <a:pt x="426305" y="263651"/>
                    <a:pt x="442111" y="250425"/>
                    <a:pt x="458850" y="236434"/>
                  </a:cubicBezTo>
                  <a:cubicBezTo>
                    <a:pt x="471879" y="225540"/>
                    <a:pt x="485336" y="214272"/>
                    <a:pt x="497564" y="201736"/>
                  </a:cubicBezTo>
                  <a:cubicBezTo>
                    <a:pt x="529959" y="168531"/>
                    <a:pt x="541460" y="129114"/>
                    <a:pt x="549084" y="91468"/>
                  </a:cubicBezTo>
                  <a:cubicBezTo>
                    <a:pt x="553333" y="70538"/>
                    <a:pt x="561087" y="41063"/>
                    <a:pt x="579336" y="26886"/>
                  </a:cubicBezTo>
                  <a:cubicBezTo>
                    <a:pt x="588749" y="19554"/>
                    <a:pt x="599149" y="17055"/>
                    <a:pt x="609382" y="19629"/>
                  </a:cubicBezTo>
                  <a:cubicBezTo>
                    <a:pt x="621442" y="22688"/>
                    <a:pt x="632235" y="32650"/>
                    <a:pt x="638237" y="46305"/>
                  </a:cubicBezTo>
                  <a:cubicBezTo>
                    <a:pt x="674229" y="128069"/>
                    <a:pt x="665040" y="236490"/>
                    <a:pt x="616391" y="304076"/>
                  </a:cubicBezTo>
                  <a:cubicBezTo>
                    <a:pt x="616391" y="304076"/>
                    <a:pt x="616391" y="304076"/>
                    <a:pt x="616391" y="304095"/>
                  </a:cubicBezTo>
                  <a:cubicBezTo>
                    <a:pt x="588599" y="313795"/>
                    <a:pt x="569662" y="340099"/>
                    <a:pt x="569662" y="370002"/>
                  </a:cubicBezTo>
                  <a:lnTo>
                    <a:pt x="569662" y="377427"/>
                  </a:lnTo>
                  <a:cubicBezTo>
                    <a:pt x="569662" y="399141"/>
                    <a:pt x="579615" y="418560"/>
                    <a:pt x="595216" y="431376"/>
                  </a:cubicBezTo>
                  <a:cubicBezTo>
                    <a:pt x="566828" y="439752"/>
                    <a:pt x="546064" y="466055"/>
                    <a:pt x="546064" y="497115"/>
                  </a:cubicBezTo>
                  <a:lnTo>
                    <a:pt x="546064" y="507040"/>
                  </a:lnTo>
                  <a:cubicBezTo>
                    <a:pt x="546064" y="532280"/>
                    <a:pt x="559783" y="554367"/>
                    <a:pt x="580137" y="566269"/>
                  </a:cubicBezTo>
                  <a:cubicBezTo>
                    <a:pt x="559783" y="578170"/>
                    <a:pt x="546064" y="600257"/>
                    <a:pt x="546064" y="625497"/>
                  </a:cubicBezTo>
                  <a:lnTo>
                    <a:pt x="546064" y="635403"/>
                  </a:lnTo>
                  <a:cubicBezTo>
                    <a:pt x="546064" y="666799"/>
                    <a:pt x="567276" y="693326"/>
                    <a:pt x="596092" y="701403"/>
                  </a:cubicBezTo>
                  <a:cubicBezTo>
                    <a:pt x="579988" y="714555"/>
                    <a:pt x="569662" y="734572"/>
                    <a:pt x="569662" y="756957"/>
                  </a:cubicBezTo>
                  <a:lnTo>
                    <a:pt x="569662" y="760670"/>
                  </a:lnTo>
                  <a:cubicBezTo>
                    <a:pt x="569662" y="774045"/>
                    <a:pt x="573352" y="786917"/>
                    <a:pt x="580193" y="798072"/>
                  </a:cubicBezTo>
                  <a:lnTo>
                    <a:pt x="415718" y="800833"/>
                  </a:lnTo>
                  <a:close/>
                  <a:moveTo>
                    <a:pt x="879954" y="756957"/>
                  </a:moveTo>
                  <a:lnTo>
                    <a:pt x="879954" y="760670"/>
                  </a:lnTo>
                  <a:cubicBezTo>
                    <a:pt x="879954" y="789901"/>
                    <a:pt x="856189" y="813668"/>
                    <a:pt x="826999" y="813668"/>
                  </a:cubicBezTo>
                  <a:lnTo>
                    <a:pt x="641256" y="813668"/>
                  </a:lnTo>
                  <a:cubicBezTo>
                    <a:pt x="626624" y="813668"/>
                    <a:pt x="613017" y="807829"/>
                    <a:pt x="602933" y="797233"/>
                  </a:cubicBezTo>
                  <a:cubicBezTo>
                    <a:pt x="593502" y="787346"/>
                    <a:pt x="588301" y="774362"/>
                    <a:pt x="588301" y="760670"/>
                  </a:cubicBezTo>
                  <a:lnTo>
                    <a:pt x="588301" y="756957"/>
                  </a:lnTo>
                  <a:cubicBezTo>
                    <a:pt x="588301" y="727744"/>
                    <a:pt x="612067" y="703959"/>
                    <a:pt x="641256" y="703959"/>
                  </a:cubicBezTo>
                  <a:lnTo>
                    <a:pt x="826999" y="703959"/>
                  </a:lnTo>
                  <a:cubicBezTo>
                    <a:pt x="856189" y="703959"/>
                    <a:pt x="879954" y="727744"/>
                    <a:pt x="879954" y="756957"/>
                  </a:cubicBezTo>
                  <a:close/>
                  <a:moveTo>
                    <a:pt x="913002" y="625497"/>
                  </a:moveTo>
                  <a:lnTo>
                    <a:pt x="913002" y="635403"/>
                  </a:lnTo>
                  <a:cubicBezTo>
                    <a:pt x="913002" y="662919"/>
                    <a:pt x="890635" y="685304"/>
                    <a:pt x="863141" y="685304"/>
                  </a:cubicBezTo>
                  <a:lnTo>
                    <a:pt x="826999" y="685304"/>
                  </a:lnTo>
                  <a:lnTo>
                    <a:pt x="641256" y="685304"/>
                  </a:lnTo>
                  <a:lnTo>
                    <a:pt x="614564" y="685304"/>
                  </a:lnTo>
                  <a:cubicBezTo>
                    <a:pt x="587071" y="685304"/>
                    <a:pt x="564704" y="662919"/>
                    <a:pt x="564704" y="635403"/>
                  </a:cubicBezTo>
                  <a:lnTo>
                    <a:pt x="564704" y="625497"/>
                  </a:lnTo>
                  <a:cubicBezTo>
                    <a:pt x="564704" y="597982"/>
                    <a:pt x="587071" y="575596"/>
                    <a:pt x="614564" y="575596"/>
                  </a:cubicBezTo>
                  <a:lnTo>
                    <a:pt x="863141" y="575596"/>
                  </a:lnTo>
                  <a:cubicBezTo>
                    <a:pt x="890635" y="575596"/>
                    <a:pt x="913002" y="597982"/>
                    <a:pt x="913002" y="625497"/>
                  </a:cubicBezTo>
                  <a:close/>
                  <a:moveTo>
                    <a:pt x="913002" y="497115"/>
                  </a:moveTo>
                  <a:lnTo>
                    <a:pt x="913002" y="507040"/>
                  </a:lnTo>
                  <a:cubicBezTo>
                    <a:pt x="913002" y="534555"/>
                    <a:pt x="890635" y="556941"/>
                    <a:pt x="863141" y="556941"/>
                  </a:cubicBezTo>
                  <a:lnTo>
                    <a:pt x="614564" y="556941"/>
                  </a:lnTo>
                  <a:cubicBezTo>
                    <a:pt x="587071" y="556941"/>
                    <a:pt x="564704" y="534555"/>
                    <a:pt x="564704" y="507040"/>
                  </a:cubicBezTo>
                  <a:lnTo>
                    <a:pt x="564704" y="497115"/>
                  </a:lnTo>
                  <a:cubicBezTo>
                    <a:pt x="564704" y="469618"/>
                    <a:pt x="587071" y="447233"/>
                    <a:pt x="614564" y="447233"/>
                  </a:cubicBezTo>
                  <a:lnTo>
                    <a:pt x="863141" y="447233"/>
                  </a:lnTo>
                  <a:cubicBezTo>
                    <a:pt x="890635" y="447233"/>
                    <a:pt x="913002" y="469618"/>
                    <a:pt x="913002" y="497115"/>
                  </a:cubicBezTo>
                  <a:close/>
                  <a:moveTo>
                    <a:pt x="861911" y="428578"/>
                  </a:moveTo>
                  <a:lnTo>
                    <a:pt x="639411" y="428578"/>
                  </a:lnTo>
                  <a:cubicBezTo>
                    <a:pt x="611228" y="428578"/>
                    <a:pt x="588301" y="405633"/>
                    <a:pt x="588301" y="377427"/>
                  </a:cubicBezTo>
                  <a:lnTo>
                    <a:pt x="588301" y="370002"/>
                  </a:lnTo>
                  <a:cubicBezTo>
                    <a:pt x="588301" y="346646"/>
                    <a:pt x="604070" y="326275"/>
                    <a:pt x="626643" y="320455"/>
                  </a:cubicBezTo>
                  <a:cubicBezTo>
                    <a:pt x="630762" y="319392"/>
                    <a:pt x="635049" y="318851"/>
                    <a:pt x="639411" y="318851"/>
                  </a:cubicBezTo>
                  <a:lnTo>
                    <a:pt x="861911" y="318851"/>
                  </a:lnTo>
                  <a:cubicBezTo>
                    <a:pt x="890075" y="318851"/>
                    <a:pt x="913002" y="341796"/>
                    <a:pt x="913002" y="370002"/>
                  </a:cubicBezTo>
                  <a:lnTo>
                    <a:pt x="913002" y="377427"/>
                  </a:lnTo>
                  <a:cubicBezTo>
                    <a:pt x="913002" y="405633"/>
                    <a:pt x="890075" y="428578"/>
                    <a:pt x="861911" y="428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2"/>
          <p:cNvGrpSpPr/>
          <p:nvPr/>
        </p:nvGrpSpPr>
        <p:grpSpPr>
          <a:xfrm>
            <a:off x="5394795" y="2348644"/>
            <a:ext cx="415691" cy="415775"/>
            <a:chOff x="5394795" y="2348644"/>
            <a:chExt cx="415691" cy="415775"/>
          </a:xfrm>
        </p:grpSpPr>
        <p:sp>
          <p:nvSpPr>
            <p:cNvPr id="471" name="Google Shape;471;p32"/>
            <p:cNvSpPr/>
            <p:nvPr/>
          </p:nvSpPr>
          <p:spPr>
            <a:xfrm>
              <a:off x="5398945" y="2352812"/>
              <a:ext cx="407436" cy="407432"/>
            </a:xfrm>
            <a:custGeom>
              <a:rect b="b" l="l" r="r" t="t"/>
              <a:pathLst>
                <a:path extrusionOk="0" h="814864" w="814871">
                  <a:moveTo>
                    <a:pt x="736534" y="456567"/>
                  </a:moveTo>
                  <a:cubicBezTo>
                    <a:pt x="632092" y="561009"/>
                    <a:pt x="462740" y="561009"/>
                    <a:pt x="358298" y="456567"/>
                  </a:cubicBezTo>
                  <a:cubicBezTo>
                    <a:pt x="253856" y="352125"/>
                    <a:pt x="253856" y="182773"/>
                    <a:pt x="358298" y="78331"/>
                  </a:cubicBezTo>
                  <a:cubicBezTo>
                    <a:pt x="462740" y="-26110"/>
                    <a:pt x="632092" y="-26110"/>
                    <a:pt x="736534" y="78331"/>
                  </a:cubicBezTo>
                  <a:cubicBezTo>
                    <a:pt x="840975" y="182773"/>
                    <a:pt x="840992" y="352125"/>
                    <a:pt x="736534" y="456567"/>
                  </a:cubicBezTo>
                  <a:close/>
                  <a:moveTo>
                    <a:pt x="289704" y="518508"/>
                  </a:moveTo>
                  <a:cubicBezTo>
                    <a:pt x="263577" y="492381"/>
                    <a:pt x="221210" y="492381"/>
                    <a:pt x="195083" y="518508"/>
                  </a:cubicBezTo>
                  <a:lnTo>
                    <a:pt x="19595" y="693979"/>
                  </a:lnTo>
                  <a:cubicBezTo>
                    <a:pt x="-6532" y="720106"/>
                    <a:pt x="-6532" y="762473"/>
                    <a:pt x="19595" y="788600"/>
                  </a:cubicBezTo>
                  <a:lnTo>
                    <a:pt x="26265" y="795270"/>
                  </a:lnTo>
                  <a:cubicBezTo>
                    <a:pt x="52392" y="821397"/>
                    <a:pt x="94759" y="821397"/>
                    <a:pt x="120886" y="795270"/>
                  </a:cubicBezTo>
                  <a:lnTo>
                    <a:pt x="296373" y="619782"/>
                  </a:lnTo>
                  <a:cubicBezTo>
                    <a:pt x="322500" y="593655"/>
                    <a:pt x="322500" y="551288"/>
                    <a:pt x="296373" y="525161"/>
                  </a:cubicBezTo>
                  <a:lnTo>
                    <a:pt x="289704" y="518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5394795" y="2348644"/>
              <a:ext cx="415691" cy="415775"/>
            </a:xfrm>
            <a:custGeom>
              <a:rect b="b" l="l" r="r" t="t"/>
              <a:pathLst>
                <a:path extrusionOk="0" h="831550" w="831382">
                  <a:moveTo>
                    <a:pt x="750735" y="80782"/>
                  </a:moveTo>
                  <a:cubicBezTo>
                    <a:pt x="698647" y="28695"/>
                    <a:pt x="629386" y="0"/>
                    <a:pt x="555723" y="0"/>
                  </a:cubicBezTo>
                  <a:cubicBezTo>
                    <a:pt x="482060" y="0"/>
                    <a:pt x="412799" y="28695"/>
                    <a:pt x="360712" y="80782"/>
                  </a:cubicBezTo>
                  <a:cubicBezTo>
                    <a:pt x="308624" y="132870"/>
                    <a:pt x="279929" y="202131"/>
                    <a:pt x="279929" y="275794"/>
                  </a:cubicBezTo>
                  <a:cubicBezTo>
                    <a:pt x="279929" y="346673"/>
                    <a:pt x="306507" y="413466"/>
                    <a:pt x="354909" y="464820"/>
                  </a:cubicBezTo>
                  <a:lnTo>
                    <a:pt x="301271" y="518458"/>
                  </a:lnTo>
                  <a:cubicBezTo>
                    <a:pt x="271776" y="491648"/>
                    <a:pt x="225974" y="492481"/>
                    <a:pt x="197479" y="520959"/>
                  </a:cubicBezTo>
                  <a:lnTo>
                    <a:pt x="22009" y="696430"/>
                  </a:lnTo>
                  <a:cubicBezTo>
                    <a:pt x="-7336" y="725758"/>
                    <a:pt x="-7336" y="773511"/>
                    <a:pt x="22009" y="802839"/>
                  </a:cubicBezTo>
                  <a:lnTo>
                    <a:pt x="28678" y="809509"/>
                  </a:lnTo>
                  <a:lnTo>
                    <a:pt x="28678" y="809509"/>
                  </a:lnTo>
                  <a:cubicBezTo>
                    <a:pt x="42884" y="823714"/>
                    <a:pt x="61792" y="831551"/>
                    <a:pt x="81883" y="831551"/>
                  </a:cubicBezTo>
                  <a:cubicBezTo>
                    <a:pt x="101974" y="831551"/>
                    <a:pt x="120882" y="823731"/>
                    <a:pt x="135088" y="809509"/>
                  </a:cubicBezTo>
                  <a:lnTo>
                    <a:pt x="310575" y="634021"/>
                  </a:lnTo>
                  <a:cubicBezTo>
                    <a:pt x="339053" y="605543"/>
                    <a:pt x="339887" y="559725"/>
                    <a:pt x="313076" y="530246"/>
                  </a:cubicBezTo>
                  <a:lnTo>
                    <a:pt x="366714" y="476608"/>
                  </a:lnTo>
                  <a:cubicBezTo>
                    <a:pt x="419669" y="526495"/>
                    <a:pt x="487696" y="551455"/>
                    <a:pt x="555740" y="551455"/>
                  </a:cubicBezTo>
                  <a:cubicBezTo>
                    <a:pt x="626368" y="551455"/>
                    <a:pt x="696980" y="524577"/>
                    <a:pt x="750752" y="470806"/>
                  </a:cubicBezTo>
                  <a:cubicBezTo>
                    <a:pt x="858262" y="363279"/>
                    <a:pt x="858262" y="188309"/>
                    <a:pt x="750735" y="80782"/>
                  </a:cubicBezTo>
                  <a:close/>
                  <a:moveTo>
                    <a:pt x="298770" y="622233"/>
                  </a:moveTo>
                  <a:lnTo>
                    <a:pt x="123283" y="797721"/>
                  </a:lnTo>
                  <a:cubicBezTo>
                    <a:pt x="100440" y="820546"/>
                    <a:pt x="63292" y="820563"/>
                    <a:pt x="40450" y="797721"/>
                  </a:cubicBezTo>
                  <a:cubicBezTo>
                    <a:pt x="40450" y="797721"/>
                    <a:pt x="40450" y="797721"/>
                    <a:pt x="40450" y="797721"/>
                  </a:cubicBezTo>
                  <a:lnTo>
                    <a:pt x="33780" y="791051"/>
                  </a:lnTo>
                  <a:cubicBezTo>
                    <a:pt x="22726" y="779997"/>
                    <a:pt x="16623" y="765274"/>
                    <a:pt x="16623" y="749635"/>
                  </a:cubicBezTo>
                  <a:cubicBezTo>
                    <a:pt x="16623" y="733995"/>
                    <a:pt x="22709" y="719272"/>
                    <a:pt x="33780" y="708218"/>
                  </a:cubicBezTo>
                  <a:lnTo>
                    <a:pt x="209267" y="532731"/>
                  </a:lnTo>
                  <a:cubicBezTo>
                    <a:pt x="220322" y="521676"/>
                    <a:pt x="235044" y="515574"/>
                    <a:pt x="250684" y="515574"/>
                  </a:cubicBezTo>
                  <a:cubicBezTo>
                    <a:pt x="266324" y="515574"/>
                    <a:pt x="281030" y="521660"/>
                    <a:pt x="292101" y="532731"/>
                  </a:cubicBezTo>
                  <a:lnTo>
                    <a:pt x="295435" y="536065"/>
                  </a:lnTo>
                  <a:cubicBezTo>
                    <a:pt x="295435" y="536065"/>
                    <a:pt x="295435" y="536065"/>
                    <a:pt x="295435" y="536065"/>
                  </a:cubicBezTo>
                  <a:cubicBezTo>
                    <a:pt x="295435" y="536065"/>
                    <a:pt x="295435" y="536065"/>
                    <a:pt x="295435" y="536065"/>
                  </a:cubicBezTo>
                  <a:lnTo>
                    <a:pt x="298770" y="539400"/>
                  </a:lnTo>
                  <a:cubicBezTo>
                    <a:pt x="321613" y="562243"/>
                    <a:pt x="321613" y="599408"/>
                    <a:pt x="298770" y="622233"/>
                  </a:cubicBezTo>
                  <a:close/>
                  <a:moveTo>
                    <a:pt x="738947" y="459018"/>
                  </a:moveTo>
                  <a:cubicBezTo>
                    <a:pt x="637923" y="560042"/>
                    <a:pt x="473524" y="560042"/>
                    <a:pt x="372500" y="459018"/>
                  </a:cubicBezTo>
                  <a:cubicBezTo>
                    <a:pt x="323563" y="410081"/>
                    <a:pt x="296603" y="345005"/>
                    <a:pt x="296603" y="275794"/>
                  </a:cubicBezTo>
                  <a:cubicBezTo>
                    <a:pt x="296603" y="206583"/>
                    <a:pt x="323563" y="141507"/>
                    <a:pt x="372500" y="92571"/>
                  </a:cubicBezTo>
                  <a:cubicBezTo>
                    <a:pt x="421436" y="43634"/>
                    <a:pt x="486512" y="16673"/>
                    <a:pt x="555723" y="16673"/>
                  </a:cubicBezTo>
                  <a:cubicBezTo>
                    <a:pt x="624934" y="16673"/>
                    <a:pt x="690011" y="43634"/>
                    <a:pt x="738947" y="92571"/>
                  </a:cubicBezTo>
                  <a:cubicBezTo>
                    <a:pt x="839971" y="193594"/>
                    <a:pt x="839971" y="357977"/>
                    <a:pt x="738947" y="459018"/>
                  </a:cubicBezTo>
                  <a:close/>
                  <a:moveTo>
                    <a:pt x="753169" y="275794"/>
                  </a:moveTo>
                  <a:cubicBezTo>
                    <a:pt x="753169" y="328532"/>
                    <a:pt x="732628" y="378119"/>
                    <a:pt x="695346" y="415417"/>
                  </a:cubicBezTo>
                  <a:cubicBezTo>
                    <a:pt x="658048" y="452715"/>
                    <a:pt x="608478" y="473257"/>
                    <a:pt x="555723" y="473257"/>
                  </a:cubicBezTo>
                  <a:cubicBezTo>
                    <a:pt x="551122" y="473257"/>
                    <a:pt x="547387" y="469522"/>
                    <a:pt x="547387" y="464920"/>
                  </a:cubicBezTo>
                  <a:cubicBezTo>
                    <a:pt x="547387" y="460318"/>
                    <a:pt x="551122" y="456583"/>
                    <a:pt x="555723" y="456583"/>
                  </a:cubicBezTo>
                  <a:cubicBezTo>
                    <a:pt x="604009" y="456583"/>
                    <a:pt x="649411" y="437776"/>
                    <a:pt x="683558" y="403629"/>
                  </a:cubicBezTo>
                  <a:cubicBezTo>
                    <a:pt x="717705" y="369465"/>
                    <a:pt x="736496" y="324064"/>
                    <a:pt x="736496" y="275794"/>
                  </a:cubicBezTo>
                  <a:cubicBezTo>
                    <a:pt x="736496" y="271192"/>
                    <a:pt x="740231" y="267457"/>
                    <a:pt x="744833" y="267457"/>
                  </a:cubicBezTo>
                  <a:cubicBezTo>
                    <a:pt x="749435" y="267457"/>
                    <a:pt x="753169" y="271192"/>
                    <a:pt x="753169" y="275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32"/>
          <p:cNvGrpSpPr/>
          <p:nvPr/>
        </p:nvGrpSpPr>
        <p:grpSpPr>
          <a:xfrm>
            <a:off x="6080823" y="2348644"/>
            <a:ext cx="415279" cy="416408"/>
            <a:chOff x="6080823" y="2348644"/>
            <a:chExt cx="415279" cy="416408"/>
          </a:xfrm>
        </p:grpSpPr>
        <p:sp>
          <p:nvSpPr>
            <p:cNvPr id="474" name="Google Shape;474;p32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30559" y="270125"/>
                  </a:moveTo>
                  <a:cubicBezTo>
                    <a:pt x="830559" y="278995"/>
                    <a:pt x="827107" y="287349"/>
                    <a:pt x="820820" y="293618"/>
                  </a:cubicBezTo>
                  <a:lnTo>
                    <a:pt x="787467" y="326981"/>
                  </a:lnTo>
                  <a:cubicBezTo>
                    <a:pt x="781180" y="333267"/>
                    <a:pt x="772841" y="336719"/>
                    <a:pt x="763953" y="336719"/>
                  </a:cubicBezTo>
                  <a:cubicBezTo>
                    <a:pt x="755081" y="336719"/>
                    <a:pt x="746726" y="333267"/>
                    <a:pt x="740439" y="326981"/>
                  </a:cubicBezTo>
                  <a:lnTo>
                    <a:pt x="701599" y="288149"/>
                  </a:lnTo>
                  <a:lnTo>
                    <a:pt x="559199" y="430523"/>
                  </a:lnTo>
                  <a:cubicBezTo>
                    <a:pt x="564419" y="449814"/>
                    <a:pt x="567104" y="469739"/>
                    <a:pt x="567104" y="489797"/>
                  </a:cubicBezTo>
                  <a:cubicBezTo>
                    <a:pt x="567104" y="550271"/>
                    <a:pt x="543556" y="607111"/>
                    <a:pt x="500781" y="649861"/>
                  </a:cubicBezTo>
                  <a:lnTo>
                    <a:pt x="446533" y="704116"/>
                  </a:lnTo>
                  <a:cubicBezTo>
                    <a:pt x="442063" y="708585"/>
                    <a:pt x="436110" y="711052"/>
                    <a:pt x="429789" y="711052"/>
                  </a:cubicBezTo>
                  <a:cubicBezTo>
                    <a:pt x="423452" y="711052"/>
                    <a:pt x="417499" y="708585"/>
                    <a:pt x="413029" y="704116"/>
                  </a:cubicBezTo>
                  <a:lnTo>
                    <a:pt x="310903" y="601992"/>
                  </a:lnTo>
                  <a:lnTo>
                    <a:pt x="13428" y="831084"/>
                  </a:lnTo>
                  <a:cubicBezTo>
                    <a:pt x="11910" y="832234"/>
                    <a:pt x="10126" y="832818"/>
                    <a:pt x="8341" y="832818"/>
                  </a:cubicBezTo>
                  <a:cubicBezTo>
                    <a:pt x="6190" y="832818"/>
                    <a:pt x="4055" y="831984"/>
                    <a:pt x="2438" y="830367"/>
                  </a:cubicBezTo>
                  <a:cubicBezTo>
                    <a:pt x="-514" y="827399"/>
                    <a:pt x="-831" y="822714"/>
                    <a:pt x="1737" y="819379"/>
                  </a:cubicBezTo>
                  <a:lnTo>
                    <a:pt x="230856" y="521960"/>
                  </a:lnTo>
                  <a:lnTo>
                    <a:pt x="126327" y="417468"/>
                  </a:lnTo>
                  <a:cubicBezTo>
                    <a:pt x="117089" y="408231"/>
                    <a:pt x="117089" y="393208"/>
                    <a:pt x="126327" y="383971"/>
                  </a:cubicBezTo>
                  <a:lnTo>
                    <a:pt x="180593" y="329716"/>
                  </a:lnTo>
                  <a:cubicBezTo>
                    <a:pt x="238060" y="272276"/>
                    <a:pt x="321692" y="250151"/>
                    <a:pt x="399955" y="271326"/>
                  </a:cubicBezTo>
                  <a:lnTo>
                    <a:pt x="542372" y="128935"/>
                  </a:lnTo>
                  <a:lnTo>
                    <a:pt x="503533" y="90103"/>
                  </a:lnTo>
                  <a:cubicBezTo>
                    <a:pt x="490558" y="77148"/>
                    <a:pt x="490558" y="56056"/>
                    <a:pt x="503533" y="43101"/>
                  </a:cubicBezTo>
                  <a:lnTo>
                    <a:pt x="536886" y="9737"/>
                  </a:lnTo>
                  <a:cubicBezTo>
                    <a:pt x="543173" y="3468"/>
                    <a:pt x="551511" y="0"/>
                    <a:pt x="560400" y="0"/>
                  </a:cubicBezTo>
                  <a:cubicBezTo>
                    <a:pt x="569288" y="0"/>
                    <a:pt x="577626" y="3468"/>
                    <a:pt x="583913" y="9737"/>
                  </a:cubicBezTo>
                  <a:lnTo>
                    <a:pt x="820820" y="246616"/>
                  </a:lnTo>
                  <a:cubicBezTo>
                    <a:pt x="827107" y="252885"/>
                    <a:pt x="830559" y="261238"/>
                    <a:pt x="830559" y="270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6107889" y="2356980"/>
              <a:ext cx="379874" cy="381003"/>
            </a:xfrm>
            <a:custGeom>
              <a:rect b="b" l="l" r="r" t="t"/>
              <a:pathLst>
                <a:path extrusionOk="0" h="762006" w="759747">
                  <a:moveTo>
                    <a:pt x="188611" y="517174"/>
                  </a:moveTo>
                  <a:lnTo>
                    <a:pt x="244878" y="573447"/>
                  </a:lnTo>
                  <a:lnTo>
                    <a:pt x="0" y="762006"/>
                  </a:lnTo>
                  <a:lnTo>
                    <a:pt x="188611" y="517174"/>
                  </a:lnTo>
                  <a:close/>
                  <a:moveTo>
                    <a:pt x="83983" y="379086"/>
                  </a:moveTo>
                  <a:cubicBezTo>
                    <a:pt x="81248" y="381820"/>
                    <a:pt x="81248" y="386272"/>
                    <a:pt x="83983" y="389006"/>
                  </a:cubicBezTo>
                  <a:lnTo>
                    <a:pt x="370685" y="675655"/>
                  </a:lnTo>
                  <a:cubicBezTo>
                    <a:pt x="372019" y="676972"/>
                    <a:pt x="373770" y="677706"/>
                    <a:pt x="375655" y="677706"/>
                  </a:cubicBezTo>
                  <a:cubicBezTo>
                    <a:pt x="377522" y="677706"/>
                    <a:pt x="379273" y="676972"/>
                    <a:pt x="380607" y="675655"/>
                  </a:cubicBezTo>
                  <a:lnTo>
                    <a:pt x="422249" y="634005"/>
                  </a:lnTo>
                  <a:lnTo>
                    <a:pt x="125641" y="337452"/>
                  </a:lnTo>
                  <a:lnTo>
                    <a:pt x="83983" y="379086"/>
                  </a:lnTo>
                  <a:close/>
                  <a:moveTo>
                    <a:pt x="487520" y="410098"/>
                  </a:moveTo>
                  <a:cubicBezTo>
                    <a:pt x="487570" y="409848"/>
                    <a:pt x="487620" y="409581"/>
                    <a:pt x="487687" y="409331"/>
                  </a:cubicBezTo>
                  <a:cubicBezTo>
                    <a:pt x="487754" y="409064"/>
                    <a:pt x="487821" y="408814"/>
                    <a:pt x="487921" y="408564"/>
                  </a:cubicBezTo>
                  <a:cubicBezTo>
                    <a:pt x="488004" y="408314"/>
                    <a:pt x="488121" y="408064"/>
                    <a:pt x="488238" y="407814"/>
                  </a:cubicBezTo>
                  <a:cubicBezTo>
                    <a:pt x="488354" y="407580"/>
                    <a:pt x="488471" y="407330"/>
                    <a:pt x="488604" y="407097"/>
                  </a:cubicBezTo>
                  <a:cubicBezTo>
                    <a:pt x="488738" y="406880"/>
                    <a:pt x="488888" y="406680"/>
                    <a:pt x="489038" y="406463"/>
                  </a:cubicBezTo>
                  <a:cubicBezTo>
                    <a:pt x="489221" y="406213"/>
                    <a:pt x="489405" y="405980"/>
                    <a:pt x="489622" y="405763"/>
                  </a:cubicBezTo>
                  <a:cubicBezTo>
                    <a:pt x="489705" y="405680"/>
                    <a:pt x="489755" y="405580"/>
                    <a:pt x="489838" y="405480"/>
                  </a:cubicBezTo>
                  <a:lnTo>
                    <a:pt x="635674" y="259688"/>
                  </a:lnTo>
                  <a:lnTo>
                    <a:pt x="599270" y="223290"/>
                  </a:lnTo>
                  <a:lnTo>
                    <a:pt x="500011" y="124067"/>
                  </a:lnTo>
                  <a:lnTo>
                    <a:pt x="354192" y="269875"/>
                  </a:lnTo>
                  <a:cubicBezTo>
                    <a:pt x="354092" y="269959"/>
                    <a:pt x="353992" y="270025"/>
                    <a:pt x="353892" y="270109"/>
                  </a:cubicBezTo>
                  <a:cubicBezTo>
                    <a:pt x="353675" y="270309"/>
                    <a:pt x="353458" y="270492"/>
                    <a:pt x="353225" y="270659"/>
                  </a:cubicBezTo>
                  <a:cubicBezTo>
                    <a:pt x="353008" y="270825"/>
                    <a:pt x="352791" y="270976"/>
                    <a:pt x="352558" y="271109"/>
                  </a:cubicBezTo>
                  <a:cubicBezTo>
                    <a:pt x="352324" y="271242"/>
                    <a:pt x="352107" y="271359"/>
                    <a:pt x="351874" y="271476"/>
                  </a:cubicBezTo>
                  <a:cubicBezTo>
                    <a:pt x="351607" y="271592"/>
                    <a:pt x="351357" y="271709"/>
                    <a:pt x="351090" y="271793"/>
                  </a:cubicBezTo>
                  <a:cubicBezTo>
                    <a:pt x="350857" y="271893"/>
                    <a:pt x="350606" y="271959"/>
                    <a:pt x="350356" y="272009"/>
                  </a:cubicBezTo>
                  <a:cubicBezTo>
                    <a:pt x="350089" y="272093"/>
                    <a:pt x="349823" y="272143"/>
                    <a:pt x="349556" y="272193"/>
                  </a:cubicBezTo>
                  <a:cubicBezTo>
                    <a:pt x="349289" y="272226"/>
                    <a:pt x="349039" y="272243"/>
                    <a:pt x="348772" y="272259"/>
                  </a:cubicBezTo>
                  <a:cubicBezTo>
                    <a:pt x="348489" y="272276"/>
                    <a:pt x="348222" y="272293"/>
                    <a:pt x="347938" y="272276"/>
                  </a:cubicBezTo>
                  <a:cubicBezTo>
                    <a:pt x="347688" y="272259"/>
                    <a:pt x="347438" y="272243"/>
                    <a:pt x="347171" y="272209"/>
                  </a:cubicBezTo>
                  <a:cubicBezTo>
                    <a:pt x="346871" y="272159"/>
                    <a:pt x="346587" y="272109"/>
                    <a:pt x="346304" y="272043"/>
                  </a:cubicBezTo>
                  <a:cubicBezTo>
                    <a:pt x="346171" y="272009"/>
                    <a:pt x="346054" y="272009"/>
                    <a:pt x="345937" y="271976"/>
                  </a:cubicBezTo>
                  <a:cubicBezTo>
                    <a:pt x="272160" y="250267"/>
                    <a:pt x="192563" y="270525"/>
                    <a:pt x="138248" y="324847"/>
                  </a:cubicBezTo>
                  <a:lnTo>
                    <a:pt x="137431" y="325664"/>
                  </a:lnTo>
                  <a:lnTo>
                    <a:pt x="434039" y="622217"/>
                  </a:lnTo>
                  <a:lnTo>
                    <a:pt x="434856" y="621400"/>
                  </a:lnTo>
                  <a:cubicBezTo>
                    <a:pt x="474479" y="581800"/>
                    <a:pt x="496292" y="529146"/>
                    <a:pt x="496292" y="473123"/>
                  </a:cubicBezTo>
                  <a:cubicBezTo>
                    <a:pt x="496292" y="452982"/>
                    <a:pt x="493407" y="432991"/>
                    <a:pt x="487737" y="413733"/>
                  </a:cubicBezTo>
                  <a:cubicBezTo>
                    <a:pt x="487704" y="413616"/>
                    <a:pt x="487704" y="413483"/>
                    <a:pt x="487671" y="413366"/>
                  </a:cubicBezTo>
                  <a:cubicBezTo>
                    <a:pt x="487604" y="413083"/>
                    <a:pt x="487554" y="412799"/>
                    <a:pt x="487504" y="412499"/>
                  </a:cubicBezTo>
                  <a:cubicBezTo>
                    <a:pt x="487470" y="412249"/>
                    <a:pt x="487437" y="411982"/>
                    <a:pt x="487437" y="411715"/>
                  </a:cubicBezTo>
                  <a:cubicBezTo>
                    <a:pt x="487420" y="411449"/>
                    <a:pt x="487437" y="411182"/>
                    <a:pt x="487437" y="410915"/>
                  </a:cubicBezTo>
                  <a:cubicBezTo>
                    <a:pt x="487454" y="410648"/>
                    <a:pt x="487487" y="410382"/>
                    <a:pt x="487520" y="410098"/>
                  </a:cubicBezTo>
                  <a:close/>
                  <a:moveTo>
                    <a:pt x="754895" y="241730"/>
                  </a:moveTo>
                  <a:lnTo>
                    <a:pt x="517988" y="4852"/>
                  </a:lnTo>
                  <a:cubicBezTo>
                    <a:pt x="514853" y="1734"/>
                    <a:pt x="510684" y="0"/>
                    <a:pt x="506265" y="0"/>
                  </a:cubicBezTo>
                  <a:cubicBezTo>
                    <a:pt x="501846" y="0"/>
                    <a:pt x="497676" y="1734"/>
                    <a:pt x="494541" y="4852"/>
                  </a:cubicBezTo>
                  <a:lnTo>
                    <a:pt x="461188" y="38215"/>
                  </a:lnTo>
                  <a:cubicBezTo>
                    <a:pt x="454718" y="44668"/>
                    <a:pt x="454718" y="55189"/>
                    <a:pt x="461188" y="61641"/>
                  </a:cubicBezTo>
                  <a:lnTo>
                    <a:pt x="611227" y="211668"/>
                  </a:lnTo>
                  <a:lnTo>
                    <a:pt x="653368" y="253785"/>
                  </a:lnTo>
                  <a:cubicBezTo>
                    <a:pt x="653368" y="253785"/>
                    <a:pt x="653385" y="253802"/>
                    <a:pt x="653385" y="253819"/>
                  </a:cubicBezTo>
                  <a:lnTo>
                    <a:pt x="698094" y="298520"/>
                  </a:lnTo>
                  <a:cubicBezTo>
                    <a:pt x="701230" y="301655"/>
                    <a:pt x="705399" y="303372"/>
                    <a:pt x="709818" y="303372"/>
                  </a:cubicBezTo>
                  <a:cubicBezTo>
                    <a:pt x="714237" y="303372"/>
                    <a:pt x="718406" y="301655"/>
                    <a:pt x="721542" y="298520"/>
                  </a:cubicBezTo>
                  <a:lnTo>
                    <a:pt x="754895" y="265157"/>
                  </a:lnTo>
                  <a:cubicBezTo>
                    <a:pt x="758030" y="262039"/>
                    <a:pt x="759747" y="257870"/>
                    <a:pt x="759747" y="253452"/>
                  </a:cubicBezTo>
                  <a:cubicBezTo>
                    <a:pt x="759747" y="249017"/>
                    <a:pt x="758030" y="244865"/>
                    <a:pt x="754895" y="241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6080823" y="2348644"/>
              <a:ext cx="415279" cy="416408"/>
            </a:xfrm>
            <a:custGeom>
              <a:rect b="b" l="l" r="r" t="t"/>
              <a:pathLst>
                <a:path extrusionOk="0" h="832817" w="830558">
                  <a:moveTo>
                    <a:pt x="820820" y="246616"/>
                  </a:moveTo>
                  <a:lnTo>
                    <a:pt x="583913" y="9737"/>
                  </a:lnTo>
                  <a:cubicBezTo>
                    <a:pt x="577626" y="3468"/>
                    <a:pt x="569288" y="0"/>
                    <a:pt x="560400" y="0"/>
                  </a:cubicBezTo>
                  <a:cubicBezTo>
                    <a:pt x="551511" y="0"/>
                    <a:pt x="543173" y="3468"/>
                    <a:pt x="536886" y="9737"/>
                  </a:cubicBezTo>
                  <a:lnTo>
                    <a:pt x="503533" y="43101"/>
                  </a:lnTo>
                  <a:cubicBezTo>
                    <a:pt x="490558" y="56056"/>
                    <a:pt x="490558" y="77148"/>
                    <a:pt x="503533" y="90103"/>
                  </a:cubicBezTo>
                  <a:lnTo>
                    <a:pt x="542372" y="128935"/>
                  </a:lnTo>
                  <a:lnTo>
                    <a:pt x="399955" y="271326"/>
                  </a:lnTo>
                  <a:cubicBezTo>
                    <a:pt x="321692" y="250151"/>
                    <a:pt x="238060" y="272276"/>
                    <a:pt x="180593" y="329716"/>
                  </a:cubicBezTo>
                  <a:lnTo>
                    <a:pt x="126327" y="383971"/>
                  </a:lnTo>
                  <a:cubicBezTo>
                    <a:pt x="117089" y="393208"/>
                    <a:pt x="117089" y="408231"/>
                    <a:pt x="126327" y="417468"/>
                  </a:cubicBezTo>
                  <a:lnTo>
                    <a:pt x="230856" y="521960"/>
                  </a:lnTo>
                  <a:lnTo>
                    <a:pt x="1737" y="819379"/>
                  </a:lnTo>
                  <a:cubicBezTo>
                    <a:pt x="-831" y="822714"/>
                    <a:pt x="-514" y="827399"/>
                    <a:pt x="2438" y="830367"/>
                  </a:cubicBezTo>
                  <a:cubicBezTo>
                    <a:pt x="4055" y="831984"/>
                    <a:pt x="6190" y="832818"/>
                    <a:pt x="8341" y="832818"/>
                  </a:cubicBezTo>
                  <a:cubicBezTo>
                    <a:pt x="10126" y="832818"/>
                    <a:pt x="11910" y="832234"/>
                    <a:pt x="13428" y="831084"/>
                  </a:cubicBezTo>
                  <a:lnTo>
                    <a:pt x="310903" y="601992"/>
                  </a:lnTo>
                  <a:lnTo>
                    <a:pt x="413029" y="704116"/>
                  </a:lnTo>
                  <a:cubicBezTo>
                    <a:pt x="417499" y="708585"/>
                    <a:pt x="423452" y="711052"/>
                    <a:pt x="429789" y="711052"/>
                  </a:cubicBezTo>
                  <a:cubicBezTo>
                    <a:pt x="436110" y="711052"/>
                    <a:pt x="442063" y="708585"/>
                    <a:pt x="446533" y="704116"/>
                  </a:cubicBezTo>
                  <a:lnTo>
                    <a:pt x="500781" y="649861"/>
                  </a:lnTo>
                  <a:cubicBezTo>
                    <a:pt x="543556" y="607111"/>
                    <a:pt x="567104" y="550271"/>
                    <a:pt x="567104" y="489797"/>
                  </a:cubicBezTo>
                  <a:cubicBezTo>
                    <a:pt x="567104" y="469739"/>
                    <a:pt x="564419" y="449814"/>
                    <a:pt x="559199" y="430523"/>
                  </a:cubicBezTo>
                  <a:lnTo>
                    <a:pt x="701599" y="288149"/>
                  </a:lnTo>
                  <a:lnTo>
                    <a:pt x="740439" y="326981"/>
                  </a:lnTo>
                  <a:cubicBezTo>
                    <a:pt x="746726" y="333267"/>
                    <a:pt x="755081" y="336719"/>
                    <a:pt x="763953" y="336719"/>
                  </a:cubicBezTo>
                  <a:cubicBezTo>
                    <a:pt x="772841" y="336719"/>
                    <a:pt x="781180" y="333267"/>
                    <a:pt x="787467" y="326981"/>
                  </a:cubicBezTo>
                  <a:lnTo>
                    <a:pt x="820820" y="293618"/>
                  </a:lnTo>
                  <a:cubicBezTo>
                    <a:pt x="827107" y="287349"/>
                    <a:pt x="830559" y="278995"/>
                    <a:pt x="830559" y="270125"/>
                  </a:cubicBezTo>
                  <a:cubicBezTo>
                    <a:pt x="830559" y="261238"/>
                    <a:pt x="827107" y="252885"/>
                    <a:pt x="820820" y="246616"/>
                  </a:cubicBezTo>
                  <a:close/>
                  <a:moveTo>
                    <a:pt x="54135" y="778680"/>
                  </a:moveTo>
                  <a:lnTo>
                    <a:pt x="242746" y="533848"/>
                  </a:lnTo>
                  <a:lnTo>
                    <a:pt x="299012" y="590120"/>
                  </a:lnTo>
                  <a:lnTo>
                    <a:pt x="54135" y="778680"/>
                  </a:lnTo>
                  <a:close/>
                  <a:moveTo>
                    <a:pt x="434742" y="692328"/>
                  </a:moveTo>
                  <a:cubicBezTo>
                    <a:pt x="433408" y="693645"/>
                    <a:pt x="431657" y="694379"/>
                    <a:pt x="429789" y="694379"/>
                  </a:cubicBezTo>
                  <a:cubicBezTo>
                    <a:pt x="427905" y="694379"/>
                    <a:pt x="426154" y="693645"/>
                    <a:pt x="424820" y="692328"/>
                  </a:cubicBezTo>
                  <a:lnTo>
                    <a:pt x="138118" y="405680"/>
                  </a:lnTo>
                  <a:cubicBezTo>
                    <a:pt x="135383" y="402945"/>
                    <a:pt x="135383" y="398493"/>
                    <a:pt x="138118" y="395759"/>
                  </a:cubicBezTo>
                  <a:lnTo>
                    <a:pt x="179775" y="354126"/>
                  </a:lnTo>
                  <a:lnTo>
                    <a:pt x="476383" y="650678"/>
                  </a:lnTo>
                  <a:lnTo>
                    <a:pt x="434742" y="692328"/>
                  </a:lnTo>
                  <a:close/>
                  <a:moveTo>
                    <a:pt x="543973" y="422153"/>
                  </a:moveTo>
                  <a:cubicBezTo>
                    <a:pt x="543890" y="422253"/>
                    <a:pt x="543840" y="422353"/>
                    <a:pt x="543756" y="422436"/>
                  </a:cubicBezTo>
                  <a:cubicBezTo>
                    <a:pt x="543540" y="422653"/>
                    <a:pt x="543356" y="422887"/>
                    <a:pt x="543173" y="423137"/>
                  </a:cubicBezTo>
                  <a:cubicBezTo>
                    <a:pt x="543023" y="423353"/>
                    <a:pt x="542873" y="423554"/>
                    <a:pt x="542739" y="423770"/>
                  </a:cubicBezTo>
                  <a:cubicBezTo>
                    <a:pt x="542606" y="424004"/>
                    <a:pt x="542489" y="424254"/>
                    <a:pt x="542372" y="424487"/>
                  </a:cubicBezTo>
                  <a:cubicBezTo>
                    <a:pt x="542256" y="424737"/>
                    <a:pt x="542139" y="424987"/>
                    <a:pt x="542056" y="425238"/>
                  </a:cubicBezTo>
                  <a:cubicBezTo>
                    <a:pt x="541955" y="425488"/>
                    <a:pt x="541889" y="425738"/>
                    <a:pt x="541822" y="426005"/>
                  </a:cubicBezTo>
                  <a:cubicBezTo>
                    <a:pt x="541755" y="426255"/>
                    <a:pt x="541705" y="426521"/>
                    <a:pt x="541655" y="426772"/>
                  </a:cubicBezTo>
                  <a:cubicBezTo>
                    <a:pt x="541622" y="427055"/>
                    <a:pt x="541589" y="427322"/>
                    <a:pt x="541572" y="427589"/>
                  </a:cubicBezTo>
                  <a:cubicBezTo>
                    <a:pt x="541572" y="427855"/>
                    <a:pt x="541555" y="428122"/>
                    <a:pt x="541572" y="428389"/>
                  </a:cubicBezTo>
                  <a:cubicBezTo>
                    <a:pt x="541572" y="428656"/>
                    <a:pt x="541605" y="428922"/>
                    <a:pt x="541639" y="429172"/>
                  </a:cubicBezTo>
                  <a:cubicBezTo>
                    <a:pt x="541689" y="429473"/>
                    <a:pt x="541739" y="429756"/>
                    <a:pt x="541805" y="430040"/>
                  </a:cubicBezTo>
                  <a:cubicBezTo>
                    <a:pt x="541839" y="430156"/>
                    <a:pt x="541839" y="430290"/>
                    <a:pt x="541872" y="430406"/>
                  </a:cubicBezTo>
                  <a:cubicBezTo>
                    <a:pt x="547542" y="449664"/>
                    <a:pt x="550427" y="469655"/>
                    <a:pt x="550427" y="489797"/>
                  </a:cubicBezTo>
                  <a:cubicBezTo>
                    <a:pt x="550427" y="545819"/>
                    <a:pt x="528614" y="598474"/>
                    <a:pt x="488991" y="638073"/>
                  </a:cubicBezTo>
                  <a:lnTo>
                    <a:pt x="488174" y="638890"/>
                  </a:lnTo>
                  <a:lnTo>
                    <a:pt x="191566" y="342338"/>
                  </a:lnTo>
                  <a:lnTo>
                    <a:pt x="192383" y="341521"/>
                  </a:lnTo>
                  <a:cubicBezTo>
                    <a:pt x="246698" y="287199"/>
                    <a:pt x="326295" y="266941"/>
                    <a:pt x="400072" y="288649"/>
                  </a:cubicBezTo>
                  <a:cubicBezTo>
                    <a:pt x="400189" y="288683"/>
                    <a:pt x="400305" y="288683"/>
                    <a:pt x="400439" y="288716"/>
                  </a:cubicBezTo>
                  <a:cubicBezTo>
                    <a:pt x="400722" y="288783"/>
                    <a:pt x="401006" y="288833"/>
                    <a:pt x="401306" y="288883"/>
                  </a:cubicBezTo>
                  <a:cubicBezTo>
                    <a:pt x="401573" y="288916"/>
                    <a:pt x="401823" y="288933"/>
                    <a:pt x="402073" y="288949"/>
                  </a:cubicBezTo>
                  <a:cubicBezTo>
                    <a:pt x="402357" y="288966"/>
                    <a:pt x="402623" y="288949"/>
                    <a:pt x="402907" y="288933"/>
                  </a:cubicBezTo>
                  <a:cubicBezTo>
                    <a:pt x="403174" y="288916"/>
                    <a:pt x="403424" y="288899"/>
                    <a:pt x="403691" y="288866"/>
                  </a:cubicBezTo>
                  <a:cubicBezTo>
                    <a:pt x="403957" y="288816"/>
                    <a:pt x="404224" y="288766"/>
                    <a:pt x="404491" y="288683"/>
                  </a:cubicBezTo>
                  <a:cubicBezTo>
                    <a:pt x="404741" y="288633"/>
                    <a:pt x="404991" y="288566"/>
                    <a:pt x="405225" y="288466"/>
                  </a:cubicBezTo>
                  <a:cubicBezTo>
                    <a:pt x="405492" y="288383"/>
                    <a:pt x="405742" y="288266"/>
                    <a:pt x="406009" y="288149"/>
                  </a:cubicBezTo>
                  <a:cubicBezTo>
                    <a:pt x="406242" y="288032"/>
                    <a:pt x="406459" y="287916"/>
                    <a:pt x="406692" y="287782"/>
                  </a:cubicBezTo>
                  <a:cubicBezTo>
                    <a:pt x="406926" y="287649"/>
                    <a:pt x="407143" y="287499"/>
                    <a:pt x="407360" y="287332"/>
                  </a:cubicBezTo>
                  <a:cubicBezTo>
                    <a:pt x="407593" y="287165"/>
                    <a:pt x="407810" y="286982"/>
                    <a:pt x="408027" y="286782"/>
                  </a:cubicBezTo>
                  <a:cubicBezTo>
                    <a:pt x="408127" y="286699"/>
                    <a:pt x="408227" y="286632"/>
                    <a:pt x="408327" y="286548"/>
                  </a:cubicBezTo>
                  <a:lnTo>
                    <a:pt x="554146" y="140740"/>
                  </a:lnTo>
                  <a:lnTo>
                    <a:pt x="653404" y="239963"/>
                  </a:lnTo>
                  <a:lnTo>
                    <a:pt x="689809" y="276361"/>
                  </a:lnTo>
                  <a:lnTo>
                    <a:pt x="543973" y="422153"/>
                  </a:lnTo>
                  <a:close/>
                  <a:moveTo>
                    <a:pt x="809029" y="281830"/>
                  </a:moveTo>
                  <a:lnTo>
                    <a:pt x="775676" y="315193"/>
                  </a:lnTo>
                  <a:cubicBezTo>
                    <a:pt x="772541" y="318328"/>
                    <a:pt x="768372" y="320045"/>
                    <a:pt x="763953" y="320045"/>
                  </a:cubicBezTo>
                  <a:cubicBezTo>
                    <a:pt x="759534" y="320045"/>
                    <a:pt x="755364" y="318328"/>
                    <a:pt x="752229" y="315193"/>
                  </a:cubicBezTo>
                  <a:lnTo>
                    <a:pt x="707520" y="270492"/>
                  </a:lnTo>
                  <a:cubicBezTo>
                    <a:pt x="707520" y="270475"/>
                    <a:pt x="707503" y="270459"/>
                    <a:pt x="707503" y="270459"/>
                  </a:cubicBezTo>
                  <a:lnTo>
                    <a:pt x="665361" y="228342"/>
                  </a:lnTo>
                  <a:lnTo>
                    <a:pt x="515323" y="78315"/>
                  </a:lnTo>
                  <a:cubicBezTo>
                    <a:pt x="508853" y="71862"/>
                    <a:pt x="508853" y="61341"/>
                    <a:pt x="515323" y="54889"/>
                  </a:cubicBezTo>
                  <a:lnTo>
                    <a:pt x="548676" y="21525"/>
                  </a:lnTo>
                  <a:cubicBezTo>
                    <a:pt x="551811" y="18407"/>
                    <a:pt x="555980" y="16673"/>
                    <a:pt x="560400" y="16673"/>
                  </a:cubicBezTo>
                  <a:cubicBezTo>
                    <a:pt x="564819" y="16673"/>
                    <a:pt x="568988" y="18407"/>
                    <a:pt x="572123" y="21525"/>
                  </a:cubicBezTo>
                  <a:lnTo>
                    <a:pt x="809029" y="258404"/>
                  </a:lnTo>
                  <a:cubicBezTo>
                    <a:pt x="812165" y="261538"/>
                    <a:pt x="813882" y="265690"/>
                    <a:pt x="813882" y="270125"/>
                  </a:cubicBezTo>
                  <a:cubicBezTo>
                    <a:pt x="813882" y="274544"/>
                    <a:pt x="812165" y="278712"/>
                    <a:pt x="809029" y="281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32"/>
          <p:cNvGrpSpPr/>
          <p:nvPr/>
        </p:nvGrpSpPr>
        <p:grpSpPr>
          <a:xfrm>
            <a:off x="6766092" y="2348641"/>
            <a:ext cx="452457" cy="415622"/>
            <a:chOff x="6766092" y="2348641"/>
            <a:chExt cx="452457" cy="415622"/>
          </a:xfrm>
        </p:grpSpPr>
        <p:sp>
          <p:nvSpPr>
            <p:cNvPr id="478" name="Google Shape;478;p32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903901" y="399510"/>
                  </a:moveTo>
                  <a:cubicBezTo>
                    <a:pt x="901563" y="405764"/>
                    <a:pt x="895746" y="409806"/>
                    <a:pt x="889058" y="409806"/>
                  </a:cubicBezTo>
                  <a:lnTo>
                    <a:pt x="804405" y="409806"/>
                  </a:lnTo>
                  <a:lnTo>
                    <a:pt x="804405" y="815420"/>
                  </a:lnTo>
                  <a:cubicBezTo>
                    <a:pt x="804405" y="824139"/>
                    <a:pt x="797300" y="831244"/>
                    <a:pt x="788565" y="831244"/>
                  </a:cubicBezTo>
                  <a:lnTo>
                    <a:pt x="563493" y="831244"/>
                  </a:lnTo>
                  <a:cubicBezTo>
                    <a:pt x="558491" y="831244"/>
                    <a:pt x="554431" y="827184"/>
                    <a:pt x="554431" y="822181"/>
                  </a:cubicBezTo>
                  <a:lnTo>
                    <a:pt x="554431" y="578254"/>
                  </a:lnTo>
                  <a:lnTo>
                    <a:pt x="356417" y="578254"/>
                  </a:lnTo>
                  <a:lnTo>
                    <a:pt x="356417" y="822181"/>
                  </a:lnTo>
                  <a:cubicBezTo>
                    <a:pt x="356417" y="827184"/>
                    <a:pt x="352357" y="831244"/>
                    <a:pt x="347355" y="831244"/>
                  </a:cubicBezTo>
                  <a:lnTo>
                    <a:pt x="122265" y="831244"/>
                  </a:lnTo>
                  <a:cubicBezTo>
                    <a:pt x="113547" y="831244"/>
                    <a:pt x="106443" y="824139"/>
                    <a:pt x="106443" y="815420"/>
                  </a:cubicBezTo>
                  <a:lnTo>
                    <a:pt x="106443" y="409806"/>
                  </a:lnTo>
                  <a:lnTo>
                    <a:pt x="15863" y="409806"/>
                  </a:lnTo>
                  <a:cubicBezTo>
                    <a:pt x="9176" y="409806"/>
                    <a:pt x="3358" y="405764"/>
                    <a:pt x="1020" y="399510"/>
                  </a:cubicBezTo>
                  <a:cubicBezTo>
                    <a:pt x="-1318" y="393256"/>
                    <a:pt x="440" y="386387"/>
                    <a:pt x="5497" y="382000"/>
                  </a:cubicBezTo>
                  <a:lnTo>
                    <a:pt x="442085" y="3847"/>
                  </a:lnTo>
                  <a:cubicBezTo>
                    <a:pt x="448011" y="-1282"/>
                    <a:pt x="456910" y="-1282"/>
                    <a:pt x="462818" y="3847"/>
                  </a:cubicBezTo>
                  <a:lnTo>
                    <a:pt x="617210" y="137566"/>
                  </a:lnTo>
                  <a:lnTo>
                    <a:pt x="617210" y="74413"/>
                  </a:lnTo>
                  <a:cubicBezTo>
                    <a:pt x="617210" y="65676"/>
                    <a:pt x="624314" y="58571"/>
                    <a:pt x="633032" y="58571"/>
                  </a:cubicBezTo>
                  <a:lnTo>
                    <a:pt x="741408" y="58571"/>
                  </a:lnTo>
                  <a:cubicBezTo>
                    <a:pt x="750144" y="58571"/>
                    <a:pt x="757230" y="65676"/>
                    <a:pt x="757230" y="74413"/>
                  </a:cubicBezTo>
                  <a:lnTo>
                    <a:pt x="757230" y="258849"/>
                  </a:lnTo>
                  <a:lnTo>
                    <a:pt x="899425" y="382000"/>
                  </a:lnTo>
                  <a:cubicBezTo>
                    <a:pt x="904481" y="386387"/>
                    <a:pt x="906221" y="393256"/>
                    <a:pt x="903901" y="3995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6777096" y="2358061"/>
              <a:ext cx="430454" cy="397140"/>
            </a:xfrm>
            <a:custGeom>
              <a:rect b="b" l="l" r="r" t="t"/>
              <a:pathLst>
                <a:path extrusionOk="0" h="794279" w="860907">
                  <a:moveTo>
                    <a:pt x="717100" y="224314"/>
                  </a:moveTo>
                  <a:lnTo>
                    <a:pt x="613326" y="134425"/>
                  </a:lnTo>
                  <a:lnTo>
                    <a:pt x="613326" y="57859"/>
                  </a:lnTo>
                  <a:lnTo>
                    <a:pt x="717100" y="57859"/>
                  </a:lnTo>
                  <a:lnTo>
                    <a:pt x="717100" y="224314"/>
                  </a:lnTo>
                  <a:close/>
                  <a:moveTo>
                    <a:pt x="430445" y="0"/>
                  </a:moveTo>
                  <a:lnTo>
                    <a:pt x="0" y="372842"/>
                  </a:lnTo>
                  <a:lnTo>
                    <a:pt x="93498" y="372842"/>
                  </a:lnTo>
                  <a:cubicBezTo>
                    <a:pt x="98500" y="372842"/>
                    <a:pt x="102559" y="376902"/>
                    <a:pt x="102559" y="381905"/>
                  </a:cubicBezTo>
                  <a:lnTo>
                    <a:pt x="102559" y="794280"/>
                  </a:lnTo>
                  <a:lnTo>
                    <a:pt x="316287" y="794280"/>
                  </a:lnTo>
                  <a:lnTo>
                    <a:pt x="316287" y="557114"/>
                  </a:lnTo>
                  <a:cubicBezTo>
                    <a:pt x="316287" y="548378"/>
                    <a:pt x="323391" y="541290"/>
                    <a:pt x="332108" y="541290"/>
                  </a:cubicBezTo>
                  <a:lnTo>
                    <a:pt x="534708" y="541290"/>
                  </a:lnTo>
                  <a:cubicBezTo>
                    <a:pt x="543443" y="541290"/>
                    <a:pt x="550547" y="548378"/>
                    <a:pt x="550547" y="557114"/>
                  </a:cubicBezTo>
                  <a:lnTo>
                    <a:pt x="550547" y="794280"/>
                  </a:lnTo>
                  <a:lnTo>
                    <a:pt x="764275" y="794280"/>
                  </a:lnTo>
                  <a:lnTo>
                    <a:pt x="764275" y="381905"/>
                  </a:lnTo>
                  <a:cubicBezTo>
                    <a:pt x="764275" y="376902"/>
                    <a:pt x="768334" y="372842"/>
                    <a:pt x="773336" y="372842"/>
                  </a:cubicBezTo>
                  <a:lnTo>
                    <a:pt x="860908" y="372842"/>
                  </a:lnTo>
                  <a:lnTo>
                    <a:pt x="4304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6766092" y="2348641"/>
              <a:ext cx="452457" cy="415622"/>
            </a:xfrm>
            <a:custGeom>
              <a:rect b="b" l="l" r="r" t="t"/>
              <a:pathLst>
                <a:path extrusionOk="0" h="831244" w="904913">
                  <a:moveTo>
                    <a:pt x="899425" y="382000"/>
                  </a:moveTo>
                  <a:lnTo>
                    <a:pt x="757230" y="258849"/>
                  </a:lnTo>
                  <a:lnTo>
                    <a:pt x="757230" y="74413"/>
                  </a:lnTo>
                  <a:cubicBezTo>
                    <a:pt x="757230" y="65676"/>
                    <a:pt x="750144" y="58571"/>
                    <a:pt x="741408" y="58571"/>
                  </a:cubicBezTo>
                  <a:lnTo>
                    <a:pt x="633032" y="58571"/>
                  </a:lnTo>
                  <a:cubicBezTo>
                    <a:pt x="624314" y="58571"/>
                    <a:pt x="617210" y="65676"/>
                    <a:pt x="617210" y="74413"/>
                  </a:cubicBezTo>
                  <a:lnTo>
                    <a:pt x="617210" y="137566"/>
                  </a:lnTo>
                  <a:lnTo>
                    <a:pt x="462818" y="3847"/>
                  </a:lnTo>
                  <a:cubicBezTo>
                    <a:pt x="456910" y="-1282"/>
                    <a:pt x="448011" y="-1282"/>
                    <a:pt x="442085" y="3847"/>
                  </a:cubicBezTo>
                  <a:lnTo>
                    <a:pt x="5497" y="382000"/>
                  </a:lnTo>
                  <a:cubicBezTo>
                    <a:pt x="440" y="386387"/>
                    <a:pt x="-1318" y="393256"/>
                    <a:pt x="1020" y="399510"/>
                  </a:cubicBezTo>
                  <a:cubicBezTo>
                    <a:pt x="3358" y="405764"/>
                    <a:pt x="9176" y="409806"/>
                    <a:pt x="15863" y="409806"/>
                  </a:cubicBezTo>
                  <a:lnTo>
                    <a:pt x="106443" y="409806"/>
                  </a:lnTo>
                  <a:lnTo>
                    <a:pt x="106443" y="815420"/>
                  </a:lnTo>
                  <a:cubicBezTo>
                    <a:pt x="106443" y="824139"/>
                    <a:pt x="113547" y="831244"/>
                    <a:pt x="122265" y="831244"/>
                  </a:cubicBezTo>
                  <a:lnTo>
                    <a:pt x="347355" y="831244"/>
                  </a:lnTo>
                  <a:cubicBezTo>
                    <a:pt x="352357" y="831244"/>
                    <a:pt x="356417" y="827184"/>
                    <a:pt x="356417" y="822181"/>
                  </a:cubicBezTo>
                  <a:lnTo>
                    <a:pt x="356417" y="578254"/>
                  </a:lnTo>
                  <a:lnTo>
                    <a:pt x="554431" y="578254"/>
                  </a:lnTo>
                  <a:lnTo>
                    <a:pt x="554431" y="822181"/>
                  </a:lnTo>
                  <a:cubicBezTo>
                    <a:pt x="554431" y="827184"/>
                    <a:pt x="558491" y="831244"/>
                    <a:pt x="563493" y="831244"/>
                  </a:cubicBezTo>
                  <a:lnTo>
                    <a:pt x="788565" y="831244"/>
                  </a:lnTo>
                  <a:cubicBezTo>
                    <a:pt x="797300" y="831244"/>
                    <a:pt x="804405" y="824139"/>
                    <a:pt x="804405" y="815420"/>
                  </a:cubicBezTo>
                  <a:lnTo>
                    <a:pt x="804405" y="409806"/>
                  </a:lnTo>
                  <a:lnTo>
                    <a:pt x="889058" y="409806"/>
                  </a:lnTo>
                  <a:cubicBezTo>
                    <a:pt x="895746" y="409806"/>
                    <a:pt x="901563" y="405764"/>
                    <a:pt x="903901" y="399510"/>
                  </a:cubicBezTo>
                  <a:cubicBezTo>
                    <a:pt x="906221" y="393256"/>
                    <a:pt x="904481" y="386387"/>
                    <a:pt x="899425" y="382000"/>
                  </a:cubicBezTo>
                  <a:close/>
                  <a:moveTo>
                    <a:pt x="635333" y="76697"/>
                  </a:moveTo>
                  <a:lnTo>
                    <a:pt x="739107" y="76697"/>
                  </a:lnTo>
                  <a:lnTo>
                    <a:pt x="739107" y="243152"/>
                  </a:lnTo>
                  <a:lnTo>
                    <a:pt x="635333" y="153263"/>
                  </a:lnTo>
                  <a:lnTo>
                    <a:pt x="635333" y="76697"/>
                  </a:lnTo>
                  <a:close/>
                  <a:moveTo>
                    <a:pt x="795343" y="391679"/>
                  </a:moveTo>
                  <a:cubicBezTo>
                    <a:pt x="790341" y="391679"/>
                    <a:pt x="786282" y="395740"/>
                    <a:pt x="786282" y="400743"/>
                  </a:cubicBezTo>
                  <a:lnTo>
                    <a:pt x="786282" y="813118"/>
                  </a:lnTo>
                  <a:lnTo>
                    <a:pt x="572554" y="813118"/>
                  </a:lnTo>
                  <a:lnTo>
                    <a:pt x="572554" y="575952"/>
                  </a:lnTo>
                  <a:cubicBezTo>
                    <a:pt x="572554" y="567215"/>
                    <a:pt x="565450" y="560128"/>
                    <a:pt x="556715" y="560128"/>
                  </a:cubicBezTo>
                  <a:lnTo>
                    <a:pt x="354115" y="560128"/>
                  </a:lnTo>
                  <a:cubicBezTo>
                    <a:pt x="345398" y="560128"/>
                    <a:pt x="338293" y="567215"/>
                    <a:pt x="338293" y="575952"/>
                  </a:cubicBezTo>
                  <a:lnTo>
                    <a:pt x="338293" y="813118"/>
                  </a:lnTo>
                  <a:lnTo>
                    <a:pt x="124566" y="813118"/>
                  </a:lnTo>
                  <a:lnTo>
                    <a:pt x="124566" y="400743"/>
                  </a:lnTo>
                  <a:cubicBezTo>
                    <a:pt x="124566" y="395740"/>
                    <a:pt x="120507" y="391679"/>
                    <a:pt x="115505" y="391679"/>
                  </a:cubicBezTo>
                  <a:lnTo>
                    <a:pt x="22007" y="391679"/>
                  </a:lnTo>
                  <a:lnTo>
                    <a:pt x="452452" y="18838"/>
                  </a:lnTo>
                  <a:lnTo>
                    <a:pt x="882915" y="391679"/>
                  </a:lnTo>
                  <a:lnTo>
                    <a:pt x="795343" y="3916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32"/>
          <p:cNvGrpSpPr/>
          <p:nvPr/>
        </p:nvGrpSpPr>
        <p:grpSpPr>
          <a:xfrm>
            <a:off x="7488298" y="2350447"/>
            <a:ext cx="332667" cy="412642"/>
            <a:chOff x="7488298" y="2350447"/>
            <a:chExt cx="332667" cy="412642"/>
          </a:xfrm>
        </p:grpSpPr>
        <p:sp>
          <p:nvSpPr>
            <p:cNvPr id="482" name="Google Shape;482;p32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332667" y="87190"/>
                  </a:moveTo>
                  <a:cubicBezTo>
                    <a:pt x="403711" y="87190"/>
                    <a:pt x="461521" y="145024"/>
                    <a:pt x="461521" y="216098"/>
                  </a:cubicBez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7496558" y="2358711"/>
              <a:ext cx="316145" cy="396114"/>
            </a:xfrm>
            <a:custGeom>
              <a:rect b="b" l="l" r="r" t="t"/>
              <a:pathLst>
                <a:path extrusionOk="0" h="792227" w="632290">
                  <a:moveTo>
                    <a:pt x="361101" y="486890"/>
                  </a:moveTo>
                  <a:cubicBezTo>
                    <a:pt x="373906" y="499237"/>
                    <a:pt x="380961" y="515815"/>
                    <a:pt x="380961" y="533600"/>
                  </a:cubicBezTo>
                  <a:cubicBezTo>
                    <a:pt x="380961" y="558427"/>
                    <a:pt x="367115" y="580708"/>
                    <a:pt x="344844" y="591732"/>
                  </a:cubicBezTo>
                  <a:cubicBezTo>
                    <a:pt x="342035" y="593121"/>
                    <a:pt x="340251" y="595997"/>
                    <a:pt x="340251" y="599137"/>
                  </a:cubicBezTo>
                  <a:lnTo>
                    <a:pt x="340251" y="646972"/>
                  </a:lnTo>
                  <a:lnTo>
                    <a:pt x="292040" y="646972"/>
                  </a:lnTo>
                  <a:lnTo>
                    <a:pt x="292040" y="599137"/>
                  </a:lnTo>
                  <a:cubicBezTo>
                    <a:pt x="292040" y="595997"/>
                    <a:pt x="290256" y="593121"/>
                    <a:pt x="287447" y="591732"/>
                  </a:cubicBezTo>
                  <a:cubicBezTo>
                    <a:pt x="263639" y="579947"/>
                    <a:pt x="249546" y="555187"/>
                    <a:pt x="251512" y="528625"/>
                  </a:cubicBezTo>
                  <a:cubicBezTo>
                    <a:pt x="253924" y="496295"/>
                    <a:pt x="281202" y="470031"/>
                    <a:pt x="313651" y="468807"/>
                  </a:cubicBezTo>
                  <a:cubicBezTo>
                    <a:pt x="331478" y="468146"/>
                    <a:pt x="348313" y="474559"/>
                    <a:pt x="361101" y="486890"/>
                  </a:cubicBezTo>
                  <a:close/>
                  <a:moveTo>
                    <a:pt x="632291" y="336246"/>
                  </a:moveTo>
                  <a:lnTo>
                    <a:pt x="632291" y="779483"/>
                  </a:lnTo>
                  <a:cubicBezTo>
                    <a:pt x="632291" y="786525"/>
                    <a:pt x="626574" y="792227"/>
                    <a:pt x="619552" y="792227"/>
                  </a:cubicBezTo>
                  <a:lnTo>
                    <a:pt x="12738" y="792227"/>
                  </a:lnTo>
                  <a:cubicBezTo>
                    <a:pt x="5717" y="792227"/>
                    <a:pt x="0" y="786525"/>
                    <a:pt x="0" y="779483"/>
                  </a:cubicBezTo>
                  <a:lnTo>
                    <a:pt x="0" y="336246"/>
                  </a:lnTo>
                  <a:cubicBezTo>
                    <a:pt x="0" y="329221"/>
                    <a:pt x="5717" y="323502"/>
                    <a:pt x="12738" y="323502"/>
                  </a:cubicBezTo>
                  <a:lnTo>
                    <a:pt x="110928" y="323502"/>
                  </a:lnTo>
                  <a:lnTo>
                    <a:pt x="179031" y="323502"/>
                  </a:lnTo>
                  <a:lnTo>
                    <a:pt x="453260" y="323502"/>
                  </a:lnTo>
                  <a:lnTo>
                    <a:pt x="521363" y="323502"/>
                  </a:lnTo>
                  <a:lnTo>
                    <a:pt x="619552" y="323502"/>
                  </a:lnTo>
                  <a:cubicBezTo>
                    <a:pt x="626574" y="323502"/>
                    <a:pt x="632291" y="329221"/>
                    <a:pt x="632291" y="336246"/>
                  </a:cubicBezTo>
                  <a:close/>
                  <a:moveTo>
                    <a:pt x="397482" y="533600"/>
                  </a:moveTo>
                  <a:cubicBezTo>
                    <a:pt x="397482" y="511287"/>
                    <a:pt x="388627" y="490477"/>
                    <a:pt x="372567" y="474989"/>
                  </a:cubicBezTo>
                  <a:cubicBezTo>
                    <a:pt x="356508" y="459518"/>
                    <a:pt x="335360" y="451436"/>
                    <a:pt x="313023" y="452295"/>
                  </a:cubicBezTo>
                  <a:cubicBezTo>
                    <a:pt x="271636" y="453849"/>
                    <a:pt x="238113" y="486130"/>
                    <a:pt x="235040" y="527402"/>
                  </a:cubicBezTo>
                  <a:cubicBezTo>
                    <a:pt x="232694" y="558956"/>
                    <a:pt x="248455" y="588493"/>
                    <a:pt x="275518" y="604079"/>
                  </a:cubicBezTo>
                  <a:lnTo>
                    <a:pt x="275518" y="650873"/>
                  </a:lnTo>
                  <a:cubicBezTo>
                    <a:pt x="275518" y="657848"/>
                    <a:pt x="281185" y="663501"/>
                    <a:pt x="288141" y="663501"/>
                  </a:cubicBezTo>
                  <a:lnTo>
                    <a:pt x="344150" y="663501"/>
                  </a:lnTo>
                  <a:cubicBezTo>
                    <a:pt x="351106" y="663501"/>
                    <a:pt x="356773" y="657848"/>
                    <a:pt x="356773" y="650873"/>
                  </a:cubicBezTo>
                  <a:lnTo>
                    <a:pt x="356773" y="604079"/>
                  </a:lnTo>
                  <a:cubicBezTo>
                    <a:pt x="382018" y="589567"/>
                    <a:pt x="397482" y="563022"/>
                    <a:pt x="397482" y="533600"/>
                  </a:cubicBezTo>
                  <a:close/>
                  <a:moveTo>
                    <a:pt x="170770" y="199569"/>
                  </a:moveTo>
                  <a:cubicBezTo>
                    <a:pt x="170770" y="119371"/>
                    <a:pt x="235981" y="54132"/>
                    <a:pt x="316145" y="54132"/>
                  </a:cubicBezTo>
                  <a:cubicBezTo>
                    <a:pt x="396309" y="54132"/>
                    <a:pt x="461521" y="119371"/>
                    <a:pt x="461521" y="199569"/>
                  </a:cubicBezTo>
                  <a:lnTo>
                    <a:pt x="461521" y="306974"/>
                  </a:lnTo>
                  <a:lnTo>
                    <a:pt x="513102" y="306974"/>
                  </a:lnTo>
                  <a:lnTo>
                    <a:pt x="513102" y="197040"/>
                  </a:lnTo>
                  <a:cubicBezTo>
                    <a:pt x="513102" y="88396"/>
                    <a:pt x="424743" y="0"/>
                    <a:pt x="316145" y="0"/>
                  </a:cubicBezTo>
                  <a:cubicBezTo>
                    <a:pt x="207547" y="0"/>
                    <a:pt x="119189" y="88396"/>
                    <a:pt x="119189" y="197040"/>
                  </a:cubicBezTo>
                  <a:lnTo>
                    <a:pt x="119189" y="306974"/>
                  </a:lnTo>
                  <a:lnTo>
                    <a:pt x="170770" y="306974"/>
                  </a:lnTo>
                  <a:lnTo>
                    <a:pt x="170770" y="1995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7488298" y="2350447"/>
              <a:ext cx="332667" cy="412642"/>
            </a:xfrm>
            <a:custGeom>
              <a:rect b="b" l="l" r="r" t="t"/>
              <a:pathLst>
                <a:path extrusionOk="0" h="825284" w="665334">
                  <a:moveTo>
                    <a:pt x="636074" y="323502"/>
                  </a:moveTo>
                  <a:lnTo>
                    <a:pt x="546146" y="323502"/>
                  </a:lnTo>
                  <a:lnTo>
                    <a:pt x="546146" y="213569"/>
                  </a:lnTo>
                  <a:cubicBezTo>
                    <a:pt x="546146" y="95801"/>
                    <a:pt x="450385" y="0"/>
                    <a:pt x="332667" y="0"/>
                  </a:cubicBezTo>
                  <a:cubicBezTo>
                    <a:pt x="214949" y="0"/>
                    <a:pt x="119189" y="95801"/>
                    <a:pt x="119189" y="213569"/>
                  </a:cubicBezTo>
                  <a:lnTo>
                    <a:pt x="119189" y="323502"/>
                  </a:lnTo>
                  <a:lnTo>
                    <a:pt x="29260" y="323502"/>
                  </a:lnTo>
                  <a:cubicBezTo>
                    <a:pt x="13135" y="323502"/>
                    <a:pt x="0" y="336643"/>
                    <a:pt x="0" y="352775"/>
                  </a:cubicBezTo>
                  <a:lnTo>
                    <a:pt x="0" y="796012"/>
                  </a:lnTo>
                  <a:cubicBezTo>
                    <a:pt x="0" y="812161"/>
                    <a:pt x="13135" y="825285"/>
                    <a:pt x="29260" y="825285"/>
                  </a:cubicBezTo>
                  <a:lnTo>
                    <a:pt x="636074" y="825285"/>
                  </a:lnTo>
                  <a:cubicBezTo>
                    <a:pt x="652200" y="825285"/>
                    <a:pt x="665334" y="812161"/>
                    <a:pt x="665334" y="796012"/>
                  </a:cubicBezTo>
                  <a:lnTo>
                    <a:pt x="665334" y="352775"/>
                  </a:lnTo>
                  <a:cubicBezTo>
                    <a:pt x="665334" y="336643"/>
                    <a:pt x="652200" y="323502"/>
                    <a:pt x="636074" y="323502"/>
                  </a:cubicBezTo>
                  <a:close/>
                  <a:moveTo>
                    <a:pt x="135710" y="213569"/>
                  </a:moveTo>
                  <a:cubicBezTo>
                    <a:pt x="135710" y="104925"/>
                    <a:pt x="224069" y="16529"/>
                    <a:pt x="332667" y="16529"/>
                  </a:cubicBezTo>
                  <a:cubicBezTo>
                    <a:pt x="441265" y="16529"/>
                    <a:pt x="529624" y="104925"/>
                    <a:pt x="529624" y="213569"/>
                  </a:cubicBezTo>
                  <a:lnTo>
                    <a:pt x="529624" y="323502"/>
                  </a:lnTo>
                  <a:lnTo>
                    <a:pt x="478043" y="323502"/>
                  </a:lnTo>
                  <a:lnTo>
                    <a:pt x="478043" y="216098"/>
                  </a:lnTo>
                  <a:cubicBezTo>
                    <a:pt x="478043" y="135900"/>
                    <a:pt x="412831" y="70661"/>
                    <a:pt x="332667" y="70661"/>
                  </a:cubicBezTo>
                  <a:cubicBezTo>
                    <a:pt x="252503" y="70661"/>
                    <a:pt x="187292" y="135900"/>
                    <a:pt x="187292" y="216098"/>
                  </a:cubicBezTo>
                  <a:lnTo>
                    <a:pt x="187292" y="323502"/>
                  </a:lnTo>
                  <a:lnTo>
                    <a:pt x="135710" y="323502"/>
                  </a:lnTo>
                  <a:lnTo>
                    <a:pt x="135710" y="213569"/>
                  </a:lnTo>
                  <a:close/>
                  <a:moveTo>
                    <a:pt x="461521" y="216098"/>
                  </a:moveTo>
                  <a:lnTo>
                    <a:pt x="461521" y="323502"/>
                  </a:lnTo>
                  <a:lnTo>
                    <a:pt x="203813" y="323502"/>
                  </a:lnTo>
                  <a:lnTo>
                    <a:pt x="203813" y="216098"/>
                  </a:lnTo>
                  <a:cubicBezTo>
                    <a:pt x="203813" y="145024"/>
                    <a:pt x="261623" y="87190"/>
                    <a:pt x="332667" y="87190"/>
                  </a:cubicBezTo>
                  <a:cubicBezTo>
                    <a:pt x="403711" y="87190"/>
                    <a:pt x="461521" y="145024"/>
                    <a:pt x="461521" y="216098"/>
                  </a:cubicBezTo>
                  <a:close/>
                  <a:moveTo>
                    <a:pt x="648813" y="796012"/>
                  </a:moveTo>
                  <a:cubicBezTo>
                    <a:pt x="648813" y="803054"/>
                    <a:pt x="643096" y="808756"/>
                    <a:pt x="636074" y="808756"/>
                  </a:cubicBezTo>
                  <a:lnTo>
                    <a:pt x="29260" y="808756"/>
                  </a:lnTo>
                  <a:cubicBezTo>
                    <a:pt x="22238" y="808756"/>
                    <a:pt x="16522" y="803054"/>
                    <a:pt x="16522" y="796012"/>
                  </a:cubicBezTo>
                  <a:lnTo>
                    <a:pt x="16522" y="352775"/>
                  </a:lnTo>
                  <a:cubicBezTo>
                    <a:pt x="16522" y="345750"/>
                    <a:pt x="22238" y="340031"/>
                    <a:pt x="29260" y="340031"/>
                  </a:cubicBezTo>
                  <a:lnTo>
                    <a:pt x="127449" y="340031"/>
                  </a:lnTo>
                  <a:lnTo>
                    <a:pt x="195552" y="340031"/>
                  </a:lnTo>
                  <a:lnTo>
                    <a:pt x="469782" y="340031"/>
                  </a:lnTo>
                  <a:lnTo>
                    <a:pt x="537885" y="340031"/>
                  </a:lnTo>
                  <a:lnTo>
                    <a:pt x="636074" y="340031"/>
                  </a:lnTo>
                  <a:cubicBezTo>
                    <a:pt x="643096" y="340031"/>
                    <a:pt x="648813" y="345750"/>
                    <a:pt x="648813" y="352775"/>
                  </a:cubicBezTo>
                  <a:lnTo>
                    <a:pt x="648813" y="796012"/>
                  </a:lnTo>
                  <a:close/>
                  <a:moveTo>
                    <a:pt x="329545" y="468824"/>
                  </a:moveTo>
                  <a:cubicBezTo>
                    <a:pt x="288157" y="470378"/>
                    <a:pt x="254635" y="502658"/>
                    <a:pt x="251561" y="543931"/>
                  </a:cubicBezTo>
                  <a:cubicBezTo>
                    <a:pt x="249215" y="575485"/>
                    <a:pt x="264977" y="605022"/>
                    <a:pt x="292040" y="620608"/>
                  </a:cubicBezTo>
                  <a:lnTo>
                    <a:pt x="292040" y="667401"/>
                  </a:lnTo>
                  <a:cubicBezTo>
                    <a:pt x="292040" y="674377"/>
                    <a:pt x="297707" y="680029"/>
                    <a:pt x="304663" y="680029"/>
                  </a:cubicBezTo>
                  <a:lnTo>
                    <a:pt x="360672" y="680029"/>
                  </a:lnTo>
                  <a:cubicBezTo>
                    <a:pt x="367627" y="680029"/>
                    <a:pt x="373294" y="674377"/>
                    <a:pt x="373294" y="667401"/>
                  </a:cubicBezTo>
                  <a:lnTo>
                    <a:pt x="373294" y="620608"/>
                  </a:lnTo>
                  <a:cubicBezTo>
                    <a:pt x="398540" y="606096"/>
                    <a:pt x="414004" y="579551"/>
                    <a:pt x="414004" y="550129"/>
                  </a:cubicBezTo>
                  <a:cubicBezTo>
                    <a:pt x="414004" y="527815"/>
                    <a:pt x="405148" y="507006"/>
                    <a:pt x="389089" y="491518"/>
                  </a:cubicBezTo>
                  <a:cubicBezTo>
                    <a:pt x="373030" y="476047"/>
                    <a:pt x="351882" y="467964"/>
                    <a:pt x="329545" y="468824"/>
                  </a:cubicBezTo>
                  <a:close/>
                  <a:moveTo>
                    <a:pt x="361366" y="608261"/>
                  </a:moveTo>
                  <a:cubicBezTo>
                    <a:pt x="358557" y="609650"/>
                    <a:pt x="356773" y="612526"/>
                    <a:pt x="356773" y="615666"/>
                  </a:cubicBezTo>
                  <a:lnTo>
                    <a:pt x="356773" y="663501"/>
                  </a:lnTo>
                  <a:lnTo>
                    <a:pt x="308562" y="663501"/>
                  </a:lnTo>
                  <a:lnTo>
                    <a:pt x="308562" y="615666"/>
                  </a:lnTo>
                  <a:cubicBezTo>
                    <a:pt x="308562" y="612526"/>
                    <a:pt x="306777" y="609650"/>
                    <a:pt x="303969" y="608261"/>
                  </a:cubicBezTo>
                  <a:cubicBezTo>
                    <a:pt x="280161" y="596476"/>
                    <a:pt x="266068" y="571716"/>
                    <a:pt x="268034" y="545154"/>
                  </a:cubicBezTo>
                  <a:cubicBezTo>
                    <a:pt x="270446" y="512824"/>
                    <a:pt x="297723" y="486559"/>
                    <a:pt x="330172" y="485336"/>
                  </a:cubicBezTo>
                  <a:cubicBezTo>
                    <a:pt x="347999" y="484675"/>
                    <a:pt x="364835" y="491088"/>
                    <a:pt x="377623" y="503419"/>
                  </a:cubicBezTo>
                  <a:cubicBezTo>
                    <a:pt x="390428" y="515766"/>
                    <a:pt x="397482" y="532344"/>
                    <a:pt x="397482" y="550129"/>
                  </a:cubicBezTo>
                  <a:cubicBezTo>
                    <a:pt x="397482" y="574956"/>
                    <a:pt x="383637" y="597237"/>
                    <a:pt x="361366" y="608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32"/>
          <p:cNvGrpSpPr/>
          <p:nvPr/>
        </p:nvGrpSpPr>
        <p:grpSpPr>
          <a:xfrm>
            <a:off x="8124315" y="2420076"/>
            <a:ext cx="475550" cy="273309"/>
            <a:chOff x="8124315" y="2420076"/>
            <a:chExt cx="475550" cy="273309"/>
          </a:xfrm>
        </p:grpSpPr>
        <p:sp>
          <p:nvSpPr>
            <p:cNvPr id="486" name="Google Shape;486;p32"/>
            <p:cNvSpPr/>
            <p:nvPr/>
          </p:nvSpPr>
          <p:spPr>
            <a:xfrm>
              <a:off x="8129078" y="2424834"/>
              <a:ext cx="466032" cy="263792"/>
            </a:xfrm>
            <a:custGeom>
              <a:rect b="b" l="l" r="r" t="t"/>
              <a:pathLst>
                <a:path extrusionOk="0" h="527584" w="932065">
                  <a:moveTo>
                    <a:pt x="932066" y="15132"/>
                  </a:moveTo>
                  <a:lnTo>
                    <a:pt x="932066" y="512453"/>
                  </a:lnTo>
                  <a:cubicBezTo>
                    <a:pt x="932066" y="517116"/>
                    <a:pt x="930027" y="521246"/>
                    <a:pt x="926807" y="524044"/>
                  </a:cubicBezTo>
                  <a:cubicBezTo>
                    <a:pt x="924254" y="526252"/>
                    <a:pt x="920938" y="527585"/>
                    <a:pt x="917318" y="527585"/>
                  </a:cubicBezTo>
                  <a:lnTo>
                    <a:pt x="14748" y="527585"/>
                  </a:lnTo>
                  <a:cubicBezTo>
                    <a:pt x="11128" y="527585"/>
                    <a:pt x="7812" y="526252"/>
                    <a:pt x="5240" y="524044"/>
                  </a:cubicBezTo>
                  <a:cubicBezTo>
                    <a:pt x="2039" y="521246"/>
                    <a:pt x="0" y="517097"/>
                    <a:pt x="0" y="512453"/>
                  </a:cubicBezTo>
                  <a:lnTo>
                    <a:pt x="0" y="15132"/>
                  </a:lnTo>
                  <a:cubicBezTo>
                    <a:pt x="0" y="10469"/>
                    <a:pt x="2039" y="6338"/>
                    <a:pt x="5240" y="3540"/>
                  </a:cubicBezTo>
                  <a:cubicBezTo>
                    <a:pt x="7812" y="1332"/>
                    <a:pt x="11128" y="0"/>
                    <a:pt x="14748" y="0"/>
                  </a:cubicBezTo>
                  <a:lnTo>
                    <a:pt x="917318" y="0"/>
                  </a:lnTo>
                  <a:cubicBezTo>
                    <a:pt x="920938" y="0"/>
                    <a:pt x="924254" y="1332"/>
                    <a:pt x="926807" y="3540"/>
                  </a:cubicBezTo>
                  <a:cubicBezTo>
                    <a:pt x="930027" y="6338"/>
                    <a:pt x="932066" y="10488"/>
                    <a:pt x="932066" y="15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124315" y="2420076"/>
              <a:ext cx="475550" cy="273309"/>
            </a:xfrm>
            <a:custGeom>
              <a:rect b="b" l="l" r="r" t="t"/>
              <a:pathLst>
                <a:path extrusionOk="0" h="546618" w="951100">
                  <a:moveTo>
                    <a:pt x="942565" y="5862"/>
                  </a:moveTo>
                  <a:cubicBezTo>
                    <a:pt x="942012" y="5387"/>
                    <a:pt x="941460" y="4949"/>
                    <a:pt x="940869" y="4530"/>
                  </a:cubicBezTo>
                  <a:cubicBezTo>
                    <a:pt x="936810" y="1599"/>
                    <a:pt x="931894" y="0"/>
                    <a:pt x="926845" y="0"/>
                  </a:cubicBezTo>
                  <a:lnTo>
                    <a:pt x="24275" y="0"/>
                  </a:lnTo>
                  <a:cubicBezTo>
                    <a:pt x="18521" y="0"/>
                    <a:pt x="12938" y="2075"/>
                    <a:pt x="8555" y="5843"/>
                  </a:cubicBezTo>
                  <a:cubicBezTo>
                    <a:pt x="8555" y="5843"/>
                    <a:pt x="8536" y="5862"/>
                    <a:pt x="8536" y="5862"/>
                  </a:cubicBezTo>
                  <a:cubicBezTo>
                    <a:pt x="8517" y="5882"/>
                    <a:pt x="8498" y="5882"/>
                    <a:pt x="8498" y="5901"/>
                  </a:cubicBezTo>
                  <a:cubicBezTo>
                    <a:pt x="3087" y="10602"/>
                    <a:pt x="0" y="17454"/>
                    <a:pt x="0" y="24649"/>
                  </a:cubicBezTo>
                  <a:lnTo>
                    <a:pt x="0" y="521970"/>
                  </a:lnTo>
                  <a:cubicBezTo>
                    <a:pt x="0" y="528784"/>
                    <a:pt x="2801" y="535274"/>
                    <a:pt x="7736" y="539976"/>
                  </a:cubicBezTo>
                  <a:cubicBezTo>
                    <a:pt x="7984" y="540261"/>
                    <a:pt x="8269" y="540528"/>
                    <a:pt x="8555" y="540775"/>
                  </a:cubicBezTo>
                  <a:cubicBezTo>
                    <a:pt x="12938" y="544544"/>
                    <a:pt x="18521" y="546619"/>
                    <a:pt x="24275" y="546619"/>
                  </a:cubicBezTo>
                  <a:lnTo>
                    <a:pt x="926845" y="546619"/>
                  </a:lnTo>
                  <a:cubicBezTo>
                    <a:pt x="927569" y="546619"/>
                    <a:pt x="928293" y="546581"/>
                    <a:pt x="928998" y="546523"/>
                  </a:cubicBezTo>
                  <a:cubicBezTo>
                    <a:pt x="933990" y="546067"/>
                    <a:pt x="938754" y="544068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2565" y="540756"/>
                    <a:pt x="942565" y="540756"/>
                    <a:pt x="942565" y="540756"/>
                  </a:cubicBezTo>
                  <a:cubicBezTo>
                    <a:pt x="947995" y="536036"/>
                    <a:pt x="951101" y="529203"/>
                    <a:pt x="951101" y="521970"/>
                  </a:cubicBezTo>
                  <a:lnTo>
                    <a:pt x="951101" y="24649"/>
                  </a:lnTo>
                  <a:cubicBezTo>
                    <a:pt x="951120" y="17435"/>
                    <a:pt x="948014" y="10583"/>
                    <a:pt x="942565" y="5862"/>
                  </a:cubicBezTo>
                  <a:close/>
                  <a:moveTo>
                    <a:pt x="910478" y="19034"/>
                  </a:moveTo>
                  <a:lnTo>
                    <a:pt x="483344" y="307475"/>
                  </a:lnTo>
                  <a:cubicBezTo>
                    <a:pt x="478618" y="310673"/>
                    <a:pt x="472502" y="310673"/>
                    <a:pt x="467776" y="307475"/>
                  </a:cubicBezTo>
                  <a:lnTo>
                    <a:pt x="405374" y="265334"/>
                  </a:lnTo>
                  <a:cubicBezTo>
                    <a:pt x="405374" y="265334"/>
                    <a:pt x="405374" y="265334"/>
                    <a:pt x="405374" y="265334"/>
                  </a:cubicBezTo>
                  <a:lnTo>
                    <a:pt x="40623" y="19034"/>
                  </a:lnTo>
                  <a:lnTo>
                    <a:pt x="910478" y="19034"/>
                  </a:lnTo>
                  <a:close/>
                  <a:moveTo>
                    <a:pt x="19054" y="519172"/>
                  </a:moveTo>
                  <a:lnTo>
                    <a:pt x="19054" y="27447"/>
                  </a:lnTo>
                  <a:lnTo>
                    <a:pt x="383157" y="273309"/>
                  </a:lnTo>
                  <a:lnTo>
                    <a:pt x="19054" y="519172"/>
                  </a:lnTo>
                  <a:close/>
                  <a:moveTo>
                    <a:pt x="40623" y="527585"/>
                  </a:moveTo>
                  <a:lnTo>
                    <a:pt x="400173" y="284806"/>
                  </a:lnTo>
                  <a:lnTo>
                    <a:pt x="457106" y="323255"/>
                  </a:lnTo>
                  <a:cubicBezTo>
                    <a:pt x="462708" y="327042"/>
                    <a:pt x="469129" y="328927"/>
                    <a:pt x="475569" y="328927"/>
                  </a:cubicBezTo>
                  <a:cubicBezTo>
                    <a:pt x="481991" y="328927"/>
                    <a:pt x="488412" y="327023"/>
                    <a:pt x="494014" y="323255"/>
                  </a:cubicBezTo>
                  <a:lnTo>
                    <a:pt x="550947" y="284806"/>
                  </a:lnTo>
                  <a:lnTo>
                    <a:pt x="910478" y="527604"/>
                  </a:lnTo>
                  <a:lnTo>
                    <a:pt x="40623" y="527604"/>
                  </a:lnTo>
                  <a:close/>
                  <a:moveTo>
                    <a:pt x="932066" y="519191"/>
                  </a:moveTo>
                  <a:lnTo>
                    <a:pt x="567962" y="273309"/>
                  </a:lnTo>
                  <a:lnTo>
                    <a:pt x="932066" y="27428"/>
                  </a:lnTo>
                  <a:lnTo>
                    <a:pt x="932066" y="5191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32"/>
          <p:cNvGrpSpPr/>
          <p:nvPr/>
        </p:nvGrpSpPr>
        <p:grpSpPr>
          <a:xfrm>
            <a:off x="4622546" y="3109824"/>
            <a:ext cx="300475" cy="412791"/>
            <a:chOff x="4622546" y="3109824"/>
            <a:chExt cx="300475" cy="412791"/>
          </a:xfrm>
        </p:grpSpPr>
        <p:sp>
          <p:nvSpPr>
            <p:cNvPr id="489" name="Google Shape;489;p32"/>
            <p:cNvSpPr/>
            <p:nvPr/>
          </p:nvSpPr>
          <p:spPr>
            <a:xfrm>
              <a:off x="4626676" y="3113956"/>
              <a:ext cx="292214" cy="404527"/>
            </a:xfrm>
            <a:custGeom>
              <a:rect b="b" l="l" r="r" t="t"/>
              <a:pathLst>
                <a:path extrusionOk="0" h="809053" w="584429">
                  <a:moveTo>
                    <a:pt x="584429" y="43603"/>
                  </a:moveTo>
                  <a:lnTo>
                    <a:pt x="584429" y="347023"/>
                  </a:lnTo>
                  <a:cubicBezTo>
                    <a:pt x="584429" y="355668"/>
                    <a:pt x="575855" y="361783"/>
                    <a:pt x="567743" y="358808"/>
                  </a:cubicBezTo>
                  <a:cubicBezTo>
                    <a:pt x="396938" y="296098"/>
                    <a:pt x="226133" y="442378"/>
                    <a:pt x="55327" y="365618"/>
                  </a:cubicBezTo>
                  <a:lnTo>
                    <a:pt x="55327" y="787550"/>
                  </a:lnTo>
                  <a:cubicBezTo>
                    <a:pt x="55327" y="799434"/>
                    <a:pt x="45696" y="809054"/>
                    <a:pt x="33834" y="809054"/>
                  </a:cubicBezTo>
                  <a:lnTo>
                    <a:pt x="21493" y="809054"/>
                  </a:lnTo>
                  <a:cubicBezTo>
                    <a:pt x="9615" y="809054"/>
                    <a:pt x="0" y="799417"/>
                    <a:pt x="0" y="787550"/>
                  </a:cubicBezTo>
                  <a:lnTo>
                    <a:pt x="0" y="21504"/>
                  </a:lnTo>
                  <a:cubicBezTo>
                    <a:pt x="0" y="9636"/>
                    <a:pt x="9631" y="0"/>
                    <a:pt x="21493" y="0"/>
                  </a:cubicBezTo>
                  <a:lnTo>
                    <a:pt x="33834" y="0"/>
                  </a:lnTo>
                  <a:cubicBezTo>
                    <a:pt x="45712" y="0"/>
                    <a:pt x="55327" y="9636"/>
                    <a:pt x="55327" y="21504"/>
                  </a:cubicBezTo>
                  <a:lnTo>
                    <a:pt x="55327" y="35339"/>
                  </a:lnTo>
                  <a:cubicBezTo>
                    <a:pt x="229106" y="113437"/>
                    <a:pt x="402869" y="-39322"/>
                    <a:pt x="576648" y="32000"/>
                  </a:cubicBezTo>
                  <a:cubicBezTo>
                    <a:pt x="581356" y="33934"/>
                    <a:pt x="584429" y="38529"/>
                    <a:pt x="584429" y="436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622546" y="3109824"/>
              <a:ext cx="300475" cy="412791"/>
            </a:xfrm>
            <a:custGeom>
              <a:rect b="b" l="l" r="r" t="t"/>
              <a:pathLst>
                <a:path extrusionOk="0" h="825582" w="600949">
                  <a:moveTo>
                    <a:pt x="588047" y="32628"/>
                  </a:moveTo>
                  <a:cubicBezTo>
                    <a:pt x="500059" y="-3488"/>
                    <a:pt x="411740" y="16364"/>
                    <a:pt x="326329" y="35554"/>
                  </a:cubicBezTo>
                  <a:cubicBezTo>
                    <a:pt x="238721" y="55239"/>
                    <a:pt x="155854" y="73818"/>
                    <a:pt x="71864" y="38165"/>
                  </a:cubicBezTo>
                  <a:lnTo>
                    <a:pt x="71864" y="29768"/>
                  </a:lnTo>
                  <a:cubicBezTo>
                    <a:pt x="71864" y="13355"/>
                    <a:pt x="58516" y="0"/>
                    <a:pt x="42094" y="0"/>
                  </a:cubicBezTo>
                  <a:lnTo>
                    <a:pt x="29753" y="0"/>
                  </a:lnTo>
                  <a:cubicBezTo>
                    <a:pt x="13349" y="0"/>
                    <a:pt x="0" y="13355"/>
                    <a:pt x="0" y="29768"/>
                  </a:cubicBezTo>
                  <a:lnTo>
                    <a:pt x="0" y="795814"/>
                  </a:lnTo>
                  <a:cubicBezTo>
                    <a:pt x="0" y="812227"/>
                    <a:pt x="13349" y="825582"/>
                    <a:pt x="29753" y="825582"/>
                  </a:cubicBezTo>
                  <a:lnTo>
                    <a:pt x="42094" y="825582"/>
                  </a:lnTo>
                  <a:cubicBezTo>
                    <a:pt x="58499" y="825582"/>
                    <a:pt x="71848" y="812227"/>
                    <a:pt x="71848" y="795814"/>
                  </a:cubicBezTo>
                  <a:lnTo>
                    <a:pt x="71848" y="386295"/>
                  </a:lnTo>
                  <a:cubicBezTo>
                    <a:pt x="106392" y="399866"/>
                    <a:pt x="140969" y="404973"/>
                    <a:pt x="175398" y="404973"/>
                  </a:cubicBezTo>
                  <a:cubicBezTo>
                    <a:pt x="227487" y="404973"/>
                    <a:pt x="279213" y="393353"/>
                    <a:pt x="329947" y="381948"/>
                  </a:cubicBezTo>
                  <a:cubicBezTo>
                    <a:pt x="413706" y="363122"/>
                    <a:pt x="492823" y="345354"/>
                    <a:pt x="573162" y="374841"/>
                  </a:cubicBezTo>
                  <a:cubicBezTo>
                    <a:pt x="579456" y="377155"/>
                    <a:pt x="586511" y="376229"/>
                    <a:pt x="592045" y="372378"/>
                  </a:cubicBezTo>
                  <a:cubicBezTo>
                    <a:pt x="597629" y="368477"/>
                    <a:pt x="600950" y="362097"/>
                    <a:pt x="600950" y="355304"/>
                  </a:cubicBezTo>
                  <a:lnTo>
                    <a:pt x="600950" y="51867"/>
                  </a:lnTo>
                  <a:cubicBezTo>
                    <a:pt x="600950" y="43388"/>
                    <a:pt x="595894" y="35835"/>
                    <a:pt x="588047" y="32628"/>
                  </a:cubicBezTo>
                  <a:close/>
                  <a:moveTo>
                    <a:pt x="55344" y="795831"/>
                  </a:moveTo>
                  <a:cubicBezTo>
                    <a:pt x="55344" y="803136"/>
                    <a:pt x="49413" y="809070"/>
                    <a:pt x="42111" y="809070"/>
                  </a:cubicBezTo>
                  <a:lnTo>
                    <a:pt x="29770" y="809070"/>
                  </a:lnTo>
                  <a:cubicBezTo>
                    <a:pt x="22468" y="809070"/>
                    <a:pt x="16537" y="803136"/>
                    <a:pt x="16537" y="795831"/>
                  </a:cubicBezTo>
                  <a:lnTo>
                    <a:pt x="16537" y="29768"/>
                  </a:lnTo>
                  <a:cubicBezTo>
                    <a:pt x="16537" y="22463"/>
                    <a:pt x="22468" y="16529"/>
                    <a:pt x="29770" y="16529"/>
                  </a:cubicBezTo>
                  <a:lnTo>
                    <a:pt x="42111" y="16529"/>
                  </a:lnTo>
                  <a:cubicBezTo>
                    <a:pt x="49413" y="16529"/>
                    <a:pt x="55344" y="22463"/>
                    <a:pt x="55344" y="29768"/>
                  </a:cubicBezTo>
                  <a:lnTo>
                    <a:pt x="55344" y="43603"/>
                  </a:lnTo>
                  <a:lnTo>
                    <a:pt x="55344" y="373882"/>
                  </a:lnTo>
                  <a:lnTo>
                    <a:pt x="55344" y="795831"/>
                  </a:lnTo>
                  <a:close/>
                  <a:moveTo>
                    <a:pt x="584429" y="355304"/>
                  </a:moveTo>
                  <a:cubicBezTo>
                    <a:pt x="584429" y="357320"/>
                    <a:pt x="583140" y="358444"/>
                    <a:pt x="582579" y="358825"/>
                  </a:cubicBezTo>
                  <a:cubicBezTo>
                    <a:pt x="581918" y="359287"/>
                    <a:pt x="580563" y="359949"/>
                    <a:pt x="578845" y="359337"/>
                  </a:cubicBezTo>
                  <a:cubicBezTo>
                    <a:pt x="493930" y="328164"/>
                    <a:pt x="408717" y="347320"/>
                    <a:pt x="326313" y="365833"/>
                  </a:cubicBezTo>
                  <a:cubicBezTo>
                    <a:pt x="238721" y="385519"/>
                    <a:pt x="155854" y="404130"/>
                    <a:pt x="71864" y="368477"/>
                  </a:cubicBezTo>
                  <a:lnTo>
                    <a:pt x="71864" y="56049"/>
                  </a:lnTo>
                  <a:cubicBezTo>
                    <a:pt x="106425" y="69619"/>
                    <a:pt x="140986" y="74694"/>
                    <a:pt x="175415" y="74694"/>
                  </a:cubicBezTo>
                  <a:cubicBezTo>
                    <a:pt x="227504" y="74694"/>
                    <a:pt x="279229" y="63074"/>
                    <a:pt x="329964" y="51669"/>
                  </a:cubicBezTo>
                  <a:cubicBezTo>
                    <a:pt x="416696" y="32182"/>
                    <a:pt x="498605" y="13769"/>
                    <a:pt x="581786" y="47901"/>
                  </a:cubicBezTo>
                  <a:cubicBezTo>
                    <a:pt x="583405" y="48562"/>
                    <a:pt x="584446" y="50115"/>
                    <a:pt x="584446" y="51851"/>
                  </a:cubicBezTo>
                  <a:lnTo>
                    <a:pt x="584446" y="3553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32"/>
          <p:cNvGrpSpPr/>
          <p:nvPr/>
        </p:nvGrpSpPr>
        <p:grpSpPr>
          <a:xfrm>
            <a:off x="5152407" y="3109824"/>
            <a:ext cx="386697" cy="412089"/>
            <a:chOff x="5152407" y="3109824"/>
            <a:chExt cx="386697" cy="412089"/>
          </a:xfrm>
        </p:grpSpPr>
        <p:sp>
          <p:nvSpPr>
            <p:cNvPr id="492" name="Google Shape;492;p32"/>
            <p:cNvSpPr/>
            <p:nvPr/>
          </p:nvSpPr>
          <p:spPr>
            <a:xfrm>
              <a:off x="5228650" y="3113948"/>
              <a:ext cx="234186" cy="403841"/>
            </a:xfrm>
            <a:custGeom>
              <a:rect b="b" l="l" r="r" t="t"/>
              <a:pathLst>
                <a:path extrusionOk="0" h="807682" w="468372">
                  <a:moveTo>
                    <a:pt x="370105" y="722449"/>
                  </a:moveTo>
                  <a:lnTo>
                    <a:pt x="370105" y="789851"/>
                  </a:lnTo>
                  <a:cubicBezTo>
                    <a:pt x="370105" y="799699"/>
                    <a:pt x="362120" y="807683"/>
                    <a:pt x="352270" y="807683"/>
                  </a:cubicBezTo>
                  <a:lnTo>
                    <a:pt x="116103" y="807683"/>
                  </a:lnTo>
                  <a:cubicBezTo>
                    <a:pt x="106253" y="807683"/>
                    <a:pt x="98268" y="799699"/>
                    <a:pt x="98268" y="789851"/>
                  </a:cubicBezTo>
                  <a:lnTo>
                    <a:pt x="98268" y="722449"/>
                  </a:lnTo>
                  <a:cubicBezTo>
                    <a:pt x="98268" y="712601"/>
                    <a:pt x="106253" y="704617"/>
                    <a:pt x="116103" y="704617"/>
                  </a:cubicBezTo>
                  <a:lnTo>
                    <a:pt x="352286" y="704617"/>
                  </a:lnTo>
                  <a:cubicBezTo>
                    <a:pt x="362120" y="704601"/>
                    <a:pt x="370105" y="712585"/>
                    <a:pt x="370105" y="722449"/>
                  </a:cubicBezTo>
                  <a:close/>
                  <a:moveTo>
                    <a:pt x="457698" y="0"/>
                  </a:moveTo>
                  <a:lnTo>
                    <a:pt x="10675" y="0"/>
                  </a:lnTo>
                  <a:cubicBezTo>
                    <a:pt x="4768" y="0"/>
                    <a:pt x="0" y="4784"/>
                    <a:pt x="0" y="10673"/>
                  </a:cubicBezTo>
                  <a:lnTo>
                    <a:pt x="0" y="314690"/>
                  </a:lnTo>
                  <a:cubicBezTo>
                    <a:pt x="0" y="424816"/>
                    <a:pt x="76044" y="517176"/>
                    <a:pt x="178502" y="542150"/>
                  </a:cubicBezTo>
                  <a:lnTo>
                    <a:pt x="178387" y="542150"/>
                  </a:lnTo>
                  <a:lnTo>
                    <a:pt x="156130" y="704601"/>
                  </a:lnTo>
                  <a:lnTo>
                    <a:pt x="312243" y="704601"/>
                  </a:lnTo>
                  <a:lnTo>
                    <a:pt x="289986" y="542150"/>
                  </a:lnTo>
                  <a:lnTo>
                    <a:pt x="289871" y="542150"/>
                  </a:lnTo>
                  <a:cubicBezTo>
                    <a:pt x="392329" y="517159"/>
                    <a:pt x="468373" y="424816"/>
                    <a:pt x="468373" y="314690"/>
                  </a:cubicBezTo>
                  <a:lnTo>
                    <a:pt x="468373" y="10673"/>
                  </a:lnTo>
                  <a:cubicBezTo>
                    <a:pt x="468373" y="4784"/>
                    <a:pt x="463588" y="0"/>
                    <a:pt x="457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5152407" y="3109824"/>
              <a:ext cx="386697" cy="412089"/>
            </a:xfrm>
            <a:custGeom>
              <a:rect b="b" l="l" r="r" t="t"/>
              <a:pathLst>
                <a:path extrusionOk="0" h="824178" w="773395">
                  <a:moveTo>
                    <a:pt x="748809" y="134771"/>
                  </a:moveTo>
                  <a:lnTo>
                    <a:pt x="629109" y="134771"/>
                  </a:lnTo>
                  <a:lnTo>
                    <a:pt x="629109" y="18921"/>
                  </a:lnTo>
                  <a:cubicBezTo>
                    <a:pt x="629109" y="8495"/>
                    <a:pt x="620612" y="0"/>
                    <a:pt x="610184" y="0"/>
                  </a:cubicBezTo>
                  <a:lnTo>
                    <a:pt x="163161" y="0"/>
                  </a:lnTo>
                  <a:cubicBezTo>
                    <a:pt x="152717" y="0"/>
                    <a:pt x="144237" y="8495"/>
                    <a:pt x="144237" y="18921"/>
                  </a:cubicBezTo>
                  <a:lnTo>
                    <a:pt x="144237" y="134771"/>
                  </a:lnTo>
                  <a:lnTo>
                    <a:pt x="24520" y="134771"/>
                  </a:lnTo>
                  <a:cubicBezTo>
                    <a:pt x="11024" y="134771"/>
                    <a:pt x="36" y="145757"/>
                    <a:pt x="3" y="159267"/>
                  </a:cubicBezTo>
                  <a:cubicBezTo>
                    <a:pt x="-360" y="352218"/>
                    <a:pt x="35344" y="469899"/>
                    <a:pt x="106124" y="509076"/>
                  </a:cubicBezTo>
                  <a:cubicBezTo>
                    <a:pt x="124570" y="519287"/>
                    <a:pt x="143164" y="522883"/>
                    <a:pt x="160191" y="522883"/>
                  </a:cubicBezTo>
                  <a:cubicBezTo>
                    <a:pt x="191160" y="522883"/>
                    <a:pt x="216931" y="511006"/>
                    <a:pt x="227309" y="505447"/>
                  </a:cubicBezTo>
                  <a:cubicBezTo>
                    <a:pt x="254219" y="528970"/>
                    <a:pt x="286359" y="546654"/>
                    <a:pt x="321733" y="556502"/>
                  </a:cubicBezTo>
                  <a:lnTo>
                    <a:pt x="301439" y="704617"/>
                  </a:lnTo>
                  <a:lnTo>
                    <a:pt x="268606" y="704617"/>
                  </a:lnTo>
                  <a:cubicBezTo>
                    <a:pt x="254219" y="704617"/>
                    <a:pt x="242521" y="716313"/>
                    <a:pt x="242521" y="730697"/>
                  </a:cubicBezTo>
                  <a:lnTo>
                    <a:pt x="242521" y="798099"/>
                  </a:lnTo>
                  <a:cubicBezTo>
                    <a:pt x="242521" y="812483"/>
                    <a:pt x="254219" y="824179"/>
                    <a:pt x="268606" y="824179"/>
                  </a:cubicBezTo>
                  <a:lnTo>
                    <a:pt x="504789" y="824179"/>
                  </a:lnTo>
                  <a:cubicBezTo>
                    <a:pt x="519176" y="824179"/>
                    <a:pt x="530874" y="812483"/>
                    <a:pt x="530874" y="798099"/>
                  </a:cubicBezTo>
                  <a:lnTo>
                    <a:pt x="530874" y="730697"/>
                  </a:lnTo>
                  <a:cubicBezTo>
                    <a:pt x="530874" y="716313"/>
                    <a:pt x="519176" y="704617"/>
                    <a:pt x="504789" y="704617"/>
                  </a:cubicBezTo>
                  <a:lnTo>
                    <a:pt x="471956" y="704617"/>
                  </a:lnTo>
                  <a:lnTo>
                    <a:pt x="451662" y="556502"/>
                  </a:lnTo>
                  <a:cubicBezTo>
                    <a:pt x="487036" y="546654"/>
                    <a:pt x="519176" y="528970"/>
                    <a:pt x="546086" y="505447"/>
                  </a:cubicBezTo>
                  <a:cubicBezTo>
                    <a:pt x="556464" y="511006"/>
                    <a:pt x="582235" y="522883"/>
                    <a:pt x="613204" y="522883"/>
                  </a:cubicBezTo>
                  <a:cubicBezTo>
                    <a:pt x="630231" y="522883"/>
                    <a:pt x="648809" y="519287"/>
                    <a:pt x="667271" y="509076"/>
                  </a:cubicBezTo>
                  <a:cubicBezTo>
                    <a:pt x="738051" y="469915"/>
                    <a:pt x="773755" y="352218"/>
                    <a:pt x="773392" y="159267"/>
                  </a:cubicBezTo>
                  <a:cubicBezTo>
                    <a:pt x="773310" y="145757"/>
                    <a:pt x="762305" y="134771"/>
                    <a:pt x="748809" y="134771"/>
                  </a:cubicBezTo>
                  <a:close/>
                  <a:moveTo>
                    <a:pt x="514342" y="730697"/>
                  </a:moveTo>
                  <a:lnTo>
                    <a:pt x="514342" y="798099"/>
                  </a:lnTo>
                  <a:cubicBezTo>
                    <a:pt x="514342" y="803394"/>
                    <a:pt x="510036" y="807683"/>
                    <a:pt x="504756" y="807683"/>
                  </a:cubicBezTo>
                  <a:lnTo>
                    <a:pt x="268590" y="807683"/>
                  </a:lnTo>
                  <a:cubicBezTo>
                    <a:pt x="263293" y="807683"/>
                    <a:pt x="259004" y="803377"/>
                    <a:pt x="259004" y="798099"/>
                  </a:cubicBezTo>
                  <a:lnTo>
                    <a:pt x="259004" y="730697"/>
                  </a:lnTo>
                  <a:cubicBezTo>
                    <a:pt x="259004" y="725402"/>
                    <a:pt x="263310" y="721113"/>
                    <a:pt x="268590" y="721113"/>
                  </a:cubicBezTo>
                  <a:lnTo>
                    <a:pt x="504772" y="721113"/>
                  </a:lnTo>
                  <a:cubicBezTo>
                    <a:pt x="510052" y="721097"/>
                    <a:pt x="514342" y="725402"/>
                    <a:pt x="514342" y="730697"/>
                  </a:cubicBezTo>
                  <a:close/>
                  <a:moveTo>
                    <a:pt x="163161" y="16496"/>
                  </a:moveTo>
                  <a:lnTo>
                    <a:pt x="610184" y="16496"/>
                  </a:lnTo>
                  <a:cubicBezTo>
                    <a:pt x="611521" y="16496"/>
                    <a:pt x="612610" y="17585"/>
                    <a:pt x="612610" y="18921"/>
                  </a:cubicBezTo>
                  <a:lnTo>
                    <a:pt x="612610" y="142969"/>
                  </a:lnTo>
                  <a:cubicBezTo>
                    <a:pt x="612610" y="142985"/>
                    <a:pt x="612610" y="142985"/>
                    <a:pt x="612610" y="143002"/>
                  </a:cubicBezTo>
                  <a:cubicBezTo>
                    <a:pt x="612610" y="143018"/>
                    <a:pt x="612610" y="143018"/>
                    <a:pt x="612610" y="143035"/>
                  </a:cubicBezTo>
                  <a:lnTo>
                    <a:pt x="612610" y="322938"/>
                  </a:lnTo>
                  <a:cubicBezTo>
                    <a:pt x="612610" y="447498"/>
                    <a:pt x="511257" y="548831"/>
                    <a:pt x="386673" y="548831"/>
                  </a:cubicBezTo>
                  <a:cubicBezTo>
                    <a:pt x="262089" y="548831"/>
                    <a:pt x="160736" y="447498"/>
                    <a:pt x="160736" y="322938"/>
                  </a:cubicBezTo>
                  <a:lnTo>
                    <a:pt x="160736" y="143051"/>
                  </a:lnTo>
                  <a:cubicBezTo>
                    <a:pt x="160736" y="143035"/>
                    <a:pt x="160736" y="143035"/>
                    <a:pt x="160736" y="143018"/>
                  </a:cubicBezTo>
                  <a:cubicBezTo>
                    <a:pt x="160736" y="143002"/>
                    <a:pt x="160736" y="143002"/>
                    <a:pt x="160736" y="142985"/>
                  </a:cubicBezTo>
                  <a:lnTo>
                    <a:pt x="160736" y="18937"/>
                  </a:lnTo>
                  <a:cubicBezTo>
                    <a:pt x="160736" y="17585"/>
                    <a:pt x="161825" y="16496"/>
                    <a:pt x="163161" y="16496"/>
                  </a:cubicBezTo>
                  <a:close/>
                  <a:moveTo>
                    <a:pt x="113978" y="494560"/>
                  </a:moveTo>
                  <a:cubicBezTo>
                    <a:pt x="32984" y="449576"/>
                    <a:pt x="16271" y="287406"/>
                    <a:pt x="16502" y="159300"/>
                  </a:cubicBezTo>
                  <a:cubicBezTo>
                    <a:pt x="16502" y="154862"/>
                    <a:pt x="20115" y="151266"/>
                    <a:pt x="24520" y="151266"/>
                  </a:cubicBezTo>
                  <a:lnTo>
                    <a:pt x="144220" y="151266"/>
                  </a:lnTo>
                  <a:lnTo>
                    <a:pt x="144220" y="322954"/>
                  </a:lnTo>
                  <a:cubicBezTo>
                    <a:pt x="144220" y="389333"/>
                    <a:pt x="171048" y="449560"/>
                    <a:pt x="214423" y="493372"/>
                  </a:cubicBezTo>
                  <a:cubicBezTo>
                    <a:pt x="196456" y="501802"/>
                    <a:pt x="154004" y="516796"/>
                    <a:pt x="113978" y="494560"/>
                  </a:cubicBezTo>
                  <a:close/>
                  <a:moveTo>
                    <a:pt x="455276" y="704601"/>
                  </a:moveTo>
                  <a:lnTo>
                    <a:pt x="318070" y="704601"/>
                  </a:lnTo>
                  <a:lnTo>
                    <a:pt x="337836" y="560395"/>
                  </a:lnTo>
                  <a:cubicBezTo>
                    <a:pt x="353609" y="563628"/>
                    <a:pt x="369959" y="565343"/>
                    <a:pt x="386673" y="565343"/>
                  </a:cubicBezTo>
                  <a:cubicBezTo>
                    <a:pt x="403403" y="565343"/>
                    <a:pt x="419737" y="563644"/>
                    <a:pt x="435510" y="560395"/>
                  </a:cubicBezTo>
                  <a:lnTo>
                    <a:pt x="455276" y="704601"/>
                  </a:lnTo>
                  <a:close/>
                  <a:moveTo>
                    <a:pt x="659368" y="494560"/>
                  </a:moveTo>
                  <a:cubicBezTo>
                    <a:pt x="643908" y="503154"/>
                    <a:pt x="628086" y="506173"/>
                    <a:pt x="613435" y="506173"/>
                  </a:cubicBezTo>
                  <a:cubicBezTo>
                    <a:pt x="590188" y="506173"/>
                    <a:pt x="569943" y="498519"/>
                    <a:pt x="558889" y="493356"/>
                  </a:cubicBezTo>
                  <a:cubicBezTo>
                    <a:pt x="602265" y="449543"/>
                    <a:pt x="629109" y="389317"/>
                    <a:pt x="629109" y="322938"/>
                  </a:cubicBezTo>
                  <a:lnTo>
                    <a:pt x="629109" y="151266"/>
                  </a:lnTo>
                  <a:lnTo>
                    <a:pt x="748809" y="151266"/>
                  </a:lnTo>
                  <a:cubicBezTo>
                    <a:pt x="753231" y="151266"/>
                    <a:pt x="756827" y="154879"/>
                    <a:pt x="756827" y="159300"/>
                  </a:cubicBezTo>
                  <a:cubicBezTo>
                    <a:pt x="757075" y="287406"/>
                    <a:pt x="740361" y="449576"/>
                    <a:pt x="659368" y="494560"/>
                  </a:cubicBezTo>
                  <a:close/>
                  <a:moveTo>
                    <a:pt x="338826" y="764398"/>
                  </a:moveTo>
                  <a:cubicBezTo>
                    <a:pt x="338826" y="759845"/>
                    <a:pt x="342522" y="756150"/>
                    <a:pt x="347075" y="756150"/>
                  </a:cubicBezTo>
                  <a:lnTo>
                    <a:pt x="426270" y="756150"/>
                  </a:lnTo>
                  <a:cubicBezTo>
                    <a:pt x="430824" y="756150"/>
                    <a:pt x="434520" y="759845"/>
                    <a:pt x="434520" y="764398"/>
                  </a:cubicBezTo>
                  <a:cubicBezTo>
                    <a:pt x="434520" y="768951"/>
                    <a:pt x="430824" y="772646"/>
                    <a:pt x="426270" y="772646"/>
                  </a:cubicBezTo>
                  <a:lnTo>
                    <a:pt x="347075" y="772646"/>
                  </a:lnTo>
                  <a:cubicBezTo>
                    <a:pt x="342522" y="772646"/>
                    <a:pt x="338826" y="768951"/>
                    <a:pt x="338826" y="764398"/>
                  </a:cubicBezTo>
                  <a:close/>
                  <a:moveTo>
                    <a:pt x="319423" y="284882"/>
                  </a:moveTo>
                  <a:lnTo>
                    <a:pt x="307709" y="353208"/>
                  </a:lnTo>
                  <a:cubicBezTo>
                    <a:pt x="306917" y="357793"/>
                    <a:pt x="308765" y="362330"/>
                    <a:pt x="312526" y="365068"/>
                  </a:cubicBezTo>
                  <a:cubicBezTo>
                    <a:pt x="314655" y="366619"/>
                    <a:pt x="317146" y="367394"/>
                    <a:pt x="319637" y="367394"/>
                  </a:cubicBezTo>
                  <a:cubicBezTo>
                    <a:pt x="321568" y="367394"/>
                    <a:pt x="323498" y="366932"/>
                    <a:pt x="325297" y="365992"/>
                  </a:cubicBezTo>
                  <a:lnTo>
                    <a:pt x="386656" y="333743"/>
                  </a:lnTo>
                  <a:lnTo>
                    <a:pt x="448016" y="365992"/>
                  </a:lnTo>
                  <a:cubicBezTo>
                    <a:pt x="452124" y="368153"/>
                    <a:pt x="457024" y="367806"/>
                    <a:pt x="460786" y="365068"/>
                  </a:cubicBezTo>
                  <a:cubicBezTo>
                    <a:pt x="464548" y="362330"/>
                    <a:pt x="466396" y="357793"/>
                    <a:pt x="465604" y="353208"/>
                  </a:cubicBezTo>
                  <a:lnTo>
                    <a:pt x="453890" y="284882"/>
                  </a:lnTo>
                  <a:lnTo>
                    <a:pt x="503535" y="236500"/>
                  </a:lnTo>
                  <a:cubicBezTo>
                    <a:pt x="506868" y="233250"/>
                    <a:pt x="508039" y="228500"/>
                    <a:pt x="506604" y="224079"/>
                  </a:cubicBezTo>
                  <a:cubicBezTo>
                    <a:pt x="505168" y="219658"/>
                    <a:pt x="501423" y="216491"/>
                    <a:pt x="496820" y="215831"/>
                  </a:cubicBezTo>
                  <a:lnTo>
                    <a:pt x="428217" y="205867"/>
                  </a:lnTo>
                  <a:lnTo>
                    <a:pt x="397529" y="143711"/>
                  </a:lnTo>
                  <a:cubicBezTo>
                    <a:pt x="397529" y="143711"/>
                    <a:pt x="397529" y="143711"/>
                    <a:pt x="397529" y="143711"/>
                  </a:cubicBezTo>
                  <a:cubicBezTo>
                    <a:pt x="395467" y="139538"/>
                    <a:pt x="391309" y="136948"/>
                    <a:pt x="386656" y="136948"/>
                  </a:cubicBezTo>
                  <a:cubicBezTo>
                    <a:pt x="382004" y="136948"/>
                    <a:pt x="377846" y="139538"/>
                    <a:pt x="375783" y="143711"/>
                  </a:cubicBezTo>
                  <a:lnTo>
                    <a:pt x="345095" y="205867"/>
                  </a:lnTo>
                  <a:lnTo>
                    <a:pt x="276476" y="215831"/>
                  </a:lnTo>
                  <a:cubicBezTo>
                    <a:pt x="271873" y="216507"/>
                    <a:pt x="268128" y="219658"/>
                    <a:pt x="266692" y="224079"/>
                  </a:cubicBezTo>
                  <a:cubicBezTo>
                    <a:pt x="265257" y="228500"/>
                    <a:pt x="266428" y="233267"/>
                    <a:pt x="269761" y="236500"/>
                  </a:cubicBezTo>
                  <a:lnTo>
                    <a:pt x="319423" y="284882"/>
                  </a:lnTo>
                  <a:close/>
                  <a:moveTo>
                    <a:pt x="351777" y="221555"/>
                  </a:moveTo>
                  <a:cubicBezTo>
                    <a:pt x="354467" y="221159"/>
                    <a:pt x="356793" y="219476"/>
                    <a:pt x="357998" y="217035"/>
                  </a:cubicBezTo>
                  <a:lnTo>
                    <a:pt x="386673" y="158937"/>
                  </a:lnTo>
                  <a:lnTo>
                    <a:pt x="415348" y="217035"/>
                  </a:lnTo>
                  <a:cubicBezTo>
                    <a:pt x="416552" y="219476"/>
                    <a:pt x="418879" y="221159"/>
                    <a:pt x="421552" y="221555"/>
                  </a:cubicBezTo>
                  <a:lnTo>
                    <a:pt x="485683" y="230875"/>
                  </a:lnTo>
                  <a:lnTo>
                    <a:pt x="439271" y="276106"/>
                  </a:lnTo>
                  <a:cubicBezTo>
                    <a:pt x="437325" y="278003"/>
                    <a:pt x="436434" y="280725"/>
                    <a:pt x="436896" y="283414"/>
                  </a:cubicBezTo>
                  <a:lnTo>
                    <a:pt x="447851" y="347269"/>
                  </a:lnTo>
                  <a:lnTo>
                    <a:pt x="390484" y="317115"/>
                  </a:lnTo>
                  <a:cubicBezTo>
                    <a:pt x="388075" y="315845"/>
                    <a:pt x="385204" y="315845"/>
                    <a:pt x="382812" y="317115"/>
                  </a:cubicBezTo>
                  <a:lnTo>
                    <a:pt x="325445" y="347269"/>
                  </a:lnTo>
                  <a:lnTo>
                    <a:pt x="336400" y="283414"/>
                  </a:lnTo>
                  <a:cubicBezTo>
                    <a:pt x="336862" y="280742"/>
                    <a:pt x="335971" y="278003"/>
                    <a:pt x="334025" y="276106"/>
                  </a:cubicBezTo>
                  <a:lnTo>
                    <a:pt x="287613" y="230875"/>
                  </a:lnTo>
                  <a:lnTo>
                    <a:pt x="351777" y="2215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494;p32"/>
          <p:cNvGrpSpPr/>
          <p:nvPr/>
        </p:nvGrpSpPr>
        <p:grpSpPr>
          <a:xfrm>
            <a:off x="5768498" y="3136149"/>
            <a:ext cx="262692" cy="359650"/>
            <a:chOff x="5768498" y="3136149"/>
            <a:chExt cx="262692" cy="359650"/>
          </a:xfrm>
        </p:grpSpPr>
        <p:sp>
          <p:nvSpPr>
            <p:cNvPr id="495" name="Google Shape;495;p32"/>
            <p:cNvSpPr/>
            <p:nvPr/>
          </p:nvSpPr>
          <p:spPr>
            <a:xfrm>
              <a:off x="5772100" y="3139740"/>
              <a:ext cx="255488" cy="352463"/>
            </a:xfrm>
            <a:custGeom>
              <a:rect b="b" l="l" r="r" t="t"/>
              <a:pathLst>
                <a:path extrusionOk="0" h="704925" w="510975">
                  <a:moveTo>
                    <a:pt x="510975" y="704925"/>
                  </a:moveTo>
                  <a:lnTo>
                    <a:pt x="0" y="704925"/>
                  </a:lnTo>
                  <a:lnTo>
                    <a:pt x="0" y="0"/>
                  </a:lnTo>
                  <a:lnTo>
                    <a:pt x="361936" y="0"/>
                  </a:lnTo>
                  <a:cubicBezTo>
                    <a:pt x="420145" y="58137"/>
                    <a:pt x="452780" y="90731"/>
                    <a:pt x="510975" y="148854"/>
                  </a:cubicBezTo>
                  <a:lnTo>
                    <a:pt x="510975" y="7049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5768498" y="3136149"/>
              <a:ext cx="262692" cy="359650"/>
            </a:xfrm>
            <a:custGeom>
              <a:rect b="b" l="l" r="r" t="t"/>
              <a:pathLst>
                <a:path extrusionOk="0" h="719301" w="525383">
                  <a:moveTo>
                    <a:pt x="525239" y="154624"/>
                  </a:moveTo>
                  <a:cubicBezTo>
                    <a:pt x="525182" y="154336"/>
                    <a:pt x="525081" y="154063"/>
                    <a:pt x="524980" y="153775"/>
                  </a:cubicBezTo>
                  <a:cubicBezTo>
                    <a:pt x="524922" y="153617"/>
                    <a:pt x="524893" y="153444"/>
                    <a:pt x="524821" y="153272"/>
                  </a:cubicBezTo>
                  <a:cubicBezTo>
                    <a:pt x="524692" y="152969"/>
                    <a:pt x="524519" y="152682"/>
                    <a:pt x="524360" y="152394"/>
                  </a:cubicBezTo>
                  <a:cubicBezTo>
                    <a:pt x="524288" y="152279"/>
                    <a:pt x="524245" y="152149"/>
                    <a:pt x="524159" y="152034"/>
                  </a:cubicBezTo>
                  <a:cubicBezTo>
                    <a:pt x="523899" y="151645"/>
                    <a:pt x="523597" y="151286"/>
                    <a:pt x="523265" y="150940"/>
                  </a:cubicBezTo>
                  <a:lnTo>
                    <a:pt x="374241" y="2101"/>
                  </a:lnTo>
                  <a:cubicBezTo>
                    <a:pt x="373909" y="1770"/>
                    <a:pt x="373549" y="1468"/>
                    <a:pt x="373146" y="1209"/>
                  </a:cubicBezTo>
                  <a:cubicBezTo>
                    <a:pt x="373030" y="1137"/>
                    <a:pt x="372915" y="1094"/>
                    <a:pt x="372800" y="1022"/>
                  </a:cubicBezTo>
                  <a:cubicBezTo>
                    <a:pt x="372512" y="849"/>
                    <a:pt x="372223" y="676"/>
                    <a:pt x="371906" y="547"/>
                  </a:cubicBezTo>
                  <a:cubicBezTo>
                    <a:pt x="371748" y="489"/>
                    <a:pt x="371589" y="461"/>
                    <a:pt x="371431" y="403"/>
                  </a:cubicBezTo>
                  <a:cubicBezTo>
                    <a:pt x="371143" y="302"/>
                    <a:pt x="370855" y="202"/>
                    <a:pt x="370552" y="144"/>
                  </a:cubicBezTo>
                  <a:cubicBezTo>
                    <a:pt x="370091" y="43"/>
                    <a:pt x="369615" y="0"/>
                    <a:pt x="369126" y="0"/>
                  </a:cubicBezTo>
                  <a:lnTo>
                    <a:pt x="7204" y="0"/>
                  </a:lnTo>
                  <a:cubicBezTo>
                    <a:pt x="3227" y="-14"/>
                    <a:pt x="0" y="3209"/>
                    <a:pt x="0" y="7181"/>
                  </a:cubicBezTo>
                  <a:lnTo>
                    <a:pt x="0" y="712106"/>
                  </a:lnTo>
                  <a:cubicBezTo>
                    <a:pt x="0" y="716078"/>
                    <a:pt x="3227" y="719301"/>
                    <a:pt x="7204" y="719301"/>
                  </a:cubicBezTo>
                  <a:lnTo>
                    <a:pt x="518179" y="719301"/>
                  </a:lnTo>
                  <a:cubicBezTo>
                    <a:pt x="522156" y="719301"/>
                    <a:pt x="525383" y="716078"/>
                    <a:pt x="525383" y="712106"/>
                  </a:cubicBezTo>
                  <a:lnTo>
                    <a:pt x="525383" y="156035"/>
                  </a:lnTo>
                  <a:cubicBezTo>
                    <a:pt x="525383" y="155560"/>
                    <a:pt x="525340" y="155085"/>
                    <a:pt x="525239" y="154624"/>
                  </a:cubicBezTo>
                  <a:close/>
                  <a:moveTo>
                    <a:pt x="376344" y="148839"/>
                  </a:moveTo>
                  <a:lnTo>
                    <a:pt x="376344" y="24550"/>
                  </a:lnTo>
                  <a:lnTo>
                    <a:pt x="500788" y="148839"/>
                  </a:lnTo>
                  <a:lnTo>
                    <a:pt x="376344" y="148839"/>
                  </a:lnTo>
                  <a:close/>
                  <a:moveTo>
                    <a:pt x="14408" y="704911"/>
                  </a:moveTo>
                  <a:lnTo>
                    <a:pt x="14408" y="14376"/>
                  </a:lnTo>
                  <a:lnTo>
                    <a:pt x="361936" y="14376"/>
                  </a:lnTo>
                  <a:lnTo>
                    <a:pt x="361936" y="156035"/>
                  </a:lnTo>
                  <a:cubicBezTo>
                    <a:pt x="361936" y="160006"/>
                    <a:pt x="365163" y="163230"/>
                    <a:pt x="369140" y="163230"/>
                  </a:cubicBezTo>
                  <a:lnTo>
                    <a:pt x="510975" y="163230"/>
                  </a:lnTo>
                  <a:lnTo>
                    <a:pt x="510975" y="704897"/>
                  </a:lnTo>
                  <a:lnTo>
                    <a:pt x="14408" y="704897"/>
                  </a:lnTo>
                  <a:close/>
                  <a:moveTo>
                    <a:pt x="90138" y="162136"/>
                  </a:moveTo>
                  <a:cubicBezTo>
                    <a:pt x="90138" y="158164"/>
                    <a:pt x="93366" y="154941"/>
                    <a:pt x="97342" y="154941"/>
                  </a:cubicBezTo>
                  <a:lnTo>
                    <a:pt x="240892" y="154941"/>
                  </a:lnTo>
                  <a:cubicBezTo>
                    <a:pt x="244869" y="154941"/>
                    <a:pt x="248096" y="158164"/>
                    <a:pt x="248096" y="162136"/>
                  </a:cubicBezTo>
                  <a:cubicBezTo>
                    <a:pt x="248096" y="166108"/>
                    <a:pt x="244869" y="169331"/>
                    <a:pt x="240892" y="169331"/>
                  </a:cubicBezTo>
                  <a:lnTo>
                    <a:pt x="97342" y="169331"/>
                  </a:lnTo>
                  <a:cubicBezTo>
                    <a:pt x="93366" y="169331"/>
                    <a:pt x="90138" y="166108"/>
                    <a:pt x="90138" y="162136"/>
                  </a:cubicBezTo>
                  <a:close/>
                  <a:moveTo>
                    <a:pt x="248096" y="592263"/>
                  </a:moveTo>
                  <a:cubicBezTo>
                    <a:pt x="248096" y="596235"/>
                    <a:pt x="244869" y="599458"/>
                    <a:pt x="240892" y="599458"/>
                  </a:cubicBezTo>
                  <a:lnTo>
                    <a:pt x="97342" y="599458"/>
                  </a:lnTo>
                  <a:cubicBezTo>
                    <a:pt x="93366" y="599458"/>
                    <a:pt x="90138" y="596235"/>
                    <a:pt x="90138" y="592263"/>
                  </a:cubicBezTo>
                  <a:cubicBezTo>
                    <a:pt x="90138" y="588292"/>
                    <a:pt x="93366" y="585068"/>
                    <a:pt x="97342" y="585068"/>
                  </a:cubicBezTo>
                  <a:lnTo>
                    <a:pt x="240892" y="585068"/>
                  </a:lnTo>
                  <a:cubicBezTo>
                    <a:pt x="244883" y="585068"/>
                    <a:pt x="248096" y="588292"/>
                    <a:pt x="248096" y="592263"/>
                  </a:cubicBezTo>
                  <a:close/>
                  <a:moveTo>
                    <a:pt x="435245" y="248161"/>
                  </a:moveTo>
                  <a:cubicBezTo>
                    <a:pt x="435245" y="252133"/>
                    <a:pt x="432018" y="255357"/>
                    <a:pt x="428041" y="255357"/>
                  </a:cubicBezTo>
                  <a:lnTo>
                    <a:pt x="97342" y="255357"/>
                  </a:lnTo>
                  <a:cubicBezTo>
                    <a:pt x="93366" y="255357"/>
                    <a:pt x="90138" y="252133"/>
                    <a:pt x="90138" y="248161"/>
                  </a:cubicBezTo>
                  <a:cubicBezTo>
                    <a:pt x="90138" y="244190"/>
                    <a:pt x="93366" y="240966"/>
                    <a:pt x="97342" y="240966"/>
                  </a:cubicBezTo>
                  <a:lnTo>
                    <a:pt x="428041" y="240966"/>
                  </a:lnTo>
                  <a:cubicBezTo>
                    <a:pt x="432018" y="240966"/>
                    <a:pt x="435245" y="244190"/>
                    <a:pt x="435245" y="248161"/>
                  </a:cubicBezTo>
                  <a:close/>
                  <a:moveTo>
                    <a:pt x="435245" y="334187"/>
                  </a:moveTo>
                  <a:cubicBezTo>
                    <a:pt x="435245" y="338159"/>
                    <a:pt x="432018" y="341382"/>
                    <a:pt x="428041" y="341382"/>
                  </a:cubicBezTo>
                  <a:lnTo>
                    <a:pt x="97342" y="341382"/>
                  </a:lnTo>
                  <a:cubicBezTo>
                    <a:pt x="93366" y="341382"/>
                    <a:pt x="90138" y="338159"/>
                    <a:pt x="90138" y="334187"/>
                  </a:cubicBezTo>
                  <a:cubicBezTo>
                    <a:pt x="90138" y="330215"/>
                    <a:pt x="93366" y="326992"/>
                    <a:pt x="97342" y="326992"/>
                  </a:cubicBezTo>
                  <a:lnTo>
                    <a:pt x="428041" y="326992"/>
                  </a:lnTo>
                  <a:cubicBezTo>
                    <a:pt x="432018" y="326992"/>
                    <a:pt x="435245" y="330215"/>
                    <a:pt x="435245" y="334187"/>
                  </a:cubicBezTo>
                  <a:close/>
                  <a:moveTo>
                    <a:pt x="435245" y="420212"/>
                  </a:moveTo>
                  <a:cubicBezTo>
                    <a:pt x="435245" y="424184"/>
                    <a:pt x="432018" y="427408"/>
                    <a:pt x="428041" y="427408"/>
                  </a:cubicBezTo>
                  <a:lnTo>
                    <a:pt x="97342" y="427408"/>
                  </a:lnTo>
                  <a:cubicBezTo>
                    <a:pt x="93366" y="427408"/>
                    <a:pt x="90138" y="424184"/>
                    <a:pt x="90138" y="420212"/>
                  </a:cubicBezTo>
                  <a:cubicBezTo>
                    <a:pt x="90138" y="416241"/>
                    <a:pt x="93366" y="413017"/>
                    <a:pt x="97342" y="413017"/>
                  </a:cubicBezTo>
                  <a:lnTo>
                    <a:pt x="428041" y="413017"/>
                  </a:lnTo>
                  <a:cubicBezTo>
                    <a:pt x="432018" y="413017"/>
                    <a:pt x="435245" y="416241"/>
                    <a:pt x="435245" y="420212"/>
                  </a:cubicBezTo>
                  <a:close/>
                  <a:moveTo>
                    <a:pt x="435245" y="506238"/>
                  </a:moveTo>
                  <a:cubicBezTo>
                    <a:pt x="435245" y="510210"/>
                    <a:pt x="432018" y="513433"/>
                    <a:pt x="428041" y="513433"/>
                  </a:cubicBezTo>
                  <a:lnTo>
                    <a:pt x="97342" y="513433"/>
                  </a:lnTo>
                  <a:cubicBezTo>
                    <a:pt x="93366" y="513433"/>
                    <a:pt x="90138" y="510210"/>
                    <a:pt x="90138" y="506238"/>
                  </a:cubicBezTo>
                  <a:cubicBezTo>
                    <a:pt x="90138" y="502266"/>
                    <a:pt x="93366" y="499043"/>
                    <a:pt x="97342" y="499043"/>
                  </a:cubicBezTo>
                  <a:lnTo>
                    <a:pt x="428041" y="499043"/>
                  </a:lnTo>
                  <a:cubicBezTo>
                    <a:pt x="432018" y="499043"/>
                    <a:pt x="435245" y="502266"/>
                    <a:pt x="435245" y="506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32"/>
          <p:cNvGrpSpPr/>
          <p:nvPr/>
        </p:nvGrpSpPr>
        <p:grpSpPr>
          <a:xfrm>
            <a:off x="6260638" y="3174537"/>
            <a:ext cx="470569" cy="282933"/>
            <a:chOff x="6260638" y="3174537"/>
            <a:chExt cx="470569" cy="282933"/>
          </a:xfrm>
        </p:grpSpPr>
        <p:sp>
          <p:nvSpPr>
            <p:cNvPr id="498" name="Google Shape;498;p32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41139" y="83382"/>
                  </a:moveTo>
                  <a:lnTo>
                    <a:pt x="941139" y="556433"/>
                  </a:lnTo>
                  <a:cubicBezTo>
                    <a:pt x="941139" y="561659"/>
                    <a:pt x="936936" y="565866"/>
                    <a:pt x="931716" y="565866"/>
                  </a:cubicBezTo>
                  <a:lnTo>
                    <a:pt x="9423" y="565866"/>
                  </a:lnTo>
                  <a:cubicBezTo>
                    <a:pt x="4203" y="565866"/>
                    <a:pt x="0" y="561659"/>
                    <a:pt x="0" y="556433"/>
                  </a:cubicBezTo>
                  <a:lnTo>
                    <a:pt x="0" y="83382"/>
                  </a:lnTo>
                  <a:cubicBezTo>
                    <a:pt x="0" y="78175"/>
                    <a:pt x="4203" y="73950"/>
                    <a:pt x="9423" y="73950"/>
                  </a:cubicBezTo>
                  <a:lnTo>
                    <a:pt x="72253" y="73950"/>
                  </a:lnTo>
                  <a:lnTo>
                    <a:pt x="72253" y="9432"/>
                  </a:lnTo>
                  <a:cubicBezTo>
                    <a:pt x="72253" y="4226"/>
                    <a:pt x="76475" y="0"/>
                    <a:pt x="81676" y="0"/>
                  </a:cubicBezTo>
                  <a:lnTo>
                    <a:pt x="358496" y="0"/>
                  </a:lnTo>
                  <a:cubicBezTo>
                    <a:pt x="407475" y="0"/>
                    <a:pt x="451781" y="29768"/>
                    <a:pt x="470569" y="74666"/>
                  </a:cubicBezTo>
                  <a:cubicBezTo>
                    <a:pt x="489358" y="29787"/>
                    <a:pt x="533664" y="0"/>
                    <a:pt x="582643" y="0"/>
                  </a:cubicBezTo>
                  <a:lnTo>
                    <a:pt x="859463" y="0"/>
                  </a:lnTo>
                  <a:cubicBezTo>
                    <a:pt x="864664" y="0"/>
                    <a:pt x="868886" y="4226"/>
                    <a:pt x="868886" y="9432"/>
                  </a:cubicBezTo>
                  <a:lnTo>
                    <a:pt x="868886" y="73950"/>
                  </a:lnTo>
                  <a:lnTo>
                    <a:pt x="931716" y="73950"/>
                  </a:lnTo>
                  <a:cubicBezTo>
                    <a:pt x="936936" y="73950"/>
                    <a:pt x="941139" y="78175"/>
                    <a:pt x="941139" y="83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6270060" y="3183969"/>
              <a:ext cx="451724" cy="264068"/>
            </a:xfrm>
            <a:custGeom>
              <a:rect b="b" l="l" r="r" t="t"/>
              <a:pathLst>
                <a:path extrusionOk="0" h="528136" w="903448">
                  <a:moveTo>
                    <a:pt x="440228" y="528136"/>
                  </a:moveTo>
                  <a:lnTo>
                    <a:pt x="0" y="528136"/>
                  </a:lnTo>
                  <a:lnTo>
                    <a:pt x="0" y="73950"/>
                  </a:lnTo>
                  <a:lnTo>
                    <a:pt x="53408" y="73950"/>
                  </a:lnTo>
                  <a:lnTo>
                    <a:pt x="53408" y="443170"/>
                  </a:lnTo>
                  <a:cubicBezTo>
                    <a:pt x="53408" y="448376"/>
                    <a:pt x="57629" y="452602"/>
                    <a:pt x="62831" y="452602"/>
                  </a:cubicBezTo>
                  <a:lnTo>
                    <a:pt x="341950" y="452602"/>
                  </a:lnTo>
                  <a:cubicBezTo>
                    <a:pt x="388517" y="452602"/>
                    <a:pt x="428959" y="484408"/>
                    <a:pt x="440228" y="528136"/>
                  </a:cubicBezTo>
                  <a:close/>
                  <a:moveTo>
                    <a:pt x="850040" y="73950"/>
                  </a:moveTo>
                  <a:lnTo>
                    <a:pt x="850040" y="443170"/>
                  </a:lnTo>
                  <a:cubicBezTo>
                    <a:pt x="850040" y="448376"/>
                    <a:pt x="845819" y="452602"/>
                    <a:pt x="840618" y="452602"/>
                  </a:cubicBezTo>
                  <a:lnTo>
                    <a:pt x="561498" y="452602"/>
                  </a:lnTo>
                  <a:cubicBezTo>
                    <a:pt x="514931" y="452602"/>
                    <a:pt x="474489" y="484408"/>
                    <a:pt x="463220" y="528136"/>
                  </a:cubicBezTo>
                  <a:lnTo>
                    <a:pt x="903448" y="528136"/>
                  </a:lnTo>
                  <a:lnTo>
                    <a:pt x="903448" y="73950"/>
                  </a:lnTo>
                  <a:lnTo>
                    <a:pt x="850040" y="73950"/>
                  </a:lnTo>
                  <a:close/>
                  <a:moveTo>
                    <a:pt x="461147" y="487351"/>
                  </a:moveTo>
                  <a:lnTo>
                    <a:pt x="461147" y="102756"/>
                  </a:lnTo>
                  <a:cubicBezTo>
                    <a:pt x="461147" y="90758"/>
                    <a:pt x="463201" y="78968"/>
                    <a:pt x="467272" y="67743"/>
                  </a:cubicBezTo>
                  <a:cubicBezTo>
                    <a:pt x="481952" y="27222"/>
                    <a:pt x="520736" y="0"/>
                    <a:pt x="563798" y="0"/>
                  </a:cubicBezTo>
                  <a:lnTo>
                    <a:pt x="831195" y="0"/>
                  </a:lnTo>
                  <a:lnTo>
                    <a:pt x="831195" y="433737"/>
                  </a:lnTo>
                  <a:lnTo>
                    <a:pt x="561498" y="433737"/>
                  </a:lnTo>
                  <a:cubicBezTo>
                    <a:pt x="520170" y="433737"/>
                    <a:pt x="482894" y="454903"/>
                    <a:pt x="461147" y="487351"/>
                  </a:cubicBezTo>
                  <a:close/>
                  <a:moveTo>
                    <a:pt x="528783" y="96795"/>
                  </a:moveTo>
                  <a:cubicBezTo>
                    <a:pt x="528783" y="102001"/>
                    <a:pt x="533004" y="106227"/>
                    <a:pt x="538206" y="106227"/>
                  </a:cubicBezTo>
                  <a:lnTo>
                    <a:pt x="758602" y="106227"/>
                  </a:lnTo>
                  <a:cubicBezTo>
                    <a:pt x="763804" y="106227"/>
                    <a:pt x="768025" y="102001"/>
                    <a:pt x="768025" y="96795"/>
                  </a:cubicBezTo>
                  <a:cubicBezTo>
                    <a:pt x="768025" y="91588"/>
                    <a:pt x="763804" y="87362"/>
                    <a:pt x="758602" y="87362"/>
                  </a:cubicBezTo>
                  <a:lnTo>
                    <a:pt x="538206" y="87362"/>
                  </a:lnTo>
                  <a:cubicBezTo>
                    <a:pt x="533004" y="87362"/>
                    <a:pt x="528783" y="91588"/>
                    <a:pt x="528783" y="96795"/>
                  </a:cubicBezTo>
                  <a:close/>
                  <a:moveTo>
                    <a:pt x="528783" y="178083"/>
                  </a:moveTo>
                  <a:cubicBezTo>
                    <a:pt x="528783" y="183289"/>
                    <a:pt x="533004" y="187515"/>
                    <a:pt x="538206" y="187515"/>
                  </a:cubicBezTo>
                  <a:lnTo>
                    <a:pt x="758602" y="187515"/>
                  </a:lnTo>
                  <a:cubicBezTo>
                    <a:pt x="763804" y="187515"/>
                    <a:pt x="768025" y="183289"/>
                    <a:pt x="768025" y="178083"/>
                  </a:cubicBezTo>
                  <a:cubicBezTo>
                    <a:pt x="768025" y="172876"/>
                    <a:pt x="763804" y="168650"/>
                    <a:pt x="758602" y="168650"/>
                  </a:cubicBezTo>
                  <a:lnTo>
                    <a:pt x="538206" y="168650"/>
                  </a:lnTo>
                  <a:cubicBezTo>
                    <a:pt x="533004" y="168650"/>
                    <a:pt x="528783" y="172876"/>
                    <a:pt x="528783" y="178083"/>
                  </a:cubicBezTo>
                  <a:close/>
                  <a:moveTo>
                    <a:pt x="528783" y="259352"/>
                  </a:moveTo>
                  <a:cubicBezTo>
                    <a:pt x="528783" y="264559"/>
                    <a:pt x="533004" y="268784"/>
                    <a:pt x="538206" y="268784"/>
                  </a:cubicBezTo>
                  <a:lnTo>
                    <a:pt x="758602" y="268784"/>
                  </a:lnTo>
                  <a:cubicBezTo>
                    <a:pt x="763804" y="268784"/>
                    <a:pt x="768025" y="264559"/>
                    <a:pt x="768025" y="259352"/>
                  </a:cubicBezTo>
                  <a:cubicBezTo>
                    <a:pt x="768025" y="254145"/>
                    <a:pt x="763804" y="249920"/>
                    <a:pt x="758602" y="249920"/>
                  </a:cubicBezTo>
                  <a:lnTo>
                    <a:pt x="538206" y="249920"/>
                  </a:lnTo>
                  <a:cubicBezTo>
                    <a:pt x="533004" y="249920"/>
                    <a:pt x="528783" y="254145"/>
                    <a:pt x="528783" y="259352"/>
                  </a:cubicBezTo>
                  <a:close/>
                  <a:moveTo>
                    <a:pt x="528783" y="340640"/>
                  </a:moveTo>
                  <a:cubicBezTo>
                    <a:pt x="528783" y="345847"/>
                    <a:pt x="533004" y="350072"/>
                    <a:pt x="538206" y="350072"/>
                  </a:cubicBezTo>
                  <a:lnTo>
                    <a:pt x="758602" y="350072"/>
                  </a:lnTo>
                  <a:cubicBezTo>
                    <a:pt x="763804" y="350072"/>
                    <a:pt x="768025" y="345847"/>
                    <a:pt x="768025" y="340640"/>
                  </a:cubicBezTo>
                  <a:cubicBezTo>
                    <a:pt x="768025" y="335433"/>
                    <a:pt x="763804" y="331208"/>
                    <a:pt x="758602" y="331208"/>
                  </a:cubicBezTo>
                  <a:lnTo>
                    <a:pt x="538206" y="331208"/>
                  </a:lnTo>
                  <a:cubicBezTo>
                    <a:pt x="533004" y="331208"/>
                    <a:pt x="528783" y="335433"/>
                    <a:pt x="528783" y="340640"/>
                  </a:cubicBezTo>
                  <a:close/>
                  <a:moveTo>
                    <a:pt x="436177" y="67743"/>
                  </a:moveTo>
                  <a:cubicBezTo>
                    <a:pt x="440247" y="78968"/>
                    <a:pt x="442301" y="90758"/>
                    <a:pt x="442301" y="102756"/>
                  </a:cubicBezTo>
                  <a:lnTo>
                    <a:pt x="442301" y="487351"/>
                  </a:lnTo>
                  <a:cubicBezTo>
                    <a:pt x="420554" y="454903"/>
                    <a:pt x="383278" y="433737"/>
                    <a:pt x="341950" y="433737"/>
                  </a:cubicBezTo>
                  <a:lnTo>
                    <a:pt x="72253" y="433737"/>
                  </a:lnTo>
                  <a:lnTo>
                    <a:pt x="72253" y="0"/>
                  </a:lnTo>
                  <a:lnTo>
                    <a:pt x="339650" y="0"/>
                  </a:lnTo>
                  <a:cubicBezTo>
                    <a:pt x="382712" y="0"/>
                    <a:pt x="421496" y="27222"/>
                    <a:pt x="436177" y="67743"/>
                  </a:cubicBezTo>
                  <a:close/>
                  <a:moveTo>
                    <a:pt x="374665" y="340640"/>
                  </a:moveTo>
                  <a:cubicBezTo>
                    <a:pt x="374665" y="335433"/>
                    <a:pt x="370444" y="331208"/>
                    <a:pt x="365243" y="331208"/>
                  </a:cubicBezTo>
                  <a:lnTo>
                    <a:pt x="144846" y="331208"/>
                  </a:lnTo>
                  <a:cubicBezTo>
                    <a:pt x="139644" y="331208"/>
                    <a:pt x="135423" y="335433"/>
                    <a:pt x="135423" y="340640"/>
                  </a:cubicBezTo>
                  <a:cubicBezTo>
                    <a:pt x="135423" y="345847"/>
                    <a:pt x="139644" y="350072"/>
                    <a:pt x="144846" y="350072"/>
                  </a:cubicBezTo>
                  <a:lnTo>
                    <a:pt x="365243" y="350072"/>
                  </a:lnTo>
                  <a:cubicBezTo>
                    <a:pt x="370444" y="350072"/>
                    <a:pt x="374665" y="345847"/>
                    <a:pt x="374665" y="340640"/>
                  </a:cubicBezTo>
                  <a:close/>
                  <a:moveTo>
                    <a:pt x="374665" y="259352"/>
                  </a:moveTo>
                  <a:cubicBezTo>
                    <a:pt x="374665" y="254145"/>
                    <a:pt x="370444" y="249920"/>
                    <a:pt x="365243" y="249920"/>
                  </a:cubicBezTo>
                  <a:lnTo>
                    <a:pt x="144846" y="249920"/>
                  </a:lnTo>
                  <a:cubicBezTo>
                    <a:pt x="139644" y="249920"/>
                    <a:pt x="135423" y="254145"/>
                    <a:pt x="135423" y="259352"/>
                  </a:cubicBezTo>
                  <a:cubicBezTo>
                    <a:pt x="135423" y="264559"/>
                    <a:pt x="139644" y="268784"/>
                    <a:pt x="144846" y="268784"/>
                  </a:cubicBezTo>
                  <a:lnTo>
                    <a:pt x="365243" y="268784"/>
                  </a:lnTo>
                  <a:cubicBezTo>
                    <a:pt x="370444" y="268784"/>
                    <a:pt x="374665" y="264559"/>
                    <a:pt x="374665" y="259352"/>
                  </a:cubicBezTo>
                  <a:close/>
                  <a:moveTo>
                    <a:pt x="374665" y="178083"/>
                  </a:moveTo>
                  <a:cubicBezTo>
                    <a:pt x="374665" y="172876"/>
                    <a:pt x="370444" y="168650"/>
                    <a:pt x="365243" y="168650"/>
                  </a:cubicBezTo>
                  <a:lnTo>
                    <a:pt x="144846" y="168650"/>
                  </a:lnTo>
                  <a:cubicBezTo>
                    <a:pt x="139644" y="168650"/>
                    <a:pt x="135423" y="172876"/>
                    <a:pt x="135423" y="178083"/>
                  </a:cubicBezTo>
                  <a:cubicBezTo>
                    <a:pt x="135423" y="183289"/>
                    <a:pt x="139644" y="187515"/>
                    <a:pt x="144846" y="187515"/>
                  </a:cubicBezTo>
                  <a:lnTo>
                    <a:pt x="365243" y="187515"/>
                  </a:lnTo>
                  <a:cubicBezTo>
                    <a:pt x="370444" y="187515"/>
                    <a:pt x="374665" y="183289"/>
                    <a:pt x="374665" y="178083"/>
                  </a:cubicBezTo>
                  <a:close/>
                  <a:moveTo>
                    <a:pt x="374665" y="96795"/>
                  </a:moveTo>
                  <a:cubicBezTo>
                    <a:pt x="374665" y="91588"/>
                    <a:pt x="370444" y="87362"/>
                    <a:pt x="365243" y="87362"/>
                  </a:cubicBezTo>
                  <a:lnTo>
                    <a:pt x="144846" y="87362"/>
                  </a:lnTo>
                  <a:cubicBezTo>
                    <a:pt x="139644" y="87362"/>
                    <a:pt x="135423" y="91588"/>
                    <a:pt x="135423" y="96795"/>
                  </a:cubicBezTo>
                  <a:cubicBezTo>
                    <a:pt x="135423" y="102001"/>
                    <a:pt x="139644" y="106227"/>
                    <a:pt x="144846" y="106227"/>
                  </a:cubicBezTo>
                  <a:lnTo>
                    <a:pt x="365243" y="106227"/>
                  </a:lnTo>
                  <a:cubicBezTo>
                    <a:pt x="370444" y="106227"/>
                    <a:pt x="374665" y="102001"/>
                    <a:pt x="374665" y="967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6260638" y="3174537"/>
              <a:ext cx="470569" cy="282933"/>
            </a:xfrm>
            <a:custGeom>
              <a:rect b="b" l="l" r="r" t="t"/>
              <a:pathLst>
                <a:path extrusionOk="0" h="565865" w="941138">
                  <a:moveTo>
                    <a:pt x="931716" y="73950"/>
                  </a:moveTo>
                  <a:lnTo>
                    <a:pt x="868886" y="73950"/>
                  </a:lnTo>
                  <a:lnTo>
                    <a:pt x="868886" y="9432"/>
                  </a:lnTo>
                  <a:cubicBezTo>
                    <a:pt x="868886" y="4226"/>
                    <a:pt x="864664" y="0"/>
                    <a:pt x="859463" y="0"/>
                  </a:cubicBezTo>
                  <a:lnTo>
                    <a:pt x="582643" y="0"/>
                  </a:lnTo>
                  <a:cubicBezTo>
                    <a:pt x="533664" y="0"/>
                    <a:pt x="489358" y="29787"/>
                    <a:pt x="470569" y="74666"/>
                  </a:cubicBezTo>
                  <a:cubicBezTo>
                    <a:pt x="451781" y="29768"/>
                    <a:pt x="407475" y="0"/>
                    <a:pt x="358496" y="0"/>
                  </a:cubicBezTo>
                  <a:lnTo>
                    <a:pt x="81676" y="0"/>
                  </a:lnTo>
                  <a:cubicBezTo>
                    <a:pt x="76475" y="0"/>
                    <a:pt x="72253" y="4226"/>
                    <a:pt x="72253" y="9432"/>
                  </a:cubicBezTo>
                  <a:lnTo>
                    <a:pt x="72253" y="73950"/>
                  </a:lnTo>
                  <a:lnTo>
                    <a:pt x="9423" y="73950"/>
                  </a:lnTo>
                  <a:cubicBezTo>
                    <a:pt x="4203" y="73950"/>
                    <a:pt x="0" y="78175"/>
                    <a:pt x="0" y="83382"/>
                  </a:cubicBezTo>
                  <a:lnTo>
                    <a:pt x="0" y="556433"/>
                  </a:lnTo>
                  <a:cubicBezTo>
                    <a:pt x="0" y="561659"/>
                    <a:pt x="4203" y="565866"/>
                    <a:pt x="9423" y="565866"/>
                  </a:cubicBezTo>
                  <a:lnTo>
                    <a:pt x="931716" y="565866"/>
                  </a:lnTo>
                  <a:cubicBezTo>
                    <a:pt x="936936" y="565866"/>
                    <a:pt x="941139" y="561659"/>
                    <a:pt x="941139" y="556433"/>
                  </a:cubicBezTo>
                  <a:lnTo>
                    <a:pt x="941139" y="83382"/>
                  </a:lnTo>
                  <a:cubicBezTo>
                    <a:pt x="941139" y="78175"/>
                    <a:pt x="936936" y="73950"/>
                    <a:pt x="931716" y="73950"/>
                  </a:cubicBezTo>
                  <a:close/>
                  <a:moveTo>
                    <a:pt x="18845" y="547001"/>
                  </a:moveTo>
                  <a:lnTo>
                    <a:pt x="18845" y="92814"/>
                  </a:lnTo>
                  <a:lnTo>
                    <a:pt x="72253" y="92814"/>
                  </a:lnTo>
                  <a:lnTo>
                    <a:pt x="72253" y="462034"/>
                  </a:lnTo>
                  <a:cubicBezTo>
                    <a:pt x="72253" y="467241"/>
                    <a:pt x="76475" y="471467"/>
                    <a:pt x="81676" y="471467"/>
                  </a:cubicBezTo>
                  <a:lnTo>
                    <a:pt x="360795" y="471467"/>
                  </a:lnTo>
                  <a:cubicBezTo>
                    <a:pt x="407362" y="471467"/>
                    <a:pt x="447804" y="503272"/>
                    <a:pt x="459074" y="547001"/>
                  </a:cubicBezTo>
                  <a:lnTo>
                    <a:pt x="18845" y="547001"/>
                  </a:lnTo>
                  <a:close/>
                  <a:moveTo>
                    <a:pt x="461147" y="506215"/>
                  </a:moveTo>
                  <a:cubicBezTo>
                    <a:pt x="439399" y="473768"/>
                    <a:pt x="402123" y="452602"/>
                    <a:pt x="360795" y="452602"/>
                  </a:cubicBezTo>
                  <a:lnTo>
                    <a:pt x="91099" y="452602"/>
                  </a:lnTo>
                  <a:lnTo>
                    <a:pt x="91099" y="18865"/>
                  </a:lnTo>
                  <a:lnTo>
                    <a:pt x="358496" y="18865"/>
                  </a:lnTo>
                  <a:cubicBezTo>
                    <a:pt x="401558" y="18865"/>
                    <a:pt x="440341" y="46086"/>
                    <a:pt x="455022" y="86608"/>
                  </a:cubicBezTo>
                  <a:cubicBezTo>
                    <a:pt x="459093" y="97832"/>
                    <a:pt x="461147" y="109623"/>
                    <a:pt x="461147" y="121621"/>
                  </a:cubicBezTo>
                  <a:lnTo>
                    <a:pt x="461147" y="506215"/>
                  </a:lnTo>
                  <a:close/>
                  <a:moveTo>
                    <a:pt x="479992" y="121621"/>
                  </a:moveTo>
                  <a:cubicBezTo>
                    <a:pt x="479992" y="109623"/>
                    <a:pt x="482046" y="97832"/>
                    <a:pt x="486117" y="86608"/>
                  </a:cubicBezTo>
                  <a:cubicBezTo>
                    <a:pt x="500797" y="46086"/>
                    <a:pt x="539581" y="18865"/>
                    <a:pt x="582643" y="18865"/>
                  </a:cubicBezTo>
                  <a:lnTo>
                    <a:pt x="850040" y="18865"/>
                  </a:lnTo>
                  <a:lnTo>
                    <a:pt x="850040" y="452602"/>
                  </a:lnTo>
                  <a:lnTo>
                    <a:pt x="580344" y="452602"/>
                  </a:lnTo>
                  <a:cubicBezTo>
                    <a:pt x="539016" y="452602"/>
                    <a:pt x="501740" y="473768"/>
                    <a:pt x="479992" y="506215"/>
                  </a:cubicBezTo>
                  <a:lnTo>
                    <a:pt x="479992" y="121621"/>
                  </a:lnTo>
                  <a:close/>
                  <a:moveTo>
                    <a:pt x="922293" y="547001"/>
                  </a:moveTo>
                  <a:lnTo>
                    <a:pt x="482065" y="547001"/>
                  </a:lnTo>
                  <a:cubicBezTo>
                    <a:pt x="493335" y="503272"/>
                    <a:pt x="533777" y="471467"/>
                    <a:pt x="580344" y="471467"/>
                  </a:cubicBezTo>
                  <a:lnTo>
                    <a:pt x="859463" y="471467"/>
                  </a:lnTo>
                  <a:cubicBezTo>
                    <a:pt x="864664" y="471467"/>
                    <a:pt x="868886" y="467241"/>
                    <a:pt x="868886" y="462034"/>
                  </a:cubicBezTo>
                  <a:lnTo>
                    <a:pt x="868886" y="92814"/>
                  </a:lnTo>
                  <a:lnTo>
                    <a:pt x="922293" y="92814"/>
                  </a:lnTo>
                  <a:lnTo>
                    <a:pt x="922293" y="547001"/>
                  </a:lnTo>
                  <a:close/>
                  <a:moveTo>
                    <a:pt x="547628" y="115659"/>
                  </a:moveTo>
                  <a:cubicBezTo>
                    <a:pt x="547628" y="110453"/>
                    <a:pt x="551850" y="106227"/>
                    <a:pt x="557051" y="106227"/>
                  </a:cubicBezTo>
                  <a:lnTo>
                    <a:pt x="777448" y="106227"/>
                  </a:lnTo>
                  <a:cubicBezTo>
                    <a:pt x="782649" y="106227"/>
                    <a:pt x="786870" y="110453"/>
                    <a:pt x="786870" y="115659"/>
                  </a:cubicBezTo>
                  <a:cubicBezTo>
                    <a:pt x="786870" y="120866"/>
                    <a:pt x="782649" y="125092"/>
                    <a:pt x="777448" y="125092"/>
                  </a:cubicBezTo>
                  <a:lnTo>
                    <a:pt x="557051" y="125092"/>
                  </a:lnTo>
                  <a:cubicBezTo>
                    <a:pt x="551850" y="125092"/>
                    <a:pt x="547628" y="120866"/>
                    <a:pt x="547628" y="115659"/>
                  </a:cubicBezTo>
                  <a:close/>
                  <a:moveTo>
                    <a:pt x="547628" y="196947"/>
                  </a:moveTo>
                  <a:cubicBezTo>
                    <a:pt x="547628" y="191741"/>
                    <a:pt x="551850" y="187515"/>
                    <a:pt x="557051" y="187515"/>
                  </a:cubicBezTo>
                  <a:lnTo>
                    <a:pt x="777448" y="187515"/>
                  </a:lnTo>
                  <a:cubicBezTo>
                    <a:pt x="782649" y="187515"/>
                    <a:pt x="786870" y="191741"/>
                    <a:pt x="786870" y="196947"/>
                  </a:cubicBezTo>
                  <a:cubicBezTo>
                    <a:pt x="786870" y="202154"/>
                    <a:pt x="782649" y="206380"/>
                    <a:pt x="777448" y="206380"/>
                  </a:cubicBezTo>
                  <a:lnTo>
                    <a:pt x="557051" y="206380"/>
                  </a:lnTo>
                  <a:cubicBezTo>
                    <a:pt x="551850" y="206380"/>
                    <a:pt x="547628" y="202154"/>
                    <a:pt x="547628" y="196947"/>
                  </a:cubicBezTo>
                  <a:close/>
                  <a:moveTo>
                    <a:pt x="547628" y="278217"/>
                  </a:moveTo>
                  <a:cubicBezTo>
                    <a:pt x="547628" y="273010"/>
                    <a:pt x="551850" y="268784"/>
                    <a:pt x="557051" y="268784"/>
                  </a:cubicBezTo>
                  <a:lnTo>
                    <a:pt x="777448" y="268784"/>
                  </a:lnTo>
                  <a:cubicBezTo>
                    <a:pt x="782649" y="268784"/>
                    <a:pt x="786870" y="273010"/>
                    <a:pt x="786870" y="278217"/>
                  </a:cubicBezTo>
                  <a:cubicBezTo>
                    <a:pt x="786870" y="283423"/>
                    <a:pt x="782649" y="287649"/>
                    <a:pt x="777448" y="287649"/>
                  </a:cubicBezTo>
                  <a:lnTo>
                    <a:pt x="557051" y="287649"/>
                  </a:lnTo>
                  <a:cubicBezTo>
                    <a:pt x="551850" y="287649"/>
                    <a:pt x="547628" y="283423"/>
                    <a:pt x="547628" y="278217"/>
                  </a:cubicBezTo>
                  <a:close/>
                  <a:moveTo>
                    <a:pt x="547628" y="359505"/>
                  </a:moveTo>
                  <a:cubicBezTo>
                    <a:pt x="547628" y="354298"/>
                    <a:pt x="551850" y="350072"/>
                    <a:pt x="557051" y="350072"/>
                  </a:cubicBezTo>
                  <a:lnTo>
                    <a:pt x="777448" y="350072"/>
                  </a:lnTo>
                  <a:cubicBezTo>
                    <a:pt x="782649" y="350072"/>
                    <a:pt x="786870" y="354298"/>
                    <a:pt x="786870" y="359505"/>
                  </a:cubicBezTo>
                  <a:cubicBezTo>
                    <a:pt x="786870" y="364711"/>
                    <a:pt x="782649" y="368937"/>
                    <a:pt x="777448" y="368937"/>
                  </a:cubicBezTo>
                  <a:lnTo>
                    <a:pt x="557051" y="368937"/>
                  </a:lnTo>
                  <a:cubicBezTo>
                    <a:pt x="551850" y="368937"/>
                    <a:pt x="547628" y="364711"/>
                    <a:pt x="547628" y="359505"/>
                  </a:cubicBezTo>
                  <a:close/>
                  <a:moveTo>
                    <a:pt x="393511" y="115659"/>
                  </a:moveTo>
                  <a:cubicBezTo>
                    <a:pt x="393511" y="120866"/>
                    <a:pt x="389289" y="125092"/>
                    <a:pt x="384088" y="125092"/>
                  </a:cubicBezTo>
                  <a:lnTo>
                    <a:pt x="163691" y="125092"/>
                  </a:lnTo>
                  <a:cubicBezTo>
                    <a:pt x="158490" y="125092"/>
                    <a:pt x="154268" y="120866"/>
                    <a:pt x="154268" y="115659"/>
                  </a:cubicBezTo>
                  <a:cubicBezTo>
                    <a:pt x="154268" y="110453"/>
                    <a:pt x="158490" y="106227"/>
                    <a:pt x="163691" y="106227"/>
                  </a:cubicBezTo>
                  <a:lnTo>
                    <a:pt x="384088" y="106227"/>
                  </a:lnTo>
                  <a:cubicBezTo>
                    <a:pt x="389289" y="106227"/>
                    <a:pt x="393511" y="110453"/>
                    <a:pt x="393511" y="115659"/>
                  </a:cubicBezTo>
                  <a:close/>
                  <a:moveTo>
                    <a:pt x="393511" y="196947"/>
                  </a:moveTo>
                  <a:cubicBezTo>
                    <a:pt x="393511" y="202154"/>
                    <a:pt x="389289" y="206380"/>
                    <a:pt x="384088" y="206380"/>
                  </a:cubicBezTo>
                  <a:lnTo>
                    <a:pt x="163691" y="206380"/>
                  </a:lnTo>
                  <a:cubicBezTo>
                    <a:pt x="158490" y="206380"/>
                    <a:pt x="154268" y="202154"/>
                    <a:pt x="154268" y="196947"/>
                  </a:cubicBezTo>
                  <a:cubicBezTo>
                    <a:pt x="154268" y="191741"/>
                    <a:pt x="158490" y="187515"/>
                    <a:pt x="163691" y="187515"/>
                  </a:cubicBezTo>
                  <a:lnTo>
                    <a:pt x="384088" y="187515"/>
                  </a:lnTo>
                  <a:cubicBezTo>
                    <a:pt x="389289" y="187515"/>
                    <a:pt x="393511" y="191741"/>
                    <a:pt x="393511" y="196947"/>
                  </a:cubicBezTo>
                  <a:close/>
                  <a:moveTo>
                    <a:pt x="393511" y="278217"/>
                  </a:moveTo>
                  <a:cubicBezTo>
                    <a:pt x="393511" y="283423"/>
                    <a:pt x="389289" y="287649"/>
                    <a:pt x="384088" y="287649"/>
                  </a:cubicBezTo>
                  <a:lnTo>
                    <a:pt x="163691" y="287649"/>
                  </a:lnTo>
                  <a:cubicBezTo>
                    <a:pt x="158490" y="287649"/>
                    <a:pt x="154268" y="283423"/>
                    <a:pt x="154268" y="278217"/>
                  </a:cubicBezTo>
                  <a:cubicBezTo>
                    <a:pt x="154268" y="273010"/>
                    <a:pt x="158490" y="268784"/>
                    <a:pt x="163691" y="268784"/>
                  </a:cubicBezTo>
                  <a:lnTo>
                    <a:pt x="384088" y="268784"/>
                  </a:lnTo>
                  <a:cubicBezTo>
                    <a:pt x="389289" y="268784"/>
                    <a:pt x="393511" y="273010"/>
                    <a:pt x="393511" y="278217"/>
                  </a:cubicBezTo>
                  <a:close/>
                  <a:moveTo>
                    <a:pt x="393511" y="359505"/>
                  </a:moveTo>
                  <a:cubicBezTo>
                    <a:pt x="393511" y="364711"/>
                    <a:pt x="389289" y="368937"/>
                    <a:pt x="384088" y="368937"/>
                  </a:cubicBezTo>
                  <a:lnTo>
                    <a:pt x="163691" y="368937"/>
                  </a:lnTo>
                  <a:cubicBezTo>
                    <a:pt x="158490" y="368937"/>
                    <a:pt x="154268" y="364711"/>
                    <a:pt x="154268" y="359505"/>
                  </a:cubicBezTo>
                  <a:cubicBezTo>
                    <a:pt x="154268" y="354298"/>
                    <a:pt x="158490" y="350072"/>
                    <a:pt x="163691" y="350072"/>
                  </a:cubicBezTo>
                  <a:lnTo>
                    <a:pt x="384088" y="350072"/>
                  </a:lnTo>
                  <a:cubicBezTo>
                    <a:pt x="389289" y="350072"/>
                    <a:pt x="393511" y="354298"/>
                    <a:pt x="393511" y="3595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32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502" name="Google Shape;502;p32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6969155" y="3147738"/>
              <a:ext cx="437514" cy="336392"/>
            </a:xfrm>
            <a:custGeom>
              <a:rect b="b" l="l" r="r" t="t"/>
              <a:pathLst>
                <a:path extrusionOk="0" h="672784" w="875028">
                  <a:moveTo>
                    <a:pt x="861927" y="470115"/>
                  </a:moveTo>
                  <a:cubicBezTo>
                    <a:pt x="865856" y="471101"/>
                    <a:pt x="869858" y="471758"/>
                    <a:pt x="873859" y="472051"/>
                  </a:cubicBezTo>
                  <a:cubicBezTo>
                    <a:pt x="874261" y="472069"/>
                    <a:pt x="874645" y="472178"/>
                    <a:pt x="875029" y="472252"/>
                  </a:cubicBezTo>
                  <a:lnTo>
                    <a:pt x="875029" y="0"/>
                  </a:lnTo>
                  <a:lnTo>
                    <a:pt x="595541" y="124655"/>
                  </a:lnTo>
                  <a:lnTo>
                    <a:pt x="595541" y="270330"/>
                  </a:lnTo>
                  <a:cubicBezTo>
                    <a:pt x="598355" y="268577"/>
                    <a:pt x="601132" y="266952"/>
                    <a:pt x="603892" y="265473"/>
                  </a:cubicBezTo>
                  <a:cubicBezTo>
                    <a:pt x="608350" y="263099"/>
                    <a:pt x="613869" y="264779"/>
                    <a:pt x="616263" y="269216"/>
                  </a:cubicBezTo>
                  <a:cubicBezTo>
                    <a:pt x="618638" y="273672"/>
                    <a:pt x="616957" y="279205"/>
                    <a:pt x="612517" y="281580"/>
                  </a:cubicBezTo>
                  <a:cubicBezTo>
                    <a:pt x="607071" y="284483"/>
                    <a:pt x="601480" y="288062"/>
                    <a:pt x="595541" y="292427"/>
                  </a:cubicBezTo>
                  <a:lnTo>
                    <a:pt x="595541" y="672785"/>
                  </a:lnTo>
                  <a:lnTo>
                    <a:pt x="875029" y="548130"/>
                  </a:lnTo>
                  <a:lnTo>
                    <a:pt x="875029" y="490093"/>
                  </a:lnTo>
                  <a:cubicBezTo>
                    <a:pt x="874444" y="490221"/>
                    <a:pt x="873823" y="490294"/>
                    <a:pt x="873202" y="490294"/>
                  </a:cubicBezTo>
                  <a:cubicBezTo>
                    <a:pt x="872982" y="490294"/>
                    <a:pt x="872763" y="490276"/>
                    <a:pt x="872525" y="490258"/>
                  </a:cubicBezTo>
                  <a:cubicBezTo>
                    <a:pt x="867482" y="489892"/>
                    <a:pt x="862402" y="489071"/>
                    <a:pt x="857432" y="487811"/>
                  </a:cubicBezTo>
                  <a:cubicBezTo>
                    <a:pt x="852553" y="486569"/>
                    <a:pt x="849593" y="481602"/>
                    <a:pt x="850835" y="476726"/>
                  </a:cubicBezTo>
                  <a:cubicBezTo>
                    <a:pt x="852060" y="471832"/>
                    <a:pt x="857030" y="468873"/>
                    <a:pt x="861927" y="470115"/>
                  </a:cubicBezTo>
                  <a:close/>
                  <a:moveTo>
                    <a:pt x="679323" y="267408"/>
                  </a:moveTo>
                  <a:cubicBezTo>
                    <a:pt x="678209" y="271462"/>
                    <a:pt x="674517" y="274110"/>
                    <a:pt x="670516" y="274110"/>
                  </a:cubicBezTo>
                  <a:cubicBezTo>
                    <a:pt x="669712" y="274110"/>
                    <a:pt x="668889" y="274019"/>
                    <a:pt x="668085" y="273782"/>
                  </a:cubicBezTo>
                  <a:cubicBezTo>
                    <a:pt x="662585" y="272284"/>
                    <a:pt x="656993" y="271462"/>
                    <a:pt x="651475" y="271371"/>
                  </a:cubicBezTo>
                  <a:cubicBezTo>
                    <a:pt x="649045" y="271335"/>
                    <a:pt x="646413" y="271408"/>
                    <a:pt x="643910" y="271627"/>
                  </a:cubicBezTo>
                  <a:cubicBezTo>
                    <a:pt x="638866" y="272120"/>
                    <a:pt x="634444" y="268394"/>
                    <a:pt x="633988" y="263354"/>
                  </a:cubicBezTo>
                  <a:cubicBezTo>
                    <a:pt x="633531" y="258332"/>
                    <a:pt x="637240" y="253895"/>
                    <a:pt x="642265" y="253456"/>
                  </a:cubicBezTo>
                  <a:cubicBezTo>
                    <a:pt x="645427" y="253164"/>
                    <a:pt x="648606" y="253055"/>
                    <a:pt x="651786" y="253109"/>
                  </a:cubicBezTo>
                  <a:cubicBezTo>
                    <a:pt x="658857" y="253237"/>
                    <a:pt x="665966" y="254278"/>
                    <a:pt x="672928" y="256177"/>
                  </a:cubicBezTo>
                  <a:cubicBezTo>
                    <a:pt x="677788" y="257510"/>
                    <a:pt x="680657" y="262532"/>
                    <a:pt x="679323" y="267408"/>
                  </a:cubicBezTo>
                  <a:close/>
                  <a:moveTo>
                    <a:pt x="729264" y="307493"/>
                  </a:moveTo>
                  <a:cubicBezTo>
                    <a:pt x="727528" y="309009"/>
                    <a:pt x="725390" y="309739"/>
                    <a:pt x="723270" y="309739"/>
                  </a:cubicBezTo>
                  <a:cubicBezTo>
                    <a:pt x="720712" y="309739"/>
                    <a:pt x="718172" y="308680"/>
                    <a:pt x="716363" y="306617"/>
                  </a:cubicBezTo>
                  <a:cubicBezTo>
                    <a:pt x="710461" y="299823"/>
                    <a:pt x="704157" y="293870"/>
                    <a:pt x="697633" y="288903"/>
                  </a:cubicBezTo>
                  <a:cubicBezTo>
                    <a:pt x="693613" y="285853"/>
                    <a:pt x="692845" y="280119"/>
                    <a:pt x="695897" y="276119"/>
                  </a:cubicBezTo>
                  <a:cubicBezTo>
                    <a:pt x="698949" y="272102"/>
                    <a:pt x="704686" y="271316"/>
                    <a:pt x="708707" y="274384"/>
                  </a:cubicBezTo>
                  <a:cubicBezTo>
                    <a:pt x="716217" y="280100"/>
                    <a:pt x="723435" y="286912"/>
                    <a:pt x="730141" y="294618"/>
                  </a:cubicBezTo>
                  <a:cubicBezTo>
                    <a:pt x="733467" y="298417"/>
                    <a:pt x="733065" y="304188"/>
                    <a:pt x="729264" y="307493"/>
                  </a:cubicBezTo>
                  <a:close/>
                  <a:moveTo>
                    <a:pt x="756875" y="364634"/>
                  </a:moveTo>
                  <a:cubicBezTo>
                    <a:pt x="753457" y="364634"/>
                    <a:pt x="750168" y="362699"/>
                    <a:pt x="748615" y="359412"/>
                  </a:cubicBezTo>
                  <a:cubicBezTo>
                    <a:pt x="744065" y="349824"/>
                    <a:pt x="740155" y="342191"/>
                    <a:pt x="736299" y="335361"/>
                  </a:cubicBezTo>
                  <a:cubicBezTo>
                    <a:pt x="733832" y="330978"/>
                    <a:pt x="735385" y="325408"/>
                    <a:pt x="739771" y="322924"/>
                  </a:cubicBezTo>
                  <a:cubicBezTo>
                    <a:pt x="744175" y="320441"/>
                    <a:pt x="749730" y="321993"/>
                    <a:pt x="752215" y="326394"/>
                  </a:cubicBezTo>
                  <a:cubicBezTo>
                    <a:pt x="756290" y="333589"/>
                    <a:pt x="760383" y="341606"/>
                    <a:pt x="765134" y="351577"/>
                  </a:cubicBezTo>
                  <a:cubicBezTo>
                    <a:pt x="767290" y="356143"/>
                    <a:pt x="765335" y="361585"/>
                    <a:pt x="760785" y="363740"/>
                  </a:cubicBezTo>
                  <a:cubicBezTo>
                    <a:pt x="759524" y="364342"/>
                    <a:pt x="758190" y="364634"/>
                    <a:pt x="756875" y="364634"/>
                  </a:cubicBezTo>
                  <a:close/>
                  <a:moveTo>
                    <a:pt x="789584" y="421484"/>
                  </a:moveTo>
                  <a:cubicBezTo>
                    <a:pt x="788158" y="422305"/>
                    <a:pt x="786605" y="422689"/>
                    <a:pt x="785070" y="422689"/>
                  </a:cubicBezTo>
                  <a:cubicBezTo>
                    <a:pt x="781891" y="422689"/>
                    <a:pt x="778802" y="421027"/>
                    <a:pt x="777121" y="418069"/>
                  </a:cubicBezTo>
                  <a:cubicBezTo>
                    <a:pt x="772991" y="410837"/>
                    <a:pt x="768880" y="402820"/>
                    <a:pt x="764147" y="392886"/>
                  </a:cubicBezTo>
                  <a:cubicBezTo>
                    <a:pt x="761973" y="388338"/>
                    <a:pt x="763910" y="382878"/>
                    <a:pt x="768460" y="380723"/>
                  </a:cubicBezTo>
                  <a:cubicBezTo>
                    <a:pt x="773028" y="378550"/>
                    <a:pt x="778473" y="380486"/>
                    <a:pt x="780648" y="385051"/>
                  </a:cubicBezTo>
                  <a:cubicBezTo>
                    <a:pt x="785180" y="394566"/>
                    <a:pt x="789108" y="402199"/>
                    <a:pt x="793001" y="409029"/>
                  </a:cubicBezTo>
                  <a:cubicBezTo>
                    <a:pt x="795504" y="413412"/>
                    <a:pt x="793969" y="418982"/>
                    <a:pt x="789584" y="421484"/>
                  </a:cubicBezTo>
                  <a:close/>
                  <a:moveTo>
                    <a:pt x="833732" y="468033"/>
                  </a:moveTo>
                  <a:cubicBezTo>
                    <a:pt x="831941" y="470425"/>
                    <a:pt x="829200" y="471685"/>
                    <a:pt x="826422" y="471685"/>
                  </a:cubicBezTo>
                  <a:cubicBezTo>
                    <a:pt x="824504" y="471685"/>
                    <a:pt x="822585" y="471083"/>
                    <a:pt x="820940" y="469859"/>
                  </a:cubicBezTo>
                  <a:cubicBezTo>
                    <a:pt x="813430" y="464216"/>
                    <a:pt x="806176" y="457441"/>
                    <a:pt x="799378" y="449716"/>
                  </a:cubicBezTo>
                  <a:cubicBezTo>
                    <a:pt x="796052" y="445918"/>
                    <a:pt x="796418" y="440147"/>
                    <a:pt x="800219" y="436824"/>
                  </a:cubicBezTo>
                  <a:cubicBezTo>
                    <a:pt x="804001" y="433500"/>
                    <a:pt x="809775" y="433865"/>
                    <a:pt x="813101" y="437664"/>
                  </a:cubicBezTo>
                  <a:cubicBezTo>
                    <a:pt x="819076" y="444439"/>
                    <a:pt x="825399" y="450374"/>
                    <a:pt x="831922" y="455250"/>
                  </a:cubicBezTo>
                  <a:cubicBezTo>
                    <a:pt x="835943" y="458281"/>
                    <a:pt x="836765" y="463997"/>
                    <a:pt x="833732" y="468033"/>
                  </a:cubicBezTo>
                  <a:close/>
                  <a:moveTo>
                    <a:pt x="297780" y="548130"/>
                  </a:moveTo>
                  <a:lnTo>
                    <a:pt x="577268" y="672785"/>
                  </a:lnTo>
                  <a:lnTo>
                    <a:pt x="577268" y="293322"/>
                  </a:lnTo>
                  <a:cubicBezTo>
                    <a:pt x="575641" y="290455"/>
                    <a:pt x="575678" y="287003"/>
                    <a:pt x="577268" y="284246"/>
                  </a:cubicBezTo>
                  <a:lnTo>
                    <a:pt x="577268" y="124655"/>
                  </a:lnTo>
                  <a:lnTo>
                    <a:pt x="297780" y="0"/>
                  </a:lnTo>
                  <a:lnTo>
                    <a:pt x="297780" y="548130"/>
                  </a:lnTo>
                  <a:close/>
                  <a:moveTo>
                    <a:pt x="407693" y="365840"/>
                  </a:moveTo>
                  <a:cubicBezTo>
                    <a:pt x="399981" y="371464"/>
                    <a:pt x="391795" y="376669"/>
                    <a:pt x="383353" y="381289"/>
                  </a:cubicBezTo>
                  <a:cubicBezTo>
                    <a:pt x="381964" y="382056"/>
                    <a:pt x="380447" y="382421"/>
                    <a:pt x="378967" y="382421"/>
                  </a:cubicBezTo>
                  <a:cubicBezTo>
                    <a:pt x="375733" y="382421"/>
                    <a:pt x="372608" y="380705"/>
                    <a:pt x="370945" y="377692"/>
                  </a:cubicBezTo>
                  <a:cubicBezTo>
                    <a:pt x="368515" y="373272"/>
                    <a:pt x="370123" y="367721"/>
                    <a:pt x="374563" y="365292"/>
                  </a:cubicBezTo>
                  <a:cubicBezTo>
                    <a:pt x="382311" y="361037"/>
                    <a:pt x="389840" y="356252"/>
                    <a:pt x="396911" y="351084"/>
                  </a:cubicBezTo>
                  <a:cubicBezTo>
                    <a:pt x="400986" y="348107"/>
                    <a:pt x="406706" y="349002"/>
                    <a:pt x="409684" y="353075"/>
                  </a:cubicBezTo>
                  <a:cubicBezTo>
                    <a:pt x="412663" y="357147"/>
                    <a:pt x="411768" y="362863"/>
                    <a:pt x="407693" y="365840"/>
                  </a:cubicBezTo>
                  <a:close/>
                  <a:moveTo>
                    <a:pt x="447510" y="381855"/>
                  </a:moveTo>
                  <a:cubicBezTo>
                    <a:pt x="447217" y="381855"/>
                    <a:pt x="446925" y="381837"/>
                    <a:pt x="446651" y="381819"/>
                  </a:cubicBezTo>
                  <a:cubicBezTo>
                    <a:pt x="436601" y="380869"/>
                    <a:pt x="426660" y="378093"/>
                    <a:pt x="417067" y="373546"/>
                  </a:cubicBezTo>
                  <a:cubicBezTo>
                    <a:pt x="412517" y="371391"/>
                    <a:pt x="410580" y="365949"/>
                    <a:pt x="412736" y="361384"/>
                  </a:cubicBezTo>
                  <a:cubicBezTo>
                    <a:pt x="414892" y="356837"/>
                    <a:pt x="420356" y="354883"/>
                    <a:pt x="424906" y="357056"/>
                  </a:cubicBezTo>
                  <a:cubicBezTo>
                    <a:pt x="432562" y="360672"/>
                    <a:pt x="440438" y="362900"/>
                    <a:pt x="448350" y="363630"/>
                  </a:cubicBezTo>
                  <a:cubicBezTo>
                    <a:pt x="453376" y="364105"/>
                    <a:pt x="457067" y="368561"/>
                    <a:pt x="456592" y="373583"/>
                  </a:cubicBezTo>
                  <a:cubicBezTo>
                    <a:pt x="456153" y="378313"/>
                    <a:pt x="452170" y="381855"/>
                    <a:pt x="447510" y="381855"/>
                  </a:cubicBezTo>
                  <a:close/>
                  <a:moveTo>
                    <a:pt x="530854" y="324988"/>
                  </a:moveTo>
                  <a:cubicBezTo>
                    <a:pt x="535952" y="320422"/>
                    <a:pt x="541142" y="315601"/>
                    <a:pt x="546148" y="310945"/>
                  </a:cubicBezTo>
                  <a:lnTo>
                    <a:pt x="551100" y="306343"/>
                  </a:lnTo>
                  <a:cubicBezTo>
                    <a:pt x="554810" y="302909"/>
                    <a:pt x="560584" y="303129"/>
                    <a:pt x="564020" y="306817"/>
                  </a:cubicBezTo>
                  <a:cubicBezTo>
                    <a:pt x="567455" y="310525"/>
                    <a:pt x="567236" y="316295"/>
                    <a:pt x="563526" y="319729"/>
                  </a:cubicBezTo>
                  <a:lnTo>
                    <a:pt x="558592" y="324312"/>
                  </a:lnTo>
                  <a:cubicBezTo>
                    <a:pt x="553513" y="329042"/>
                    <a:pt x="548268" y="333918"/>
                    <a:pt x="543042" y="338593"/>
                  </a:cubicBezTo>
                  <a:cubicBezTo>
                    <a:pt x="541288" y="340164"/>
                    <a:pt x="539113" y="340931"/>
                    <a:pt x="536939" y="340931"/>
                  </a:cubicBezTo>
                  <a:cubicBezTo>
                    <a:pt x="534435" y="340931"/>
                    <a:pt x="531950" y="339908"/>
                    <a:pt x="530141" y="337899"/>
                  </a:cubicBezTo>
                  <a:cubicBezTo>
                    <a:pt x="526779" y="334137"/>
                    <a:pt x="527090" y="328366"/>
                    <a:pt x="530854" y="324988"/>
                  </a:cubicBezTo>
                  <a:close/>
                  <a:moveTo>
                    <a:pt x="515687" y="349696"/>
                  </a:moveTo>
                  <a:cubicBezTo>
                    <a:pt x="518483" y="353896"/>
                    <a:pt x="517350" y="359558"/>
                    <a:pt x="513147" y="362370"/>
                  </a:cubicBezTo>
                  <a:cubicBezTo>
                    <a:pt x="504102" y="368396"/>
                    <a:pt x="495495" y="372907"/>
                    <a:pt x="486852" y="376139"/>
                  </a:cubicBezTo>
                  <a:cubicBezTo>
                    <a:pt x="485810" y="376541"/>
                    <a:pt x="484714" y="376724"/>
                    <a:pt x="483654" y="376724"/>
                  </a:cubicBezTo>
                  <a:cubicBezTo>
                    <a:pt x="479945" y="376724"/>
                    <a:pt x="476473" y="374459"/>
                    <a:pt x="475102" y="370807"/>
                  </a:cubicBezTo>
                  <a:cubicBezTo>
                    <a:pt x="473330" y="366077"/>
                    <a:pt x="475724" y="360818"/>
                    <a:pt x="480438" y="359046"/>
                  </a:cubicBezTo>
                  <a:cubicBezTo>
                    <a:pt x="487766" y="356307"/>
                    <a:pt x="495148" y="352417"/>
                    <a:pt x="503024" y="347176"/>
                  </a:cubicBezTo>
                  <a:cubicBezTo>
                    <a:pt x="507208" y="344364"/>
                    <a:pt x="512891" y="345514"/>
                    <a:pt x="515687" y="349696"/>
                  </a:cubicBezTo>
                  <a:close/>
                  <a:moveTo>
                    <a:pt x="482156" y="255502"/>
                  </a:moveTo>
                  <a:cubicBezTo>
                    <a:pt x="480877" y="264925"/>
                    <a:pt x="478209" y="274622"/>
                    <a:pt x="474243" y="284337"/>
                  </a:cubicBezTo>
                  <a:cubicBezTo>
                    <a:pt x="472800" y="287862"/>
                    <a:pt x="469383" y="290016"/>
                    <a:pt x="465783" y="290016"/>
                  </a:cubicBezTo>
                  <a:cubicBezTo>
                    <a:pt x="464632" y="290016"/>
                    <a:pt x="463462" y="289797"/>
                    <a:pt x="462329" y="289341"/>
                  </a:cubicBezTo>
                  <a:cubicBezTo>
                    <a:pt x="457670" y="287423"/>
                    <a:pt x="455422" y="282091"/>
                    <a:pt x="457341" y="277434"/>
                  </a:cubicBezTo>
                  <a:cubicBezTo>
                    <a:pt x="460721" y="269143"/>
                    <a:pt x="462969" y="260944"/>
                    <a:pt x="464047" y="253055"/>
                  </a:cubicBezTo>
                  <a:cubicBezTo>
                    <a:pt x="464723" y="248051"/>
                    <a:pt x="469310" y="244544"/>
                    <a:pt x="474317" y="245220"/>
                  </a:cubicBezTo>
                  <a:cubicBezTo>
                    <a:pt x="479323" y="245896"/>
                    <a:pt x="482832" y="250498"/>
                    <a:pt x="482156" y="255502"/>
                  </a:cubicBezTo>
                  <a:close/>
                  <a:moveTo>
                    <a:pt x="449940" y="187294"/>
                  </a:moveTo>
                  <a:cubicBezTo>
                    <a:pt x="453704" y="183933"/>
                    <a:pt x="459497" y="184280"/>
                    <a:pt x="462841" y="188042"/>
                  </a:cubicBezTo>
                  <a:cubicBezTo>
                    <a:pt x="469602" y="195639"/>
                    <a:pt x="475011" y="204916"/>
                    <a:pt x="478483" y="214869"/>
                  </a:cubicBezTo>
                  <a:cubicBezTo>
                    <a:pt x="480146" y="219635"/>
                    <a:pt x="477642" y="224840"/>
                    <a:pt x="472873" y="226502"/>
                  </a:cubicBezTo>
                  <a:cubicBezTo>
                    <a:pt x="471886" y="226849"/>
                    <a:pt x="470863" y="227013"/>
                    <a:pt x="469858" y="227013"/>
                  </a:cubicBezTo>
                  <a:cubicBezTo>
                    <a:pt x="466094" y="227013"/>
                    <a:pt x="462549" y="224657"/>
                    <a:pt x="461233" y="220895"/>
                  </a:cubicBezTo>
                  <a:cubicBezTo>
                    <a:pt x="458529" y="213171"/>
                    <a:pt x="454362" y="206012"/>
                    <a:pt x="449191" y="200186"/>
                  </a:cubicBezTo>
                  <a:cubicBezTo>
                    <a:pt x="445829" y="196406"/>
                    <a:pt x="446176" y="190635"/>
                    <a:pt x="449940" y="187294"/>
                  </a:cubicBezTo>
                  <a:close/>
                  <a:moveTo>
                    <a:pt x="453047" y="305539"/>
                  </a:moveTo>
                  <a:cubicBezTo>
                    <a:pt x="457140" y="308479"/>
                    <a:pt x="458090" y="314177"/>
                    <a:pt x="455148" y="318268"/>
                  </a:cubicBezTo>
                  <a:cubicBezTo>
                    <a:pt x="449575" y="326029"/>
                    <a:pt x="443362" y="333516"/>
                    <a:pt x="436656" y="340529"/>
                  </a:cubicBezTo>
                  <a:cubicBezTo>
                    <a:pt x="434865" y="342410"/>
                    <a:pt x="432453" y="343341"/>
                    <a:pt x="430059" y="343341"/>
                  </a:cubicBezTo>
                  <a:cubicBezTo>
                    <a:pt x="427775" y="343341"/>
                    <a:pt x="425509" y="342501"/>
                    <a:pt x="423736" y="340821"/>
                  </a:cubicBezTo>
                  <a:cubicBezTo>
                    <a:pt x="420082" y="337333"/>
                    <a:pt x="419954" y="331544"/>
                    <a:pt x="423444" y="327910"/>
                  </a:cubicBezTo>
                  <a:cubicBezTo>
                    <a:pt x="429547" y="321518"/>
                    <a:pt x="435230" y="314688"/>
                    <a:pt x="440292" y="307621"/>
                  </a:cubicBezTo>
                  <a:cubicBezTo>
                    <a:pt x="443234" y="303530"/>
                    <a:pt x="448953" y="302599"/>
                    <a:pt x="453047" y="305539"/>
                  </a:cubicBezTo>
                  <a:close/>
                  <a:moveTo>
                    <a:pt x="394262" y="170347"/>
                  </a:moveTo>
                  <a:cubicBezTo>
                    <a:pt x="401571" y="167607"/>
                    <a:pt x="409045" y="166219"/>
                    <a:pt x="416482" y="166219"/>
                  </a:cubicBezTo>
                  <a:cubicBezTo>
                    <a:pt x="419662" y="166201"/>
                    <a:pt x="423006" y="166493"/>
                    <a:pt x="426203" y="167023"/>
                  </a:cubicBezTo>
                  <a:cubicBezTo>
                    <a:pt x="431174" y="167863"/>
                    <a:pt x="434518" y="172575"/>
                    <a:pt x="433677" y="177560"/>
                  </a:cubicBezTo>
                  <a:cubicBezTo>
                    <a:pt x="432836" y="182527"/>
                    <a:pt x="428122" y="185887"/>
                    <a:pt x="423152" y="185029"/>
                  </a:cubicBezTo>
                  <a:cubicBezTo>
                    <a:pt x="420959" y="184664"/>
                    <a:pt x="418730" y="184481"/>
                    <a:pt x="416500" y="184481"/>
                  </a:cubicBezTo>
                  <a:lnTo>
                    <a:pt x="416482" y="184481"/>
                  </a:lnTo>
                  <a:cubicBezTo>
                    <a:pt x="411256" y="184481"/>
                    <a:pt x="405938" y="185467"/>
                    <a:pt x="400676" y="187440"/>
                  </a:cubicBezTo>
                  <a:cubicBezTo>
                    <a:pt x="399616" y="187841"/>
                    <a:pt x="398538" y="188042"/>
                    <a:pt x="397460" y="188042"/>
                  </a:cubicBezTo>
                  <a:cubicBezTo>
                    <a:pt x="393768" y="188042"/>
                    <a:pt x="390297" y="185778"/>
                    <a:pt x="388908" y="182107"/>
                  </a:cubicBezTo>
                  <a:cubicBezTo>
                    <a:pt x="387135" y="177396"/>
                    <a:pt x="389529" y="172118"/>
                    <a:pt x="394262" y="170347"/>
                  </a:cubicBezTo>
                  <a:close/>
                  <a:moveTo>
                    <a:pt x="381964" y="317044"/>
                  </a:moveTo>
                  <a:cubicBezTo>
                    <a:pt x="386697" y="324477"/>
                    <a:pt x="392051" y="331288"/>
                    <a:pt x="397880" y="337278"/>
                  </a:cubicBezTo>
                  <a:cubicBezTo>
                    <a:pt x="401407" y="340894"/>
                    <a:pt x="401334" y="346665"/>
                    <a:pt x="397715" y="350189"/>
                  </a:cubicBezTo>
                  <a:cubicBezTo>
                    <a:pt x="395943" y="351924"/>
                    <a:pt x="393641" y="352782"/>
                    <a:pt x="391338" y="352782"/>
                  </a:cubicBezTo>
                  <a:cubicBezTo>
                    <a:pt x="388963" y="352782"/>
                    <a:pt x="386587" y="351851"/>
                    <a:pt x="384796" y="350025"/>
                  </a:cubicBezTo>
                  <a:cubicBezTo>
                    <a:pt x="378072" y="343140"/>
                    <a:pt x="371932" y="335324"/>
                    <a:pt x="366541" y="326832"/>
                  </a:cubicBezTo>
                  <a:cubicBezTo>
                    <a:pt x="363837" y="322577"/>
                    <a:pt x="365098" y="316934"/>
                    <a:pt x="369356" y="314232"/>
                  </a:cubicBezTo>
                  <a:cubicBezTo>
                    <a:pt x="373613" y="311529"/>
                    <a:pt x="379260" y="312789"/>
                    <a:pt x="381964" y="317044"/>
                  </a:cubicBezTo>
                  <a:close/>
                  <a:moveTo>
                    <a:pt x="346880" y="222539"/>
                  </a:moveTo>
                  <a:cubicBezTo>
                    <a:pt x="347610" y="220001"/>
                    <a:pt x="348469" y="217480"/>
                    <a:pt x="349420" y="215052"/>
                  </a:cubicBezTo>
                  <a:cubicBezTo>
                    <a:pt x="352197" y="207911"/>
                    <a:pt x="356107" y="201154"/>
                    <a:pt x="361023" y="194964"/>
                  </a:cubicBezTo>
                  <a:cubicBezTo>
                    <a:pt x="364166" y="191019"/>
                    <a:pt x="369904" y="190343"/>
                    <a:pt x="373869" y="193484"/>
                  </a:cubicBezTo>
                  <a:cubicBezTo>
                    <a:pt x="377816" y="196607"/>
                    <a:pt x="378474" y="202360"/>
                    <a:pt x="375349" y="206304"/>
                  </a:cubicBezTo>
                  <a:cubicBezTo>
                    <a:pt x="371567" y="211071"/>
                    <a:pt x="368570" y="216257"/>
                    <a:pt x="366450" y="221681"/>
                  </a:cubicBezTo>
                  <a:cubicBezTo>
                    <a:pt x="365701" y="223616"/>
                    <a:pt x="365007" y="225625"/>
                    <a:pt x="364422" y="227652"/>
                  </a:cubicBezTo>
                  <a:cubicBezTo>
                    <a:pt x="363252" y="231633"/>
                    <a:pt x="359616" y="234227"/>
                    <a:pt x="355651" y="234227"/>
                  </a:cubicBezTo>
                  <a:cubicBezTo>
                    <a:pt x="354810" y="234227"/>
                    <a:pt x="353951" y="234117"/>
                    <a:pt x="353092" y="233861"/>
                  </a:cubicBezTo>
                  <a:cubicBezTo>
                    <a:pt x="348250" y="232455"/>
                    <a:pt x="345454" y="227378"/>
                    <a:pt x="346880" y="222539"/>
                  </a:cubicBezTo>
                  <a:close/>
                  <a:moveTo>
                    <a:pt x="351813" y="252561"/>
                  </a:moveTo>
                  <a:cubicBezTo>
                    <a:pt x="356838" y="252032"/>
                    <a:pt x="361315" y="255684"/>
                    <a:pt x="361845" y="260688"/>
                  </a:cubicBezTo>
                  <a:cubicBezTo>
                    <a:pt x="362686" y="268833"/>
                    <a:pt x="364531" y="277288"/>
                    <a:pt x="367309" y="285798"/>
                  </a:cubicBezTo>
                  <a:cubicBezTo>
                    <a:pt x="368862" y="290583"/>
                    <a:pt x="366249" y="295751"/>
                    <a:pt x="361443" y="297303"/>
                  </a:cubicBezTo>
                  <a:cubicBezTo>
                    <a:pt x="360511" y="297613"/>
                    <a:pt x="359561" y="297760"/>
                    <a:pt x="358611" y="297760"/>
                  </a:cubicBezTo>
                  <a:cubicBezTo>
                    <a:pt x="354774" y="297760"/>
                    <a:pt x="351192" y="295312"/>
                    <a:pt x="349931" y="291459"/>
                  </a:cubicBezTo>
                  <a:cubicBezTo>
                    <a:pt x="346752" y="281726"/>
                    <a:pt x="344650" y="272010"/>
                    <a:pt x="343663" y="262587"/>
                  </a:cubicBezTo>
                  <a:cubicBezTo>
                    <a:pt x="343152" y="257565"/>
                    <a:pt x="346788" y="253073"/>
                    <a:pt x="351813" y="252561"/>
                  </a:cubicBezTo>
                  <a:close/>
                  <a:moveTo>
                    <a:pt x="316729" y="386640"/>
                  </a:moveTo>
                  <a:cubicBezTo>
                    <a:pt x="325317" y="384850"/>
                    <a:pt x="333906" y="382495"/>
                    <a:pt x="342275" y="379609"/>
                  </a:cubicBezTo>
                  <a:cubicBezTo>
                    <a:pt x="347044" y="377947"/>
                    <a:pt x="352234" y="380486"/>
                    <a:pt x="353896" y="385252"/>
                  </a:cubicBezTo>
                  <a:cubicBezTo>
                    <a:pt x="355541" y="390018"/>
                    <a:pt x="353001" y="395205"/>
                    <a:pt x="348232" y="396867"/>
                  </a:cubicBezTo>
                  <a:cubicBezTo>
                    <a:pt x="339132" y="400008"/>
                    <a:pt x="329794" y="402583"/>
                    <a:pt x="320438" y="404518"/>
                  </a:cubicBezTo>
                  <a:cubicBezTo>
                    <a:pt x="319817" y="404646"/>
                    <a:pt x="319196" y="404701"/>
                    <a:pt x="318574" y="404701"/>
                  </a:cubicBezTo>
                  <a:cubicBezTo>
                    <a:pt x="314335" y="404701"/>
                    <a:pt x="310534" y="401743"/>
                    <a:pt x="309639" y="397433"/>
                  </a:cubicBezTo>
                  <a:cubicBezTo>
                    <a:pt x="308616" y="392484"/>
                    <a:pt x="311795" y="387663"/>
                    <a:pt x="316729" y="386640"/>
                  </a:cubicBezTo>
                  <a:close/>
                  <a:moveTo>
                    <a:pt x="0" y="427711"/>
                  </a:moveTo>
                  <a:cubicBezTo>
                    <a:pt x="3070" y="429610"/>
                    <a:pt x="4861" y="433226"/>
                    <a:pt x="4221" y="436988"/>
                  </a:cubicBezTo>
                  <a:cubicBezTo>
                    <a:pt x="3563" y="440859"/>
                    <a:pt x="3344" y="444749"/>
                    <a:pt x="3563" y="448602"/>
                  </a:cubicBezTo>
                  <a:cubicBezTo>
                    <a:pt x="3746" y="451743"/>
                    <a:pt x="2321" y="454592"/>
                    <a:pt x="0" y="456382"/>
                  </a:cubicBezTo>
                  <a:lnTo>
                    <a:pt x="0" y="672785"/>
                  </a:lnTo>
                  <a:lnTo>
                    <a:pt x="279506" y="548130"/>
                  </a:lnTo>
                  <a:lnTo>
                    <a:pt x="279506" y="409011"/>
                  </a:lnTo>
                  <a:cubicBezTo>
                    <a:pt x="278574" y="409011"/>
                    <a:pt x="277661" y="409047"/>
                    <a:pt x="276729" y="409047"/>
                  </a:cubicBezTo>
                  <a:cubicBezTo>
                    <a:pt x="269219" y="409047"/>
                    <a:pt x="261672" y="408627"/>
                    <a:pt x="254289" y="407824"/>
                  </a:cubicBezTo>
                  <a:lnTo>
                    <a:pt x="253321" y="407714"/>
                  </a:lnTo>
                  <a:cubicBezTo>
                    <a:pt x="248314" y="407148"/>
                    <a:pt x="244696" y="402619"/>
                    <a:pt x="245262" y="397615"/>
                  </a:cubicBezTo>
                  <a:cubicBezTo>
                    <a:pt x="245829" y="392612"/>
                    <a:pt x="250342" y="388996"/>
                    <a:pt x="255368" y="389562"/>
                  </a:cubicBezTo>
                  <a:lnTo>
                    <a:pt x="256318" y="389671"/>
                  </a:lnTo>
                  <a:cubicBezTo>
                    <a:pt x="263919" y="390511"/>
                    <a:pt x="271740" y="390858"/>
                    <a:pt x="279506" y="390731"/>
                  </a:cubicBezTo>
                  <a:lnTo>
                    <a:pt x="279506" y="0"/>
                  </a:lnTo>
                  <a:lnTo>
                    <a:pt x="0" y="124655"/>
                  </a:lnTo>
                  <a:lnTo>
                    <a:pt x="0" y="427711"/>
                  </a:lnTo>
                  <a:close/>
                  <a:moveTo>
                    <a:pt x="182604" y="382020"/>
                  </a:moveTo>
                  <a:cubicBezTo>
                    <a:pt x="183993" y="377180"/>
                    <a:pt x="189054" y="374368"/>
                    <a:pt x="193915" y="375756"/>
                  </a:cubicBezTo>
                  <a:cubicBezTo>
                    <a:pt x="202339" y="378185"/>
                    <a:pt x="211366" y="380723"/>
                    <a:pt x="220301" y="382951"/>
                  </a:cubicBezTo>
                  <a:cubicBezTo>
                    <a:pt x="225199" y="384156"/>
                    <a:pt x="228177" y="389105"/>
                    <a:pt x="226971" y="393999"/>
                  </a:cubicBezTo>
                  <a:cubicBezTo>
                    <a:pt x="225929" y="398163"/>
                    <a:pt x="222202" y="400939"/>
                    <a:pt x="218109" y="400939"/>
                  </a:cubicBezTo>
                  <a:cubicBezTo>
                    <a:pt x="217378" y="400939"/>
                    <a:pt x="216628" y="400848"/>
                    <a:pt x="215897" y="400665"/>
                  </a:cubicBezTo>
                  <a:cubicBezTo>
                    <a:pt x="206688" y="398382"/>
                    <a:pt x="197460" y="395789"/>
                    <a:pt x="188853" y="393324"/>
                  </a:cubicBezTo>
                  <a:cubicBezTo>
                    <a:pt x="184011" y="391918"/>
                    <a:pt x="181215" y="386859"/>
                    <a:pt x="182604" y="382020"/>
                  </a:cubicBezTo>
                  <a:close/>
                  <a:moveTo>
                    <a:pt x="119744" y="367374"/>
                  </a:moveTo>
                  <a:cubicBezTo>
                    <a:pt x="120585" y="362406"/>
                    <a:pt x="125263" y="359028"/>
                    <a:pt x="130251" y="359850"/>
                  </a:cubicBezTo>
                  <a:cubicBezTo>
                    <a:pt x="138712" y="361256"/>
                    <a:pt x="147483" y="363100"/>
                    <a:pt x="157113" y="365529"/>
                  </a:cubicBezTo>
                  <a:lnTo>
                    <a:pt x="158008" y="365767"/>
                  </a:lnTo>
                  <a:cubicBezTo>
                    <a:pt x="162887" y="367008"/>
                    <a:pt x="165884" y="371994"/>
                    <a:pt x="164641" y="376888"/>
                  </a:cubicBezTo>
                  <a:cubicBezTo>
                    <a:pt x="163581" y="381015"/>
                    <a:pt x="159890" y="383773"/>
                    <a:pt x="155834" y="383773"/>
                  </a:cubicBezTo>
                  <a:cubicBezTo>
                    <a:pt x="155084" y="383773"/>
                    <a:pt x="154335" y="383663"/>
                    <a:pt x="153568" y="383481"/>
                  </a:cubicBezTo>
                  <a:lnTo>
                    <a:pt x="152654" y="383243"/>
                  </a:lnTo>
                  <a:cubicBezTo>
                    <a:pt x="143517" y="380942"/>
                    <a:pt x="135221" y="379189"/>
                    <a:pt x="127273" y="377874"/>
                  </a:cubicBezTo>
                  <a:cubicBezTo>
                    <a:pt x="122302" y="377052"/>
                    <a:pt x="118922" y="372359"/>
                    <a:pt x="119744" y="367374"/>
                  </a:cubicBezTo>
                  <a:close/>
                  <a:moveTo>
                    <a:pt x="62531" y="360361"/>
                  </a:moveTo>
                  <a:cubicBezTo>
                    <a:pt x="71722" y="358261"/>
                    <a:pt x="81571" y="357074"/>
                    <a:pt x="91823" y="356837"/>
                  </a:cubicBezTo>
                  <a:cubicBezTo>
                    <a:pt x="96866" y="356691"/>
                    <a:pt x="101051" y="360726"/>
                    <a:pt x="101160" y="365767"/>
                  </a:cubicBezTo>
                  <a:cubicBezTo>
                    <a:pt x="101270" y="370807"/>
                    <a:pt x="97268" y="374989"/>
                    <a:pt x="92225" y="375098"/>
                  </a:cubicBezTo>
                  <a:cubicBezTo>
                    <a:pt x="83216" y="375299"/>
                    <a:pt x="74609" y="376340"/>
                    <a:pt x="66642" y="378166"/>
                  </a:cubicBezTo>
                  <a:cubicBezTo>
                    <a:pt x="65948" y="378331"/>
                    <a:pt x="65253" y="378404"/>
                    <a:pt x="64577" y="378404"/>
                  </a:cubicBezTo>
                  <a:cubicBezTo>
                    <a:pt x="60411" y="378404"/>
                    <a:pt x="56665" y="375537"/>
                    <a:pt x="55678" y="371318"/>
                  </a:cubicBezTo>
                  <a:cubicBezTo>
                    <a:pt x="54545" y="366406"/>
                    <a:pt x="57615" y="361493"/>
                    <a:pt x="62531" y="360361"/>
                  </a:cubicBezTo>
                  <a:close/>
                  <a:moveTo>
                    <a:pt x="3417" y="396666"/>
                  </a:moveTo>
                  <a:cubicBezTo>
                    <a:pt x="9667" y="388868"/>
                    <a:pt x="17159" y="381965"/>
                    <a:pt x="25729" y="376139"/>
                  </a:cubicBezTo>
                  <a:cubicBezTo>
                    <a:pt x="29895" y="373309"/>
                    <a:pt x="35578" y="374405"/>
                    <a:pt x="38410" y="378568"/>
                  </a:cubicBezTo>
                  <a:cubicBezTo>
                    <a:pt x="41243" y="382732"/>
                    <a:pt x="40164" y="388411"/>
                    <a:pt x="35998" y="391242"/>
                  </a:cubicBezTo>
                  <a:cubicBezTo>
                    <a:pt x="28945" y="396027"/>
                    <a:pt x="22805" y="401688"/>
                    <a:pt x="17707" y="408061"/>
                  </a:cubicBezTo>
                  <a:cubicBezTo>
                    <a:pt x="15898" y="410326"/>
                    <a:pt x="13248" y="411494"/>
                    <a:pt x="10562" y="411494"/>
                  </a:cubicBezTo>
                  <a:cubicBezTo>
                    <a:pt x="8552" y="411494"/>
                    <a:pt x="6542" y="410837"/>
                    <a:pt x="4861" y="409504"/>
                  </a:cubicBezTo>
                  <a:cubicBezTo>
                    <a:pt x="914" y="406345"/>
                    <a:pt x="274" y="400610"/>
                    <a:pt x="3417" y="3966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7288753" y="3348683"/>
              <a:ext cx="96099" cy="124664"/>
            </a:xfrm>
            <a:custGeom>
              <a:rect b="b" l="l" r="r" t="t"/>
              <a:pathLst>
                <a:path extrusionOk="0" h="249329" w="192197">
                  <a:moveTo>
                    <a:pt x="192197" y="96039"/>
                  </a:moveTo>
                  <a:cubicBezTo>
                    <a:pt x="192197" y="165672"/>
                    <a:pt x="123435" y="229168"/>
                    <a:pt x="102238" y="247083"/>
                  </a:cubicBezTo>
                  <a:cubicBezTo>
                    <a:pt x="98693" y="250078"/>
                    <a:pt x="93504" y="250078"/>
                    <a:pt x="89959" y="247083"/>
                  </a:cubicBezTo>
                  <a:cubicBezTo>
                    <a:pt x="68762" y="229168"/>
                    <a:pt x="0" y="165672"/>
                    <a:pt x="0" y="96039"/>
                  </a:cubicBezTo>
                  <a:cubicBezTo>
                    <a:pt x="0" y="42988"/>
                    <a:pt x="43033" y="0"/>
                    <a:pt x="96099" y="0"/>
                  </a:cubicBezTo>
                  <a:cubicBezTo>
                    <a:pt x="149164" y="0"/>
                    <a:pt x="192197" y="43007"/>
                    <a:pt x="192197" y="960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7284184" y="3344118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32"/>
          <p:cNvGrpSpPr/>
          <p:nvPr/>
        </p:nvGrpSpPr>
        <p:grpSpPr>
          <a:xfrm>
            <a:off x="7645123" y="3136143"/>
            <a:ext cx="359874" cy="359845"/>
            <a:chOff x="7645123" y="3136143"/>
            <a:chExt cx="359874" cy="359845"/>
          </a:xfrm>
        </p:grpSpPr>
        <p:sp>
          <p:nvSpPr>
            <p:cNvPr id="508" name="Google Shape;508;p32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502065" y="359845"/>
                  </a:moveTo>
                  <a:cubicBezTo>
                    <a:pt x="502065" y="438258"/>
                    <a:pt x="438287" y="502036"/>
                    <a:pt x="359874" y="502036"/>
                  </a:cubicBez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7652319" y="3143337"/>
              <a:ext cx="345483" cy="345454"/>
            </a:xfrm>
            <a:custGeom>
              <a:rect b="b" l="l" r="r" t="t"/>
              <a:pathLst>
                <a:path extrusionOk="0" h="690908" w="690966">
                  <a:moveTo>
                    <a:pt x="690967" y="288253"/>
                  </a:moveTo>
                  <a:lnTo>
                    <a:pt x="690967" y="402685"/>
                  </a:lnTo>
                  <a:cubicBezTo>
                    <a:pt x="690967" y="403275"/>
                    <a:pt x="690477" y="403750"/>
                    <a:pt x="689902" y="403750"/>
                  </a:cubicBezTo>
                  <a:lnTo>
                    <a:pt x="610035" y="403750"/>
                  </a:lnTo>
                  <a:cubicBezTo>
                    <a:pt x="603128" y="403750"/>
                    <a:pt x="597012" y="408383"/>
                    <a:pt x="595170" y="415017"/>
                  </a:cubicBezTo>
                  <a:cubicBezTo>
                    <a:pt x="589587" y="435063"/>
                    <a:pt x="581528" y="454519"/>
                    <a:pt x="571181" y="472823"/>
                  </a:cubicBezTo>
                  <a:cubicBezTo>
                    <a:pt x="567800" y="478810"/>
                    <a:pt x="568850" y="486408"/>
                    <a:pt x="573743" y="491301"/>
                  </a:cubicBezTo>
                  <a:lnTo>
                    <a:pt x="630239" y="547797"/>
                  </a:lnTo>
                  <a:cubicBezTo>
                    <a:pt x="630498" y="548056"/>
                    <a:pt x="630556" y="548358"/>
                    <a:pt x="630556" y="548560"/>
                  </a:cubicBezTo>
                  <a:cubicBezTo>
                    <a:pt x="630556" y="548761"/>
                    <a:pt x="630498" y="549049"/>
                    <a:pt x="630239" y="549308"/>
                  </a:cubicBezTo>
                  <a:lnTo>
                    <a:pt x="549322" y="630182"/>
                  </a:lnTo>
                  <a:cubicBezTo>
                    <a:pt x="548905" y="630599"/>
                    <a:pt x="548229" y="630599"/>
                    <a:pt x="547811" y="630182"/>
                  </a:cubicBezTo>
                  <a:lnTo>
                    <a:pt x="491315" y="573671"/>
                  </a:lnTo>
                  <a:cubicBezTo>
                    <a:pt x="486422" y="568778"/>
                    <a:pt x="478824" y="567742"/>
                    <a:pt x="472823" y="571124"/>
                  </a:cubicBezTo>
                  <a:cubicBezTo>
                    <a:pt x="454620" y="581442"/>
                    <a:pt x="435164" y="589515"/>
                    <a:pt x="415017" y="595113"/>
                  </a:cubicBezTo>
                  <a:cubicBezTo>
                    <a:pt x="408398" y="596954"/>
                    <a:pt x="403764" y="603070"/>
                    <a:pt x="403764" y="609978"/>
                  </a:cubicBezTo>
                  <a:lnTo>
                    <a:pt x="403764" y="689844"/>
                  </a:lnTo>
                  <a:cubicBezTo>
                    <a:pt x="403764" y="690434"/>
                    <a:pt x="403289" y="690909"/>
                    <a:pt x="402699" y="690909"/>
                  </a:cubicBezTo>
                  <a:lnTo>
                    <a:pt x="288282" y="690909"/>
                  </a:lnTo>
                  <a:cubicBezTo>
                    <a:pt x="287692" y="690909"/>
                    <a:pt x="287217" y="690434"/>
                    <a:pt x="287217" y="689844"/>
                  </a:cubicBezTo>
                  <a:lnTo>
                    <a:pt x="287217" y="609978"/>
                  </a:lnTo>
                  <a:cubicBezTo>
                    <a:pt x="287217" y="603070"/>
                    <a:pt x="282598" y="596954"/>
                    <a:pt x="275964" y="595113"/>
                  </a:cubicBezTo>
                  <a:cubicBezTo>
                    <a:pt x="255817" y="589515"/>
                    <a:pt x="236376" y="581442"/>
                    <a:pt x="218158" y="571124"/>
                  </a:cubicBezTo>
                  <a:cubicBezTo>
                    <a:pt x="215812" y="569800"/>
                    <a:pt x="213207" y="569152"/>
                    <a:pt x="210617" y="569152"/>
                  </a:cubicBezTo>
                  <a:cubicBezTo>
                    <a:pt x="206617" y="569152"/>
                    <a:pt x="202645" y="570707"/>
                    <a:pt x="199666" y="573671"/>
                  </a:cubicBezTo>
                  <a:lnTo>
                    <a:pt x="143169" y="630182"/>
                  </a:lnTo>
                  <a:cubicBezTo>
                    <a:pt x="142752" y="630599"/>
                    <a:pt x="142076" y="630599"/>
                    <a:pt x="141659" y="630182"/>
                  </a:cubicBezTo>
                  <a:lnTo>
                    <a:pt x="60742" y="549308"/>
                  </a:lnTo>
                  <a:cubicBezTo>
                    <a:pt x="60483" y="549049"/>
                    <a:pt x="60425" y="548761"/>
                    <a:pt x="60425" y="548560"/>
                  </a:cubicBezTo>
                  <a:cubicBezTo>
                    <a:pt x="60425" y="548358"/>
                    <a:pt x="60483" y="548056"/>
                    <a:pt x="60742" y="547797"/>
                  </a:cubicBezTo>
                  <a:lnTo>
                    <a:pt x="117252" y="491301"/>
                  </a:lnTo>
                  <a:cubicBezTo>
                    <a:pt x="122131" y="486408"/>
                    <a:pt x="123181" y="478810"/>
                    <a:pt x="119800" y="472823"/>
                  </a:cubicBezTo>
                  <a:cubicBezTo>
                    <a:pt x="109482" y="454548"/>
                    <a:pt x="101423" y="435106"/>
                    <a:pt x="95825" y="415003"/>
                  </a:cubicBezTo>
                  <a:cubicBezTo>
                    <a:pt x="93983" y="408383"/>
                    <a:pt x="87867" y="403750"/>
                    <a:pt x="80960" y="403750"/>
                  </a:cubicBezTo>
                  <a:lnTo>
                    <a:pt x="1065" y="403750"/>
                  </a:lnTo>
                  <a:cubicBezTo>
                    <a:pt x="489" y="403750"/>
                    <a:pt x="0" y="403275"/>
                    <a:pt x="0" y="402685"/>
                  </a:cubicBezTo>
                  <a:lnTo>
                    <a:pt x="0" y="288253"/>
                  </a:lnTo>
                  <a:cubicBezTo>
                    <a:pt x="0" y="287663"/>
                    <a:pt x="489" y="287188"/>
                    <a:pt x="1065" y="287188"/>
                  </a:cubicBezTo>
                  <a:lnTo>
                    <a:pt x="80946" y="287188"/>
                  </a:lnTo>
                  <a:cubicBezTo>
                    <a:pt x="87867" y="287188"/>
                    <a:pt x="93983" y="282554"/>
                    <a:pt x="95811" y="275935"/>
                  </a:cubicBezTo>
                  <a:cubicBezTo>
                    <a:pt x="101380" y="255889"/>
                    <a:pt x="109453" y="236448"/>
                    <a:pt x="119800" y="218129"/>
                  </a:cubicBezTo>
                  <a:cubicBezTo>
                    <a:pt x="123181" y="212128"/>
                    <a:pt x="122131" y="204530"/>
                    <a:pt x="117252" y="199652"/>
                  </a:cubicBezTo>
                  <a:lnTo>
                    <a:pt x="60727" y="143155"/>
                  </a:lnTo>
                  <a:cubicBezTo>
                    <a:pt x="60468" y="142896"/>
                    <a:pt x="60411" y="142608"/>
                    <a:pt x="60411" y="142407"/>
                  </a:cubicBezTo>
                  <a:cubicBezTo>
                    <a:pt x="60411" y="142205"/>
                    <a:pt x="60468" y="141918"/>
                    <a:pt x="60727" y="141659"/>
                  </a:cubicBezTo>
                  <a:lnTo>
                    <a:pt x="141644" y="60742"/>
                  </a:lnTo>
                  <a:cubicBezTo>
                    <a:pt x="142061" y="60339"/>
                    <a:pt x="142738" y="60339"/>
                    <a:pt x="143155" y="60742"/>
                  </a:cubicBezTo>
                  <a:lnTo>
                    <a:pt x="199680" y="117252"/>
                  </a:lnTo>
                  <a:cubicBezTo>
                    <a:pt x="204573" y="122145"/>
                    <a:pt x="212171" y="123196"/>
                    <a:pt x="218158" y="119800"/>
                  </a:cubicBezTo>
                  <a:cubicBezTo>
                    <a:pt x="236433" y="109453"/>
                    <a:pt x="255889" y="101380"/>
                    <a:pt x="275964" y="95811"/>
                  </a:cubicBezTo>
                  <a:cubicBezTo>
                    <a:pt x="282583" y="93969"/>
                    <a:pt x="287217" y="87853"/>
                    <a:pt x="287217" y="80946"/>
                  </a:cubicBezTo>
                  <a:lnTo>
                    <a:pt x="287217" y="1065"/>
                  </a:lnTo>
                  <a:cubicBezTo>
                    <a:pt x="287217" y="475"/>
                    <a:pt x="287692" y="0"/>
                    <a:pt x="288282" y="0"/>
                  </a:cubicBezTo>
                  <a:lnTo>
                    <a:pt x="402685" y="0"/>
                  </a:lnTo>
                  <a:cubicBezTo>
                    <a:pt x="403275" y="0"/>
                    <a:pt x="403750" y="475"/>
                    <a:pt x="403750" y="1065"/>
                  </a:cubicBezTo>
                  <a:lnTo>
                    <a:pt x="403750" y="80946"/>
                  </a:lnTo>
                  <a:cubicBezTo>
                    <a:pt x="403750" y="87853"/>
                    <a:pt x="408383" y="93969"/>
                    <a:pt x="415003" y="95811"/>
                  </a:cubicBezTo>
                  <a:cubicBezTo>
                    <a:pt x="435078" y="101380"/>
                    <a:pt x="454519" y="109453"/>
                    <a:pt x="472809" y="119785"/>
                  </a:cubicBezTo>
                  <a:cubicBezTo>
                    <a:pt x="478810" y="123181"/>
                    <a:pt x="486394" y="122131"/>
                    <a:pt x="491286" y="117238"/>
                  </a:cubicBezTo>
                  <a:lnTo>
                    <a:pt x="547811" y="60742"/>
                  </a:lnTo>
                  <a:cubicBezTo>
                    <a:pt x="548229" y="60339"/>
                    <a:pt x="548905" y="60339"/>
                    <a:pt x="549322" y="60742"/>
                  </a:cubicBezTo>
                  <a:lnTo>
                    <a:pt x="630225" y="141630"/>
                  </a:lnTo>
                  <a:cubicBezTo>
                    <a:pt x="630484" y="141889"/>
                    <a:pt x="630542" y="142191"/>
                    <a:pt x="630542" y="142392"/>
                  </a:cubicBezTo>
                  <a:cubicBezTo>
                    <a:pt x="630542" y="142594"/>
                    <a:pt x="630484" y="142882"/>
                    <a:pt x="630225" y="143141"/>
                  </a:cubicBezTo>
                  <a:lnTo>
                    <a:pt x="573714" y="199652"/>
                  </a:lnTo>
                  <a:cubicBezTo>
                    <a:pt x="568836" y="204530"/>
                    <a:pt x="567785" y="212128"/>
                    <a:pt x="571167" y="218129"/>
                  </a:cubicBezTo>
                  <a:cubicBezTo>
                    <a:pt x="581485" y="236361"/>
                    <a:pt x="589543" y="255817"/>
                    <a:pt x="595141" y="275935"/>
                  </a:cubicBezTo>
                  <a:cubicBezTo>
                    <a:pt x="596983" y="282569"/>
                    <a:pt x="603099" y="287188"/>
                    <a:pt x="610007" y="287188"/>
                  </a:cubicBezTo>
                  <a:lnTo>
                    <a:pt x="689902" y="287188"/>
                  </a:lnTo>
                  <a:cubicBezTo>
                    <a:pt x="690477" y="287188"/>
                    <a:pt x="690967" y="287663"/>
                    <a:pt x="690967" y="288253"/>
                  </a:cubicBezTo>
                  <a:close/>
                  <a:moveTo>
                    <a:pt x="502065" y="345455"/>
                  </a:moveTo>
                  <a:cubicBezTo>
                    <a:pt x="502065" y="259112"/>
                    <a:pt x="431825" y="188873"/>
                    <a:pt x="345483" y="188873"/>
                  </a:cubicBezTo>
                  <a:cubicBezTo>
                    <a:pt x="259141" y="188873"/>
                    <a:pt x="188902" y="259112"/>
                    <a:pt x="188902" y="345455"/>
                  </a:cubicBezTo>
                  <a:cubicBezTo>
                    <a:pt x="188902" y="431797"/>
                    <a:pt x="259141" y="502036"/>
                    <a:pt x="345483" y="502036"/>
                  </a:cubicBezTo>
                  <a:cubicBezTo>
                    <a:pt x="431825" y="502036"/>
                    <a:pt x="502065" y="431797"/>
                    <a:pt x="502065" y="3454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7645123" y="3136143"/>
              <a:ext cx="359874" cy="359845"/>
            </a:xfrm>
            <a:custGeom>
              <a:rect b="b" l="l" r="r" t="t"/>
              <a:pathLst>
                <a:path extrusionOk="0" h="719689" w="719747">
                  <a:moveTo>
                    <a:pt x="704292" y="287188"/>
                  </a:moveTo>
                  <a:lnTo>
                    <a:pt x="624397" y="287188"/>
                  </a:lnTo>
                  <a:cubicBezTo>
                    <a:pt x="623936" y="287188"/>
                    <a:pt x="623519" y="286900"/>
                    <a:pt x="623404" y="286469"/>
                  </a:cubicBezTo>
                  <a:cubicBezTo>
                    <a:pt x="617490" y="265228"/>
                    <a:pt x="608970" y="244693"/>
                    <a:pt x="598091" y="225439"/>
                  </a:cubicBezTo>
                  <a:cubicBezTo>
                    <a:pt x="597875" y="225051"/>
                    <a:pt x="597947" y="224547"/>
                    <a:pt x="598278" y="224216"/>
                  </a:cubicBezTo>
                  <a:lnTo>
                    <a:pt x="654789" y="167705"/>
                  </a:lnTo>
                  <a:cubicBezTo>
                    <a:pt x="657711" y="164784"/>
                    <a:pt x="659322" y="160913"/>
                    <a:pt x="659322" y="156783"/>
                  </a:cubicBezTo>
                  <a:cubicBezTo>
                    <a:pt x="659322" y="152653"/>
                    <a:pt x="657711" y="148767"/>
                    <a:pt x="654789" y="145846"/>
                  </a:cubicBezTo>
                  <a:lnTo>
                    <a:pt x="573887" y="64958"/>
                  </a:lnTo>
                  <a:cubicBezTo>
                    <a:pt x="567857" y="58943"/>
                    <a:pt x="558057" y="58943"/>
                    <a:pt x="552028" y="64958"/>
                  </a:cubicBezTo>
                  <a:lnTo>
                    <a:pt x="495503" y="121454"/>
                  </a:lnTo>
                  <a:cubicBezTo>
                    <a:pt x="495172" y="121785"/>
                    <a:pt x="494668" y="121872"/>
                    <a:pt x="494279" y="121656"/>
                  </a:cubicBezTo>
                  <a:cubicBezTo>
                    <a:pt x="474982" y="110734"/>
                    <a:pt x="454433" y="102215"/>
                    <a:pt x="433250" y="96329"/>
                  </a:cubicBezTo>
                  <a:cubicBezTo>
                    <a:pt x="432818" y="96214"/>
                    <a:pt x="432530" y="95796"/>
                    <a:pt x="432530" y="95336"/>
                  </a:cubicBezTo>
                  <a:lnTo>
                    <a:pt x="432530" y="15455"/>
                  </a:lnTo>
                  <a:cubicBezTo>
                    <a:pt x="432530" y="6922"/>
                    <a:pt x="425594" y="0"/>
                    <a:pt x="417075" y="0"/>
                  </a:cubicBezTo>
                  <a:lnTo>
                    <a:pt x="302672" y="0"/>
                  </a:lnTo>
                  <a:cubicBezTo>
                    <a:pt x="294153" y="0"/>
                    <a:pt x="287217" y="6922"/>
                    <a:pt x="287217" y="15455"/>
                  </a:cubicBezTo>
                  <a:lnTo>
                    <a:pt x="287217" y="95336"/>
                  </a:lnTo>
                  <a:cubicBezTo>
                    <a:pt x="287217" y="95811"/>
                    <a:pt x="286929" y="96214"/>
                    <a:pt x="286497" y="96329"/>
                  </a:cubicBezTo>
                  <a:cubicBezTo>
                    <a:pt x="265300" y="102229"/>
                    <a:pt x="244751" y="110748"/>
                    <a:pt x="225453" y="121670"/>
                  </a:cubicBezTo>
                  <a:cubicBezTo>
                    <a:pt x="225079" y="121886"/>
                    <a:pt x="224576" y="121800"/>
                    <a:pt x="224245" y="121469"/>
                  </a:cubicBezTo>
                  <a:lnTo>
                    <a:pt x="167719" y="64958"/>
                  </a:lnTo>
                  <a:cubicBezTo>
                    <a:pt x="161690" y="58943"/>
                    <a:pt x="151890" y="58943"/>
                    <a:pt x="145860" y="64958"/>
                  </a:cubicBezTo>
                  <a:lnTo>
                    <a:pt x="64944" y="145860"/>
                  </a:lnTo>
                  <a:cubicBezTo>
                    <a:pt x="62022" y="148782"/>
                    <a:pt x="60411" y="152667"/>
                    <a:pt x="60411" y="156797"/>
                  </a:cubicBezTo>
                  <a:cubicBezTo>
                    <a:pt x="60411" y="160927"/>
                    <a:pt x="62022" y="164813"/>
                    <a:pt x="64944" y="167734"/>
                  </a:cubicBezTo>
                  <a:lnTo>
                    <a:pt x="121469" y="224216"/>
                  </a:lnTo>
                  <a:cubicBezTo>
                    <a:pt x="121800" y="224547"/>
                    <a:pt x="121872" y="225051"/>
                    <a:pt x="121656" y="225439"/>
                  </a:cubicBezTo>
                  <a:cubicBezTo>
                    <a:pt x="110748" y="244765"/>
                    <a:pt x="102229" y="265300"/>
                    <a:pt x="96343" y="286469"/>
                  </a:cubicBezTo>
                  <a:cubicBezTo>
                    <a:pt x="96228" y="286900"/>
                    <a:pt x="95811" y="287188"/>
                    <a:pt x="95336" y="287188"/>
                  </a:cubicBezTo>
                  <a:lnTo>
                    <a:pt x="15455" y="287188"/>
                  </a:lnTo>
                  <a:cubicBezTo>
                    <a:pt x="6936" y="287188"/>
                    <a:pt x="0" y="294124"/>
                    <a:pt x="0" y="302643"/>
                  </a:cubicBezTo>
                  <a:lnTo>
                    <a:pt x="0" y="417075"/>
                  </a:lnTo>
                  <a:cubicBezTo>
                    <a:pt x="0" y="425609"/>
                    <a:pt x="6936" y="432530"/>
                    <a:pt x="15455" y="432530"/>
                  </a:cubicBezTo>
                  <a:lnTo>
                    <a:pt x="95350" y="432530"/>
                  </a:lnTo>
                  <a:cubicBezTo>
                    <a:pt x="95811" y="432530"/>
                    <a:pt x="96228" y="432833"/>
                    <a:pt x="96343" y="433250"/>
                  </a:cubicBezTo>
                  <a:cubicBezTo>
                    <a:pt x="102258" y="454476"/>
                    <a:pt x="110777" y="475011"/>
                    <a:pt x="121656" y="494294"/>
                  </a:cubicBezTo>
                  <a:cubicBezTo>
                    <a:pt x="121886" y="494682"/>
                    <a:pt x="121800" y="495172"/>
                    <a:pt x="121469" y="495517"/>
                  </a:cubicBezTo>
                  <a:lnTo>
                    <a:pt x="64958" y="552013"/>
                  </a:lnTo>
                  <a:cubicBezTo>
                    <a:pt x="62037" y="554935"/>
                    <a:pt x="60425" y="558820"/>
                    <a:pt x="60425" y="562950"/>
                  </a:cubicBezTo>
                  <a:cubicBezTo>
                    <a:pt x="60425" y="567080"/>
                    <a:pt x="62037" y="570966"/>
                    <a:pt x="64958" y="573872"/>
                  </a:cubicBezTo>
                  <a:lnTo>
                    <a:pt x="145875" y="654746"/>
                  </a:lnTo>
                  <a:cubicBezTo>
                    <a:pt x="151904" y="660776"/>
                    <a:pt x="161719" y="660776"/>
                    <a:pt x="167734" y="654746"/>
                  </a:cubicBezTo>
                  <a:lnTo>
                    <a:pt x="224245" y="598235"/>
                  </a:lnTo>
                  <a:cubicBezTo>
                    <a:pt x="224576" y="597904"/>
                    <a:pt x="225079" y="597832"/>
                    <a:pt x="225453" y="598048"/>
                  </a:cubicBezTo>
                  <a:cubicBezTo>
                    <a:pt x="244693" y="608927"/>
                    <a:pt x="265228" y="617446"/>
                    <a:pt x="286497" y="623375"/>
                  </a:cubicBezTo>
                  <a:cubicBezTo>
                    <a:pt x="286929" y="623490"/>
                    <a:pt x="287217" y="623908"/>
                    <a:pt x="287217" y="624368"/>
                  </a:cubicBezTo>
                  <a:lnTo>
                    <a:pt x="287217" y="704234"/>
                  </a:lnTo>
                  <a:cubicBezTo>
                    <a:pt x="287217" y="712754"/>
                    <a:pt x="294153" y="719690"/>
                    <a:pt x="302672" y="719690"/>
                  </a:cubicBezTo>
                  <a:lnTo>
                    <a:pt x="417090" y="719690"/>
                  </a:lnTo>
                  <a:cubicBezTo>
                    <a:pt x="425609" y="719690"/>
                    <a:pt x="432545" y="712754"/>
                    <a:pt x="432545" y="704234"/>
                  </a:cubicBezTo>
                  <a:lnTo>
                    <a:pt x="432545" y="624368"/>
                  </a:lnTo>
                  <a:cubicBezTo>
                    <a:pt x="432545" y="623908"/>
                    <a:pt x="432847" y="623490"/>
                    <a:pt x="433264" y="623375"/>
                  </a:cubicBezTo>
                  <a:cubicBezTo>
                    <a:pt x="454533" y="617446"/>
                    <a:pt x="475068" y="608927"/>
                    <a:pt x="494308" y="598048"/>
                  </a:cubicBezTo>
                  <a:cubicBezTo>
                    <a:pt x="494682" y="597832"/>
                    <a:pt x="495186" y="597904"/>
                    <a:pt x="495531" y="598235"/>
                  </a:cubicBezTo>
                  <a:lnTo>
                    <a:pt x="552028" y="654746"/>
                  </a:lnTo>
                  <a:cubicBezTo>
                    <a:pt x="558057" y="660776"/>
                    <a:pt x="567857" y="660776"/>
                    <a:pt x="573887" y="654746"/>
                  </a:cubicBezTo>
                  <a:lnTo>
                    <a:pt x="654804" y="573887"/>
                  </a:lnTo>
                  <a:cubicBezTo>
                    <a:pt x="657725" y="570966"/>
                    <a:pt x="659337" y="567080"/>
                    <a:pt x="659337" y="562950"/>
                  </a:cubicBezTo>
                  <a:cubicBezTo>
                    <a:pt x="659337" y="558820"/>
                    <a:pt x="657725" y="554935"/>
                    <a:pt x="654804" y="552013"/>
                  </a:cubicBezTo>
                  <a:lnTo>
                    <a:pt x="598307" y="495517"/>
                  </a:lnTo>
                  <a:cubicBezTo>
                    <a:pt x="597962" y="495172"/>
                    <a:pt x="597890" y="494682"/>
                    <a:pt x="598106" y="494294"/>
                  </a:cubicBezTo>
                  <a:cubicBezTo>
                    <a:pt x="603560" y="484638"/>
                    <a:pt x="608424" y="474665"/>
                    <a:pt x="612640" y="464463"/>
                  </a:cubicBezTo>
                  <a:cubicBezTo>
                    <a:pt x="616871" y="454274"/>
                    <a:pt x="620483" y="443841"/>
                    <a:pt x="623418" y="433250"/>
                  </a:cubicBezTo>
                  <a:cubicBezTo>
                    <a:pt x="623533" y="432833"/>
                    <a:pt x="623951" y="432530"/>
                    <a:pt x="624426" y="432530"/>
                  </a:cubicBezTo>
                  <a:lnTo>
                    <a:pt x="704292" y="432530"/>
                  </a:lnTo>
                  <a:cubicBezTo>
                    <a:pt x="712811" y="432530"/>
                    <a:pt x="719747" y="425609"/>
                    <a:pt x="719747" y="417075"/>
                  </a:cubicBezTo>
                  <a:lnTo>
                    <a:pt x="719747" y="302643"/>
                  </a:lnTo>
                  <a:cubicBezTo>
                    <a:pt x="719747" y="294124"/>
                    <a:pt x="712811" y="287188"/>
                    <a:pt x="704292" y="287188"/>
                  </a:cubicBezTo>
                  <a:close/>
                  <a:moveTo>
                    <a:pt x="705357" y="417075"/>
                  </a:moveTo>
                  <a:cubicBezTo>
                    <a:pt x="705357" y="417665"/>
                    <a:pt x="704868" y="418140"/>
                    <a:pt x="704292" y="418140"/>
                  </a:cubicBezTo>
                  <a:lnTo>
                    <a:pt x="624426" y="418140"/>
                  </a:lnTo>
                  <a:cubicBezTo>
                    <a:pt x="617518" y="418140"/>
                    <a:pt x="611402" y="422774"/>
                    <a:pt x="609560" y="429408"/>
                  </a:cubicBezTo>
                  <a:cubicBezTo>
                    <a:pt x="603977" y="449453"/>
                    <a:pt x="595918" y="468909"/>
                    <a:pt x="585572" y="487214"/>
                  </a:cubicBezTo>
                  <a:cubicBezTo>
                    <a:pt x="582190" y="493200"/>
                    <a:pt x="583240" y="500798"/>
                    <a:pt x="588133" y="505691"/>
                  </a:cubicBezTo>
                  <a:lnTo>
                    <a:pt x="644630" y="562187"/>
                  </a:lnTo>
                  <a:cubicBezTo>
                    <a:pt x="644889" y="562446"/>
                    <a:pt x="644946" y="562749"/>
                    <a:pt x="644946" y="562950"/>
                  </a:cubicBezTo>
                  <a:cubicBezTo>
                    <a:pt x="644946" y="563152"/>
                    <a:pt x="644889" y="563439"/>
                    <a:pt x="644630" y="563698"/>
                  </a:cubicBezTo>
                  <a:lnTo>
                    <a:pt x="563713" y="644572"/>
                  </a:lnTo>
                  <a:cubicBezTo>
                    <a:pt x="563296" y="644989"/>
                    <a:pt x="562619" y="644989"/>
                    <a:pt x="562202" y="644572"/>
                  </a:cubicBezTo>
                  <a:lnTo>
                    <a:pt x="505705" y="588061"/>
                  </a:lnTo>
                  <a:cubicBezTo>
                    <a:pt x="500813" y="583169"/>
                    <a:pt x="493215" y="582132"/>
                    <a:pt x="487214" y="585514"/>
                  </a:cubicBezTo>
                  <a:cubicBezTo>
                    <a:pt x="469010" y="595832"/>
                    <a:pt x="449554" y="603905"/>
                    <a:pt x="429408" y="609503"/>
                  </a:cubicBezTo>
                  <a:cubicBezTo>
                    <a:pt x="422788" y="611345"/>
                    <a:pt x="418154" y="617461"/>
                    <a:pt x="418154" y="624368"/>
                  </a:cubicBezTo>
                  <a:lnTo>
                    <a:pt x="418154" y="704234"/>
                  </a:lnTo>
                  <a:cubicBezTo>
                    <a:pt x="418154" y="704825"/>
                    <a:pt x="417680" y="705299"/>
                    <a:pt x="417090" y="705299"/>
                  </a:cubicBezTo>
                  <a:lnTo>
                    <a:pt x="302672" y="705299"/>
                  </a:lnTo>
                  <a:cubicBezTo>
                    <a:pt x="302082" y="705299"/>
                    <a:pt x="301607" y="704825"/>
                    <a:pt x="301607" y="704234"/>
                  </a:cubicBezTo>
                  <a:lnTo>
                    <a:pt x="301607" y="624368"/>
                  </a:lnTo>
                  <a:cubicBezTo>
                    <a:pt x="301607" y="617461"/>
                    <a:pt x="296988" y="611345"/>
                    <a:pt x="290354" y="609503"/>
                  </a:cubicBezTo>
                  <a:cubicBezTo>
                    <a:pt x="270207" y="603905"/>
                    <a:pt x="250766" y="595832"/>
                    <a:pt x="232548" y="585514"/>
                  </a:cubicBezTo>
                  <a:cubicBezTo>
                    <a:pt x="230202" y="584190"/>
                    <a:pt x="227598" y="583543"/>
                    <a:pt x="225007" y="583543"/>
                  </a:cubicBezTo>
                  <a:cubicBezTo>
                    <a:pt x="221007" y="583543"/>
                    <a:pt x="217035" y="585097"/>
                    <a:pt x="214056" y="588061"/>
                  </a:cubicBezTo>
                  <a:lnTo>
                    <a:pt x="157560" y="644572"/>
                  </a:lnTo>
                  <a:cubicBezTo>
                    <a:pt x="157143" y="644989"/>
                    <a:pt x="156466" y="644989"/>
                    <a:pt x="156049" y="644572"/>
                  </a:cubicBezTo>
                  <a:lnTo>
                    <a:pt x="75132" y="563698"/>
                  </a:lnTo>
                  <a:cubicBezTo>
                    <a:pt x="74873" y="563439"/>
                    <a:pt x="74815" y="563152"/>
                    <a:pt x="74815" y="562950"/>
                  </a:cubicBezTo>
                  <a:cubicBezTo>
                    <a:pt x="74815" y="562749"/>
                    <a:pt x="74873" y="562446"/>
                    <a:pt x="75132" y="562187"/>
                  </a:cubicBezTo>
                  <a:lnTo>
                    <a:pt x="131643" y="505691"/>
                  </a:lnTo>
                  <a:cubicBezTo>
                    <a:pt x="136521" y="500798"/>
                    <a:pt x="137572" y="493200"/>
                    <a:pt x="134190" y="487214"/>
                  </a:cubicBezTo>
                  <a:cubicBezTo>
                    <a:pt x="123872" y="468938"/>
                    <a:pt x="115813" y="449497"/>
                    <a:pt x="110216" y="429393"/>
                  </a:cubicBezTo>
                  <a:cubicBezTo>
                    <a:pt x="108374" y="422774"/>
                    <a:pt x="102258" y="418140"/>
                    <a:pt x="95350" y="418140"/>
                  </a:cubicBezTo>
                  <a:lnTo>
                    <a:pt x="15455" y="418140"/>
                  </a:lnTo>
                  <a:cubicBezTo>
                    <a:pt x="14880" y="418140"/>
                    <a:pt x="14390" y="417665"/>
                    <a:pt x="14390" y="417075"/>
                  </a:cubicBezTo>
                  <a:lnTo>
                    <a:pt x="14390" y="302643"/>
                  </a:lnTo>
                  <a:cubicBezTo>
                    <a:pt x="14390" y="302053"/>
                    <a:pt x="14880" y="301578"/>
                    <a:pt x="15455" y="301578"/>
                  </a:cubicBezTo>
                  <a:lnTo>
                    <a:pt x="95336" y="301578"/>
                  </a:lnTo>
                  <a:cubicBezTo>
                    <a:pt x="102258" y="301578"/>
                    <a:pt x="108374" y="296945"/>
                    <a:pt x="110201" y="290325"/>
                  </a:cubicBezTo>
                  <a:cubicBezTo>
                    <a:pt x="115770" y="270279"/>
                    <a:pt x="123843" y="250838"/>
                    <a:pt x="134190" y="232519"/>
                  </a:cubicBezTo>
                  <a:cubicBezTo>
                    <a:pt x="137572" y="226518"/>
                    <a:pt x="136521" y="218920"/>
                    <a:pt x="131643" y="214042"/>
                  </a:cubicBezTo>
                  <a:lnTo>
                    <a:pt x="75118" y="157545"/>
                  </a:lnTo>
                  <a:cubicBezTo>
                    <a:pt x="74859" y="157286"/>
                    <a:pt x="74801" y="156999"/>
                    <a:pt x="74801" y="156797"/>
                  </a:cubicBezTo>
                  <a:cubicBezTo>
                    <a:pt x="74801" y="156596"/>
                    <a:pt x="74859" y="156308"/>
                    <a:pt x="75118" y="156049"/>
                  </a:cubicBezTo>
                  <a:lnTo>
                    <a:pt x="156034" y="75132"/>
                  </a:lnTo>
                  <a:cubicBezTo>
                    <a:pt x="156452" y="74729"/>
                    <a:pt x="157128" y="74729"/>
                    <a:pt x="157545" y="75132"/>
                  </a:cubicBezTo>
                  <a:lnTo>
                    <a:pt x="214071" y="131643"/>
                  </a:lnTo>
                  <a:cubicBezTo>
                    <a:pt x="218963" y="136536"/>
                    <a:pt x="226562" y="137586"/>
                    <a:pt x="232548" y="134190"/>
                  </a:cubicBezTo>
                  <a:cubicBezTo>
                    <a:pt x="250824" y="123843"/>
                    <a:pt x="270279" y="115770"/>
                    <a:pt x="290354" y="110201"/>
                  </a:cubicBezTo>
                  <a:cubicBezTo>
                    <a:pt x="296973" y="108359"/>
                    <a:pt x="301607" y="102243"/>
                    <a:pt x="301607" y="95336"/>
                  </a:cubicBezTo>
                  <a:lnTo>
                    <a:pt x="301607" y="15455"/>
                  </a:lnTo>
                  <a:cubicBezTo>
                    <a:pt x="301607" y="14865"/>
                    <a:pt x="302082" y="14390"/>
                    <a:pt x="302672" y="14390"/>
                  </a:cubicBezTo>
                  <a:lnTo>
                    <a:pt x="417075" y="14390"/>
                  </a:lnTo>
                  <a:cubicBezTo>
                    <a:pt x="417665" y="14390"/>
                    <a:pt x="418140" y="14865"/>
                    <a:pt x="418140" y="15455"/>
                  </a:cubicBezTo>
                  <a:lnTo>
                    <a:pt x="418140" y="95336"/>
                  </a:lnTo>
                  <a:cubicBezTo>
                    <a:pt x="418140" y="102243"/>
                    <a:pt x="422774" y="108359"/>
                    <a:pt x="429393" y="110201"/>
                  </a:cubicBezTo>
                  <a:cubicBezTo>
                    <a:pt x="449468" y="115770"/>
                    <a:pt x="468909" y="123843"/>
                    <a:pt x="487199" y="134176"/>
                  </a:cubicBezTo>
                  <a:cubicBezTo>
                    <a:pt x="493200" y="137572"/>
                    <a:pt x="500784" y="136521"/>
                    <a:pt x="505677" y="131628"/>
                  </a:cubicBezTo>
                  <a:lnTo>
                    <a:pt x="562202" y="75132"/>
                  </a:lnTo>
                  <a:cubicBezTo>
                    <a:pt x="562619" y="74729"/>
                    <a:pt x="563296" y="74729"/>
                    <a:pt x="563713" y="75132"/>
                  </a:cubicBezTo>
                  <a:lnTo>
                    <a:pt x="644615" y="156020"/>
                  </a:lnTo>
                  <a:cubicBezTo>
                    <a:pt x="644874" y="156279"/>
                    <a:pt x="644932" y="156581"/>
                    <a:pt x="644932" y="156783"/>
                  </a:cubicBezTo>
                  <a:cubicBezTo>
                    <a:pt x="644932" y="156984"/>
                    <a:pt x="644874" y="157272"/>
                    <a:pt x="644615" y="157531"/>
                  </a:cubicBezTo>
                  <a:lnTo>
                    <a:pt x="588104" y="214042"/>
                  </a:lnTo>
                  <a:cubicBezTo>
                    <a:pt x="583226" y="218920"/>
                    <a:pt x="582176" y="226518"/>
                    <a:pt x="585557" y="232519"/>
                  </a:cubicBezTo>
                  <a:cubicBezTo>
                    <a:pt x="595875" y="250752"/>
                    <a:pt x="603934" y="270207"/>
                    <a:pt x="609532" y="290325"/>
                  </a:cubicBezTo>
                  <a:cubicBezTo>
                    <a:pt x="611374" y="296959"/>
                    <a:pt x="617490" y="301578"/>
                    <a:pt x="624397" y="301578"/>
                  </a:cubicBezTo>
                  <a:lnTo>
                    <a:pt x="704292" y="301578"/>
                  </a:lnTo>
                  <a:cubicBezTo>
                    <a:pt x="704868" y="301578"/>
                    <a:pt x="705357" y="302053"/>
                    <a:pt x="705357" y="302643"/>
                  </a:cubicBezTo>
                  <a:lnTo>
                    <a:pt x="705357" y="417075"/>
                  </a:lnTo>
                  <a:close/>
                  <a:moveTo>
                    <a:pt x="359874" y="203264"/>
                  </a:moveTo>
                  <a:cubicBezTo>
                    <a:pt x="273532" y="203264"/>
                    <a:pt x="203292" y="273503"/>
                    <a:pt x="203292" y="359845"/>
                  </a:cubicBezTo>
                  <a:cubicBezTo>
                    <a:pt x="203292" y="446187"/>
                    <a:pt x="273532" y="516426"/>
                    <a:pt x="359874" y="516426"/>
                  </a:cubicBezTo>
                  <a:cubicBezTo>
                    <a:pt x="446216" y="516426"/>
                    <a:pt x="516455" y="446187"/>
                    <a:pt x="516455" y="359845"/>
                  </a:cubicBezTo>
                  <a:cubicBezTo>
                    <a:pt x="516455" y="273503"/>
                    <a:pt x="446216" y="203264"/>
                    <a:pt x="359874" y="203264"/>
                  </a:cubicBezTo>
                  <a:close/>
                  <a:moveTo>
                    <a:pt x="359874" y="502036"/>
                  </a:moveTo>
                  <a:cubicBezTo>
                    <a:pt x="281461" y="502036"/>
                    <a:pt x="217683" y="438258"/>
                    <a:pt x="217683" y="359845"/>
                  </a:cubicBezTo>
                  <a:cubicBezTo>
                    <a:pt x="217683" y="281432"/>
                    <a:pt x="281461" y="217654"/>
                    <a:pt x="359874" y="217654"/>
                  </a:cubicBezTo>
                  <a:cubicBezTo>
                    <a:pt x="438287" y="217654"/>
                    <a:pt x="502065" y="281432"/>
                    <a:pt x="502065" y="359845"/>
                  </a:cubicBezTo>
                  <a:cubicBezTo>
                    <a:pt x="502065" y="438258"/>
                    <a:pt x="438287" y="502036"/>
                    <a:pt x="359874" y="5020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32"/>
          <p:cNvGrpSpPr/>
          <p:nvPr/>
        </p:nvGrpSpPr>
        <p:grpSpPr>
          <a:xfrm>
            <a:off x="5182359" y="3900982"/>
            <a:ext cx="351669" cy="407185"/>
            <a:chOff x="5106159" y="3900982"/>
            <a:chExt cx="351669" cy="407185"/>
          </a:xfrm>
        </p:grpSpPr>
        <p:sp>
          <p:nvSpPr>
            <p:cNvPr id="512" name="Google Shape;512;p32"/>
            <p:cNvSpPr/>
            <p:nvPr/>
          </p:nvSpPr>
          <p:spPr>
            <a:xfrm>
              <a:off x="5110239" y="3905061"/>
              <a:ext cx="343509" cy="399015"/>
            </a:xfrm>
            <a:custGeom>
              <a:rect b="b" l="l" r="r" t="t"/>
              <a:pathLst>
                <a:path extrusionOk="0" h="798030" w="687018">
                  <a:moveTo>
                    <a:pt x="234686" y="399007"/>
                  </a:moveTo>
                  <a:cubicBezTo>
                    <a:pt x="234686" y="463822"/>
                    <a:pt x="182151" y="516362"/>
                    <a:pt x="117343" y="516362"/>
                  </a:cubicBezTo>
                  <a:cubicBezTo>
                    <a:pt x="52535" y="516362"/>
                    <a:pt x="0" y="463822"/>
                    <a:pt x="0" y="399007"/>
                  </a:cubicBezTo>
                  <a:cubicBezTo>
                    <a:pt x="0" y="334193"/>
                    <a:pt x="52535" y="281652"/>
                    <a:pt x="117343" y="281652"/>
                  </a:cubicBezTo>
                  <a:cubicBezTo>
                    <a:pt x="182151" y="281652"/>
                    <a:pt x="234686" y="334209"/>
                    <a:pt x="234686" y="399007"/>
                  </a:cubicBezTo>
                  <a:close/>
                  <a:moveTo>
                    <a:pt x="569676" y="234710"/>
                  </a:moveTo>
                  <a:cubicBezTo>
                    <a:pt x="634483" y="234710"/>
                    <a:pt x="687018" y="182170"/>
                    <a:pt x="687018" y="117355"/>
                  </a:cubicBezTo>
                  <a:cubicBezTo>
                    <a:pt x="687018" y="52540"/>
                    <a:pt x="634483" y="0"/>
                    <a:pt x="569676" y="0"/>
                  </a:cubicBezTo>
                  <a:cubicBezTo>
                    <a:pt x="504868" y="0"/>
                    <a:pt x="452333" y="52540"/>
                    <a:pt x="452333" y="117355"/>
                  </a:cubicBezTo>
                  <a:cubicBezTo>
                    <a:pt x="452333" y="182170"/>
                    <a:pt x="504868" y="234710"/>
                    <a:pt x="569676" y="234710"/>
                  </a:cubicBezTo>
                  <a:close/>
                  <a:moveTo>
                    <a:pt x="569676" y="563321"/>
                  </a:moveTo>
                  <a:cubicBezTo>
                    <a:pt x="504868" y="563321"/>
                    <a:pt x="452333" y="615861"/>
                    <a:pt x="452333" y="680676"/>
                  </a:cubicBezTo>
                  <a:cubicBezTo>
                    <a:pt x="452333" y="745490"/>
                    <a:pt x="504868" y="798031"/>
                    <a:pt x="569676" y="798031"/>
                  </a:cubicBezTo>
                  <a:cubicBezTo>
                    <a:pt x="634483" y="798031"/>
                    <a:pt x="687018" y="745490"/>
                    <a:pt x="687018" y="680676"/>
                  </a:cubicBezTo>
                  <a:cubicBezTo>
                    <a:pt x="687018" y="615861"/>
                    <a:pt x="634483" y="563321"/>
                    <a:pt x="569676" y="563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106159" y="3900982"/>
              <a:ext cx="351669" cy="407185"/>
            </a:xfrm>
            <a:custGeom>
              <a:rect b="b" l="l" r="r" t="t"/>
              <a:pathLst>
                <a:path extrusionOk="0" h="814369" w="703338">
                  <a:moveTo>
                    <a:pt x="577836" y="563321"/>
                  </a:moveTo>
                  <a:cubicBezTo>
                    <a:pt x="514105" y="563321"/>
                    <a:pt x="461358" y="611079"/>
                    <a:pt x="453410" y="672694"/>
                  </a:cubicBezTo>
                  <a:lnTo>
                    <a:pt x="222119" y="487195"/>
                  </a:lnTo>
                  <a:cubicBezTo>
                    <a:pt x="240153" y="465454"/>
                    <a:pt x="251006" y="437560"/>
                    <a:pt x="251006" y="407185"/>
                  </a:cubicBezTo>
                  <a:cubicBezTo>
                    <a:pt x="251006" y="376793"/>
                    <a:pt x="240153" y="348915"/>
                    <a:pt x="222119" y="327174"/>
                  </a:cubicBezTo>
                  <a:lnTo>
                    <a:pt x="453410" y="141659"/>
                  </a:lnTo>
                  <a:cubicBezTo>
                    <a:pt x="461358" y="203258"/>
                    <a:pt x="514105" y="251032"/>
                    <a:pt x="577836" y="251032"/>
                  </a:cubicBezTo>
                  <a:cubicBezTo>
                    <a:pt x="647034" y="251032"/>
                    <a:pt x="703339" y="194721"/>
                    <a:pt x="703339" y="125516"/>
                  </a:cubicBezTo>
                  <a:cubicBezTo>
                    <a:pt x="703339" y="56311"/>
                    <a:pt x="647050" y="0"/>
                    <a:pt x="577836" y="0"/>
                  </a:cubicBezTo>
                  <a:cubicBezTo>
                    <a:pt x="509976" y="0"/>
                    <a:pt x="454552" y="54156"/>
                    <a:pt x="452431" y="121517"/>
                  </a:cubicBezTo>
                  <a:lnTo>
                    <a:pt x="210858" y="315275"/>
                  </a:lnTo>
                  <a:cubicBezTo>
                    <a:pt x="188450" y="294432"/>
                    <a:pt x="158437" y="281669"/>
                    <a:pt x="125503" y="281669"/>
                  </a:cubicBezTo>
                  <a:cubicBezTo>
                    <a:pt x="56305" y="281669"/>
                    <a:pt x="0" y="337979"/>
                    <a:pt x="0" y="407185"/>
                  </a:cubicBezTo>
                  <a:cubicBezTo>
                    <a:pt x="0" y="476390"/>
                    <a:pt x="56305" y="532701"/>
                    <a:pt x="125503" y="532701"/>
                  </a:cubicBezTo>
                  <a:cubicBezTo>
                    <a:pt x="158437" y="532701"/>
                    <a:pt x="188450" y="519921"/>
                    <a:pt x="210858" y="499094"/>
                  </a:cubicBezTo>
                  <a:lnTo>
                    <a:pt x="452431" y="692852"/>
                  </a:lnTo>
                  <a:cubicBezTo>
                    <a:pt x="454552" y="760213"/>
                    <a:pt x="509976" y="814369"/>
                    <a:pt x="577836" y="814369"/>
                  </a:cubicBezTo>
                  <a:cubicBezTo>
                    <a:pt x="647034" y="814369"/>
                    <a:pt x="703339" y="758058"/>
                    <a:pt x="703339" y="688853"/>
                  </a:cubicBezTo>
                  <a:cubicBezTo>
                    <a:pt x="703339" y="619648"/>
                    <a:pt x="647050" y="563321"/>
                    <a:pt x="577836" y="563321"/>
                  </a:cubicBezTo>
                  <a:close/>
                  <a:moveTo>
                    <a:pt x="577836" y="16322"/>
                  </a:moveTo>
                  <a:cubicBezTo>
                    <a:pt x="638041" y="16322"/>
                    <a:pt x="687018" y="65304"/>
                    <a:pt x="687018" y="125516"/>
                  </a:cubicBezTo>
                  <a:cubicBezTo>
                    <a:pt x="687018" y="185728"/>
                    <a:pt x="638041" y="234710"/>
                    <a:pt x="577836" y="234710"/>
                  </a:cubicBezTo>
                  <a:cubicBezTo>
                    <a:pt x="517630" y="234710"/>
                    <a:pt x="468653" y="185728"/>
                    <a:pt x="468653" y="125516"/>
                  </a:cubicBezTo>
                  <a:cubicBezTo>
                    <a:pt x="468653" y="65304"/>
                    <a:pt x="517630" y="16322"/>
                    <a:pt x="577836" y="16322"/>
                  </a:cubicBezTo>
                  <a:close/>
                  <a:moveTo>
                    <a:pt x="16320" y="407168"/>
                  </a:moveTo>
                  <a:cubicBezTo>
                    <a:pt x="16320" y="346956"/>
                    <a:pt x="65297" y="297974"/>
                    <a:pt x="125503" y="297974"/>
                  </a:cubicBezTo>
                  <a:cubicBezTo>
                    <a:pt x="185708" y="297974"/>
                    <a:pt x="234686" y="346956"/>
                    <a:pt x="234686" y="407168"/>
                  </a:cubicBezTo>
                  <a:cubicBezTo>
                    <a:pt x="234686" y="467380"/>
                    <a:pt x="185708" y="516362"/>
                    <a:pt x="125503" y="516362"/>
                  </a:cubicBezTo>
                  <a:cubicBezTo>
                    <a:pt x="65297" y="516362"/>
                    <a:pt x="16320" y="467380"/>
                    <a:pt x="16320" y="407168"/>
                  </a:cubicBezTo>
                  <a:close/>
                  <a:moveTo>
                    <a:pt x="577836" y="798031"/>
                  </a:moveTo>
                  <a:cubicBezTo>
                    <a:pt x="517630" y="798031"/>
                    <a:pt x="468653" y="749049"/>
                    <a:pt x="468653" y="688837"/>
                  </a:cubicBezTo>
                  <a:cubicBezTo>
                    <a:pt x="468653" y="628625"/>
                    <a:pt x="517630" y="579643"/>
                    <a:pt x="577836" y="579643"/>
                  </a:cubicBezTo>
                  <a:cubicBezTo>
                    <a:pt x="638041" y="579643"/>
                    <a:pt x="687018" y="628625"/>
                    <a:pt x="687018" y="688837"/>
                  </a:cubicBezTo>
                  <a:cubicBezTo>
                    <a:pt x="687018" y="749049"/>
                    <a:pt x="638041" y="798031"/>
                    <a:pt x="577836" y="7980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32"/>
          <p:cNvGrpSpPr/>
          <p:nvPr/>
        </p:nvGrpSpPr>
        <p:grpSpPr>
          <a:xfrm>
            <a:off x="4533295" y="3864402"/>
            <a:ext cx="372317" cy="480095"/>
            <a:chOff x="4457095" y="3864402"/>
            <a:chExt cx="372317" cy="480095"/>
          </a:xfrm>
        </p:grpSpPr>
        <p:sp>
          <p:nvSpPr>
            <p:cNvPr id="515" name="Google Shape;515;p32"/>
            <p:cNvSpPr/>
            <p:nvPr/>
          </p:nvSpPr>
          <p:spPr>
            <a:xfrm>
              <a:off x="44570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72317" y="161354"/>
                  </a:move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4466709" y="3874009"/>
              <a:ext cx="353087" cy="460867"/>
            </a:xfrm>
            <a:custGeom>
              <a:rect b="b" l="l" r="r" t="t"/>
              <a:pathLst>
                <a:path extrusionOk="0" h="921734" w="706174">
                  <a:moveTo>
                    <a:pt x="353107" y="0"/>
                  </a:moveTo>
                  <a:cubicBezTo>
                    <a:pt x="547784" y="0"/>
                    <a:pt x="706175" y="158261"/>
                    <a:pt x="706175" y="352820"/>
                  </a:cubicBezTo>
                  <a:cubicBezTo>
                    <a:pt x="706175" y="611310"/>
                    <a:pt x="448926" y="848854"/>
                    <a:pt x="370067" y="915495"/>
                  </a:cubicBezTo>
                  <a:cubicBezTo>
                    <a:pt x="360241" y="923815"/>
                    <a:pt x="345953" y="923815"/>
                    <a:pt x="336127" y="915495"/>
                  </a:cubicBezTo>
                  <a:cubicBezTo>
                    <a:pt x="257268" y="848854"/>
                    <a:pt x="0" y="611310"/>
                    <a:pt x="0" y="352820"/>
                  </a:cubicBezTo>
                  <a:cubicBezTo>
                    <a:pt x="0" y="158261"/>
                    <a:pt x="158411" y="0"/>
                    <a:pt x="353107" y="0"/>
                  </a:cubicBezTo>
                  <a:close/>
                  <a:moveTo>
                    <a:pt x="585031" y="354703"/>
                  </a:moveTo>
                  <a:cubicBezTo>
                    <a:pt x="585031" y="226899"/>
                    <a:pt x="480981" y="122923"/>
                    <a:pt x="353088" y="122923"/>
                  </a:cubicBezTo>
                  <a:cubicBezTo>
                    <a:pt x="225194" y="122923"/>
                    <a:pt x="121144" y="226899"/>
                    <a:pt x="121144" y="354703"/>
                  </a:cubicBezTo>
                  <a:cubicBezTo>
                    <a:pt x="121144" y="482507"/>
                    <a:pt x="225194" y="586502"/>
                    <a:pt x="353088" y="586502"/>
                  </a:cubicBezTo>
                  <a:cubicBezTo>
                    <a:pt x="480981" y="586502"/>
                    <a:pt x="585031" y="482507"/>
                    <a:pt x="585031" y="354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457095" y="3864402"/>
              <a:ext cx="372317" cy="480095"/>
            </a:xfrm>
            <a:custGeom>
              <a:rect b="b" l="l" r="r" t="t"/>
              <a:pathLst>
                <a:path extrusionOk="0" h="960190" w="744633">
                  <a:moveTo>
                    <a:pt x="372336" y="0"/>
                  </a:moveTo>
                  <a:cubicBezTo>
                    <a:pt x="167025" y="0"/>
                    <a:pt x="0" y="166889"/>
                    <a:pt x="0" y="372036"/>
                  </a:cubicBezTo>
                  <a:cubicBezTo>
                    <a:pt x="0" y="638788"/>
                    <a:pt x="262479" y="881387"/>
                    <a:pt x="342934" y="949391"/>
                  </a:cubicBezTo>
                  <a:cubicBezTo>
                    <a:pt x="351453" y="956597"/>
                    <a:pt x="361895" y="960190"/>
                    <a:pt x="372336" y="960190"/>
                  </a:cubicBezTo>
                  <a:cubicBezTo>
                    <a:pt x="382777" y="960190"/>
                    <a:pt x="393200" y="956597"/>
                    <a:pt x="401718" y="949391"/>
                  </a:cubicBezTo>
                  <a:cubicBezTo>
                    <a:pt x="482173" y="881387"/>
                    <a:pt x="744634" y="638788"/>
                    <a:pt x="744634" y="372036"/>
                  </a:cubicBezTo>
                  <a:cubicBezTo>
                    <a:pt x="744634" y="166889"/>
                    <a:pt x="577608" y="0"/>
                    <a:pt x="372336" y="0"/>
                  </a:cubicBezTo>
                  <a:close/>
                  <a:moveTo>
                    <a:pt x="389296" y="934710"/>
                  </a:moveTo>
                  <a:cubicBezTo>
                    <a:pt x="379470" y="943031"/>
                    <a:pt x="365183" y="943031"/>
                    <a:pt x="355357" y="934710"/>
                  </a:cubicBezTo>
                  <a:cubicBezTo>
                    <a:pt x="276497" y="868070"/>
                    <a:pt x="19229" y="630525"/>
                    <a:pt x="19229" y="372036"/>
                  </a:cubicBezTo>
                  <a:cubicBezTo>
                    <a:pt x="19229" y="177476"/>
                    <a:pt x="177640" y="19216"/>
                    <a:pt x="372336" y="19216"/>
                  </a:cubicBezTo>
                  <a:cubicBezTo>
                    <a:pt x="567013" y="19216"/>
                    <a:pt x="725404" y="177476"/>
                    <a:pt x="725404" y="372036"/>
                  </a:cubicBezTo>
                  <a:cubicBezTo>
                    <a:pt x="725404" y="630525"/>
                    <a:pt x="468155" y="868070"/>
                    <a:pt x="389296" y="934710"/>
                  </a:cubicBezTo>
                  <a:close/>
                  <a:moveTo>
                    <a:pt x="372317" y="142139"/>
                  </a:moveTo>
                  <a:cubicBezTo>
                    <a:pt x="244423" y="142139"/>
                    <a:pt x="140374" y="246115"/>
                    <a:pt x="140374" y="373919"/>
                  </a:cubicBezTo>
                  <a:cubicBezTo>
                    <a:pt x="140374" y="501722"/>
                    <a:pt x="244423" y="605718"/>
                    <a:pt x="372317" y="605718"/>
                  </a:cubicBezTo>
                  <a:cubicBezTo>
                    <a:pt x="500211" y="605718"/>
                    <a:pt x="604260" y="501722"/>
                    <a:pt x="604260" y="373919"/>
                  </a:cubicBezTo>
                  <a:cubicBezTo>
                    <a:pt x="604260" y="246115"/>
                    <a:pt x="500211" y="142139"/>
                    <a:pt x="372317" y="142139"/>
                  </a:cubicBezTo>
                  <a:close/>
                  <a:moveTo>
                    <a:pt x="372317" y="586502"/>
                  </a:moveTo>
                  <a:cubicBezTo>
                    <a:pt x="255018" y="586502"/>
                    <a:pt x="159603" y="491135"/>
                    <a:pt x="159603" y="373919"/>
                  </a:cubicBezTo>
                  <a:cubicBezTo>
                    <a:pt x="159603" y="256722"/>
                    <a:pt x="255018" y="161354"/>
                    <a:pt x="372317" y="161354"/>
                  </a:cubicBezTo>
                  <a:cubicBezTo>
                    <a:pt x="489615" y="161354"/>
                    <a:pt x="585031" y="256722"/>
                    <a:pt x="585031" y="373919"/>
                  </a:cubicBezTo>
                  <a:cubicBezTo>
                    <a:pt x="585031" y="491135"/>
                    <a:pt x="489615" y="586502"/>
                    <a:pt x="372317" y="586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32"/>
          <p:cNvGrpSpPr/>
          <p:nvPr/>
        </p:nvGrpSpPr>
        <p:grpSpPr>
          <a:xfrm>
            <a:off x="8234071" y="3136135"/>
            <a:ext cx="359794" cy="359794"/>
            <a:chOff x="8234071" y="3136135"/>
            <a:chExt cx="359794" cy="359794"/>
          </a:xfrm>
        </p:grpSpPr>
        <p:sp>
          <p:nvSpPr>
            <p:cNvPr id="519" name="Google Shape;519;p32"/>
            <p:cNvSpPr/>
            <p:nvPr/>
          </p:nvSpPr>
          <p:spPr>
            <a:xfrm>
              <a:off x="8237669" y="3139740"/>
              <a:ext cx="352592" cy="352592"/>
            </a:xfrm>
            <a:custGeom>
              <a:rect b="b" l="l" r="r" t="t"/>
              <a:pathLst>
                <a:path extrusionOk="0" h="705184" w="705184">
                  <a:moveTo>
                    <a:pt x="705184" y="352592"/>
                  </a:moveTo>
                  <a:cubicBezTo>
                    <a:pt x="705184" y="448058"/>
                    <a:pt x="667251" y="534659"/>
                    <a:pt x="605617" y="598149"/>
                  </a:cubicBezTo>
                  <a:cubicBezTo>
                    <a:pt x="541566" y="664143"/>
                    <a:pt x="451914" y="705155"/>
                    <a:pt x="352678" y="705184"/>
                  </a:cubicBezTo>
                  <a:lnTo>
                    <a:pt x="352592" y="705184"/>
                  </a:lnTo>
                  <a:cubicBezTo>
                    <a:pt x="253342" y="705184"/>
                    <a:pt x="163676" y="664186"/>
                    <a:pt x="99596" y="598192"/>
                  </a:cubicBezTo>
                  <a:cubicBezTo>
                    <a:pt x="37962" y="534702"/>
                    <a:pt x="0" y="448072"/>
                    <a:pt x="0" y="352592"/>
                  </a:cubicBezTo>
                  <a:cubicBezTo>
                    <a:pt x="0" y="350534"/>
                    <a:pt x="14" y="348476"/>
                    <a:pt x="58" y="346433"/>
                  </a:cubicBezTo>
                  <a:cubicBezTo>
                    <a:pt x="1640" y="253399"/>
                    <a:pt x="39286" y="169144"/>
                    <a:pt x="99581" y="107021"/>
                  </a:cubicBezTo>
                  <a:cubicBezTo>
                    <a:pt x="163633" y="41027"/>
                    <a:pt x="253299" y="14"/>
                    <a:pt x="352549" y="0"/>
                  </a:cubicBezTo>
                  <a:lnTo>
                    <a:pt x="352607" y="0"/>
                  </a:lnTo>
                  <a:cubicBezTo>
                    <a:pt x="352621" y="0"/>
                    <a:pt x="352621" y="0"/>
                    <a:pt x="352635" y="0"/>
                  </a:cubicBezTo>
                  <a:lnTo>
                    <a:pt x="352678" y="0"/>
                  </a:lnTo>
                  <a:cubicBezTo>
                    <a:pt x="451900" y="29"/>
                    <a:pt x="541552" y="41041"/>
                    <a:pt x="605603" y="107021"/>
                  </a:cubicBezTo>
                  <a:cubicBezTo>
                    <a:pt x="665899" y="169144"/>
                    <a:pt x="703544" y="253399"/>
                    <a:pt x="705127" y="346433"/>
                  </a:cubicBezTo>
                  <a:cubicBezTo>
                    <a:pt x="705170" y="348476"/>
                    <a:pt x="705184" y="350534"/>
                    <a:pt x="705184" y="3525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8234071" y="3136135"/>
              <a:ext cx="359794" cy="359794"/>
            </a:xfrm>
            <a:custGeom>
              <a:rect b="b" l="l" r="r" t="t"/>
              <a:pathLst>
                <a:path extrusionOk="0" h="719588" w="719588">
                  <a:moveTo>
                    <a:pt x="719589" y="353643"/>
                  </a:moveTo>
                  <a:cubicBezTo>
                    <a:pt x="719589" y="353283"/>
                    <a:pt x="719531" y="352923"/>
                    <a:pt x="719488" y="352578"/>
                  </a:cubicBezTo>
                  <a:cubicBezTo>
                    <a:pt x="717704" y="261257"/>
                    <a:pt x="681670" y="174857"/>
                    <a:pt x="617964" y="109223"/>
                  </a:cubicBezTo>
                  <a:cubicBezTo>
                    <a:pt x="584795" y="75060"/>
                    <a:pt x="545912" y="48193"/>
                    <a:pt x="502381" y="29385"/>
                  </a:cubicBezTo>
                  <a:cubicBezTo>
                    <a:pt x="499561" y="28162"/>
                    <a:pt x="496740" y="26982"/>
                    <a:pt x="493891" y="25845"/>
                  </a:cubicBezTo>
                  <a:cubicBezTo>
                    <a:pt x="451339" y="8721"/>
                    <a:pt x="406326" y="43"/>
                    <a:pt x="359874" y="14"/>
                  </a:cubicBezTo>
                  <a:cubicBezTo>
                    <a:pt x="359845" y="14"/>
                    <a:pt x="359830" y="0"/>
                    <a:pt x="359802" y="0"/>
                  </a:cubicBezTo>
                  <a:cubicBezTo>
                    <a:pt x="359787" y="0"/>
                    <a:pt x="359759" y="0"/>
                    <a:pt x="359744" y="0"/>
                  </a:cubicBezTo>
                  <a:cubicBezTo>
                    <a:pt x="359744" y="0"/>
                    <a:pt x="359744" y="0"/>
                    <a:pt x="359744" y="0"/>
                  </a:cubicBezTo>
                  <a:cubicBezTo>
                    <a:pt x="359744" y="0"/>
                    <a:pt x="359730" y="0"/>
                    <a:pt x="359730" y="0"/>
                  </a:cubicBezTo>
                  <a:cubicBezTo>
                    <a:pt x="358363" y="0"/>
                    <a:pt x="357010" y="43"/>
                    <a:pt x="355643" y="58"/>
                  </a:cubicBezTo>
                  <a:cubicBezTo>
                    <a:pt x="353930" y="72"/>
                    <a:pt x="352218" y="86"/>
                    <a:pt x="350506" y="130"/>
                  </a:cubicBezTo>
                  <a:cubicBezTo>
                    <a:pt x="349642" y="158"/>
                    <a:pt x="348779" y="201"/>
                    <a:pt x="347901" y="230"/>
                  </a:cubicBezTo>
                  <a:cubicBezTo>
                    <a:pt x="345685" y="302"/>
                    <a:pt x="343469" y="374"/>
                    <a:pt x="341267" y="475"/>
                  </a:cubicBezTo>
                  <a:cubicBezTo>
                    <a:pt x="341094" y="489"/>
                    <a:pt x="340922" y="504"/>
                    <a:pt x="340749" y="504"/>
                  </a:cubicBezTo>
                  <a:cubicBezTo>
                    <a:pt x="297981" y="2720"/>
                    <a:pt x="256508" y="12390"/>
                    <a:pt x="217237" y="29356"/>
                  </a:cubicBezTo>
                  <a:cubicBezTo>
                    <a:pt x="173691" y="48179"/>
                    <a:pt x="134794" y="75046"/>
                    <a:pt x="101610" y="109223"/>
                  </a:cubicBezTo>
                  <a:cubicBezTo>
                    <a:pt x="37688" y="175087"/>
                    <a:pt x="1612" y="261847"/>
                    <a:pt x="58" y="353499"/>
                  </a:cubicBezTo>
                  <a:cubicBezTo>
                    <a:pt x="14" y="355585"/>
                    <a:pt x="0" y="357701"/>
                    <a:pt x="0" y="359802"/>
                  </a:cubicBezTo>
                  <a:cubicBezTo>
                    <a:pt x="0" y="453900"/>
                    <a:pt x="36091" y="542904"/>
                    <a:pt x="101625" y="610409"/>
                  </a:cubicBezTo>
                  <a:cubicBezTo>
                    <a:pt x="134809" y="644587"/>
                    <a:pt x="173706" y="671439"/>
                    <a:pt x="217237" y="690247"/>
                  </a:cubicBezTo>
                  <a:cubicBezTo>
                    <a:pt x="262307" y="709717"/>
                    <a:pt x="310270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359859" y="719589"/>
                    <a:pt x="359859" y="719589"/>
                    <a:pt x="359859" y="719589"/>
                  </a:cubicBezTo>
                  <a:cubicBezTo>
                    <a:pt x="409362" y="719575"/>
                    <a:pt x="457311" y="709688"/>
                    <a:pt x="502367" y="690218"/>
                  </a:cubicBezTo>
                  <a:cubicBezTo>
                    <a:pt x="545898" y="671410"/>
                    <a:pt x="584780" y="644543"/>
                    <a:pt x="617950" y="610366"/>
                  </a:cubicBezTo>
                  <a:cubicBezTo>
                    <a:pt x="683469" y="542876"/>
                    <a:pt x="719546" y="453886"/>
                    <a:pt x="719546" y="359802"/>
                  </a:cubicBezTo>
                  <a:cubicBezTo>
                    <a:pt x="719546" y="357974"/>
                    <a:pt x="719531" y="356161"/>
                    <a:pt x="719488" y="354362"/>
                  </a:cubicBezTo>
                  <a:cubicBezTo>
                    <a:pt x="719546" y="354118"/>
                    <a:pt x="719589" y="353887"/>
                    <a:pt x="719589" y="353643"/>
                  </a:cubicBezTo>
                  <a:close/>
                  <a:moveTo>
                    <a:pt x="520383" y="528931"/>
                  </a:moveTo>
                  <a:cubicBezTo>
                    <a:pt x="534112" y="477529"/>
                    <a:pt x="541393" y="419594"/>
                    <a:pt x="541480" y="360852"/>
                  </a:cubicBezTo>
                  <a:lnTo>
                    <a:pt x="705170" y="360852"/>
                  </a:lnTo>
                  <a:cubicBezTo>
                    <a:pt x="704911" y="448345"/>
                    <a:pt x="672158" y="531191"/>
                    <a:pt x="612698" y="595041"/>
                  </a:cubicBezTo>
                  <a:cubicBezTo>
                    <a:pt x="585500" y="568145"/>
                    <a:pt x="554503" y="545955"/>
                    <a:pt x="520383" y="528931"/>
                  </a:cubicBezTo>
                  <a:close/>
                  <a:moveTo>
                    <a:pt x="296038" y="699371"/>
                  </a:moveTo>
                  <a:cubicBezTo>
                    <a:pt x="294470" y="699083"/>
                    <a:pt x="292915" y="698795"/>
                    <a:pt x="291347" y="698478"/>
                  </a:cubicBezTo>
                  <a:cubicBezTo>
                    <a:pt x="290109" y="698234"/>
                    <a:pt x="288886" y="697960"/>
                    <a:pt x="287663" y="697701"/>
                  </a:cubicBezTo>
                  <a:cubicBezTo>
                    <a:pt x="286123" y="697370"/>
                    <a:pt x="284569" y="697054"/>
                    <a:pt x="283029" y="696708"/>
                  </a:cubicBezTo>
                  <a:cubicBezTo>
                    <a:pt x="281806" y="696435"/>
                    <a:pt x="280583" y="696133"/>
                    <a:pt x="279360" y="695845"/>
                  </a:cubicBezTo>
                  <a:cubicBezTo>
                    <a:pt x="277820" y="695485"/>
                    <a:pt x="276295" y="695125"/>
                    <a:pt x="274755" y="694737"/>
                  </a:cubicBezTo>
                  <a:cubicBezTo>
                    <a:pt x="273546" y="694435"/>
                    <a:pt x="272337" y="694104"/>
                    <a:pt x="271128" y="693787"/>
                  </a:cubicBezTo>
                  <a:cubicBezTo>
                    <a:pt x="269603" y="693384"/>
                    <a:pt x="268078" y="692981"/>
                    <a:pt x="266552" y="692564"/>
                  </a:cubicBezTo>
                  <a:cubicBezTo>
                    <a:pt x="265343" y="692233"/>
                    <a:pt x="264149" y="691873"/>
                    <a:pt x="262940" y="691528"/>
                  </a:cubicBezTo>
                  <a:cubicBezTo>
                    <a:pt x="261429" y="691096"/>
                    <a:pt x="259918" y="690650"/>
                    <a:pt x="258407" y="690189"/>
                  </a:cubicBezTo>
                  <a:cubicBezTo>
                    <a:pt x="257213" y="689830"/>
                    <a:pt x="256019" y="689441"/>
                    <a:pt x="254824" y="689067"/>
                  </a:cubicBezTo>
                  <a:cubicBezTo>
                    <a:pt x="253328" y="688592"/>
                    <a:pt x="251831" y="688117"/>
                    <a:pt x="250334" y="687614"/>
                  </a:cubicBezTo>
                  <a:cubicBezTo>
                    <a:pt x="249154" y="687225"/>
                    <a:pt x="247974" y="686808"/>
                    <a:pt x="246794" y="686405"/>
                  </a:cubicBezTo>
                  <a:cubicBezTo>
                    <a:pt x="245312" y="685887"/>
                    <a:pt x="243816" y="685383"/>
                    <a:pt x="242348" y="684851"/>
                  </a:cubicBezTo>
                  <a:cubicBezTo>
                    <a:pt x="241168" y="684433"/>
                    <a:pt x="240002" y="683987"/>
                    <a:pt x="238836" y="683556"/>
                  </a:cubicBezTo>
                  <a:cubicBezTo>
                    <a:pt x="237369" y="683009"/>
                    <a:pt x="235901" y="682448"/>
                    <a:pt x="234433" y="681886"/>
                  </a:cubicBezTo>
                  <a:cubicBezTo>
                    <a:pt x="233267" y="681440"/>
                    <a:pt x="232116" y="680965"/>
                    <a:pt x="230951" y="680505"/>
                  </a:cubicBezTo>
                  <a:cubicBezTo>
                    <a:pt x="229497" y="679915"/>
                    <a:pt x="228044" y="679325"/>
                    <a:pt x="226590" y="678720"/>
                  </a:cubicBezTo>
                  <a:cubicBezTo>
                    <a:pt x="225439" y="678246"/>
                    <a:pt x="224288" y="677756"/>
                    <a:pt x="223151" y="677253"/>
                  </a:cubicBezTo>
                  <a:cubicBezTo>
                    <a:pt x="221712" y="676634"/>
                    <a:pt x="220273" y="676001"/>
                    <a:pt x="218834" y="675367"/>
                  </a:cubicBezTo>
                  <a:cubicBezTo>
                    <a:pt x="217697" y="674864"/>
                    <a:pt x="216560" y="674346"/>
                    <a:pt x="215423" y="673813"/>
                  </a:cubicBezTo>
                  <a:cubicBezTo>
                    <a:pt x="213999" y="673151"/>
                    <a:pt x="212574" y="672489"/>
                    <a:pt x="211149" y="671813"/>
                  </a:cubicBezTo>
                  <a:cubicBezTo>
                    <a:pt x="210027" y="671281"/>
                    <a:pt x="208905" y="670734"/>
                    <a:pt x="207782" y="670187"/>
                  </a:cubicBezTo>
                  <a:cubicBezTo>
                    <a:pt x="206372" y="669496"/>
                    <a:pt x="204962" y="668791"/>
                    <a:pt x="203566" y="668086"/>
                  </a:cubicBezTo>
                  <a:cubicBezTo>
                    <a:pt x="202458" y="667525"/>
                    <a:pt x="201335" y="666949"/>
                    <a:pt x="200227" y="666374"/>
                  </a:cubicBezTo>
                  <a:cubicBezTo>
                    <a:pt x="198831" y="665640"/>
                    <a:pt x="197450" y="664906"/>
                    <a:pt x="196068" y="664157"/>
                  </a:cubicBezTo>
                  <a:cubicBezTo>
                    <a:pt x="194960" y="663567"/>
                    <a:pt x="193867" y="662963"/>
                    <a:pt x="192773" y="662359"/>
                  </a:cubicBezTo>
                  <a:cubicBezTo>
                    <a:pt x="191406" y="661596"/>
                    <a:pt x="190039" y="660833"/>
                    <a:pt x="188672" y="660042"/>
                  </a:cubicBezTo>
                  <a:cubicBezTo>
                    <a:pt x="187578" y="659423"/>
                    <a:pt x="186484" y="658790"/>
                    <a:pt x="185405" y="658157"/>
                  </a:cubicBezTo>
                  <a:cubicBezTo>
                    <a:pt x="184052" y="657365"/>
                    <a:pt x="182714" y="656559"/>
                    <a:pt x="181376" y="655753"/>
                  </a:cubicBezTo>
                  <a:cubicBezTo>
                    <a:pt x="180297" y="655091"/>
                    <a:pt x="179217" y="654444"/>
                    <a:pt x="178138" y="653768"/>
                  </a:cubicBezTo>
                  <a:cubicBezTo>
                    <a:pt x="176814" y="652947"/>
                    <a:pt x="175490" y="652098"/>
                    <a:pt x="174166" y="651264"/>
                  </a:cubicBezTo>
                  <a:cubicBezTo>
                    <a:pt x="173101" y="650573"/>
                    <a:pt x="172037" y="649897"/>
                    <a:pt x="170972" y="649191"/>
                  </a:cubicBezTo>
                  <a:cubicBezTo>
                    <a:pt x="169662" y="648328"/>
                    <a:pt x="168367" y="647465"/>
                    <a:pt x="167072" y="646587"/>
                  </a:cubicBezTo>
                  <a:cubicBezTo>
                    <a:pt x="166007" y="645867"/>
                    <a:pt x="164956" y="645162"/>
                    <a:pt x="163906" y="644428"/>
                  </a:cubicBezTo>
                  <a:cubicBezTo>
                    <a:pt x="162625" y="643536"/>
                    <a:pt x="161359" y="642644"/>
                    <a:pt x="160078" y="641737"/>
                  </a:cubicBezTo>
                  <a:cubicBezTo>
                    <a:pt x="159028" y="640989"/>
                    <a:pt x="157977" y="640241"/>
                    <a:pt x="156941" y="639478"/>
                  </a:cubicBezTo>
                  <a:cubicBezTo>
                    <a:pt x="155689" y="638557"/>
                    <a:pt x="154437" y="637636"/>
                    <a:pt x="153185" y="636701"/>
                  </a:cubicBezTo>
                  <a:cubicBezTo>
                    <a:pt x="152149" y="635924"/>
                    <a:pt x="151113" y="635146"/>
                    <a:pt x="150077" y="634355"/>
                  </a:cubicBezTo>
                  <a:cubicBezTo>
                    <a:pt x="148839" y="633405"/>
                    <a:pt x="147631" y="632441"/>
                    <a:pt x="146407" y="631491"/>
                  </a:cubicBezTo>
                  <a:cubicBezTo>
                    <a:pt x="145386" y="630685"/>
                    <a:pt x="144350" y="629880"/>
                    <a:pt x="143342" y="629045"/>
                  </a:cubicBezTo>
                  <a:cubicBezTo>
                    <a:pt x="142133" y="628066"/>
                    <a:pt x="140953" y="627088"/>
                    <a:pt x="139759" y="626095"/>
                  </a:cubicBezTo>
                  <a:cubicBezTo>
                    <a:pt x="138737" y="625246"/>
                    <a:pt x="137730" y="624411"/>
                    <a:pt x="136723" y="623562"/>
                  </a:cubicBezTo>
                  <a:cubicBezTo>
                    <a:pt x="135543" y="622569"/>
                    <a:pt x="134391" y="621548"/>
                    <a:pt x="133226" y="620540"/>
                  </a:cubicBezTo>
                  <a:cubicBezTo>
                    <a:pt x="132218" y="619662"/>
                    <a:pt x="131211" y="618785"/>
                    <a:pt x="130218" y="617907"/>
                  </a:cubicBezTo>
                  <a:cubicBezTo>
                    <a:pt x="129081" y="616885"/>
                    <a:pt x="127945" y="615849"/>
                    <a:pt x="126808" y="614813"/>
                  </a:cubicBezTo>
                  <a:cubicBezTo>
                    <a:pt x="125815" y="613906"/>
                    <a:pt x="124807" y="612985"/>
                    <a:pt x="123829" y="612064"/>
                  </a:cubicBezTo>
                  <a:cubicBezTo>
                    <a:pt x="122721" y="611014"/>
                    <a:pt x="121613" y="609963"/>
                    <a:pt x="120519" y="608898"/>
                  </a:cubicBezTo>
                  <a:cubicBezTo>
                    <a:pt x="119526" y="607949"/>
                    <a:pt x="118548" y="606999"/>
                    <a:pt x="117569" y="606049"/>
                  </a:cubicBezTo>
                  <a:cubicBezTo>
                    <a:pt x="117353" y="605848"/>
                    <a:pt x="117152" y="605632"/>
                    <a:pt x="116950" y="605430"/>
                  </a:cubicBezTo>
                  <a:cubicBezTo>
                    <a:pt x="142436" y="580204"/>
                    <a:pt x="171418" y="559266"/>
                    <a:pt x="203278" y="543034"/>
                  </a:cubicBezTo>
                  <a:cubicBezTo>
                    <a:pt x="218373" y="593875"/>
                    <a:pt x="239628" y="636758"/>
                    <a:pt x="265013" y="667381"/>
                  </a:cubicBezTo>
                  <a:cubicBezTo>
                    <a:pt x="276194" y="680865"/>
                    <a:pt x="288066" y="691830"/>
                    <a:pt x="300413" y="700176"/>
                  </a:cubicBezTo>
                  <a:cubicBezTo>
                    <a:pt x="300197" y="700133"/>
                    <a:pt x="299967" y="700104"/>
                    <a:pt x="299751" y="700076"/>
                  </a:cubicBezTo>
                  <a:cubicBezTo>
                    <a:pt x="298499" y="699831"/>
                    <a:pt x="297261" y="699601"/>
                    <a:pt x="296038" y="699371"/>
                  </a:cubicBezTo>
                  <a:close/>
                  <a:moveTo>
                    <a:pt x="106906" y="595069"/>
                  </a:moveTo>
                  <a:cubicBezTo>
                    <a:pt x="47431" y="531191"/>
                    <a:pt x="14664" y="448345"/>
                    <a:pt x="14405" y="360838"/>
                  </a:cubicBezTo>
                  <a:lnTo>
                    <a:pt x="178196" y="360838"/>
                  </a:lnTo>
                  <a:cubicBezTo>
                    <a:pt x="178282" y="419579"/>
                    <a:pt x="185563" y="477500"/>
                    <a:pt x="199292" y="528888"/>
                  </a:cubicBezTo>
                  <a:cubicBezTo>
                    <a:pt x="165129" y="545941"/>
                    <a:pt x="134104" y="568159"/>
                    <a:pt x="106906" y="595069"/>
                  </a:cubicBezTo>
                  <a:close/>
                  <a:moveTo>
                    <a:pt x="106891" y="124577"/>
                  </a:moveTo>
                  <a:cubicBezTo>
                    <a:pt x="134104" y="151487"/>
                    <a:pt x="165129" y="173691"/>
                    <a:pt x="199277" y="190730"/>
                  </a:cubicBezTo>
                  <a:cubicBezTo>
                    <a:pt x="186528" y="238520"/>
                    <a:pt x="179318" y="292066"/>
                    <a:pt x="178325" y="346462"/>
                  </a:cubicBezTo>
                  <a:lnTo>
                    <a:pt x="14664" y="346462"/>
                  </a:lnTo>
                  <a:cubicBezTo>
                    <a:pt x="17801" y="263602"/>
                    <a:pt x="50337" y="185333"/>
                    <a:pt x="106891" y="124577"/>
                  </a:cubicBezTo>
                  <a:close/>
                  <a:moveTo>
                    <a:pt x="123469" y="107913"/>
                  </a:moveTo>
                  <a:cubicBezTo>
                    <a:pt x="124347" y="107079"/>
                    <a:pt x="125239" y="106273"/>
                    <a:pt x="126131" y="105452"/>
                  </a:cubicBezTo>
                  <a:cubicBezTo>
                    <a:pt x="127283" y="104402"/>
                    <a:pt x="128434" y="103337"/>
                    <a:pt x="129585" y="102301"/>
                  </a:cubicBezTo>
                  <a:cubicBezTo>
                    <a:pt x="130492" y="101481"/>
                    <a:pt x="131427" y="100675"/>
                    <a:pt x="132348" y="99869"/>
                  </a:cubicBezTo>
                  <a:cubicBezTo>
                    <a:pt x="133499" y="98847"/>
                    <a:pt x="134665" y="97840"/>
                    <a:pt x="135830" y="96833"/>
                  </a:cubicBezTo>
                  <a:cubicBezTo>
                    <a:pt x="136766" y="96027"/>
                    <a:pt x="137716" y="95250"/>
                    <a:pt x="138665" y="94458"/>
                  </a:cubicBezTo>
                  <a:cubicBezTo>
                    <a:pt x="139845" y="93480"/>
                    <a:pt x="141025" y="92501"/>
                    <a:pt x="142205" y="91537"/>
                  </a:cubicBezTo>
                  <a:cubicBezTo>
                    <a:pt x="143155" y="90760"/>
                    <a:pt x="144119" y="89997"/>
                    <a:pt x="145083" y="89220"/>
                  </a:cubicBezTo>
                  <a:cubicBezTo>
                    <a:pt x="146278" y="88270"/>
                    <a:pt x="147487" y="87321"/>
                    <a:pt x="148695" y="86385"/>
                  </a:cubicBezTo>
                  <a:cubicBezTo>
                    <a:pt x="149660" y="85637"/>
                    <a:pt x="150638" y="84889"/>
                    <a:pt x="151617" y="84155"/>
                  </a:cubicBezTo>
                  <a:cubicBezTo>
                    <a:pt x="152840" y="83234"/>
                    <a:pt x="154063" y="82313"/>
                    <a:pt x="155301" y="81406"/>
                  </a:cubicBezTo>
                  <a:cubicBezTo>
                    <a:pt x="156279" y="80687"/>
                    <a:pt x="157272" y="79967"/>
                    <a:pt x="158265" y="79248"/>
                  </a:cubicBezTo>
                  <a:cubicBezTo>
                    <a:pt x="159517" y="78341"/>
                    <a:pt x="160769" y="77463"/>
                    <a:pt x="162035" y="76571"/>
                  </a:cubicBezTo>
                  <a:cubicBezTo>
                    <a:pt x="163028" y="75880"/>
                    <a:pt x="164021" y="75190"/>
                    <a:pt x="165014" y="74499"/>
                  </a:cubicBezTo>
                  <a:cubicBezTo>
                    <a:pt x="166295" y="73621"/>
                    <a:pt x="167590" y="72758"/>
                    <a:pt x="168871" y="71894"/>
                  </a:cubicBezTo>
                  <a:cubicBezTo>
                    <a:pt x="169864" y="71232"/>
                    <a:pt x="170871" y="70570"/>
                    <a:pt x="171878" y="69923"/>
                  </a:cubicBezTo>
                  <a:cubicBezTo>
                    <a:pt x="173202" y="69074"/>
                    <a:pt x="174526" y="68225"/>
                    <a:pt x="175850" y="67390"/>
                  </a:cubicBezTo>
                  <a:cubicBezTo>
                    <a:pt x="176843" y="66757"/>
                    <a:pt x="177836" y="66138"/>
                    <a:pt x="178843" y="65519"/>
                  </a:cubicBezTo>
                  <a:cubicBezTo>
                    <a:pt x="180210" y="64685"/>
                    <a:pt x="181592" y="63850"/>
                    <a:pt x="182959" y="63030"/>
                  </a:cubicBezTo>
                  <a:cubicBezTo>
                    <a:pt x="183937" y="62440"/>
                    <a:pt x="184916" y="61850"/>
                    <a:pt x="185909" y="61274"/>
                  </a:cubicBezTo>
                  <a:cubicBezTo>
                    <a:pt x="187333" y="60439"/>
                    <a:pt x="188772" y="59634"/>
                    <a:pt x="190212" y="58813"/>
                  </a:cubicBezTo>
                  <a:cubicBezTo>
                    <a:pt x="191176" y="58266"/>
                    <a:pt x="192125" y="57720"/>
                    <a:pt x="193090" y="57202"/>
                  </a:cubicBezTo>
                  <a:cubicBezTo>
                    <a:pt x="194601" y="56367"/>
                    <a:pt x="196126" y="55561"/>
                    <a:pt x="197651" y="54741"/>
                  </a:cubicBezTo>
                  <a:cubicBezTo>
                    <a:pt x="198558" y="54266"/>
                    <a:pt x="199465" y="53762"/>
                    <a:pt x="200371" y="53287"/>
                  </a:cubicBezTo>
                  <a:cubicBezTo>
                    <a:pt x="202026" y="52424"/>
                    <a:pt x="203681" y="51604"/>
                    <a:pt x="205350" y="50769"/>
                  </a:cubicBezTo>
                  <a:cubicBezTo>
                    <a:pt x="206156" y="50366"/>
                    <a:pt x="206947" y="49949"/>
                    <a:pt x="207768" y="49560"/>
                  </a:cubicBezTo>
                  <a:cubicBezTo>
                    <a:pt x="209710" y="48611"/>
                    <a:pt x="211682" y="47675"/>
                    <a:pt x="213639" y="46769"/>
                  </a:cubicBezTo>
                  <a:cubicBezTo>
                    <a:pt x="214171" y="46524"/>
                    <a:pt x="214704" y="46251"/>
                    <a:pt x="215251" y="46006"/>
                  </a:cubicBezTo>
                  <a:cubicBezTo>
                    <a:pt x="217783" y="44840"/>
                    <a:pt x="220331" y="43703"/>
                    <a:pt x="222906" y="42581"/>
                  </a:cubicBezTo>
                  <a:cubicBezTo>
                    <a:pt x="247859" y="31803"/>
                    <a:pt x="273733" y="24104"/>
                    <a:pt x="300298" y="19499"/>
                  </a:cubicBezTo>
                  <a:cubicBezTo>
                    <a:pt x="287965" y="27845"/>
                    <a:pt x="276107" y="38796"/>
                    <a:pt x="264955" y="52266"/>
                  </a:cubicBezTo>
                  <a:cubicBezTo>
                    <a:pt x="239585" y="82903"/>
                    <a:pt x="218330" y="125757"/>
                    <a:pt x="203235" y="176598"/>
                  </a:cubicBezTo>
                  <a:cubicBezTo>
                    <a:pt x="171375" y="160395"/>
                    <a:pt x="142392" y="139457"/>
                    <a:pt x="116893" y="114231"/>
                  </a:cubicBezTo>
                  <a:cubicBezTo>
                    <a:pt x="117080" y="114043"/>
                    <a:pt x="117267" y="113856"/>
                    <a:pt x="117454" y="113669"/>
                  </a:cubicBezTo>
                  <a:cubicBezTo>
                    <a:pt x="118303" y="112835"/>
                    <a:pt x="119152" y="112029"/>
                    <a:pt x="120001" y="111209"/>
                  </a:cubicBezTo>
                  <a:cubicBezTo>
                    <a:pt x="121167" y="110115"/>
                    <a:pt x="122318" y="109007"/>
                    <a:pt x="123469" y="107913"/>
                  </a:cubicBezTo>
                  <a:close/>
                  <a:moveTo>
                    <a:pt x="366997" y="491257"/>
                  </a:moveTo>
                  <a:lnTo>
                    <a:pt x="366997" y="360838"/>
                  </a:lnTo>
                  <a:lnTo>
                    <a:pt x="527089" y="360838"/>
                  </a:lnTo>
                  <a:cubicBezTo>
                    <a:pt x="527003" y="417377"/>
                    <a:pt x="520139" y="473082"/>
                    <a:pt x="507173" y="522657"/>
                  </a:cubicBezTo>
                  <a:cubicBezTo>
                    <a:pt x="462952" y="502741"/>
                    <a:pt x="415866" y="492207"/>
                    <a:pt x="366997" y="491257"/>
                  </a:cubicBezTo>
                  <a:close/>
                  <a:moveTo>
                    <a:pt x="352607" y="213970"/>
                  </a:moveTo>
                  <a:cubicBezTo>
                    <a:pt x="305061" y="213020"/>
                    <a:pt x="259300" y="202587"/>
                    <a:pt x="216373" y="182944"/>
                  </a:cubicBezTo>
                  <a:cubicBezTo>
                    <a:pt x="245470" y="83191"/>
                    <a:pt x="296873" y="19902"/>
                    <a:pt x="352607" y="14764"/>
                  </a:cubicBezTo>
                  <a:lnTo>
                    <a:pt x="352607" y="213970"/>
                  </a:lnTo>
                  <a:close/>
                  <a:moveTo>
                    <a:pt x="212502" y="196989"/>
                  </a:moveTo>
                  <a:cubicBezTo>
                    <a:pt x="256695" y="216891"/>
                    <a:pt x="303751" y="227411"/>
                    <a:pt x="352607" y="228346"/>
                  </a:cubicBezTo>
                  <a:lnTo>
                    <a:pt x="352607" y="346447"/>
                  </a:lnTo>
                  <a:lnTo>
                    <a:pt x="192715" y="346447"/>
                  </a:lnTo>
                  <a:cubicBezTo>
                    <a:pt x="193694" y="294282"/>
                    <a:pt x="200486" y="242952"/>
                    <a:pt x="212502" y="196989"/>
                  </a:cubicBezTo>
                  <a:close/>
                  <a:moveTo>
                    <a:pt x="352607" y="360838"/>
                  </a:moveTo>
                  <a:lnTo>
                    <a:pt x="352607" y="491257"/>
                  </a:lnTo>
                  <a:cubicBezTo>
                    <a:pt x="303780" y="492193"/>
                    <a:pt x="256724" y="502727"/>
                    <a:pt x="212502" y="522628"/>
                  </a:cubicBezTo>
                  <a:cubicBezTo>
                    <a:pt x="199536" y="473082"/>
                    <a:pt x="192658" y="417377"/>
                    <a:pt x="192586" y="360838"/>
                  </a:cubicBezTo>
                  <a:lnTo>
                    <a:pt x="352607" y="360838"/>
                  </a:lnTo>
                  <a:close/>
                  <a:moveTo>
                    <a:pt x="352607" y="505648"/>
                  </a:moveTo>
                  <a:lnTo>
                    <a:pt x="352607" y="704868"/>
                  </a:lnTo>
                  <a:cubicBezTo>
                    <a:pt x="296930" y="699802"/>
                    <a:pt x="245485" y="636499"/>
                    <a:pt x="216373" y="536688"/>
                  </a:cubicBezTo>
                  <a:cubicBezTo>
                    <a:pt x="259328" y="517031"/>
                    <a:pt x="305090" y="506612"/>
                    <a:pt x="352607" y="505648"/>
                  </a:cubicBezTo>
                  <a:close/>
                  <a:moveTo>
                    <a:pt x="366997" y="346447"/>
                  </a:moveTo>
                  <a:lnTo>
                    <a:pt x="366997" y="228346"/>
                  </a:lnTo>
                  <a:cubicBezTo>
                    <a:pt x="415866" y="227396"/>
                    <a:pt x="462952" y="216862"/>
                    <a:pt x="507159" y="196946"/>
                  </a:cubicBezTo>
                  <a:cubicBezTo>
                    <a:pt x="519175" y="242895"/>
                    <a:pt x="525981" y="294254"/>
                    <a:pt x="526960" y="346447"/>
                  </a:cubicBezTo>
                  <a:lnTo>
                    <a:pt x="366997" y="346447"/>
                  </a:lnTo>
                  <a:close/>
                  <a:moveTo>
                    <a:pt x="366997" y="213970"/>
                  </a:moveTo>
                  <a:lnTo>
                    <a:pt x="366997" y="14750"/>
                  </a:lnTo>
                  <a:cubicBezTo>
                    <a:pt x="422687" y="19772"/>
                    <a:pt x="474147" y="83075"/>
                    <a:pt x="503288" y="182901"/>
                  </a:cubicBezTo>
                  <a:cubicBezTo>
                    <a:pt x="460347" y="202573"/>
                    <a:pt x="414571" y="213006"/>
                    <a:pt x="366997" y="213970"/>
                  </a:cubicBezTo>
                  <a:close/>
                  <a:moveTo>
                    <a:pt x="366997" y="505648"/>
                  </a:moveTo>
                  <a:cubicBezTo>
                    <a:pt x="414557" y="506598"/>
                    <a:pt x="460347" y="517045"/>
                    <a:pt x="503302" y="536702"/>
                  </a:cubicBezTo>
                  <a:cubicBezTo>
                    <a:pt x="474176" y="636499"/>
                    <a:pt x="422745" y="699788"/>
                    <a:pt x="366997" y="704853"/>
                  </a:cubicBezTo>
                  <a:lnTo>
                    <a:pt x="366997" y="505648"/>
                  </a:lnTo>
                  <a:close/>
                  <a:moveTo>
                    <a:pt x="541350" y="346447"/>
                  </a:moveTo>
                  <a:cubicBezTo>
                    <a:pt x="540357" y="292023"/>
                    <a:pt x="533133" y="238462"/>
                    <a:pt x="520383" y="190672"/>
                  </a:cubicBezTo>
                  <a:cubicBezTo>
                    <a:pt x="554503" y="173648"/>
                    <a:pt x="585500" y="151458"/>
                    <a:pt x="612683" y="124563"/>
                  </a:cubicBezTo>
                  <a:cubicBezTo>
                    <a:pt x="669237" y="185319"/>
                    <a:pt x="701759" y="263573"/>
                    <a:pt x="704925" y="346447"/>
                  </a:cubicBezTo>
                  <a:lnTo>
                    <a:pt x="541350" y="346447"/>
                  </a:lnTo>
                  <a:close/>
                  <a:moveTo>
                    <a:pt x="496668" y="42595"/>
                  </a:moveTo>
                  <a:cubicBezTo>
                    <a:pt x="499215" y="43689"/>
                    <a:pt x="501748" y="44826"/>
                    <a:pt x="504252" y="45992"/>
                  </a:cubicBezTo>
                  <a:cubicBezTo>
                    <a:pt x="505087" y="46380"/>
                    <a:pt x="505921" y="46783"/>
                    <a:pt x="506756" y="47186"/>
                  </a:cubicBezTo>
                  <a:cubicBezTo>
                    <a:pt x="508425" y="47963"/>
                    <a:pt x="510080" y="48754"/>
                    <a:pt x="511735" y="49560"/>
                  </a:cubicBezTo>
                  <a:cubicBezTo>
                    <a:pt x="512742" y="50050"/>
                    <a:pt x="513721" y="50568"/>
                    <a:pt x="514714" y="51057"/>
                  </a:cubicBezTo>
                  <a:cubicBezTo>
                    <a:pt x="516182" y="51791"/>
                    <a:pt x="517649" y="52525"/>
                    <a:pt x="519117" y="53287"/>
                  </a:cubicBezTo>
                  <a:cubicBezTo>
                    <a:pt x="520168" y="53834"/>
                    <a:pt x="521218" y="54410"/>
                    <a:pt x="522269" y="54957"/>
                  </a:cubicBezTo>
                  <a:cubicBezTo>
                    <a:pt x="523650" y="55691"/>
                    <a:pt x="525032" y="56425"/>
                    <a:pt x="526399" y="57173"/>
                  </a:cubicBezTo>
                  <a:cubicBezTo>
                    <a:pt x="527478" y="57763"/>
                    <a:pt x="528543" y="58367"/>
                    <a:pt x="529608" y="58972"/>
                  </a:cubicBezTo>
                  <a:cubicBezTo>
                    <a:pt x="530932" y="59720"/>
                    <a:pt x="532270" y="60468"/>
                    <a:pt x="533579" y="61245"/>
                  </a:cubicBezTo>
                  <a:cubicBezTo>
                    <a:pt x="534659" y="61878"/>
                    <a:pt x="535724" y="62512"/>
                    <a:pt x="536788" y="63159"/>
                  </a:cubicBezTo>
                  <a:cubicBezTo>
                    <a:pt x="538084" y="63922"/>
                    <a:pt x="539364" y="64699"/>
                    <a:pt x="540645" y="65490"/>
                  </a:cubicBezTo>
                  <a:cubicBezTo>
                    <a:pt x="541724" y="66152"/>
                    <a:pt x="542789" y="66829"/>
                    <a:pt x="543854" y="67505"/>
                  </a:cubicBezTo>
                  <a:cubicBezTo>
                    <a:pt x="545106" y="68297"/>
                    <a:pt x="546358" y="69088"/>
                    <a:pt x="547610" y="69894"/>
                  </a:cubicBezTo>
                  <a:cubicBezTo>
                    <a:pt x="548675" y="70585"/>
                    <a:pt x="549740" y="71290"/>
                    <a:pt x="550805" y="71995"/>
                  </a:cubicBezTo>
                  <a:cubicBezTo>
                    <a:pt x="552028" y="72815"/>
                    <a:pt x="553251" y="73635"/>
                    <a:pt x="554474" y="74456"/>
                  </a:cubicBezTo>
                  <a:cubicBezTo>
                    <a:pt x="555525" y="75175"/>
                    <a:pt x="556575" y="75909"/>
                    <a:pt x="557626" y="76643"/>
                  </a:cubicBezTo>
                  <a:cubicBezTo>
                    <a:pt x="558834" y="77492"/>
                    <a:pt x="560029" y="78341"/>
                    <a:pt x="561223" y="79190"/>
                  </a:cubicBezTo>
                  <a:cubicBezTo>
                    <a:pt x="562259" y="79938"/>
                    <a:pt x="563296" y="80687"/>
                    <a:pt x="564332" y="81449"/>
                  </a:cubicBezTo>
                  <a:cubicBezTo>
                    <a:pt x="565512" y="82327"/>
                    <a:pt x="566692" y="83205"/>
                    <a:pt x="567872" y="84097"/>
                  </a:cubicBezTo>
                  <a:cubicBezTo>
                    <a:pt x="568893" y="84874"/>
                    <a:pt x="569915" y="85651"/>
                    <a:pt x="570922" y="86428"/>
                  </a:cubicBezTo>
                  <a:cubicBezTo>
                    <a:pt x="572088" y="87335"/>
                    <a:pt x="573254" y="88242"/>
                    <a:pt x="574405" y="89163"/>
                  </a:cubicBezTo>
                  <a:cubicBezTo>
                    <a:pt x="575398" y="89954"/>
                    <a:pt x="576405" y="90745"/>
                    <a:pt x="577384" y="91551"/>
                  </a:cubicBezTo>
                  <a:cubicBezTo>
                    <a:pt x="578535" y="92487"/>
                    <a:pt x="579686" y="93451"/>
                    <a:pt x="580837" y="94401"/>
                  </a:cubicBezTo>
                  <a:cubicBezTo>
                    <a:pt x="581801" y="95206"/>
                    <a:pt x="582780" y="96027"/>
                    <a:pt x="583744" y="96847"/>
                  </a:cubicBezTo>
                  <a:cubicBezTo>
                    <a:pt x="584895" y="97826"/>
                    <a:pt x="586032" y="98818"/>
                    <a:pt x="587169" y="99826"/>
                  </a:cubicBezTo>
                  <a:cubicBezTo>
                    <a:pt x="588104" y="100646"/>
                    <a:pt x="589054" y="101466"/>
                    <a:pt x="589990" y="102301"/>
                  </a:cubicBezTo>
                  <a:cubicBezTo>
                    <a:pt x="591141" y="103323"/>
                    <a:pt x="592263" y="104373"/>
                    <a:pt x="593400" y="105409"/>
                  </a:cubicBezTo>
                  <a:cubicBezTo>
                    <a:pt x="594307" y="106244"/>
                    <a:pt x="595213" y="107064"/>
                    <a:pt x="596105" y="107899"/>
                  </a:cubicBezTo>
                  <a:cubicBezTo>
                    <a:pt x="597257" y="108992"/>
                    <a:pt x="598408" y="110100"/>
                    <a:pt x="599545" y="111194"/>
                  </a:cubicBezTo>
                  <a:cubicBezTo>
                    <a:pt x="600394" y="112014"/>
                    <a:pt x="601257" y="112835"/>
                    <a:pt x="602092" y="113655"/>
                  </a:cubicBezTo>
                  <a:cubicBezTo>
                    <a:pt x="602279" y="113842"/>
                    <a:pt x="602466" y="114029"/>
                    <a:pt x="602653" y="114216"/>
                  </a:cubicBezTo>
                  <a:cubicBezTo>
                    <a:pt x="577182" y="139428"/>
                    <a:pt x="548214" y="160337"/>
                    <a:pt x="516397" y="176541"/>
                  </a:cubicBezTo>
                  <a:cubicBezTo>
                    <a:pt x="501302" y="125700"/>
                    <a:pt x="480033" y="82845"/>
                    <a:pt x="454648" y="52223"/>
                  </a:cubicBezTo>
                  <a:cubicBezTo>
                    <a:pt x="443510" y="38782"/>
                    <a:pt x="431667" y="27845"/>
                    <a:pt x="419349" y="19499"/>
                  </a:cubicBezTo>
                  <a:cubicBezTo>
                    <a:pt x="445885" y="24133"/>
                    <a:pt x="471744" y="31831"/>
                    <a:pt x="496668" y="42595"/>
                  </a:cubicBezTo>
                  <a:close/>
                  <a:moveTo>
                    <a:pt x="419392" y="700076"/>
                  </a:moveTo>
                  <a:cubicBezTo>
                    <a:pt x="431710" y="691744"/>
                    <a:pt x="443539" y="680807"/>
                    <a:pt x="454677" y="667366"/>
                  </a:cubicBezTo>
                  <a:cubicBezTo>
                    <a:pt x="480062" y="636744"/>
                    <a:pt x="501316" y="593875"/>
                    <a:pt x="516426" y="543034"/>
                  </a:cubicBezTo>
                  <a:cubicBezTo>
                    <a:pt x="548243" y="559237"/>
                    <a:pt x="577197" y="580147"/>
                    <a:pt x="602682" y="605358"/>
                  </a:cubicBezTo>
                  <a:cubicBezTo>
                    <a:pt x="602509" y="605531"/>
                    <a:pt x="602322" y="605718"/>
                    <a:pt x="602149" y="605891"/>
                  </a:cubicBezTo>
                  <a:cubicBezTo>
                    <a:pt x="601272" y="606754"/>
                    <a:pt x="600379" y="607603"/>
                    <a:pt x="599487" y="608467"/>
                  </a:cubicBezTo>
                  <a:cubicBezTo>
                    <a:pt x="598379" y="609532"/>
                    <a:pt x="597271" y="610611"/>
                    <a:pt x="596149" y="611661"/>
                  </a:cubicBezTo>
                  <a:cubicBezTo>
                    <a:pt x="595228" y="612525"/>
                    <a:pt x="594307" y="613374"/>
                    <a:pt x="593386" y="614223"/>
                  </a:cubicBezTo>
                  <a:cubicBezTo>
                    <a:pt x="592278" y="615245"/>
                    <a:pt x="591155" y="616266"/>
                    <a:pt x="590033" y="617274"/>
                  </a:cubicBezTo>
                  <a:cubicBezTo>
                    <a:pt x="589083" y="618123"/>
                    <a:pt x="588133" y="618957"/>
                    <a:pt x="587183" y="619792"/>
                  </a:cubicBezTo>
                  <a:cubicBezTo>
                    <a:pt x="586061" y="620785"/>
                    <a:pt x="584939" y="621763"/>
                    <a:pt x="583802" y="622728"/>
                  </a:cubicBezTo>
                  <a:cubicBezTo>
                    <a:pt x="582838" y="623562"/>
                    <a:pt x="581845" y="624368"/>
                    <a:pt x="580866" y="625188"/>
                  </a:cubicBezTo>
                  <a:cubicBezTo>
                    <a:pt x="579729" y="626138"/>
                    <a:pt x="578592" y="627088"/>
                    <a:pt x="577441" y="628023"/>
                  </a:cubicBezTo>
                  <a:cubicBezTo>
                    <a:pt x="576448" y="628829"/>
                    <a:pt x="575441" y="629635"/>
                    <a:pt x="574448" y="630426"/>
                  </a:cubicBezTo>
                  <a:cubicBezTo>
                    <a:pt x="573297" y="631347"/>
                    <a:pt x="572131" y="632254"/>
                    <a:pt x="570966" y="633161"/>
                  </a:cubicBezTo>
                  <a:cubicBezTo>
                    <a:pt x="569958" y="633952"/>
                    <a:pt x="568936" y="634729"/>
                    <a:pt x="567915" y="635492"/>
                  </a:cubicBezTo>
                  <a:cubicBezTo>
                    <a:pt x="566749" y="636384"/>
                    <a:pt x="565569" y="637262"/>
                    <a:pt x="564389" y="638125"/>
                  </a:cubicBezTo>
                  <a:cubicBezTo>
                    <a:pt x="563353" y="638888"/>
                    <a:pt x="562317" y="639636"/>
                    <a:pt x="561281" y="640399"/>
                  </a:cubicBezTo>
                  <a:cubicBezTo>
                    <a:pt x="560086" y="641262"/>
                    <a:pt x="558892" y="642111"/>
                    <a:pt x="557683" y="642946"/>
                  </a:cubicBezTo>
                  <a:cubicBezTo>
                    <a:pt x="556633" y="643680"/>
                    <a:pt x="555582" y="644414"/>
                    <a:pt x="554532" y="645133"/>
                  </a:cubicBezTo>
                  <a:cubicBezTo>
                    <a:pt x="553309" y="645968"/>
                    <a:pt x="552085" y="646788"/>
                    <a:pt x="550862" y="647608"/>
                  </a:cubicBezTo>
                  <a:cubicBezTo>
                    <a:pt x="549797" y="648314"/>
                    <a:pt x="548747" y="649019"/>
                    <a:pt x="547682" y="649710"/>
                  </a:cubicBezTo>
                  <a:cubicBezTo>
                    <a:pt x="546430" y="650515"/>
                    <a:pt x="545178" y="651321"/>
                    <a:pt x="543926" y="652113"/>
                  </a:cubicBezTo>
                  <a:cubicBezTo>
                    <a:pt x="542861" y="652789"/>
                    <a:pt x="541796" y="653465"/>
                    <a:pt x="540717" y="654113"/>
                  </a:cubicBezTo>
                  <a:cubicBezTo>
                    <a:pt x="539436" y="654904"/>
                    <a:pt x="538156" y="655667"/>
                    <a:pt x="536860" y="656444"/>
                  </a:cubicBezTo>
                  <a:cubicBezTo>
                    <a:pt x="535781" y="657092"/>
                    <a:pt x="534716" y="657725"/>
                    <a:pt x="533637" y="658358"/>
                  </a:cubicBezTo>
                  <a:cubicBezTo>
                    <a:pt x="532328" y="659121"/>
                    <a:pt x="530989" y="659869"/>
                    <a:pt x="529665" y="660617"/>
                  </a:cubicBezTo>
                  <a:cubicBezTo>
                    <a:pt x="528600" y="661222"/>
                    <a:pt x="527536" y="661826"/>
                    <a:pt x="526456" y="662416"/>
                  </a:cubicBezTo>
                  <a:cubicBezTo>
                    <a:pt x="525075" y="663179"/>
                    <a:pt x="523693" y="663913"/>
                    <a:pt x="522297" y="664647"/>
                  </a:cubicBezTo>
                  <a:cubicBezTo>
                    <a:pt x="521261" y="665208"/>
                    <a:pt x="520211" y="665769"/>
                    <a:pt x="519175" y="666316"/>
                  </a:cubicBezTo>
                  <a:cubicBezTo>
                    <a:pt x="517707" y="667079"/>
                    <a:pt x="516239" y="667813"/>
                    <a:pt x="514757" y="668561"/>
                  </a:cubicBezTo>
                  <a:cubicBezTo>
                    <a:pt x="513764" y="669064"/>
                    <a:pt x="512785" y="669568"/>
                    <a:pt x="511792" y="670057"/>
                  </a:cubicBezTo>
                  <a:cubicBezTo>
                    <a:pt x="510138" y="670863"/>
                    <a:pt x="508468" y="671655"/>
                    <a:pt x="506799" y="672432"/>
                  </a:cubicBezTo>
                  <a:cubicBezTo>
                    <a:pt x="505964" y="672820"/>
                    <a:pt x="505144" y="673223"/>
                    <a:pt x="504295" y="673612"/>
                  </a:cubicBezTo>
                  <a:cubicBezTo>
                    <a:pt x="501777" y="674763"/>
                    <a:pt x="499258" y="675900"/>
                    <a:pt x="496711" y="677008"/>
                  </a:cubicBezTo>
                  <a:cubicBezTo>
                    <a:pt x="471759" y="687786"/>
                    <a:pt x="445928" y="695471"/>
                    <a:pt x="419392" y="700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32"/>
          <p:cNvGrpSpPr/>
          <p:nvPr/>
        </p:nvGrpSpPr>
        <p:grpSpPr>
          <a:xfrm>
            <a:off x="3997778" y="3864402"/>
            <a:ext cx="258375" cy="480028"/>
            <a:chOff x="3921578" y="3864402"/>
            <a:chExt cx="258375" cy="480028"/>
          </a:xfrm>
        </p:grpSpPr>
        <p:sp>
          <p:nvSpPr>
            <p:cNvPr id="522" name="Google Shape;522;p32"/>
            <p:cNvSpPr/>
            <p:nvPr/>
          </p:nvSpPr>
          <p:spPr>
            <a:xfrm>
              <a:off x="3926384" y="3869205"/>
              <a:ext cx="248764" cy="470420"/>
            </a:xfrm>
            <a:custGeom>
              <a:rect b="b" l="l" r="r" t="t"/>
              <a:pathLst>
                <a:path extrusionOk="0" h="940840" w="497528">
                  <a:moveTo>
                    <a:pt x="475807" y="940840"/>
                  </a:moveTo>
                  <a:lnTo>
                    <a:pt x="21702" y="940840"/>
                  </a:lnTo>
                  <a:cubicBezTo>
                    <a:pt x="9726" y="940840"/>
                    <a:pt x="0" y="931136"/>
                    <a:pt x="0" y="919146"/>
                  </a:cubicBezTo>
                  <a:lnTo>
                    <a:pt x="0" y="21695"/>
                  </a:lnTo>
                  <a:cubicBezTo>
                    <a:pt x="0" y="9704"/>
                    <a:pt x="9707" y="0"/>
                    <a:pt x="21702" y="0"/>
                  </a:cubicBezTo>
                  <a:lnTo>
                    <a:pt x="475826" y="0"/>
                  </a:lnTo>
                  <a:cubicBezTo>
                    <a:pt x="487802" y="0"/>
                    <a:pt x="497528" y="9704"/>
                    <a:pt x="497528" y="21695"/>
                  </a:cubicBezTo>
                  <a:lnTo>
                    <a:pt x="497528" y="919146"/>
                  </a:lnTo>
                  <a:cubicBezTo>
                    <a:pt x="497509" y="931117"/>
                    <a:pt x="487802" y="940840"/>
                    <a:pt x="475807" y="9408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3921578" y="3864402"/>
              <a:ext cx="258375" cy="480028"/>
            </a:xfrm>
            <a:custGeom>
              <a:rect b="b" l="l" r="r" t="t"/>
              <a:pathLst>
                <a:path extrusionOk="0" h="960055" w="516750">
                  <a:moveTo>
                    <a:pt x="485418" y="0"/>
                  </a:moveTo>
                  <a:lnTo>
                    <a:pt x="366702" y="0"/>
                  </a:lnTo>
                  <a:lnTo>
                    <a:pt x="150029" y="0"/>
                  </a:lnTo>
                  <a:lnTo>
                    <a:pt x="31313" y="0"/>
                  </a:lnTo>
                  <a:cubicBezTo>
                    <a:pt x="14051" y="0"/>
                    <a:pt x="0" y="14047"/>
                    <a:pt x="0" y="31302"/>
                  </a:cubicBezTo>
                  <a:lnTo>
                    <a:pt x="0" y="928753"/>
                  </a:lnTo>
                  <a:cubicBezTo>
                    <a:pt x="0" y="946009"/>
                    <a:pt x="14051" y="960056"/>
                    <a:pt x="31313" y="960056"/>
                  </a:cubicBezTo>
                  <a:lnTo>
                    <a:pt x="485437" y="960056"/>
                  </a:lnTo>
                  <a:cubicBezTo>
                    <a:pt x="502699" y="960056"/>
                    <a:pt x="516750" y="946009"/>
                    <a:pt x="516750" y="928753"/>
                  </a:cubicBezTo>
                  <a:lnTo>
                    <a:pt x="516750" y="31302"/>
                  </a:lnTo>
                  <a:cubicBezTo>
                    <a:pt x="516731" y="14047"/>
                    <a:pt x="502699" y="0"/>
                    <a:pt x="485418" y="0"/>
                  </a:cubicBezTo>
                  <a:close/>
                  <a:moveTo>
                    <a:pt x="357091" y="19216"/>
                  </a:moveTo>
                  <a:lnTo>
                    <a:pt x="357091" y="61106"/>
                  </a:lnTo>
                  <a:lnTo>
                    <a:pt x="159640" y="61106"/>
                  </a:lnTo>
                  <a:lnTo>
                    <a:pt x="159640" y="19216"/>
                  </a:lnTo>
                  <a:lnTo>
                    <a:pt x="357091" y="19216"/>
                  </a:lnTo>
                  <a:close/>
                  <a:moveTo>
                    <a:pt x="31313" y="19216"/>
                  </a:moveTo>
                  <a:lnTo>
                    <a:pt x="140418" y="19216"/>
                  </a:lnTo>
                  <a:lnTo>
                    <a:pt x="140418" y="70714"/>
                  </a:lnTo>
                  <a:cubicBezTo>
                    <a:pt x="140418" y="76017"/>
                    <a:pt x="144724" y="80322"/>
                    <a:pt x="150029" y="80322"/>
                  </a:cubicBezTo>
                  <a:lnTo>
                    <a:pt x="366702" y="80322"/>
                  </a:lnTo>
                  <a:cubicBezTo>
                    <a:pt x="372007" y="80322"/>
                    <a:pt x="376313" y="76017"/>
                    <a:pt x="376313" y="70714"/>
                  </a:cubicBezTo>
                  <a:lnTo>
                    <a:pt x="376313" y="19216"/>
                  </a:lnTo>
                  <a:lnTo>
                    <a:pt x="485418" y="19216"/>
                  </a:lnTo>
                  <a:cubicBezTo>
                    <a:pt x="492088" y="19216"/>
                    <a:pt x="497509" y="24635"/>
                    <a:pt x="497509" y="31302"/>
                  </a:cubicBezTo>
                  <a:lnTo>
                    <a:pt x="497509" y="835461"/>
                  </a:lnTo>
                  <a:lnTo>
                    <a:pt x="19222" y="835461"/>
                  </a:lnTo>
                  <a:lnTo>
                    <a:pt x="19222" y="31302"/>
                  </a:lnTo>
                  <a:cubicBezTo>
                    <a:pt x="19222" y="24635"/>
                    <a:pt x="24643" y="19216"/>
                    <a:pt x="31313" y="19216"/>
                  </a:cubicBezTo>
                  <a:close/>
                  <a:moveTo>
                    <a:pt x="485418" y="940840"/>
                  </a:moveTo>
                  <a:lnTo>
                    <a:pt x="31313" y="940840"/>
                  </a:lnTo>
                  <a:cubicBezTo>
                    <a:pt x="24643" y="940840"/>
                    <a:pt x="19222" y="935421"/>
                    <a:pt x="19222" y="928753"/>
                  </a:cubicBezTo>
                  <a:lnTo>
                    <a:pt x="19222" y="854677"/>
                  </a:lnTo>
                  <a:lnTo>
                    <a:pt x="497509" y="854677"/>
                  </a:lnTo>
                  <a:lnTo>
                    <a:pt x="497509" y="928753"/>
                  </a:lnTo>
                  <a:cubicBezTo>
                    <a:pt x="497509" y="935402"/>
                    <a:pt x="492088" y="940840"/>
                    <a:pt x="485418" y="940840"/>
                  </a:cubicBezTo>
                  <a:close/>
                  <a:moveTo>
                    <a:pt x="337772" y="897739"/>
                  </a:moveTo>
                  <a:cubicBezTo>
                    <a:pt x="337772" y="903043"/>
                    <a:pt x="333467" y="907347"/>
                    <a:pt x="328161" y="907347"/>
                  </a:cubicBezTo>
                  <a:lnTo>
                    <a:pt x="188570" y="907347"/>
                  </a:lnTo>
                  <a:cubicBezTo>
                    <a:pt x="183264" y="907347"/>
                    <a:pt x="178959" y="903043"/>
                    <a:pt x="178959" y="897739"/>
                  </a:cubicBezTo>
                  <a:cubicBezTo>
                    <a:pt x="178959" y="892436"/>
                    <a:pt x="183264" y="888131"/>
                    <a:pt x="188570" y="888131"/>
                  </a:cubicBezTo>
                  <a:lnTo>
                    <a:pt x="328161" y="888131"/>
                  </a:lnTo>
                  <a:cubicBezTo>
                    <a:pt x="333467" y="888131"/>
                    <a:pt x="337772" y="892436"/>
                    <a:pt x="337772" y="8977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32"/>
          <p:cNvGrpSpPr/>
          <p:nvPr/>
        </p:nvGrpSpPr>
        <p:grpSpPr>
          <a:xfrm>
            <a:off x="5811037" y="3900980"/>
            <a:ext cx="205340" cy="407340"/>
            <a:chOff x="5734837" y="3900980"/>
            <a:chExt cx="205340" cy="407340"/>
          </a:xfrm>
        </p:grpSpPr>
        <p:sp>
          <p:nvSpPr>
            <p:cNvPr id="525" name="Google Shape;525;p32"/>
            <p:cNvSpPr/>
            <p:nvPr/>
          </p:nvSpPr>
          <p:spPr>
            <a:xfrm>
              <a:off x="5738907" y="3905068"/>
              <a:ext cx="197206" cy="399182"/>
            </a:xfrm>
            <a:custGeom>
              <a:rect b="b" l="l" r="r" t="t"/>
              <a:pathLst>
                <a:path extrusionOk="0" h="798363" w="394412">
                  <a:moveTo>
                    <a:pt x="393902" y="284056"/>
                  </a:moveTo>
                  <a:cubicBezTo>
                    <a:pt x="382850" y="311797"/>
                    <a:pt x="372221" y="338544"/>
                    <a:pt x="361575" y="365275"/>
                  </a:cubicBezTo>
                  <a:cubicBezTo>
                    <a:pt x="357880" y="374560"/>
                    <a:pt x="353925" y="383747"/>
                    <a:pt x="350604" y="393146"/>
                  </a:cubicBezTo>
                  <a:cubicBezTo>
                    <a:pt x="348944" y="397837"/>
                    <a:pt x="346486" y="399303"/>
                    <a:pt x="341554" y="399255"/>
                  </a:cubicBezTo>
                  <a:cubicBezTo>
                    <a:pt x="314061" y="399010"/>
                    <a:pt x="286552" y="399450"/>
                    <a:pt x="259059" y="398945"/>
                  </a:cubicBezTo>
                  <a:cubicBezTo>
                    <a:pt x="251002" y="398799"/>
                    <a:pt x="248495" y="400379"/>
                    <a:pt x="248511" y="409142"/>
                  </a:cubicBezTo>
                  <a:cubicBezTo>
                    <a:pt x="248853" y="535352"/>
                    <a:pt x="248658" y="661562"/>
                    <a:pt x="248934" y="787755"/>
                  </a:cubicBezTo>
                  <a:cubicBezTo>
                    <a:pt x="248951" y="795884"/>
                    <a:pt x="247404" y="798474"/>
                    <a:pt x="238663" y="798360"/>
                  </a:cubicBezTo>
                  <a:cubicBezTo>
                    <a:pt x="195055" y="797838"/>
                    <a:pt x="151432" y="797969"/>
                    <a:pt x="107824" y="798278"/>
                  </a:cubicBezTo>
                  <a:cubicBezTo>
                    <a:pt x="100873" y="798327"/>
                    <a:pt x="99115" y="796356"/>
                    <a:pt x="99132" y="789482"/>
                  </a:cubicBezTo>
                  <a:cubicBezTo>
                    <a:pt x="99343" y="662718"/>
                    <a:pt x="99181" y="535955"/>
                    <a:pt x="99506" y="409191"/>
                  </a:cubicBezTo>
                  <a:cubicBezTo>
                    <a:pt x="99522" y="400525"/>
                    <a:pt x="97146" y="398766"/>
                    <a:pt x="88975" y="398929"/>
                  </a:cubicBezTo>
                  <a:cubicBezTo>
                    <a:pt x="62035" y="399466"/>
                    <a:pt x="35079" y="398978"/>
                    <a:pt x="8140" y="399255"/>
                  </a:cubicBezTo>
                  <a:cubicBezTo>
                    <a:pt x="2410" y="399303"/>
                    <a:pt x="-64" y="398505"/>
                    <a:pt x="1" y="391762"/>
                  </a:cubicBezTo>
                  <a:cubicBezTo>
                    <a:pt x="376" y="355078"/>
                    <a:pt x="294" y="318378"/>
                    <a:pt x="50" y="281678"/>
                  </a:cubicBezTo>
                  <a:cubicBezTo>
                    <a:pt x="18" y="275912"/>
                    <a:pt x="1596" y="274120"/>
                    <a:pt x="7473" y="274185"/>
                  </a:cubicBezTo>
                  <a:cubicBezTo>
                    <a:pt x="35519" y="274478"/>
                    <a:pt x="63581" y="274104"/>
                    <a:pt x="91644" y="274478"/>
                  </a:cubicBezTo>
                  <a:cubicBezTo>
                    <a:pt x="98041" y="274560"/>
                    <a:pt x="99457" y="272605"/>
                    <a:pt x="99408" y="266513"/>
                  </a:cubicBezTo>
                  <a:cubicBezTo>
                    <a:pt x="99132" y="227874"/>
                    <a:pt x="99050" y="189236"/>
                    <a:pt x="99327" y="150598"/>
                  </a:cubicBezTo>
                  <a:cubicBezTo>
                    <a:pt x="99864" y="77817"/>
                    <a:pt x="148095" y="18475"/>
                    <a:pt x="218886" y="3049"/>
                  </a:cubicBezTo>
                  <a:cubicBezTo>
                    <a:pt x="229255" y="785"/>
                    <a:pt x="239754" y="149"/>
                    <a:pt x="250334" y="166"/>
                  </a:cubicBezTo>
                  <a:cubicBezTo>
                    <a:pt x="280057" y="198"/>
                    <a:pt x="309780" y="426"/>
                    <a:pt x="339503" y="3"/>
                  </a:cubicBezTo>
                  <a:cubicBezTo>
                    <a:pt x="346746" y="-95"/>
                    <a:pt x="348114" y="2283"/>
                    <a:pt x="348048" y="8962"/>
                  </a:cubicBezTo>
                  <a:cubicBezTo>
                    <a:pt x="347723" y="44538"/>
                    <a:pt x="347707" y="80130"/>
                    <a:pt x="348065" y="115706"/>
                  </a:cubicBezTo>
                  <a:cubicBezTo>
                    <a:pt x="348130" y="122792"/>
                    <a:pt x="346697" y="125545"/>
                    <a:pt x="338998" y="125154"/>
                  </a:cubicBezTo>
                  <a:cubicBezTo>
                    <a:pt x="325976" y="124470"/>
                    <a:pt x="312889" y="124844"/>
                    <a:pt x="299834" y="124991"/>
                  </a:cubicBezTo>
                  <a:cubicBezTo>
                    <a:pt x="269379" y="125333"/>
                    <a:pt x="248869" y="146021"/>
                    <a:pt x="248755" y="176628"/>
                  </a:cubicBezTo>
                  <a:cubicBezTo>
                    <a:pt x="248641" y="206649"/>
                    <a:pt x="248918" y="236671"/>
                    <a:pt x="248576" y="266692"/>
                  </a:cubicBezTo>
                  <a:cubicBezTo>
                    <a:pt x="248511" y="273012"/>
                    <a:pt x="250285" y="274527"/>
                    <a:pt x="256455" y="274495"/>
                  </a:cubicBezTo>
                  <a:cubicBezTo>
                    <a:pt x="300062" y="274218"/>
                    <a:pt x="343686" y="274348"/>
                    <a:pt x="387294" y="274348"/>
                  </a:cubicBezTo>
                  <a:cubicBezTo>
                    <a:pt x="392323" y="274315"/>
                    <a:pt x="395758" y="279381"/>
                    <a:pt x="393902" y="2840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734837" y="3900980"/>
              <a:ext cx="205340" cy="407340"/>
            </a:xfrm>
            <a:custGeom>
              <a:rect b="b" l="l" r="r" t="t"/>
              <a:pathLst>
                <a:path extrusionOk="0" h="814680" w="410681">
                  <a:moveTo>
                    <a:pt x="408064" y="281042"/>
                  </a:moveTo>
                  <a:cubicBezTo>
                    <a:pt x="405216" y="276856"/>
                    <a:pt x="400512" y="274347"/>
                    <a:pt x="395449" y="274347"/>
                  </a:cubicBezTo>
                  <a:cubicBezTo>
                    <a:pt x="384901" y="274347"/>
                    <a:pt x="374337" y="274347"/>
                    <a:pt x="363789" y="274331"/>
                  </a:cubicBezTo>
                  <a:cubicBezTo>
                    <a:pt x="331365" y="274314"/>
                    <a:pt x="297865" y="274282"/>
                    <a:pt x="264871" y="274494"/>
                  </a:cubicBezTo>
                  <a:cubicBezTo>
                    <a:pt x="265082" y="256184"/>
                    <a:pt x="265050" y="237598"/>
                    <a:pt x="265033" y="219615"/>
                  </a:cubicBezTo>
                  <a:cubicBezTo>
                    <a:pt x="265017" y="208017"/>
                    <a:pt x="265001" y="196403"/>
                    <a:pt x="265050" y="184804"/>
                  </a:cubicBezTo>
                  <a:cubicBezTo>
                    <a:pt x="265147" y="158660"/>
                    <a:pt x="282043" y="141589"/>
                    <a:pt x="308088" y="141279"/>
                  </a:cubicBezTo>
                  <a:cubicBezTo>
                    <a:pt x="310383" y="141247"/>
                    <a:pt x="312678" y="141214"/>
                    <a:pt x="314957" y="141182"/>
                  </a:cubicBezTo>
                  <a:cubicBezTo>
                    <a:pt x="325423" y="141035"/>
                    <a:pt x="336248" y="140872"/>
                    <a:pt x="346731" y="141426"/>
                  </a:cubicBezTo>
                  <a:cubicBezTo>
                    <a:pt x="350474" y="141621"/>
                    <a:pt x="355911" y="141426"/>
                    <a:pt x="359932" y="137565"/>
                  </a:cubicBezTo>
                  <a:cubicBezTo>
                    <a:pt x="363903" y="133754"/>
                    <a:pt x="364392" y="128443"/>
                    <a:pt x="364343" y="123768"/>
                  </a:cubicBezTo>
                  <a:cubicBezTo>
                    <a:pt x="364001" y="89561"/>
                    <a:pt x="364001" y="53692"/>
                    <a:pt x="364343" y="17171"/>
                  </a:cubicBezTo>
                  <a:cubicBezTo>
                    <a:pt x="364375" y="12773"/>
                    <a:pt x="363920" y="7772"/>
                    <a:pt x="360208" y="4091"/>
                  </a:cubicBezTo>
                  <a:cubicBezTo>
                    <a:pt x="356416" y="311"/>
                    <a:pt x="351158" y="-31"/>
                    <a:pt x="347544" y="2"/>
                  </a:cubicBezTo>
                  <a:cubicBezTo>
                    <a:pt x="324463" y="344"/>
                    <a:pt x="300958" y="279"/>
                    <a:pt x="278234" y="214"/>
                  </a:cubicBezTo>
                  <a:cubicBezTo>
                    <a:pt x="271658" y="197"/>
                    <a:pt x="265082" y="181"/>
                    <a:pt x="258506" y="165"/>
                  </a:cubicBezTo>
                  <a:cubicBezTo>
                    <a:pt x="245565" y="83"/>
                    <a:pt x="235018" y="1126"/>
                    <a:pt x="225316" y="3244"/>
                  </a:cubicBezTo>
                  <a:cubicBezTo>
                    <a:pt x="150537" y="19533"/>
                    <a:pt x="99914" y="82002"/>
                    <a:pt x="99344" y="158693"/>
                  </a:cubicBezTo>
                  <a:cubicBezTo>
                    <a:pt x="99100" y="193324"/>
                    <a:pt x="99116" y="230121"/>
                    <a:pt x="99425" y="274494"/>
                  </a:cubicBezTo>
                  <a:cubicBezTo>
                    <a:pt x="84759" y="274314"/>
                    <a:pt x="69881" y="274314"/>
                    <a:pt x="55492" y="274331"/>
                  </a:cubicBezTo>
                  <a:cubicBezTo>
                    <a:pt x="42454" y="274331"/>
                    <a:pt x="28960" y="274347"/>
                    <a:pt x="15726" y="274217"/>
                  </a:cubicBezTo>
                  <a:cubicBezTo>
                    <a:pt x="12389" y="274168"/>
                    <a:pt x="7587" y="274542"/>
                    <a:pt x="4006" y="278110"/>
                  </a:cubicBezTo>
                  <a:cubicBezTo>
                    <a:pt x="474" y="281628"/>
                    <a:pt x="51" y="286271"/>
                    <a:pt x="67" y="289920"/>
                  </a:cubicBezTo>
                  <a:cubicBezTo>
                    <a:pt x="344" y="333933"/>
                    <a:pt x="327" y="367848"/>
                    <a:pt x="2" y="399856"/>
                  </a:cubicBezTo>
                  <a:cubicBezTo>
                    <a:pt x="-31" y="403212"/>
                    <a:pt x="344" y="408099"/>
                    <a:pt x="3941" y="411699"/>
                  </a:cubicBezTo>
                  <a:cubicBezTo>
                    <a:pt x="7913" y="415673"/>
                    <a:pt x="13398" y="415624"/>
                    <a:pt x="16361" y="415576"/>
                  </a:cubicBezTo>
                  <a:cubicBezTo>
                    <a:pt x="27690" y="415462"/>
                    <a:pt x="39247" y="415494"/>
                    <a:pt x="50430" y="415510"/>
                  </a:cubicBezTo>
                  <a:cubicBezTo>
                    <a:pt x="65780" y="415543"/>
                    <a:pt x="81634" y="415576"/>
                    <a:pt x="97277" y="415250"/>
                  </a:cubicBezTo>
                  <a:cubicBezTo>
                    <a:pt x="98221" y="415234"/>
                    <a:pt x="98921" y="415250"/>
                    <a:pt x="99442" y="415282"/>
                  </a:cubicBezTo>
                  <a:cubicBezTo>
                    <a:pt x="99474" y="415787"/>
                    <a:pt x="99507" y="416455"/>
                    <a:pt x="99507" y="417351"/>
                  </a:cubicBezTo>
                  <a:cubicBezTo>
                    <a:pt x="99328" y="489431"/>
                    <a:pt x="99295" y="562701"/>
                    <a:pt x="99262" y="633560"/>
                  </a:cubicBezTo>
                  <a:cubicBezTo>
                    <a:pt x="99246" y="688259"/>
                    <a:pt x="99214" y="742942"/>
                    <a:pt x="99132" y="797642"/>
                  </a:cubicBezTo>
                  <a:cubicBezTo>
                    <a:pt x="99132" y="801682"/>
                    <a:pt x="99588" y="806780"/>
                    <a:pt x="103316" y="810478"/>
                  </a:cubicBezTo>
                  <a:cubicBezTo>
                    <a:pt x="107027" y="814176"/>
                    <a:pt x="112057" y="814599"/>
                    <a:pt x="116012" y="814599"/>
                  </a:cubicBezTo>
                  <a:cubicBezTo>
                    <a:pt x="154378" y="814322"/>
                    <a:pt x="199907" y="814127"/>
                    <a:pt x="246689" y="814681"/>
                  </a:cubicBezTo>
                  <a:cubicBezTo>
                    <a:pt x="246900" y="814681"/>
                    <a:pt x="247112" y="814681"/>
                    <a:pt x="247323" y="814681"/>
                  </a:cubicBezTo>
                  <a:cubicBezTo>
                    <a:pt x="251653" y="814681"/>
                    <a:pt x="256911" y="814094"/>
                    <a:pt x="260736" y="810315"/>
                  </a:cubicBezTo>
                  <a:cubicBezTo>
                    <a:pt x="264675" y="806406"/>
                    <a:pt x="265212" y="801079"/>
                    <a:pt x="265196" y="795899"/>
                  </a:cubicBezTo>
                  <a:cubicBezTo>
                    <a:pt x="265066" y="737583"/>
                    <a:pt x="265050" y="678274"/>
                    <a:pt x="265017" y="620935"/>
                  </a:cubicBezTo>
                  <a:cubicBezTo>
                    <a:pt x="264985" y="554182"/>
                    <a:pt x="264952" y="485164"/>
                    <a:pt x="264773" y="417286"/>
                  </a:cubicBezTo>
                  <a:cubicBezTo>
                    <a:pt x="264773" y="416423"/>
                    <a:pt x="264805" y="415771"/>
                    <a:pt x="264838" y="415282"/>
                  </a:cubicBezTo>
                  <a:cubicBezTo>
                    <a:pt x="265359" y="415250"/>
                    <a:pt x="266059" y="415234"/>
                    <a:pt x="267019" y="415250"/>
                  </a:cubicBezTo>
                  <a:cubicBezTo>
                    <a:pt x="283085" y="415543"/>
                    <a:pt x="299395" y="415527"/>
                    <a:pt x="315152" y="415494"/>
                  </a:cubicBezTo>
                  <a:cubicBezTo>
                    <a:pt x="326449" y="415478"/>
                    <a:pt x="338136" y="415462"/>
                    <a:pt x="349612" y="415559"/>
                  </a:cubicBezTo>
                  <a:cubicBezTo>
                    <a:pt x="349693" y="415559"/>
                    <a:pt x="349774" y="415559"/>
                    <a:pt x="349856" y="415559"/>
                  </a:cubicBezTo>
                  <a:cubicBezTo>
                    <a:pt x="358255" y="415559"/>
                    <a:pt x="363659" y="411780"/>
                    <a:pt x="366410" y="404010"/>
                  </a:cubicBezTo>
                  <a:cubicBezTo>
                    <a:pt x="368689" y="397543"/>
                    <a:pt x="371375" y="390979"/>
                    <a:pt x="373947" y="384626"/>
                  </a:cubicBezTo>
                  <a:cubicBezTo>
                    <a:pt x="375054" y="381889"/>
                    <a:pt x="376177" y="379169"/>
                    <a:pt x="377267" y="376432"/>
                  </a:cubicBezTo>
                  <a:lnTo>
                    <a:pt x="409595" y="295214"/>
                  </a:lnTo>
                  <a:cubicBezTo>
                    <a:pt x="411466" y="290539"/>
                    <a:pt x="410897" y="285228"/>
                    <a:pt x="408064" y="281042"/>
                  </a:cubicBezTo>
                  <a:close/>
                  <a:moveTo>
                    <a:pt x="362145" y="370438"/>
                  </a:moveTo>
                  <a:cubicBezTo>
                    <a:pt x="361071" y="373126"/>
                    <a:pt x="359980" y="375813"/>
                    <a:pt x="358874" y="378501"/>
                  </a:cubicBezTo>
                  <a:cubicBezTo>
                    <a:pt x="356220" y="385017"/>
                    <a:pt x="353469" y="391777"/>
                    <a:pt x="351044" y="398602"/>
                  </a:cubicBezTo>
                  <a:cubicBezTo>
                    <a:pt x="350946" y="398879"/>
                    <a:pt x="350865" y="399091"/>
                    <a:pt x="350784" y="399254"/>
                  </a:cubicBezTo>
                  <a:cubicBezTo>
                    <a:pt x="350539" y="399270"/>
                    <a:pt x="350214" y="399303"/>
                    <a:pt x="349726" y="399286"/>
                  </a:cubicBezTo>
                  <a:cubicBezTo>
                    <a:pt x="338169" y="399189"/>
                    <a:pt x="326449" y="399205"/>
                    <a:pt x="315103" y="399221"/>
                  </a:cubicBezTo>
                  <a:cubicBezTo>
                    <a:pt x="299428" y="399254"/>
                    <a:pt x="283215" y="399270"/>
                    <a:pt x="267296" y="398977"/>
                  </a:cubicBezTo>
                  <a:cubicBezTo>
                    <a:pt x="262201" y="398879"/>
                    <a:pt x="256927" y="399335"/>
                    <a:pt x="252988" y="403212"/>
                  </a:cubicBezTo>
                  <a:cubicBezTo>
                    <a:pt x="248967" y="407187"/>
                    <a:pt x="248463" y="412839"/>
                    <a:pt x="248463" y="417335"/>
                  </a:cubicBezTo>
                  <a:cubicBezTo>
                    <a:pt x="248642" y="485213"/>
                    <a:pt x="248674" y="554214"/>
                    <a:pt x="248707" y="620952"/>
                  </a:cubicBezTo>
                  <a:cubicBezTo>
                    <a:pt x="248739" y="678306"/>
                    <a:pt x="248756" y="737616"/>
                    <a:pt x="248886" y="795948"/>
                  </a:cubicBezTo>
                  <a:cubicBezTo>
                    <a:pt x="248886" y="797023"/>
                    <a:pt x="248853" y="797789"/>
                    <a:pt x="248821" y="798343"/>
                  </a:cubicBezTo>
                  <a:cubicBezTo>
                    <a:pt x="248349" y="798375"/>
                    <a:pt x="247714" y="798408"/>
                    <a:pt x="246868" y="798391"/>
                  </a:cubicBezTo>
                  <a:cubicBezTo>
                    <a:pt x="225088" y="798131"/>
                    <a:pt x="203602" y="798033"/>
                    <a:pt x="182962" y="798033"/>
                  </a:cubicBezTo>
                  <a:cubicBezTo>
                    <a:pt x="159148" y="798033"/>
                    <a:pt x="136473" y="798163"/>
                    <a:pt x="115882" y="798310"/>
                  </a:cubicBezTo>
                  <a:cubicBezTo>
                    <a:pt x="115703" y="798310"/>
                    <a:pt x="115540" y="798310"/>
                    <a:pt x="115394" y="798310"/>
                  </a:cubicBezTo>
                  <a:cubicBezTo>
                    <a:pt x="115394" y="798114"/>
                    <a:pt x="115394" y="797903"/>
                    <a:pt x="115394" y="797675"/>
                  </a:cubicBezTo>
                  <a:cubicBezTo>
                    <a:pt x="115491" y="742975"/>
                    <a:pt x="115508" y="688275"/>
                    <a:pt x="115524" y="633576"/>
                  </a:cubicBezTo>
                  <a:cubicBezTo>
                    <a:pt x="115556" y="562717"/>
                    <a:pt x="115589" y="489464"/>
                    <a:pt x="115768" y="417400"/>
                  </a:cubicBezTo>
                  <a:cubicBezTo>
                    <a:pt x="115784" y="412611"/>
                    <a:pt x="115247" y="407170"/>
                    <a:pt x="111243" y="403212"/>
                  </a:cubicBezTo>
                  <a:cubicBezTo>
                    <a:pt x="107255" y="399303"/>
                    <a:pt x="101786" y="398879"/>
                    <a:pt x="96935" y="398960"/>
                  </a:cubicBezTo>
                  <a:cubicBezTo>
                    <a:pt x="81471" y="399270"/>
                    <a:pt x="65698" y="399237"/>
                    <a:pt x="50446" y="399205"/>
                  </a:cubicBezTo>
                  <a:cubicBezTo>
                    <a:pt x="39247" y="399189"/>
                    <a:pt x="27674" y="399156"/>
                    <a:pt x="16279" y="399270"/>
                  </a:cubicBezTo>
                  <a:cubicBezTo>
                    <a:pt x="16589" y="367555"/>
                    <a:pt x="16605" y="333933"/>
                    <a:pt x="16328" y="290490"/>
                  </a:cubicBezTo>
                  <a:cubicBezTo>
                    <a:pt x="29399" y="290620"/>
                    <a:pt x="42649" y="290604"/>
                    <a:pt x="55476" y="290604"/>
                  </a:cubicBezTo>
                  <a:cubicBezTo>
                    <a:pt x="69979" y="290587"/>
                    <a:pt x="84954" y="290587"/>
                    <a:pt x="99669" y="290767"/>
                  </a:cubicBezTo>
                  <a:cubicBezTo>
                    <a:pt x="103397" y="290816"/>
                    <a:pt x="108117" y="290408"/>
                    <a:pt x="111699" y="286841"/>
                  </a:cubicBezTo>
                  <a:cubicBezTo>
                    <a:pt x="115263" y="283306"/>
                    <a:pt x="115703" y="278664"/>
                    <a:pt x="115687" y="274591"/>
                  </a:cubicBezTo>
                  <a:cubicBezTo>
                    <a:pt x="115377" y="230203"/>
                    <a:pt x="115345" y="193405"/>
                    <a:pt x="115605" y="158790"/>
                  </a:cubicBezTo>
                  <a:cubicBezTo>
                    <a:pt x="116110" y="89903"/>
                    <a:pt x="161573" y="33770"/>
                    <a:pt x="228751" y="19142"/>
                  </a:cubicBezTo>
                  <a:cubicBezTo>
                    <a:pt x="237199" y="17301"/>
                    <a:pt x="246558" y="16438"/>
                    <a:pt x="258164" y="16438"/>
                  </a:cubicBezTo>
                  <a:cubicBezTo>
                    <a:pt x="258262" y="16438"/>
                    <a:pt x="258360" y="16438"/>
                    <a:pt x="258457" y="16438"/>
                  </a:cubicBezTo>
                  <a:cubicBezTo>
                    <a:pt x="265033" y="16454"/>
                    <a:pt x="271593" y="16470"/>
                    <a:pt x="278153" y="16487"/>
                  </a:cubicBezTo>
                  <a:cubicBezTo>
                    <a:pt x="300958" y="16552"/>
                    <a:pt x="324528" y="16617"/>
                    <a:pt x="347756" y="16275"/>
                  </a:cubicBezTo>
                  <a:cubicBezTo>
                    <a:pt x="347854" y="16275"/>
                    <a:pt x="347951" y="16275"/>
                    <a:pt x="348049" y="16275"/>
                  </a:cubicBezTo>
                  <a:cubicBezTo>
                    <a:pt x="348049" y="16503"/>
                    <a:pt x="348049" y="16747"/>
                    <a:pt x="348049" y="17024"/>
                  </a:cubicBezTo>
                  <a:cubicBezTo>
                    <a:pt x="347723" y="53643"/>
                    <a:pt x="347723" y="89610"/>
                    <a:pt x="348049" y="123915"/>
                  </a:cubicBezTo>
                  <a:cubicBezTo>
                    <a:pt x="348049" y="124404"/>
                    <a:pt x="348049" y="124811"/>
                    <a:pt x="348033" y="125169"/>
                  </a:cubicBezTo>
                  <a:cubicBezTo>
                    <a:pt x="347886" y="125169"/>
                    <a:pt x="347723" y="125153"/>
                    <a:pt x="347544" y="125153"/>
                  </a:cubicBezTo>
                  <a:cubicBezTo>
                    <a:pt x="336525" y="124583"/>
                    <a:pt x="325439" y="124746"/>
                    <a:pt x="314696" y="124892"/>
                  </a:cubicBezTo>
                  <a:cubicBezTo>
                    <a:pt x="312417" y="124925"/>
                    <a:pt x="310139" y="124957"/>
                    <a:pt x="307860" y="124990"/>
                  </a:cubicBezTo>
                  <a:cubicBezTo>
                    <a:pt x="273172" y="125381"/>
                    <a:pt x="248870" y="149945"/>
                    <a:pt x="248723" y="184739"/>
                  </a:cubicBezTo>
                  <a:cubicBezTo>
                    <a:pt x="248674" y="196370"/>
                    <a:pt x="248691" y="208001"/>
                    <a:pt x="248707" y="219631"/>
                  </a:cubicBezTo>
                  <a:cubicBezTo>
                    <a:pt x="248723" y="237696"/>
                    <a:pt x="248756" y="256380"/>
                    <a:pt x="248544" y="274738"/>
                  </a:cubicBezTo>
                  <a:cubicBezTo>
                    <a:pt x="248495" y="278485"/>
                    <a:pt x="248902" y="283225"/>
                    <a:pt x="252451" y="286808"/>
                  </a:cubicBezTo>
                  <a:cubicBezTo>
                    <a:pt x="255999" y="290376"/>
                    <a:pt x="260850" y="290799"/>
                    <a:pt x="264610" y="290783"/>
                  </a:cubicBezTo>
                  <a:cubicBezTo>
                    <a:pt x="297637" y="290571"/>
                    <a:pt x="331234" y="290604"/>
                    <a:pt x="363724" y="290620"/>
                  </a:cubicBezTo>
                  <a:cubicBezTo>
                    <a:pt x="373768" y="290620"/>
                    <a:pt x="383827" y="290636"/>
                    <a:pt x="393870" y="290636"/>
                  </a:cubicBezTo>
                  <a:lnTo>
                    <a:pt x="362145" y="3704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32"/>
          <p:cNvGrpSpPr/>
          <p:nvPr/>
        </p:nvGrpSpPr>
        <p:grpSpPr>
          <a:xfrm>
            <a:off x="6293114" y="3954529"/>
            <a:ext cx="300091" cy="300079"/>
            <a:chOff x="6216914" y="3954529"/>
            <a:chExt cx="300091" cy="300079"/>
          </a:xfrm>
        </p:grpSpPr>
        <p:sp>
          <p:nvSpPr>
            <p:cNvPr id="528" name="Google Shape;528;p32"/>
            <p:cNvSpPr/>
            <p:nvPr/>
          </p:nvSpPr>
          <p:spPr>
            <a:xfrm>
              <a:off x="6219914" y="3957530"/>
              <a:ext cx="294094" cy="294076"/>
            </a:xfrm>
            <a:custGeom>
              <a:rect b="b" l="l" r="r" t="t"/>
              <a:pathLst>
                <a:path extrusionOk="0" h="588153" w="588189">
                  <a:moveTo>
                    <a:pt x="588189" y="87245"/>
                  </a:moveTo>
                  <a:lnTo>
                    <a:pt x="588189" y="500909"/>
                  </a:lnTo>
                  <a:cubicBezTo>
                    <a:pt x="588045" y="549039"/>
                    <a:pt x="549063" y="588045"/>
                    <a:pt x="500945" y="588153"/>
                  </a:cubicBezTo>
                  <a:lnTo>
                    <a:pt x="87245" y="588153"/>
                  </a:lnTo>
                  <a:cubicBezTo>
                    <a:pt x="39126" y="588045"/>
                    <a:pt x="144" y="549039"/>
                    <a:pt x="0" y="500909"/>
                  </a:cubicBezTo>
                  <a:lnTo>
                    <a:pt x="0" y="87245"/>
                  </a:lnTo>
                  <a:cubicBezTo>
                    <a:pt x="144" y="39090"/>
                    <a:pt x="39126" y="120"/>
                    <a:pt x="87245" y="0"/>
                  </a:cubicBezTo>
                  <a:lnTo>
                    <a:pt x="500933" y="0"/>
                  </a:lnTo>
                  <a:cubicBezTo>
                    <a:pt x="549063" y="120"/>
                    <a:pt x="588045" y="39090"/>
                    <a:pt x="588189" y="872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6216914" y="3954529"/>
              <a:ext cx="300091" cy="300079"/>
            </a:xfrm>
            <a:custGeom>
              <a:rect b="b" l="l" r="r" t="t"/>
              <a:pathLst>
                <a:path extrusionOk="0" h="600158" w="600182">
                  <a:moveTo>
                    <a:pt x="506948" y="0"/>
                  </a:moveTo>
                  <a:lnTo>
                    <a:pt x="93235" y="0"/>
                  </a:lnTo>
                  <a:cubicBezTo>
                    <a:pt x="41984" y="120"/>
                    <a:pt x="156" y="41947"/>
                    <a:pt x="0" y="93247"/>
                  </a:cubicBezTo>
                  <a:lnTo>
                    <a:pt x="0" y="506924"/>
                  </a:lnTo>
                  <a:cubicBezTo>
                    <a:pt x="156" y="558211"/>
                    <a:pt x="41984" y="600039"/>
                    <a:pt x="93247" y="600159"/>
                  </a:cubicBezTo>
                  <a:lnTo>
                    <a:pt x="506948" y="600159"/>
                  </a:lnTo>
                  <a:cubicBezTo>
                    <a:pt x="558211" y="600039"/>
                    <a:pt x="600027" y="558211"/>
                    <a:pt x="600183" y="506912"/>
                  </a:cubicBezTo>
                  <a:lnTo>
                    <a:pt x="600183" y="93247"/>
                  </a:lnTo>
                  <a:cubicBezTo>
                    <a:pt x="600183" y="93247"/>
                    <a:pt x="600183" y="93235"/>
                    <a:pt x="600183" y="93223"/>
                  </a:cubicBezTo>
                  <a:cubicBezTo>
                    <a:pt x="600039" y="41947"/>
                    <a:pt x="558211" y="120"/>
                    <a:pt x="506948" y="0"/>
                  </a:cubicBezTo>
                  <a:close/>
                  <a:moveTo>
                    <a:pt x="588189" y="506900"/>
                  </a:moveTo>
                  <a:cubicBezTo>
                    <a:pt x="588057" y="551596"/>
                    <a:pt x="551596" y="588057"/>
                    <a:pt x="506948" y="588165"/>
                  </a:cubicBezTo>
                  <a:lnTo>
                    <a:pt x="93271" y="588165"/>
                  </a:lnTo>
                  <a:cubicBezTo>
                    <a:pt x="48599" y="588057"/>
                    <a:pt x="12150" y="551596"/>
                    <a:pt x="12006" y="506924"/>
                  </a:cubicBezTo>
                  <a:lnTo>
                    <a:pt x="12006" y="93271"/>
                  </a:lnTo>
                  <a:cubicBezTo>
                    <a:pt x="12138" y="48563"/>
                    <a:pt x="48587" y="12114"/>
                    <a:pt x="93247" y="12006"/>
                  </a:cubicBezTo>
                  <a:lnTo>
                    <a:pt x="506924" y="12006"/>
                  </a:lnTo>
                  <a:cubicBezTo>
                    <a:pt x="551596" y="12114"/>
                    <a:pt x="588045" y="48563"/>
                    <a:pt x="588189" y="93271"/>
                  </a:cubicBezTo>
                  <a:lnTo>
                    <a:pt x="588189" y="506900"/>
                  </a:lnTo>
                  <a:close/>
                  <a:moveTo>
                    <a:pt x="300115" y="147020"/>
                  </a:moveTo>
                  <a:cubicBezTo>
                    <a:pt x="215716" y="147020"/>
                    <a:pt x="147056" y="215680"/>
                    <a:pt x="147056" y="300079"/>
                  </a:cubicBezTo>
                  <a:cubicBezTo>
                    <a:pt x="147056" y="384479"/>
                    <a:pt x="215716" y="453139"/>
                    <a:pt x="300115" y="453139"/>
                  </a:cubicBezTo>
                  <a:cubicBezTo>
                    <a:pt x="384491" y="453139"/>
                    <a:pt x="453139" y="384479"/>
                    <a:pt x="453139" y="300079"/>
                  </a:cubicBezTo>
                  <a:cubicBezTo>
                    <a:pt x="453139" y="215692"/>
                    <a:pt x="384491" y="147020"/>
                    <a:pt x="300115" y="147020"/>
                  </a:cubicBezTo>
                  <a:close/>
                  <a:moveTo>
                    <a:pt x="300115" y="441133"/>
                  </a:moveTo>
                  <a:cubicBezTo>
                    <a:pt x="222343" y="441133"/>
                    <a:pt x="159062" y="377852"/>
                    <a:pt x="159062" y="300079"/>
                  </a:cubicBezTo>
                  <a:cubicBezTo>
                    <a:pt x="159062" y="222307"/>
                    <a:pt x="222343" y="159026"/>
                    <a:pt x="300115" y="159026"/>
                  </a:cubicBezTo>
                  <a:cubicBezTo>
                    <a:pt x="377876" y="159026"/>
                    <a:pt x="441133" y="222307"/>
                    <a:pt x="441133" y="300079"/>
                  </a:cubicBezTo>
                  <a:cubicBezTo>
                    <a:pt x="441133" y="377864"/>
                    <a:pt x="377876" y="441133"/>
                    <a:pt x="300115" y="441133"/>
                  </a:cubicBezTo>
                  <a:close/>
                  <a:moveTo>
                    <a:pt x="459394" y="98014"/>
                  </a:moveTo>
                  <a:cubicBezTo>
                    <a:pt x="435815" y="98014"/>
                    <a:pt x="416630" y="117198"/>
                    <a:pt x="416630" y="140777"/>
                  </a:cubicBezTo>
                  <a:cubicBezTo>
                    <a:pt x="416630" y="164356"/>
                    <a:pt x="435815" y="183541"/>
                    <a:pt x="459394" y="183541"/>
                  </a:cubicBezTo>
                  <a:cubicBezTo>
                    <a:pt x="482973" y="183541"/>
                    <a:pt x="502157" y="164356"/>
                    <a:pt x="502157" y="140777"/>
                  </a:cubicBezTo>
                  <a:cubicBezTo>
                    <a:pt x="502157" y="117198"/>
                    <a:pt x="482973" y="98014"/>
                    <a:pt x="459394" y="98014"/>
                  </a:cubicBezTo>
                  <a:close/>
                  <a:moveTo>
                    <a:pt x="459394" y="171536"/>
                  </a:moveTo>
                  <a:cubicBezTo>
                    <a:pt x="442430" y="171536"/>
                    <a:pt x="428635" y="157741"/>
                    <a:pt x="428635" y="140777"/>
                  </a:cubicBezTo>
                  <a:cubicBezTo>
                    <a:pt x="428635" y="123814"/>
                    <a:pt x="442430" y="110019"/>
                    <a:pt x="459394" y="110019"/>
                  </a:cubicBezTo>
                  <a:cubicBezTo>
                    <a:pt x="476357" y="110019"/>
                    <a:pt x="490152" y="123814"/>
                    <a:pt x="490152" y="140777"/>
                  </a:cubicBezTo>
                  <a:cubicBezTo>
                    <a:pt x="490152" y="157741"/>
                    <a:pt x="476357" y="171536"/>
                    <a:pt x="459394" y="171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32"/>
          <p:cNvGrpSpPr/>
          <p:nvPr/>
        </p:nvGrpSpPr>
        <p:grpSpPr>
          <a:xfrm>
            <a:off x="6870231" y="3954525"/>
            <a:ext cx="367146" cy="300342"/>
            <a:chOff x="6794031" y="3954525"/>
            <a:chExt cx="367146" cy="300342"/>
          </a:xfrm>
        </p:grpSpPr>
        <p:sp>
          <p:nvSpPr>
            <p:cNvPr id="531" name="Google Shape;531;p32"/>
            <p:cNvSpPr/>
            <p:nvPr/>
          </p:nvSpPr>
          <p:spPr>
            <a:xfrm>
              <a:off x="6797709" y="3958224"/>
              <a:ext cx="359807" cy="292957"/>
            </a:xfrm>
            <a:custGeom>
              <a:rect b="b" l="l" r="r" t="t"/>
              <a:pathLst>
                <a:path extrusionOk="0" h="585913" w="719614">
                  <a:moveTo>
                    <a:pt x="240990" y="585914"/>
                  </a:moveTo>
                  <a:cubicBezTo>
                    <a:pt x="231551" y="585914"/>
                    <a:pt x="222126" y="585914"/>
                    <a:pt x="212687" y="585914"/>
                  </a:cubicBezTo>
                  <a:cubicBezTo>
                    <a:pt x="208305" y="585178"/>
                    <a:pt x="203865" y="585487"/>
                    <a:pt x="199469" y="585458"/>
                  </a:cubicBezTo>
                  <a:cubicBezTo>
                    <a:pt x="181193" y="585340"/>
                    <a:pt x="163226" y="582736"/>
                    <a:pt x="145348" y="579308"/>
                  </a:cubicBezTo>
                  <a:cubicBezTo>
                    <a:pt x="126984" y="575791"/>
                    <a:pt x="108958" y="570995"/>
                    <a:pt x="91241" y="565007"/>
                  </a:cubicBezTo>
                  <a:cubicBezTo>
                    <a:pt x="76523" y="560034"/>
                    <a:pt x="62188" y="554105"/>
                    <a:pt x="48088" y="547572"/>
                  </a:cubicBezTo>
                  <a:cubicBezTo>
                    <a:pt x="32385" y="540290"/>
                    <a:pt x="17271" y="531948"/>
                    <a:pt x="2597" y="522796"/>
                  </a:cubicBezTo>
                  <a:cubicBezTo>
                    <a:pt x="2288" y="522605"/>
                    <a:pt x="1950" y="522443"/>
                    <a:pt x="1656" y="522208"/>
                  </a:cubicBezTo>
                  <a:cubicBezTo>
                    <a:pt x="803" y="521502"/>
                    <a:pt x="-343" y="520795"/>
                    <a:pt x="98" y="519530"/>
                  </a:cubicBezTo>
                  <a:cubicBezTo>
                    <a:pt x="583" y="518118"/>
                    <a:pt x="1891" y="518309"/>
                    <a:pt x="3156" y="518427"/>
                  </a:cubicBezTo>
                  <a:cubicBezTo>
                    <a:pt x="14462" y="519456"/>
                    <a:pt x="25798" y="520413"/>
                    <a:pt x="37149" y="520192"/>
                  </a:cubicBezTo>
                  <a:cubicBezTo>
                    <a:pt x="58233" y="519765"/>
                    <a:pt x="79140" y="517573"/>
                    <a:pt x="99769" y="512939"/>
                  </a:cubicBezTo>
                  <a:cubicBezTo>
                    <a:pt x="125072" y="507245"/>
                    <a:pt x="149229" y="498432"/>
                    <a:pt x="172210" y="486441"/>
                  </a:cubicBezTo>
                  <a:cubicBezTo>
                    <a:pt x="187045" y="478688"/>
                    <a:pt x="201160" y="469757"/>
                    <a:pt x="214657" y="459399"/>
                  </a:cubicBezTo>
                  <a:cubicBezTo>
                    <a:pt x="197675" y="458516"/>
                    <a:pt x="181414" y="455265"/>
                    <a:pt x="165887" y="448924"/>
                  </a:cubicBezTo>
                  <a:cubicBezTo>
                    <a:pt x="150552" y="442656"/>
                    <a:pt x="136482" y="434285"/>
                    <a:pt x="123970" y="423324"/>
                  </a:cubicBezTo>
                  <a:cubicBezTo>
                    <a:pt x="112266" y="413069"/>
                    <a:pt x="102136" y="401505"/>
                    <a:pt x="94034" y="388248"/>
                  </a:cubicBezTo>
                  <a:cubicBezTo>
                    <a:pt x="88580" y="379318"/>
                    <a:pt x="83934" y="369975"/>
                    <a:pt x="80625" y="360015"/>
                  </a:cubicBezTo>
                  <a:cubicBezTo>
                    <a:pt x="80449" y="359485"/>
                    <a:pt x="80258" y="358970"/>
                    <a:pt x="80125" y="358426"/>
                  </a:cubicBezTo>
                  <a:cubicBezTo>
                    <a:pt x="79464" y="355601"/>
                    <a:pt x="80567" y="354321"/>
                    <a:pt x="83404" y="354689"/>
                  </a:cubicBezTo>
                  <a:cubicBezTo>
                    <a:pt x="87345" y="355189"/>
                    <a:pt x="91256" y="355836"/>
                    <a:pt x="95225" y="356116"/>
                  </a:cubicBezTo>
                  <a:cubicBezTo>
                    <a:pt x="105473" y="356837"/>
                    <a:pt x="115692" y="356896"/>
                    <a:pt x="125925" y="355689"/>
                  </a:cubicBezTo>
                  <a:cubicBezTo>
                    <a:pt x="131071" y="355071"/>
                    <a:pt x="136129" y="354027"/>
                    <a:pt x="141319" y="353056"/>
                  </a:cubicBezTo>
                  <a:cubicBezTo>
                    <a:pt x="125866" y="349422"/>
                    <a:pt x="111575" y="343213"/>
                    <a:pt x="98151" y="335003"/>
                  </a:cubicBezTo>
                  <a:cubicBezTo>
                    <a:pt x="87536" y="328515"/>
                    <a:pt x="77847" y="320805"/>
                    <a:pt x="69260" y="311816"/>
                  </a:cubicBezTo>
                  <a:cubicBezTo>
                    <a:pt x="59983" y="302091"/>
                    <a:pt x="51984" y="291395"/>
                    <a:pt x="45515" y="279536"/>
                  </a:cubicBezTo>
                  <a:cubicBezTo>
                    <a:pt x="36443" y="262940"/>
                    <a:pt x="30812" y="245270"/>
                    <a:pt x="28489" y="226541"/>
                  </a:cubicBezTo>
                  <a:cubicBezTo>
                    <a:pt x="27783" y="220862"/>
                    <a:pt x="27166" y="215153"/>
                    <a:pt x="27239" y="209430"/>
                  </a:cubicBezTo>
                  <a:cubicBezTo>
                    <a:pt x="27298" y="205649"/>
                    <a:pt x="28798" y="204692"/>
                    <a:pt x="32165" y="206429"/>
                  </a:cubicBezTo>
                  <a:cubicBezTo>
                    <a:pt x="41472" y="211240"/>
                    <a:pt x="51102" y="215197"/>
                    <a:pt x="61218" y="217978"/>
                  </a:cubicBezTo>
                  <a:cubicBezTo>
                    <a:pt x="70774" y="220612"/>
                    <a:pt x="80464" y="222421"/>
                    <a:pt x="90653" y="222966"/>
                  </a:cubicBezTo>
                  <a:cubicBezTo>
                    <a:pt x="83081" y="217228"/>
                    <a:pt x="75979" y="211328"/>
                    <a:pt x="69628" y="204575"/>
                  </a:cubicBezTo>
                  <a:cubicBezTo>
                    <a:pt x="60982" y="195379"/>
                    <a:pt x="53543" y="185301"/>
                    <a:pt x="47338" y="174281"/>
                  </a:cubicBezTo>
                  <a:cubicBezTo>
                    <a:pt x="38619" y="158804"/>
                    <a:pt x="33032" y="142252"/>
                    <a:pt x="30297" y="124729"/>
                  </a:cubicBezTo>
                  <a:cubicBezTo>
                    <a:pt x="29445" y="119256"/>
                    <a:pt x="29121" y="113724"/>
                    <a:pt x="28754" y="108192"/>
                  </a:cubicBezTo>
                  <a:cubicBezTo>
                    <a:pt x="27739" y="93082"/>
                    <a:pt x="29665" y="78310"/>
                    <a:pt x="33370" y="63745"/>
                  </a:cubicBezTo>
                  <a:cubicBezTo>
                    <a:pt x="36384" y="51871"/>
                    <a:pt x="40751" y="40484"/>
                    <a:pt x="46912" y="29847"/>
                  </a:cubicBezTo>
                  <a:cubicBezTo>
                    <a:pt x="49058" y="26139"/>
                    <a:pt x="50558" y="26007"/>
                    <a:pt x="53322" y="29287"/>
                  </a:cubicBezTo>
                  <a:cubicBezTo>
                    <a:pt x="62938" y="40763"/>
                    <a:pt x="72892" y="51945"/>
                    <a:pt x="83713" y="62303"/>
                  </a:cubicBezTo>
                  <a:cubicBezTo>
                    <a:pt x="100210" y="78104"/>
                    <a:pt x="117706" y="92714"/>
                    <a:pt x="136496" y="105764"/>
                  </a:cubicBezTo>
                  <a:cubicBezTo>
                    <a:pt x="154904" y="118564"/>
                    <a:pt x="174195" y="129805"/>
                    <a:pt x="194382" y="139559"/>
                  </a:cubicBezTo>
                  <a:cubicBezTo>
                    <a:pt x="214392" y="149226"/>
                    <a:pt x="235050" y="157215"/>
                    <a:pt x="256369" y="163526"/>
                  </a:cubicBezTo>
                  <a:cubicBezTo>
                    <a:pt x="274307" y="168823"/>
                    <a:pt x="292479" y="172972"/>
                    <a:pt x="310946" y="175856"/>
                  </a:cubicBezTo>
                  <a:cubicBezTo>
                    <a:pt x="321429" y="177489"/>
                    <a:pt x="331971" y="178828"/>
                    <a:pt x="342572" y="179504"/>
                  </a:cubicBezTo>
                  <a:cubicBezTo>
                    <a:pt x="344969" y="179651"/>
                    <a:pt x="347336" y="180093"/>
                    <a:pt x="349747" y="180019"/>
                  </a:cubicBezTo>
                  <a:cubicBezTo>
                    <a:pt x="351600" y="179975"/>
                    <a:pt x="352541" y="179416"/>
                    <a:pt x="352114" y="177356"/>
                  </a:cubicBezTo>
                  <a:cubicBezTo>
                    <a:pt x="350173" y="168014"/>
                    <a:pt x="349291" y="158509"/>
                    <a:pt x="349277" y="149005"/>
                  </a:cubicBezTo>
                  <a:cubicBezTo>
                    <a:pt x="349262" y="142943"/>
                    <a:pt x="349482" y="136823"/>
                    <a:pt x="350218" y="130761"/>
                  </a:cubicBezTo>
                  <a:cubicBezTo>
                    <a:pt x="352408" y="112870"/>
                    <a:pt x="357466" y="95863"/>
                    <a:pt x="365700" y="79826"/>
                  </a:cubicBezTo>
                  <a:cubicBezTo>
                    <a:pt x="374536" y="62597"/>
                    <a:pt x="386445" y="47767"/>
                    <a:pt x="401045" y="35070"/>
                  </a:cubicBezTo>
                  <a:cubicBezTo>
                    <a:pt x="418806" y="19621"/>
                    <a:pt x="439141" y="9146"/>
                    <a:pt x="461901" y="3261"/>
                  </a:cubicBezTo>
                  <a:cubicBezTo>
                    <a:pt x="468987" y="1422"/>
                    <a:pt x="476192" y="436"/>
                    <a:pt x="483514" y="318"/>
                  </a:cubicBezTo>
                  <a:cubicBezTo>
                    <a:pt x="486102" y="274"/>
                    <a:pt x="488675" y="-123"/>
                    <a:pt x="491262" y="39"/>
                  </a:cubicBezTo>
                  <a:cubicBezTo>
                    <a:pt x="496011" y="39"/>
                    <a:pt x="500746" y="39"/>
                    <a:pt x="505495" y="39"/>
                  </a:cubicBezTo>
                  <a:cubicBezTo>
                    <a:pt x="524211" y="-315"/>
                    <a:pt x="541914" y="3996"/>
                    <a:pt x="558925" y="11588"/>
                  </a:cubicBezTo>
                  <a:cubicBezTo>
                    <a:pt x="575819" y="19136"/>
                    <a:pt x="590904" y="29273"/>
                    <a:pt x="603784" y="42602"/>
                  </a:cubicBezTo>
                  <a:cubicBezTo>
                    <a:pt x="605739" y="44633"/>
                    <a:pt x="607650" y="45221"/>
                    <a:pt x="610429" y="44618"/>
                  </a:cubicBezTo>
                  <a:cubicBezTo>
                    <a:pt x="628543" y="40690"/>
                    <a:pt x="646143" y="35158"/>
                    <a:pt x="663242" y="28022"/>
                  </a:cubicBezTo>
                  <a:cubicBezTo>
                    <a:pt x="674696" y="23241"/>
                    <a:pt x="685737" y="17679"/>
                    <a:pt x="696515" y="11559"/>
                  </a:cubicBezTo>
                  <a:cubicBezTo>
                    <a:pt x="697603" y="10941"/>
                    <a:pt x="698705" y="10352"/>
                    <a:pt x="699852" y="11235"/>
                  </a:cubicBezTo>
                  <a:cubicBezTo>
                    <a:pt x="701028" y="12132"/>
                    <a:pt x="700631" y="13412"/>
                    <a:pt x="700293" y="14560"/>
                  </a:cubicBezTo>
                  <a:cubicBezTo>
                    <a:pt x="697764" y="22932"/>
                    <a:pt x="693912" y="30729"/>
                    <a:pt x="689737" y="38350"/>
                  </a:cubicBezTo>
                  <a:cubicBezTo>
                    <a:pt x="684943" y="47075"/>
                    <a:pt x="679224" y="55270"/>
                    <a:pt x="672740" y="62818"/>
                  </a:cubicBezTo>
                  <a:cubicBezTo>
                    <a:pt x="669461" y="66628"/>
                    <a:pt x="666006" y="70292"/>
                    <a:pt x="662316" y="73690"/>
                  </a:cubicBezTo>
                  <a:cubicBezTo>
                    <a:pt x="658552" y="77133"/>
                    <a:pt x="654479" y="80135"/>
                    <a:pt x="650406" y="83180"/>
                  </a:cubicBezTo>
                  <a:cubicBezTo>
                    <a:pt x="646819" y="85858"/>
                    <a:pt x="643217" y="88521"/>
                    <a:pt x="639541" y="91096"/>
                  </a:cubicBezTo>
                  <a:cubicBezTo>
                    <a:pt x="647201" y="89551"/>
                    <a:pt x="654935" y="88433"/>
                    <a:pt x="662580" y="86770"/>
                  </a:cubicBezTo>
                  <a:cubicBezTo>
                    <a:pt x="680415" y="82871"/>
                    <a:pt x="697764" y="77472"/>
                    <a:pt x="714584" y="70351"/>
                  </a:cubicBezTo>
                  <a:cubicBezTo>
                    <a:pt x="716069" y="69718"/>
                    <a:pt x="717951" y="68276"/>
                    <a:pt x="719157" y="69733"/>
                  </a:cubicBezTo>
                  <a:cubicBezTo>
                    <a:pt x="720304" y="71116"/>
                    <a:pt x="719039" y="73131"/>
                    <a:pt x="718143" y="74558"/>
                  </a:cubicBezTo>
                  <a:cubicBezTo>
                    <a:pt x="714893" y="79723"/>
                    <a:pt x="711041" y="84475"/>
                    <a:pt x="707321" y="89301"/>
                  </a:cubicBezTo>
                  <a:cubicBezTo>
                    <a:pt x="697955" y="101497"/>
                    <a:pt x="687340" y="112576"/>
                    <a:pt x="676225" y="123169"/>
                  </a:cubicBezTo>
                  <a:cubicBezTo>
                    <a:pt x="668344" y="130688"/>
                    <a:pt x="659993" y="137720"/>
                    <a:pt x="651141" y="144091"/>
                  </a:cubicBezTo>
                  <a:cubicBezTo>
                    <a:pt x="648818" y="145768"/>
                    <a:pt x="647775" y="147651"/>
                    <a:pt x="647833" y="150564"/>
                  </a:cubicBezTo>
                  <a:cubicBezTo>
                    <a:pt x="647995" y="157685"/>
                    <a:pt x="647892" y="164806"/>
                    <a:pt x="647892" y="171927"/>
                  </a:cubicBezTo>
                  <a:cubicBezTo>
                    <a:pt x="647892" y="186817"/>
                    <a:pt x="646554" y="201603"/>
                    <a:pt x="644702" y="216374"/>
                  </a:cubicBezTo>
                  <a:cubicBezTo>
                    <a:pt x="641893" y="238620"/>
                    <a:pt x="637365" y="260498"/>
                    <a:pt x="631116" y="281993"/>
                  </a:cubicBezTo>
                  <a:cubicBezTo>
                    <a:pt x="625823" y="300208"/>
                    <a:pt x="619427" y="318054"/>
                    <a:pt x="611797" y="335430"/>
                  </a:cubicBezTo>
                  <a:cubicBezTo>
                    <a:pt x="600652" y="360794"/>
                    <a:pt x="587463" y="385056"/>
                    <a:pt x="571849" y="407949"/>
                  </a:cubicBezTo>
                  <a:cubicBezTo>
                    <a:pt x="562263" y="421999"/>
                    <a:pt x="551824" y="435403"/>
                    <a:pt x="540635" y="448232"/>
                  </a:cubicBezTo>
                  <a:cubicBezTo>
                    <a:pt x="534018" y="455824"/>
                    <a:pt x="527226" y="463283"/>
                    <a:pt x="520036" y="470301"/>
                  </a:cubicBezTo>
                  <a:cubicBezTo>
                    <a:pt x="504010" y="485911"/>
                    <a:pt x="487013" y="500404"/>
                    <a:pt x="468664" y="513277"/>
                  </a:cubicBezTo>
                  <a:cubicBezTo>
                    <a:pt x="450241" y="526224"/>
                    <a:pt x="430907" y="537597"/>
                    <a:pt x="410573" y="547234"/>
                  </a:cubicBezTo>
                  <a:cubicBezTo>
                    <a:pt x="389327" y="557312"/>
                    <a:pt x="367332" y="565448"/>
                    <a:pt x="344630" y="571687"/>
                  </a:cubicBezTo>
                  <a:cubicBezTo>
                    <a:pt x="325972" y="576807"/>
                    <a:pt x="307035" y="580455"/>
                    <a:pt x="287907" y="583177"/>
                  </a:cubicBezTo>
                  <a:cubicBezTo>
                    <a:pt x="277571" y="584649"/>
                    <a:pt x="267161" y="585016"/>
                    <a:pt x="256737" y="585458"/>
                  </a:cubicBezTo>
                  <a:cubicBezTo>
                    <a:pt x="251458" y="585649"/>
                    <a:pt x="246209" y="585266"/>
                    <a:pt x="240990" y="5859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6794031" y="3954525"/>
              <a:ext cx="367146" cy="300342"/>
            </a:xfrm>
            <a:custGeom>
              <a:rect b="b" l="l" r="r" t="t"/>
              <a:pathLst>
                <a:path extrusionOk="0" h="600684" w="734291">
                  <a:moveTo>
                    <a:pt x="732145" y="72394"/>
                  </a:moveTo>
                  <a:cubicBezTo>
                    <a:pt x="730380" y="70261"/>
                    <a:pt x="726411" y="67216"/>
                    <a:pt x="719500" y="70702"/>
                  </a:cubicBezTo>
                  <a:cubicBezTo>
                    <a:pt x="719339" y="70776"/>
                    <a:pt x="719192" y="70864"/>
                    <a:pt x="719045" y="70923"/>
                  </a:cubicBezTo>
                  <a:cubicBezTo>
                    <a:pt x="705400" y="76705"/>
                    <a:pt x="690962" y="81472"/>
                    <a:pt x="676024" y="85150"/>
                  </a:cubicBezTo>
                  <a:cubicBezTo>
                    <a:pt x="679214" y="82120"/>
                    <a:pt x="682376" y="78780"/>
                    <a:pt x="685640" y="74984"/>
                  </a:cubicBezTo>
                  <a:cubicBezTo>
                    <a:pt x="692521" y="66980"/>
                    <a:pt x="698534" y="58329"/>
                    <a:pt x="703504" y="49266"/>
                  </a:cubicBezTo>
                  <a:cubicBezTo>
                    <a:pt x="707400" y="42174"/>
                    <a:pt x="711767" y="33626"/>
                    <a:pt x="714663" y="24034"/>
                  </a:cubicBezTo>
                  <a:cubicBezTo>
                    <a:pt x="716472" y="18031"/>
                    <a:pt x="714031" y="14588"/>
                    <a:pt x="711678" y="12764"/>
                  </a:cubicBezTo>
                  <a:cubicBezTo>
                    <a:pt x="709385" y="10984"/>
                    <a:pt x="705533" y="9512"/>
                    <a:pt x="700225" y="12514"/>
                  </a:cubicBezTo>
                  <a:cubicBezTo>
                    <a:pt x="688977" y="18914"/>
                    <a:pt x="678362" y="24166"/>
                    <a:pt x="667761" y="28595"/>
                  </a:cubicBezTo>
                  <a:cubicBezTo>
                    <a:pt x="651132" y="35524"/>
                    <a:pt x="633827" y="40968"/>
                    <a:pt x="616330" y="44764"/>
                  </a:cubicBezTo>
                  <a:cubicBezTo>
                    <a:pt x="603318" y="31317"/>
                    <a:pt x="587483" y="20370"/>
                    <a:pt x="569266" y="12234"/>
                  </a:cubicBezTo>
                  <a:cubicBezTo>
                    <a:pt x="550108" y="3671"/>
                    <a:pt x="531583" y="-316"/>
                    <a:pt x="512837" y="37"/>
                  </a:cubicBezTo>
                  <a:lnTo>
                    <a:pt x="498810" y="37"/>
                  </a:lnTo>
                  <a:cubicBezTo>
                    <a:pt x="496854" y="-66"/>
                    <a:pt x="495002" y="67"/>
                    <a:pt x="493370" y="170"/>
                  </a:cubicBezTo>
                  <a:cubicBezTo>
                    <a:pt x="492488" y="229"/>
                    <a:pt x="491620" y="302"/>
                    <a:pt x="490738" y="302"/>
                  </a:cubicBezTo>
                  <a:cubicBezTo>
                    <a:pt x="482931" y="420"/>
                    <a:pt x="475080" y="1479"/>
                    <a:pt x="467390" y="3480"/>
                  </a:cubicBezTo>
                  <a:cubicBezTo>
                    <a:pt x="443351" y="9704"/>
                    <a:pt x="421870" y="20929"/>
                    <a:pt x="403550" y="36863"/>
                  </a:cubicBezTo>
                  <a:cubicBezTo>
                    <a:pt x="387994" y="50384"/>
                    <a:pt x="375526" y="66186"/>
                    <a:pt x="366484" y="83811"/>
                  </a:cubicBezTo>
                  <a:cubicBezTo>
                    <a:pt x="358045" y="100260"/>
                    <a:pt x="352575" y="118239"/>
                    <a:pt x="350252" y="137219"/>
                  </a:cubicBezTo>
                  <a:cubicBezTo>
                    <a:pt x="349561" y="142868"/>
                    <a:pt x="349238" y="148959"/>
                    <a:pt x="349252" y="156375"/>
                  </a:cubicBezTo>
                  <a:cubicBezTo>
                    <a:pt x="349267" y="164334"/>
                    <a:pt x="349855" y="172103"/>
                    <a:pt x="351031" y="179562"/>
                  </a:cubicBezTo>
                  <a:cubicBezTo>
                    <a:pt x="350811" y="179547"/>
                    <a:pt x="350590" y="179532"/>
                    <a:pt x="350370" y="179518"/>
                  </a:cubicBezTo>
                  <a:cubicBezTo>
                    <a:pt x="341077" y="178915"/>
                    <a:pt x="331241" y="177782"/>
                    <a:pt x="319405" y="175928"/>
                  </a:cubicBezTo>
                  <a:cubicBezTo>
                    <a:pt x="301659" y="173162"/>
                    <a:pt x="283619" y="169086"/>
                    <a:pt x="265784" y="163805"/>
                  </a:cubicBezTo>
                  <a:cubicBezTo>
                    <a:pt x="244994" y="157655"/>
                    <a:pt x="224513" y="149739"/>
                    <a:pt x="204899" y="140279"/>
                  </a:cubicBezTo>
                  <a:cubicBezTo>
                    <a:pt x="185036" y="130686"/>
                    <a:pt x="165907" y="119519"/>
                    <a:pt x="148014" y="107072"/>
                  </a:cubicBezTo>
                  <a:cubicBezTo>
                    <a:pt x="130414" y="94831"/>
                    <a:pt x="112947" y="80457"/>
                    <a:pt x="96127" y="64332"/>
                  </a:cubicBezTo>
                  <a:cubicBezTo>
                    <a:pt x="86967" y="55563"/>
                    <a:pt x="77484" y="45249"/>
                    <a:pt x="66310" y="31920"/>
                  </a:cubicBezTo>
                  <a:cubicBezTo>
                    <a:pt x="65075" y="30448"/>
                    <a:pt x="61796" y="26520"/>
                    <a:pt x="56621" y="26976"/>
                  </a:cubicBezTo>
                  <a:cubicBezTo>
                    <a:pt x="51445" y="27418"/>
                    <a:pt x="48887" y="31846"/>
                    <a:pt x="47917" y="33509"/>
                  </a:cubicBezTo>
                  <a:cubicBezTo>
                    <a:pt x="41741" y="44161"/>
                    <a:pt x="36919" y="56196"/>
                    <a:pt x="33611" y="69290"/>
                  </a:cubicBezTo>
                  <a:cubicBezTo>
                    <a:pt x="29376" y="85989"/>
                    <a:pt x="27803" y="101275"/>
                    <a:pt x="28788" y="116032"/>
                  </a:cubicBezTo>
                  <a:lnTo>
                    <a:pt x="28891" y="117548"/>
                  </a:lnTo>
                  <a:cubicBezTo>
                    <a:pt x="29229" y="122638"/>
                    <a:pt x="29582" y="127920"/>
                    <a:pt x="30405" y="133217"/>
                  </a:cubicBezTo>
                  <a:cubicBezTo>
                    <a:pt x="33317" y="151828"/>
                    <a:pt x="39330" y="169337"/>
                    <a:pt x="48299" y="185241"/>
                  </a:cubicBezTo>
                  <a:cubicBezTo>
                    <a:pt x="54739" y="196673"/>
                    <a:pt x="62590" y="207354"/>
                    <a:pt x="71647" y="216962"/>
                  </a:cubicBezTo>
                  <a:cubicBezTo>
                    <a:pt x="72309" y="217668"/>
                    <a:pt x="72970" y="218359"/>
                    <a:pt x="73661" y="219051"/>
                  </a:cubicBezTo>
                  <a:cubicBezTo>
                    <a:pt x="72632" y="218786"/>
                    <a:pt x="71588" y="218506"/>
                    <a:pt x="70530" y="218227"/>
                  </a:cubicBezTo>
                  <a:cubicBezTo>
                    <a:pt x="61370" y="215711"/>
                    <a:pt x="52327" y="212106"/>
                    <a:pt x="42903" y="207237"/>
                  </a:cubicBezTo>
                  <a:cubicBezTo>
                    <a:pt x="37830" y="204618"/>
                    <a:pt x="34199" y="205589"/>
                    <a:pt x="32067" y="206883"/>
                  </a:cubicBezTo>
                  <a:cubicBezTo>
                    <a:pt x="29920" y="208178"/>
                    <a:pt x="27347" y="210915"/>
                    <a:pt x="27259" y="216667"/>
                  </a:cubicBezTo>
                  <a:cubicBezTo>
                    <a:pt x="27171" y="223009"/>
                    <a:pt x="27862" y="229100"/>
                    <a:pt x="28568" y="234793"/>
                  </a:cubicBezTo>
                  <a:cubicBezTo>
                    <a:pt x="31008" y="254464"/>
                    <a:pt x="37022" y="273179"/>
                    <a:pt x="46432" y="290408"/>
                  </a:cubicBezTo>
                  <a:cubicBezTo>
                    <a:pt x="53004" y="302443"/>
                    <a:pt x="61370" y="313815"/>
                    <a:pt x="71309" y="324232"/>
                  </a:cubicBezTo>
                  <a:cubicBezTo>
                    <a:pt x="80145" y="333501"/>
                    <a:pt x="90364" y="341711"/>
                    <a:pt x="101685" y="348626"/>
                  </a:cubicBezTo>
                  <a:cubicBezTo>
                    <a:pt x="106552" y="351598"/>
                    <a:pt x="111418" y="354261"/>
                    <a:pt x="116314" y="356629"/>
                  </a:cubicBezTo>
                  <a:cubicBezTo>
                    <a:pt x="112124" y="356629"/>
                    <a:pt x="107743" y="356453"/>
                    <a:pt x="103111" y="356129"/>
                  </a:cubicBezTo>
                  <a:cubicBezTo>
                    <a:pt x="100465" y="355938"/>
                    <a:pt x="97789" y="355570"/>
                    <a:pt x="94966" y="355188"/>
                  </a:cubicBezTo>
                  <a:cubicBezTo>
                    <a:pt x="93878" y="355041"/>
                    <a:pt x="92790" y="354893"/>
                    <a:pt x="91702" y="354746"/>
                  </a:cubicBezTo>
                  <a:cubicBezTo>
                    <a:pt x="86541" y="354084"/>
                    <a:pt x="83645" y="356350"/>
                    <a:pt x="82365" y="357777"/>
                  </a:cubicBezTo>
                  <a:cubicBezTo>
                    <a:pt x="81086" y="359204"/>
                    <a:pt x="79116" y="362353"/>
                    <a:pt x="80322" y="367473"/>
                  </a:cubicBezTo>
                  <a:cubicBezTo>
                    <a:pt x="80469" y="368120"/>
                    <a:pt x="80675" y="368767"/>
                    <a:pt x="80895" y="369400"/>
                  </a:cubicBezTo>
                  <a:lnTo>
                    <a:pt x="80998" y="369694"/>
                  </a:lnTo>
                  <a:cubicBezTo>
                    <a:pt x="84262" y="379522"/>
                    <a:pt x="88879" y="389262"/>
                    <a:pt x="95113" y="399458"/>
                  </a:cubicBezTo>
                  <a:cubicBezTo>
                    <a:pt x="103229" y="412729"/>
                    <a:pt x="113786" y="425102"/>
                    <a:pt x="126474" y="436225"/>
                  </a:cubicBezTo>
                  <a:cubicBezTo>
                    <a:pt x="139119" y="447304"/>
                    <a:pt x="153910" y="456352"/>
                    <a:pt x="170450" y="463105"/>
                  </a:cubicBezTo>
                  <a:cubicBezTo>
                    <a:pt x="180507" y="467210"/>
                    <a:pt x="190946" y="470168"/>
                    <a:pt x="202032" y="472021"/>
                  </a:cubicBezTo>
                  <a:cubicBezTo>
                    <a:pt x="193755" y="477524"/>
                    <a:pt x="185183" y="482585"/>
                    <a:pt x="176155" y="487308"/>
                  </a:cubicBezTo>
                  <a:cubicBezTo>
                    <a:pt x="153924" y="498901"/>
                    <a:pt x="130165" y="507597"/>
                    <a:pt x="105508" y="513158"/>
                  </a:cubicBezTo>
                  <a:cubicBezTo>
                    <a:pt x="86276" y="517484"/>
                    <a:pt x="66280" y="519794"/>
                    <a:pt x="44358" y="520235"/>
                  </a:cubicBezTo>
                  <a:cubicBezTo>
                    <a:pt x="33552" y="520456"/>
                    <a:pt x="22495" y="519543"/>
                    <a:pt x="11042" y="518484"/>
                  </a:cubicBezTo>
                  <a:cubicBezTo>
                    <a:pt x="3661" y="517778"/>
                    <a:pt x="1220" y="522471"/>
                    <a:pt x="514" y="524516"/>
                  </a:cubicBezTo>
                  <a:cubicBezTo>
                    <a:pt x="-265" y="526767"/>
                    <a:pt x="-838" y="531137"/>
                    <a:pt x="4117" y="535110"/>
                  </a:cubicBezTo>
                  <a:lnTo>
                    <a:pt x="4308" y="535271"/>
                  </a:lnTo>
                  <a:cubicBezTo>
                    <a:pt x="4999" y="535845"/>
                    <a:pt x="5631" y="536213"/>
                    <a:pt x="6057" y="536448"/>
                  </a:cubicBezTo>
                  <a:cubicBezTo>
                    <a:pt x="21495" y="546085"/>
                    <a:pt x="37066" y="554560"/>
                    <a:pt x="52357" y="561666"/>
                  </a:cubicBezTo>
                  <a:cubicBezTo>
                    <a:pt x="67839" y="568846"/>
                    <a:pt x="82204" y="574657"/>
                    <a:pt x="96260" y="579395"/>
                  </a:cubicBezTo>
                  <a:cubicBezTo>
                    <a:pt x="114447" y="585530"/>
                    <a:pt x="132973" y="590429"/>
                    <a:pt x="151322" y="593946"/>
                  </a:cubicBezTo>
                  <a:cubicBezTo>
                    <a:pt x="173450" y="598183"/>
                    <a:pt x="190564" y="600125"/>
                    <a:pt x="206781" y="600228"/>
                  </a:cubicBezTo>
                  <a:cubicBezTo>
                    <a:pt x="207913" y="600228"/>
                    <a:pt x="209045" y="600213"/>
                    <a:pt x="210178" y="600213"/>
                  </a:cubicBezTo>
                  <a:cubicBezTo>
                    <a:pt x="213251" y="600169"/>
                    <a:pt x="216162" y="600140"/>
                    <a:pt x="218808" y="600581"/>
                  </a:cubicBezTo>
                  <a:cubicBezTo>
                    <a:pt x="219220" y="600655"/>
                    <a:pt x="219632" y="600684"/>
                    <a:pt x="220043" y="600684"/>
                  </a:cubicBezTo>
                  <a:lnTo>
                    <a:pt x="248346" y="600684"/>
                  </a:lnTo>
                  <a:cubicBezTo>
                    <a:pt x="248655" y="600684"/>
                    <a:pt x="248949" y="600669"/>
                    <a:pt x="249258" y="600625"/>
                  </a:cubicBezTo>
                  <a:cubicBezTo>
                    <a:pt x="252110" y="600272"/>
                    <a:pt x="255110" y="600272"/>
                    <a:pt x="258271" y="600272"/>
                  </a:cubicBezTo>
                  <a:cubicBezTo>
                    <a:pt x="260256" y="600272"/>
                    <a:pt x="262285" y="600272"/>
                    <a:pt x="264372" y="600184"/>
                  </a:cubicBezTo>
                  <a:lnTo>
                    <a:pt x="265946" y="600125"/>
                  </a:lnTo>
                  <a:cubicBezTo>
                    <a:pt x="275841" y="599713"/>
                    <a:pt x="286089" y="599301"/>
                    <a:pt x="296263" y="597845"/>
                  </a:cubicBezTo>
                  <a:cubicBezTo>
                    <a:pt x="317318" y="594843"/>
                    <a:pt x="336181" y="591033"/>
                    <a:pt x="353898" y="586163"/>
                  </a:cubicBezTo>
                  <a:cubicBezTo>
                    <a:pt x="376997" y="579821"/>
                    <a:pt x="399595" y="571450"/>
                    <a:pt x="421046" y="561269"/>
                  </a:cubicBezTo>
                  <a:cubicBezTo>
                    <a:pt x="441322" y="551647"/>
                    <a:pt x="461229" y="540009"/>
                    <a:pt x="480211" y="526679"/>
                  </a:cubicBezTo>
                  <a:cubicBezTo>
                    <a:pt x="498045" y="514159"/>
                    <a:pt x="515145" y="499858"/>
                    <a:pt x="532494" y="482953"/>
                  </a:cubicBezTo>
                  <a:cubicBezTo>
                    <a:pt x="538875" y="476729"/>
                    <a:pt x="545359" y="469785"/>
                    <a:pt x="553505" y="460457"/>
                  </a:cubicBezTo>
                  <a:cubicBezTo>
                    <a:pt x="565032" y="447245"/>
                    <a:pt x="575706" y="433459"/>
                    <a:pt x="585248" y="419482"/>
                  </a:cubicBezTo>
                  <a:cubicBezTo>
                    <a:pt x="600583" y="397016"/>
                    <a:pt x="614257" y="372210"/>
                    <a:pt x="625858" y="345771"/>
                  </a:cubicBezTo>
                  <a:cubicBezTo>
                    <a:pt x="633400" y="328587"/>
                    <a:pt x="640017" y="310299"/>
                    <a:pt x="645501" y="291437"/>
                  </a:cubicBezTo>
                  <a:cubicBezTo>
                    <a:pt x="651838" y="269663"/>
                    <a:pt x="656484" y="247211"/>
                    <a:pt x="659321" y="224671"/>
                  </a:cubicBezTo>
                  <a:cubicBezTo>
                    <a:pt x="661542" y="207104"/>
                    <a:pt x="662571" y="192700"/>
                    <a:pt x="662571" y="179312"/>
                  </a:cubicBezTo>
                  <a:cubicBezTo>
                    <a:pt x="662571" y="177340"/>
                    <a:pt x="662585" y="175354"/>
                    <a:pt x="662585" y="173383"/>
                  </a:cubicBezTo>
                  <a:cubicBezTo>
                    <a:pt x="662615" y="168277"/>
                    <a:pt x="662630" y="163010"/>
                    <a:pt x="662512" y="157772"/>
                  </a:cubicBezTo>
                  <a:cubicBezTo>
                    <a:pt x="662512" y="157713"/>
                    <a:pt x="662512" y="157669"/>
                    <a:pt x="662512" y="157625"/>
                  </a:cubicBezTo>
                  <a:cubicBezTo>
                    <a:pt x="662571" y="157566"/>
                    <a:pt x="662659" y="157508"/>
                    <a:pt x="662762" y="157434"/>
                  </a:cubicBezTo>
                  <a:cubicBezTo>
                    <a:pt x="671613" y="151049"/>
                    <a:pt x="680302" y="143795"/>
                    <a:pt x="688624" y="135865"/>
                  </a:cubicBezTo>
                  <a:cubicBezTo>
                    <a:pt x="701872" y="123212"/>
                    <a:pt x="712002" y="112192"/>
                    <a:pt x="720471" y="101158"/>
                  </a:cubicBezTo>
                  <a:cubicBezTo>
                    <a:pt x="721147" y="100290"/>
                    <a:pt x="721823" y="99422"/>
                    <a:pt x="722485" y="98539"/>
                  </a:cubicBezTo>
                  <a:cubicBezTo>
                    <a:pt x="725602" y="94522"/>
                    <a:pt x="728822" y="90373"/>
                    <a:pt x="731674" y="85842"/>
                  </a:cubicBezTo>
                  <a:cubicBezTo>
                    <a:pt x="734997" y="80560"/>
                    <a:pt x="735159" y="76043"/>
                    <a:pt x="732145" y="72394"/>
                  </a:cubicBezTo>
                  <a:close/>
                  <a:moveTo>
                    <a:pt x="708811" y="92168"/>
                  </a:moveTo>
                  <a:cubicBezTo>
                    <a:pt x="700813" y="102585"/>
                    <a:pt x="691168" y="113090"/>
                    <a:pt x="678479" y="125198"/>
                  </a:cubicBezTo>
                  <a:cubicBezTo>
                    <a:pt x="670657" y="132672"/>
                    <a:pt x="662468" y="139499"/>
                    <a:pt x="654161" y="145487"/>
                  </a:cubicBezTo>
                  <a:cubicBezTo>
                    <a:pt x="649823" y="148621"/>
                    <a:pt x="647691" y="152858"/>
                    <a:pt x="647809" y="158111"/>
                  </a:cubicBezTo>
                  <a:cubicBezTo>
                    <a:pt x="647927" y="163142"/>
                    <a:pt x="647897" y="168307"/>
                    <a:pt x="647883" y="173309"/>
                  </a:cubicBezTo>
                  <a:cubicBezTo>
                    <a:pt x="647868" y="175310"/>
                    <a:pt x="647868" y="177296"/>
                    <a:pt x="647868" y="179297"/>
                  </a:cubicBezTo>
                  <a:cubicBezTo>
                    <a:pt x="647868" y="192053"/>
                    <a:pt x="646868" y="205883"/>
                    <a:pt x="644736" y="222817"/>
                  </a:cubicBezTo>
                  <a:cubicBezTo>
                    <a:pt x="641987" y="244577"/>
                    <a:pt x="637502" y="266279"/>
                    <a:pt x="631386" y="287303"/>
                  </a:cubicBezTo>
                  <a:cubicBezTo>
                    <a:pt x="626078" y="305562"/>
                    <a:pt x="619697" y="323232"/>
                    <a:pt x="612404" y="339828"/>
                  </a:cubicBezTo>
                  <a:cubicBezTo>
                    <a:pt x="601157" y="365428"/>
                    <a:pt x="587939" y="389439"/>
                    <a:pt x="573104" y="411155"/>
                  </a:cubicBezTo>
                  <a:cubicBezTo>
                    <a:pt x="563885" y="424646"/>
                    <a:pt x="553564" y="437976"/>
                    <a:pt x="542419" y="450747"/>
                  </a:cubicBezTo>
                  <a:cubicBezTo>
                    <a:pt x="534553" y="459766"/>
                    <a:pt x="528319" y="466445"/>
                    <a:pt x="522232" y="472389"/>
                  </a:cubicBezTo>
                  <a:cubicBezTo>
                    <a:pt x="505456" y="488750"/>
                    <a:pt x="488944" y="502550"/>
                    <a:pt x="471771" y="514615"/>
                  </a:cubicBezTo>
                  <a:cubicBezTo>
                    <a:pt x="453466" y="527474"/>
                    <a:pt x="434279" y="538685"/>
                    <a:pt x="414754" y="547954"/>
                  </a:cubicBezTo>
                  <a:cubicBezTo>
                    <a:pt x="394067" y="557767"/>
                    <a:pt x="372292" y="565844"/>
                    <a:pt x="350017" y="571950"/>
                  </a:cubicBezTo>
                  <a:cubicBezTo>
                    <a:pt x="332903" y="576644"/>
                    <a:pt x="314642" y="580351"/>
                    <a:pt x="294205" y="583250"/>
                  </a:cubicBezTo>
                  <a:cubicBezTo>
                    <a:pt x="284751" y="584588"/>
                    <a:pt x="275326" y="584986"/>
                    <a:pt x="265343" y="585398"/>
                  </a:cubicBezTo>
                  <a:lnTo>
                    <a:pt x="263755" y="585456"/>
                  </a:lnTo>
                  <a:cubicBezTo>
                    <a:pt x="261976" y="585530"/>
                    <a:pt x="260182" y="585530"/>
                    <a:pt x="258271" y="585530"/>
                  </a:cubicBezTo>
                  <a:cubicBezTo>
                    <a:pt x="254948" y="585530"/>
                    <a:pt x="251493" y="585530"/>
                    <a:pt x="247905" y="585942"/>
                  </a:cubicBezTo>
                  <a:lnTo>
                    <a:pt x="220631" y="585942"/>
                  </a:lnTo>
                  <a:cubicBezTo>
                    <a:pt x="216912" y="585383"/>
                    <a:pt x="213398" y="585427"/>
                    <a:pt x="210001" y="585471"/>
                  </a:cubicBezTo>
                  <a:cubicBezTo>
                    <a:pt x="208957" y="585486"/>
                    <a:pt x="207913" y="585501"/>
                    <a:pt x="206884" y="585486"/>
                  </a:cubicBezTo>
                  <a:cubicBezTo>
                    <a:pt x="191593" y="585383"/>
                    <a:pt x="175302" y="583529"/>
                    <a:pt x="154086" y="579468"/>
                  </a:cubicBezTo>
                  <a:cubicBezTo>
                    <a:pt x="136384" y="576084"/>
                    <a:pt x="118520" y="571362"/>
                    <a:pt x="100950" y="565432"/>
                  </a:cubicBezTo>
                  <a:cubicBezTo>
                    <a:pt x="87409" y="560857"/>
                    <a:pt x="73529" y="555251"/>
                    <a:pt x="58532" y="548292"/>
                  </a:cubicBezTo>
                  <a:cubicBezTo>
                    <a:pt x="49799" y="544246"/>
                    <a:pt x="40962" y="539715"/>
                    <a:pt x="32111" y="534771"/>
                  </a:cubicBezTo>
                  <a:cubicBezTo>
                    <a:pt x="36287" y="534948"/>
                    <a:pt x="40462" y="535021"/>
                    <a:pt x="44653" y="534933"/>
                  </a:cubicBezTo>
                  <a:cubicBezTo>
                    <a:pt x="67574" y="534477"/>
                    <a:pt x="88526" y="532049"/>
                    <a:pt x="108728" y="527503"/>
                  </a:cubicBezTo>
                  <a:cubicBezTo>
                    <a:pt x="134619" y="521677"/>
                    <a:pt x="159600" y="512540"/>
                    <a:pt x="182948" y="500343"/>
                  </a:cubicBezTo>
                  <a:cubicBezTo>
                    <a:pt x="198504" y="492222"/>
                    <a:pt x="212736" y="483144"/>
                    <a:pt x="226468" y="472610"/>
                  </a:cubicBezTo>
                  <a:cubicBezTo>
                    <a:pt x="228909" y="470727"/>
                    <a:pt x="229924" y="467534"/>
                    <a:pt x="229012" y="464591"/>
                  </a:cubicBezTo>
                  <a:cubicBezTo>
                    <a:pt x="228100" y="461649"/>
                    <a:pt x="225439" y="459589"/>
                    <a:pt x="222366" y="459427"/>
                  </a:cubicBezTo>
                  <a:cubicBezTo>
                    <a:pt x="205384" y="458559"/>
                    <a:pt x="190226" y="455308"/>
                    <a:pt x="175993" y="449496"/>
                  </a:cubicBezTo>
                  <a:cubicBezTo>
                    <a:pt x="160967" y="443361"/>
                    <a:pt x="147558" y="435166"/>
                    <a:pt x="136149" y="425176"/>
                  </a:cubicBezTo>
                  <a:cubicBezTo>
                    <a:pt x="124416" y="414892"/>
                    <a:pt x="115079" y="403975"/>
                    <a:pt x="107625" y="391793"/>
                  </a:cubicBezTo>
                  <a:cubicBezTo>
                    <a:pt x="103097" y="384407"/>
                    <a:pt x="99538" y="377330"/>
                    <a:pt x="96804" y="370298"/>
                  </a:cubicBezTo>
                  <a:cubicBezTo>
                    <a:pt x="98509" y="370518"/>
                    <a:pt x="100259" y="370695"/>
                    <a:pt x="102038" y="370827"/>
                  </a:cubicBezTo>
                  <a:cubicBezTo>
                    <a:pt x="113933" y="371666"/>
                    <a:pt x="124430" y="371519"/>
                    <a:pt x="134120" y="370356"/>
                  </a:cubicBezTo>
                  <a:cubicBezTo>
                    <a:pt x="138692" y="369812"/>
                    <a:pt x="143177" y="368944"/>
                    <a:pt x="147514" y="368120"/>
                  </a:cubicBezTo>
                  <a:lnTo>
                    <a:pt x="150028" y="367635"/>
                  </a:lnTo>
                  <a:cubicBezTo>
                    <a:pt x="153439" y="366987"/>
                    <a:pt x="155939" y="364045"/>
                    <a:pt x="156012" y="360573"/>
                  </a:cubicBezTo>
                  <a:cubicBezTo>
                    <a:pt x="156086" y="357100"/>
                    <a:pt x="153733" y="354040"/>
                    <a:pt x="150352" y="353246"/>
                  </a:cubicBezTo>
                  <a:cubicBezTo>
                    <a:pt x="136207" y="349920"/>
                    <a:pt x="122784" y="344300"/>
                    <a:pt x="109331" y="336076"/>
                  </a:cubicBezTo>
                  <a:cubicBezTo>
                    <a:pt x="99112" y="329838"/>
                    <a:pt x="89893" y="322437"/>
                    <a:pt x="81939" y="314080"/>
                  </a:cubicBezTo>
                  <a:cubicBezTo>
                    <a:pt x="72882" y="304591"/>
                    <a:pt x="65281" y="294248"/>
                    <a:pt x="59326" y="283345"/>
                  </a:cubicBezTo>
                  <a:cubicBezTo>
                    <a:pt x="50798" y="267750"/>
                    <a:pt x="45358" y="250801"/>
                    <a:pt x="43138" y="232969"/>
                  </a:cubicBezTo>
                  <a:cubicBezTo>
                    <a:pt x="42741" y="229821"/>
                    <a:pt x="42359" y="226554"/>
                    <a:pt x="42138" y="223273"/>
                  </a:cubicBezTo>
                  <a:cubicBezTo>
                    <a:pt x="50372" y="227158"/>
                    <a:pt x="58429" y="230159"/>
                    <a:pt x="66619" y="232410"/>
                  </a:cubicBezTo>
                  <a:cubicBezTo>
                    <a:pt x="77513" y="235411"/>
                    <a:pt x="87658" y="237118"/>
                    <a:pt x="97612" y="237648"/>
                  </a:cubicBezTo>
                  <a:cubicBezTo>
                    <a:pt x="100818" y="237839"/>
                    <a:pt x="103802" y="235867"/>
                    <a:pt x="104905" y="232822"/>
                  </a:cubicBezTo>
                  <a:cubicBezTo>
                    <a:pt x="106008" y="229791"/>
                    <a:pt x="105008" y="226378"/>
                    <a:pt x="102435" y="224436"/>
                  </a:cubicBezTo>
                  <a:cubicBezTo>
                    <a:pt x="93819" y="217918"/>
                    <a:pt x="87629" y="212489"/>
                    <a:pt x="82321" y="206869"/>
                  </a:cubicBezTo>
                  <a:cubicBezTo>
                    <a:pt x="74088" y="198129"/>
                    <a:pt x="66942" y="188419"/>
                    <a:pt x="61076" y="178017"/>
                  </a:cubicBezTo>
                  <a:cubicBezTo>
                    <a:pt x="52974" y="163643"/>
                    <a:pt x="47534" y="147812"/>
                    <a:pt x="44902" y="130936"/>
                  </a:cubicBezTo>
                  <a:cubicBezTo>
                    <a:pt x="44182" y="126287"/>
                    <a:pt x="43859" y="121564"/>
                    <a:pt x="43535" y="116562"/>
                  </a:cubicBezTo>
                  <a:lnTo>
                    <a:pt x="43432" y="115032"/>
                  </a:lnTo>
                  <a:cubicBezTo>
                    <a:pt x="42550" y="101849"/>
                    <a:pt x="43991" y="88063"/>
                    <a:pt x="47828" y="72895"/>
                  </a:cubicBezTo>
                  <a:cubicBezTo>
                    <a:pt x="50372" y="62875"/>
                    <a:pt x="53857" y="53577"/>
                    <a:pt x="58238" y="45176"/>
                  </a:cubicBezTo>
                  <a:cubicBezTo>
                    <a:pt x="68398" y="57123"/>
                    <a:pt x="77278" y="66656"/>
                    <a:pt x="85953" y="74969"/>
                  </a:cubicBezTo>
                  <a:cubicBezTo>
                    <a:pt x="103332" y="91609"/>
                    <a:pt x="121387" y="106484"/>
                    <a:pt x="139618" y="119166"/>
                  </a:cubicBezTo>
                  <a:cubicBezTo>
                    <a:pt x="158129" y="132040"/>
                    <a:pt x="177949" y="143604"/>
                    <a:pt x="198504" y="153535"/>
                  </a:cubicBezTo>
                  <a:cubicBezTo>
                    <a:pt x="218823" y="163348"/>
                    <a:pt x="240054" y="171558"/>
                    <a:pt x="261608" y="177929"/>
                  </a:cubicBezTo>
                  <a:cubicBezTo>
                    <a:pt x="280075" y="183387"/>
                    <a:pt x="298748" y="187610"/>
                    <a:pt x="317141" y="190479"/>
                  </a:cubicBezTo>
                  <a:cubicBezTo>
                    <a:pt x="329418" y="192391"/>
                    <a:pt x="339681" y="193583"/>
                    <a:pt x="349429" y="194201"/>
                  </a:cubicBezTo>
                  <a:cubicBezTo>
                    <a:pt x="350179" y="194245"/>
                    <a:pt x="350928" y="194333"/>
                    <a:pt x="351678" y="194407"/>
                  </a:cubicBezTo>
                  <a:cubicBezTo>
                    <a:pt x="353340" y="194584"/>
                    <a:pt x="355222" y="194790"/>
                    <a:pt x="357280" y="194731"/>
                  </a:cubicBezTo>
                  <a:cubicBezTo>
                    <a:pt x="360647" y="194642"/>
                    <a:pt x="363235" y="193465"/>
                    <a:pt x="364999" y="191229"/>
                  </a:cubicBezTo>
                  <a:cubicBezTo>
                    <a:pt x="366190" y="189714"/>
                    <a:pt x="367454" y="187095"/>
                    <a:pt x="366646" y="183196"/>
                  </a:cubicBezTo>
                  <a:cubicBezTo>
                    <a:pt x="364881" y="174721"/>
                    <a:pt x="363985" y="165688"/>
                    <a:pt x="363970" y="156345"/>
                  </a:cubicBezTo>
                  <a:cubicBezTo>
                    <a:pt x="363955" y="149563"/>
                    <a:pt x="364249" y="144045"/>
                    <a:pt x="364867" y="139014"/>
                  </a:cubicBezTo>
                  <a:cubicBezTo>
                    <a:pt x="366984" y="121756"/>
                    <a:pt x="371939" y="105439"/>
                    <a:pt x="379584" y="90535"/>
                  </a:cubicBezTo>
                  <a:cubicBezTo>
                    <a:pt x="387774" y="74587"/>
                    <a:pt x="399080" y="60256"/>
                    <a:pt x="413210" y="47971"/>
                  </a:cubicBezTo>
                  <a:cubicBezTo>
                    <a:pt x="429795" y="33538"/>
                    <a:pt x="449261" y="23372"/>
                    <a:pt x="471080" y="17722"/>
                  </a:cubicBezTo>
                  <a:cubicBezTo>
                    <a:pt x="477638" y="16030"/>
                    <a:pt x="484328" y="15118"/>
                    <a:pt x="490959" y="15015"/>
                  </a:cubicBezTo>
                  <a:cubicBezTo>
                    <a:pt x="492105" y="15000"/>
                    <a:pt x="493252" y="14927"/>
                    <a:pt x="494384" y="14838"/>
                  </a:cubicBezTo>
                  <a:cubicBezTo>
                    <a:pt x="495752" y="14750"/>
                    <a:pt x="497046" y="14647"/>
                    <a:pt x="498134" y="14721"/>
                  </a:cubicBezTo>
                  <a:cubicBezTo>
                    <a:pt x="498281" y="14735"/>
                    <a:pt x="498442" y="14735"/>
                    <a:pt x="498589" y="14735"/>
                  </a:cubicBezTo>
                  <a:lnTo>
                    <a:pt x="512954" y="14735"/>
                  </a:lnTo>
                  <a:cubicBezTo>
                    <a:pt x="529686" y="14426"/>
                    <a:pt x="546109" y="17987"/>
                    <a:pt x="563238" y="25652"/>
                  </a:cubicBezTo>
                  <a:cubicBezTo>
                    <a:pt x="579764" y="33038"/>
                    <a:pt x="594085" y="42940"/>
                    <a:pt x="605803" y="55063"/>
                  </a:cubicBezTo>
                  <a:cubicBezTo>
                    <a:pt x="609523" y="58918"/>
                    <a:pt x="614051" y="60286"/>
                    <a:pt x="619285" y="59153"/>
                  </a:cubicBezTo>
                  <a:cubicBezTo>
                    <a:pt x="637693" y="55166"/>
                    <a:pt x="655896" y="49443"/>
                    <a:pt x="673377" y="42160"/>
                  </a:cubicBezTo>
                  <a:cubicBezTo>
                    <a:pt x="680861" y="39041"/>
                    <a:pt x="688345" y="35524"/>
                    <a:pt x="696005" y="31537"/>
                  </a:cubicBezTo>
                  <a:cubicBezTo>
                    <a:pt x="694255" y="35348"/>
                    <a:pt x="692359" y="38923"/>
                    <a:pt x="690580" y="42160"/>
                  </a:cubicBezTo>
                  <a:cubicBezTo>
                    <a:pt x="686095" y="50325"/>
                    <a:pt x="680670" y="58138"/>
                    <a:pt x="674451" y="65362"/>
                  </a:cubicBezTo>
                  <a:cubicBezTo>
                    <a:pt x="671084" y="69275"/>
                    <a:pt x="667878" y="72630"/>
                    <a:pt x="664629" y="75602"/>
                  </a:cubicBezTo>
                  <a:cubicBezTo>
                    <a:pt x="661409" y="78559"/>
                    <a:pt x="657881" y="81193"/>
                    <a:pt x="654146" y="83988"/>
                  </a:cubicBezTo>
                  <a:lnTo>
                    <a:pt x="653293" y="84621"/>
                  </a:lnTo>
                  <a:cubicBezTo>
                    <a:pt x="650117" y="86989"/>
                    <a:pt x="646368" y="89770"/>
                    <a:pt x="642619" y="92389"/>
                  </a:cubicBezTo>
                  <a:cubicBezTo>
                    <a:pt x="639767" y="94390"/>
                    <a:pt x="638693" y="98112"/>
                    <a:pt x="640061" y="101320"/>
                  </a:cubicBezTo>
                  <a:cubicBezTo>
                    <a:pt x="641428" y="104527"/>
                    <a:pt x="644854" y="106322"/>
                    <a:pt x="648265" y="105645"/>
                  </a:cubicBezTo>
                  <a:cubicBezTo>
                    <a:pt x="651514" y="104983"/>
                    <a:pt x="654881" y="104395"/>
                    <a:pt x="658130" y="103821"/>
                  </a:cubicBezTo>
                  <a:cubicBezTo>
                    <a:pt x="662468" y="103056"/>
                    <a:pt x="666952" y="102261"/>
                    <a:pt x="671407" y="101290"/>
                  </a:cubicBezTo>
                  <a:cubicBezTo>
                    <a:pt x="684772" y="98377"/>
                    <a:pt x="697814" y="94625"/>
                    <a:pt x="710340" y="90094"/>
                  </a:cubicBezTo>
                  <a:cubicBezTo>
                    <a:pt x="709870" y="90800"/>
                    <a:pt x="709341" y="91492"/>
                    <a:pt x="708811" y="921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32"/>
          <p:cNvGrpSpPr/>
          <p:nvPr/>
        </p:nvGrpSpPr>
        <p:grpSpPr>
          <a:xfrm>
            <a:off x="7514046" y="3954529"/>
            <a:ext cx="429191" cy="300036"/>
            <a:chOff x="7437846" y="3954529"/>
            <a:chExt cx="429191" cy="300036"/>
          </a:xfrm>
        </p:grpSpPr>
        <p:sp>
          <p:nvSpPr>
            <p:cNvPr id="534" name="Google Shape;534;p32"/>
            <p:cNvSpPr/>
            <p:nvPr/>
          </p:nvSpPr>
          <p:spPr>
            <a:xfrm>
              <a:off x="7442142" y="3958828"/>
              <a:ext cx="420599" cy="291436"/>
            </a:xfrm>
            <a:custGeom>
              <a:rect b="b" l="l" r="r" t="t"/>
              <a:pathLst>
                <a:path extrusionOk="0" h="582872" w="841197">
                  <a:moveTo>
                    <a:pt x="841198" y="142485"/>
                  </a:moveTo>
                  <a:lnTo>
                    <a:pt x="841198" y="440388"/>
                  </a:lnTo>
                  <a:cubicBezTo>
                    <a:pt x="841198" y="519147"/>
                    <a:pt x="777527" y="582873"/>
                    <a:pt x="698836" y="582873"/>
                  </a:cubicBezTo>
                  <a:lnTo>
                    <a:pt x="142362" y="582873"/>
                  </a:lnTo>
                  <a:cubicBezTo>
                    <a:pt x="63671" y="582873"/>
                    <a:pt x="0" y="519147"/>
                    <a:pt x="0" y="440388"/>
                  </a:cubicBezTo>
                  <a:lnTo>
                    <a:pt x="0" y="142485"/>
                  </a:lnTo>
                  <a:cubicBezTo>
                    <a:pt x="0" y="63726"/>
                    <a:pt x="63671" y="0"/>
                    <a:pt x="142362" y="0"/>
                  </a:cubicBezTo>
                  <a:lnTo>
                    <a:pt x="698836" y="0"/>
                  </a:lnTo>
                  <a:cubicBezTo>
                    <a:pt x="777527" y="0"/>
                    <a:pt x="841198" y="63726"/>
                    <a:pt x="841198" y="1424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7437846" y="3954529"/>
              <a:ext cx="429191" cy="300036"/>
            </a:xfrm>
            <a:custGeom>
              <a:rect b="b" l="l" r="r" t="t"/>
              <a:pathLst>
                <a:path extrusionOk="0" h="600072" w="858383">
                  <a:moveTo>
                    <a:pt x="707428" y="0"/>
                  </a:moveTo>
                  <a:lnTo>
                    <a:pt x="150955" y="0"/>
                  </a:lnTo>
                  <a:cubicBezTo>
                    <a:pt x="67710" y="0"/>
                    <a:pt x="0" y="67768"/>
                    <a:pt x="0" y="151085"/>
                  </a:cubicBezTo>
                  <a:lnTo>
                    <a:pt x="0" y="448988"/>
                  </a:lnTo>
                  <a:cubicBezTo>
                    <a:pt x="0" y="532288"/>
                    <a:pt x="67710" y="600073"/>
                    <a:pt x="150955" y="600073"/>
                  </a:cubicBezTo>
                  <a:lnTo>
                    <a:pt x="707428" y="600073"/>
                  </a:lnTo>
                  <a:cubicBezTo>
                    <a:pt x="790656" y="600073"/>
                    <a:pt x="858383" y="532305"/>
                    <a:pt x="858383" y="448988"/>
                  </a:cubicBezTo>
                  <a:lnTo>
                    <a:pt x="858383" y="151085"/>
                  </a:lnTo>
                  <a:cubicBezTo>
                    <a:pt x="858383" y="67768"/>
                    <a:pt x="790656" y="0"/>
                    <a:pt x="707428" y="0"/>
                  </a:cubicBezTo>
                  <a:close/>
                  <a:moveTo>
                    <a:pt x="841198" y="448988"/>
                  </a:moveTo>
                  <a:cubicBezTo>
                    <a:pt x="841198" y="522810"/>
                    <a:pt x="781187" y="582873"/>
                    <a:pt x="707428" y="582873"/>
                  </a:cubicBezTo>
                  <a:lnTo>
                    <a:pt x="150955" y="582873"/>
                  </a:lnTo>
                  <a:cubicBezTo>
                    <a:pt x="77196" y="582873"/>
                    <a:pt x="17185" y="522810"/>
                    <a:pt x="17185" y="448988"/>
                  </a:cubicBezTo>
                  <a:lnTo>
                    <a:pt x="17185" y="151085"/>
                  </a:lnTo>
                  <a:cubicBezTo>
                    <a:pt x="17185" y="77262"/>
                    <a:pt x="77196" y="17200"/>
                    <a:pt x="150955" y="17200"/>
                  </a:cubicBezTo>
                  <a:lnTo>
                    <a:pt x="707428" y="17200"/>
                  </a:lnTo>
                  <a:cubicBezTo>
                    <a:pt x="781187" y="17200"/>
                    <a:pt x="841198" y="77262"/>
                    <a:pt x="841198" y="151085"/>
                  </a:cubicBezTo>
                  <a:lnTo>
                    <a:pt x="841198" y="448988"/>
                  </a:lnTo>
                  <a:close/>
                  <a:moveTo>
                    <a:pt x="597856" y="286689"/>
                  </a:moveTo>
                  <a:lnTo>
                    <a:pt x="345525" y="157173"/>
                  </a:lnTo>
                  <a:cubicBezTo>
                    <a:pt x="343429" y="156090"/>
                    <a:pt x="341074" y="155505"/>
                    <a:pt x="338720" y="155488"/>
                  </a:cubicBezTo>
                  <a:cubicBezTo>
                    <a:pt x="338686" y="155488"/>
                    <a:pt x="338634" y="155488"/>
                    <a:pt x="338600" y="155488"/>
                  </a:cubicBezTo>
                  <a:cubicBezTo>
                    <a:pt x="330351" y="155488"/>
                    <a:pt x="323597" y="162179"/>
                    <a:pt x="323546" y="170521"/>
                  </a:cubicBezTo>
                  <a:lnTo>
                    <a:pt x="323546" y="429638"/>
                  </a:lnTo>
                  <a:cubicBezTo>
                    <a:pt x="323563" y="431995"/>
                    <a:pt x="324147" y="434351"/>
                    <a:pt x="325230" y="436449"/>
                  </a:cubicBezTo>
                  <a:cubicBezTo>
                    <a:pt x="327086" y="440027"/>
                    <a:pt x="330213" y="442658"/>
                    <a:pt x="334046" y="443880"/>
                  </a:cubicBezTo>
                  <a:cubicBezTo>
                    <a:pt x="335558" y="444361"/>
                    <a:pt x="337088" y="444602"/>
                    <a:pt x="338634" y="444602"/>
                  </a:cubicBezTo>
                  <a:cubicBezTo>
                    <a:pt x="341006" y="444602"/>
                    <a:pt x="343360" y="444034"/>
                    <a:pt x="345508" y="442916"/>
                  </a:cubicBezTo>
                  <a:lnTo>
                    <a:pt x="596567" y="314054"/>
                  </a:lnTo>
                  <a:cubicBezTo>
                    <a:pt x="597014" y="313917"/>
                    <a:pt x="597443" y="313727"/>
                    <a:pt x="597856" y="313521"/>
                  </a:cubicBezTo>
                  <a:cubicBezTo>
                    <a:pt x="600674" y="312076"/>
                    <a:pt x="602942" y="309806"/>
                    <a:pt x="604386" y="306985"/>
                  </a:cubicBezTo>
                  <a:cubicBezTo>
                    <a:pt x="608184" y="299572"/>
                    <a:pt x="605245" y="290473"/>
                    <a:pt x="597856" y="286689"/>
                  </a:cubicBezTo>
                  <a:close/>
                  <a:moveTo>
                    <a:pt x="340714" y="426026"/>
                  </a:moveTo>
                  <a:lnTo>
                    <a:pt x="340714" y="174029"/>
                  </a:lnTo>
                  <a:lnTo>
                    <a:pt x="586204" y="300019"/>
                  </a:lnTo>
                  <a:lnTo>
                    <a:pt x="340714" y="4260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32"/>
          <p:cNvGrpSpPr/>
          <p:nvPr/>
        </p:nvGrpSpPr>
        <p:grpSpPr>
          <a:xfrm>
            <a:off x="8219777" y="3900982"/>
            <a:ext cx="356113" cy="407225"/>
            <a:chOff x="8143577" y="3900982"/>
            <a:chExt cx="356113" cy="407225"/>
          </a:xfrm>
        </p:grpSpPr>
        <p:sp>
          <p:nvSpPr>
            <p:cNvPr id="537" name="Google Shape;537;p32"/>
            <p:cNvSpPr/>
            <p:nvPr/>
          </p:nvSpPr>
          <p:spPr>
            <a:xfrm>
              <a:off x="8147734" y="3905054"/>
              <a:ext cx="347879" cy="399016"/>
            </a:xfrm>
            <a:custGeom>
              <a:rect b="b" l="l" r="r" t="t"/>
              <a:pathLst>
                <a:path extrusionOk="0" h="798032" w="695758">
                  <a:moveTo>
                    <a:pt x="695709" y="320009"/>
                  </a:moveTo>
                  <a:cubicBezTo>
                    <a:pt x="695726" y="325379"/>
                    <a:pt x="694190" y="328382"/>
                    <a:pt x="688080" y="328137"/>
                  </a:cubicBezTo>
                  <a:cubicBezTo>
                    <a:pt x="624366" y="325526"/>
                    <a:pt x="565455" y="308110"/>
                    <a:pt x="512605" y="271761"/>
                  </a:cubicBezTo>
                  <a:cubicBezTo>
                    <a:pt x="512589" y="271745"/>
                    <a:pt x="512573" y="271745"/>
                    <a:pt x="512556" y="271728"/>
                  </a:cubicBezTo>
                  <a:cubicBezTo>
                    <a:pt x="509060" y="269394"/>
                    <a:pt x="504372" y="272120"/>
                    <a:pt x="504404" y="276315"/>
                  </a:cubicBezTo>
                  <a:lnTo>
                    <a:pt x="504404" y="276396"/>
                  </a:lnTo>
                  <a:cubicBezTo>
                    <a:pt x="504470" y="292702"/>
                    <a:pt x="505074" y="309024"/>
                    <a:pt x="505090" y="325330"/>
                  </a:cubicBezTo>
                  <a:cubicBezTo>
                    <a:pt x="505188" y="391483"/>
                    <a:pt x="505107" y="457619"/>
                    <a:pt x="505139" y="523773"/>
                  </a:cubicBezTo>
                  <a:cubicBezTo>
                    <a:pt x="505156" y="555421"/>
                    <a:pt x="504372" y="587069"/>
                    <a:pt x="494537" y="617477"/>
                  </a:cubicBezTo>
                  <a:cubicBezTo>
                    <a:pt x="464885" y="709223"/>
                    <a:pt x="403181" y="767052"/>
                    <a:pt x="309358" y="789968"/>
                  </a:cubicBezTo>
                  <a:cubicBezTo>
                    <a:pt x="265493" y="800675"/>
                    <a:pt x="221449" y="801932"/>
                    <a:pt x="178418" y="786312"/>
                  </a:cubicBezTo>
                  <a:cubicBezTo>
                    <a:pt x="114573" y="763151"/>
                    <a:pt x="62671" y="725120"/>
                    <a:pt x="29801" y="663995"/>
                  </a:cubicBezTo>
                  <a:cubicBezTo>
                    <a:pt x="-36298" y="541106"/>
                    <a:pt x="11373" y="385901"/>
                    <a:pt x="135092" y="321315"/>
                  </a:cubicBezTo>
                  <a:cubicBezTo>
                    <a:pt x="180394" y="297664"/>
                    <a:pt x="228311" y="288703"/>
                    <a:pt x="279069" y="294024"/>
                  </a:cubicBezTo>
                  <a:cubicBezTo>
                    <a:pt x="284820" y="294628"/>
                    <a:pt x="287123" y="296946"/>
                    <a:pt x="287107" y="302887"/>
                  </a:cubicBezTo>
                  <a:cubicBezTo>
                    <a:pt x="286944" y="344443"/>
                    <a:pt x="287025" y="386015"/>
                    <a:pt x="286993" y="427571"/>
                  </a:cubicBezTo>
                  <a:cubicBezTo>
                    <a:pt x="286993" y="434459"/>
                    <a:pt x="286388" y="434834"/>
                    <a:pt x="279543" y="433153"/>
                  </a:cubicBezTo>
                  <a:cubicBezTo>
                    <a:pt x="212496" y="416684"/>
                    <a:pt x="145156" y="464409"/>
                    <a:pt x="138458" y="533141"/>
                  </a:cubicBezTo>
                  <a:cubicBezTo>
                    <a:pt x="132299" y="596389"/>
                    <a:pt x="177617" y="651982"/>
                    <a:pt x="242295" y="658576"/>
                  </a:cubicBezTo>
                  <a:cubicBezTo>
                    <a:pt x="300356" y="664501"/>
                    <a:pt x="354840" y="624512"/>
                    <a:pt x="365475" y="564365"/>
                  </a:cubicBezTo>
                  <a:cubicBezTo>
                    <a:pt x="366668" y="557657"/>
                    <a:pt x="367125" y="550834"/>
                    <a:pt x="367142" y="544012"/>
                  </a:cubicBezTo>
                  <a:cubicBezTo>
                    <a:pt x="367240" y="512494"/>
                    <a:pt x="367158" y="480976"/>
                    <a:pt x="367191" y="449458"/>
                  </a:cubicBezTo>
                  <a:cubicBezTo>
                    <a:pt x="367321" y="318197"/>
                    <a:pt x="367485" y="186952"/>
                    <a:pt x="367599" y="55691"/>
                  </a:cubicBezTo>
                  <a:cubicBezTo>
                    <a:pt x="367615" y="40642"/>
                    <a:pt x="367125" y="25593"/>
                    <a:pt x="367338" y="10544"/>
                  </a:cubicBezTo>
                  <a:cubicBezTo>
                    <a:pt x="367338" y="10511"/>
                    <a:pt x="367338" y="10479"/>
                    <a:pt x="367338" y="10446"/>
                  </a:cubicBezTo>
                  <a:cubicBezTo>
                    <a:pt x="367419" y="4652"/>
                    <a:pt x="372092" y="0"/>
                    <a:pt x="377891" y="0"/>
                  </a:cubicBezTo>
                  <a:cubicBezTo>
                    <a:pt x="416316" y="0"/>
                    <a:pt x="456635" y="0"/>
                    <a:pt x="494929" y="0"/>
                  </a:cubicBezTo>
                  <a:cubicBezTo>
                    <a:pt x="499699" y="0"/>
                    <a:pt x="504078" y="3232"/>
                    <a:pt x="504943" y="7916"/>
                  </a:cubicBezTo>
                  <a:cubicBezTo>
                    <a:pt x="504992" y="8210"/>
                    <a:pt x="505041" y="8520"/>
                    <a:pt x="505058" y="8814"/>
                  </a:cubicBezTo>
                  <a:cubicBezTo>
                    <a:pt x="510547" y="96234"/>
                    <a:pt x="569768" y="166664"/>
                    <a:pt x="654720" y="186071"/>
                  </a:cubicBezTo>
                  <a:cubicBezTo>
                    <a:pt x="665421" y="188519"/>
                    <a:pt x="676465" y="189661"/>
                    <a:pt x="687410" y="190706"/>
                  </a:cubicBezTo>
                  <a:cubicBezTo>
                    <a:pt x="693128" y="191261"/>
                    <a:pt x="695791" y="193007"/>
                    <a:pt x="695758" y="199112"/>
                  </a:cubicBezTo>
                  <a:cubicBezTo>
                    <a:pt x="695595" y="239427"/>
                    <a:pt x="695628" y="279726"/>
                    <a:pt x="695709" y="3200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43577" y="3900982"/>
              <a:ext cx="356113" cy="407225"/>
            </a:xfrm>
            <a:custGeom>
              <a:rect b="b" l="l" r="r" t="t"/>
              <a:pathLst>
                <a:path extrusionOk="0" h="814450" w="712225">
                  <a:moveTo>
                    <a:pt x="712225" y="207322"/>
                  </a:moveTo>
                  <a:cubicBezTo>
                    <a:pt x="712258" y="197333"/>
                    <a:pt x="706965" y="191767"/>
                    <a:pt x="696493" y="190755"/>
                  </a:cubicBezTo>
                  <a:cubicBezTo>
                    <a:pt x="685090" y="189661"/>
                    <a:pt x="674830" y="188568"/>
                    <a:pt x="664848" y="186283"/>
                  </a:cubicBezTo>
                  <a:cubicBezTo>
                    <a:pt x="624953" y="177175"/>
                    <a:pt x="590303" y="156283"/>
                    <a:pt x="564654" y="125859"/>
                  </a:cubicBezTo>
                  <a:cubicBezTo>
                    <a:pt x="539021" y="95467"/>
                    <a:pt x="524106" y="57649"/>
                    <a:pt x="521524" y="16453"/>
                  </a:cubicBezTo>
                  <a:cubicBezTo>
                    <a:pt x="521492" y="15832"/>
                    <a:pt x="521410" y="15228"/>
                    <a:pt x="521296" y="14608"/>
                  </a:cubicBezTo>
                  <a:cubicBezTo>
                    <a:pt x="519727" y="6137"/>
                    <a:pt x="512147" y="0"/>
                    <a:pt x="503243" y="0"/>
                  </a:cubicBezTo>
                  <a:lnTo>
                    <a:pt x="386206" y="0"/>
                  </a:lnTo>
                  <a:cubicBezTo>
                    <a:pt x="376012" y="0"/>
                    <a:pt x="367615" y="8292"/>
                    <a:pt x="367484" y="18607"/>
                  </a:cubicBezTo>
                  <a:cubicBezTo>
                    <a:pt x="367353" y="27486"/>
                    <a:pt x="367467" y="36463"/>
                    <a:pt x="367582" y="45147"/>
                  </a:cubicBezTo>
                  <a:cubicBezTo>
                    <a:pt x="367664" y="51284"/>
                    <a:pt x="367745" y="57649"/>
                    <a:pt x="367729" y="63868"/>
                  </a:cubicBezTo>
                  <a:cubicBezTo>
                    <a:pt x="367664" y="147600"/>
                    <a:pt x="367566" y="231331"/>
                    <a:pt x="367484" y="315063"/>
                  </a:cubicBezTo>
                  <a:lnTo>
                    <a:pt x="367337" y="457636"/>
                  </a:lnTo>
                  <a:cubicBezTo>
                    <a:pt x="367320" y="469877"/>
                    <a:pt x="367320" y="482119"/>
                    <a:pt x="367337" y="494360"/>
                  </a:cubicBezTo>
                  <a:cubicBezTo>
                    <a:pt x="367337" y="513637"/>
                    <a:pt x="367353" y="532913"/>
                    <a:pt x="367288" y="552189"/>
                  </a:cubicBezTo>
                  <a:cubicBezTo>
                    <a:pt x="367271" y="559175"/>
                    <a:pt x="366765" y="565361"/>
                    <a:pt x="365736" y="571139"/>
                  </a:cubicBezTo>
                  <a:cubicBezTo>
                    <a:pt x="360998" y="597972"/>
                    <a:pt x="346540" y="621688"/>
                    <a:pt x="325057" y="637928"/>
                  </a:cubicBezTo>
                  <a:cubicBezTo>
                    <a:pt x="303819" y="653973"/>
                    <a:pt x="277680" y="661334"/>
                    <a:pt x="251426" y="658657"/>
                  </a:cubicBezTo>
                  <a:cubicBezTo>
                    <a:pt x="191535" y="652553"/>
                    <a:pt x="149125" y="601367"/>
                    <a:pt x="154892" y="542135"/>
                  </a:cubicBezTo>
                  <a:cubicBezTo>
                    <a:pt x="157849" y="511711"/>
                    <a:pt x="174088" y="483963"/>
                    <a:pt x="199442" y="466025"/>
                  </a:cubicBezTo>
                  <a:cubicBezTo>
                    <a:pt x="224748" y="448120"/>
                    <a:pt x="256262" y="442016"/>
                    <a:pt x="285897" y="449295"/>
                  </a:cubicBezTo>
                  <a:cubicBezTo>
                    <a:pt x="289933" y="450291"/>
                    <a:pt x="294948" y="451515"/>
                    <a:pt x="299196" y="448185"/>
                  </a:cubicBezTo>
                  <a:cubicBezTo>
                    <a:pt x="303443" y="444856"/>
                    <a:pt x="303443" y="439616"/>
                    <a:pt x="303443" y="435797"/>
                  </a:cubicBezTo>
                  <a:cubicBezTo>
                    <a:pt x="303459" y="422103"/>
                    <a:pt x="303443" y="408409"/>
                    <a:pt x="303443" y="394731"/>
                  </a:cubicBezTo>
                  <a:cubicBezTo>
                    <a:pt x="303443" y="367326"/>
                    <a:pt x="303427" y="338991"/>
                    <a:pt x="303541" y="311146"/>
                  </a:cubicBezTo>
                  <a:cubicBezTo>
                    <a:pt x="303574" y="304128"/>
                    <a:pt x="300927" y="295477"/>
                    <a:pt x="288185" y="294138"/>
                  </a:cubicBezTo>
                  <a:cubicBezTo>
                    <a:pt x="235906" y="288654"/>
                    <a:pt x="185899" y="298121"/>
                    <a:pt x="139568" y="322310"/>
                  </a:cubicBezTo>
                  <a:cubicBezTo>
                    <a:pt x="77814" y="354546"/>
                    <a:pt x="32414" y="409323"/>
                    <a:pt x="11748" y="476553"/>
                  </a:cubicBezTo>
                  <a:cubicBezTo>
                    <a:pt x="-8935" y="543832"/>
                    <a:pt x="-2155" y="614702"/>
                    <a:pt x="30878" y="676089"/>
                  </a:cubicBezTo>
                  <a:cubicBezTo>
                    <a:pt x="62621" y="735110"/>
                    <a:pt x="112677" y="776355"/>
                    <a:pt x="183906" y="802209"/>
                  </a:cubicBezTo>
                  <a:cubicBezTo>
                    <a:pt x="206402" y="810370"/>
                    <a:pt x="229878" y="814451"/>
                    <a:pt x="254776" y="814451"/>
                  </a:cubicBezTo>
                  <a:cubicBezTo>
                    <a:pt x="275327" y="814451"/>
                    <a:pt x="296843" y="811676"/>
                    <a:pt x="319568" y="806127"/>
                  </a:cubicBezTo>
                  <a:cubicBezTo>
                    <a:pt x="415743" y="782639"/>
                    <a:pt x="480012" y="722786"/>
                    <a:pt x="510579" y="628217"/>
                  </a:cubicBezTo>
                  <a:cubicBezTo>
                    <a:pt x="520773" y="596683"/>
                    <a:pt x="521606" y="564708"/>
                    <a:pt x="521573" y="531999"/>
                  </a:cubicBezTo>
                  <a:cubicBezTo>
                    <a:pt x="521557" y="504823"/>
                    <a:pt x="521557" y="477663"/>
                    <a:pt x="521573" y="450487"/>
                  </a:cubicBezTo>
                  <a:cubicBezTo>
                    <a:pt x="521573" y="411510"/>
                    <a:pt x="521590" y="372533"/>
                    <a:pt x="521524" y="333556"/>
                  </a:cubicBezTo>
                  <a:cubicBezTo>
                    <a:pt x="521508" y="325003"/>
                    <a:pt x="521345" y="316369"/>
                    <a:pt x="521181" y="307996"/>
                  </a:cubicBezTo>
                  <a:cubicBezTo>
                    <a:pt x="521067" y="302055"/>
                    <a:pt x="520936" y="295950"/>
                    <a:pt x="520871" y="289829"/>
                  </a:cubicBezTo>
                  <a:cubicBezTo>
                    <a:pt x="571581" y="323436"/>
                    <a:pt x="630492" y="341831"/>
                    <a:pt x="696019" y="344508"/>
                  </a:cubicBezTo>
                  <a:cubicBezTo>
                    <a:pt x="700953" y="344720"/>
                    <a:pt x="704890" y="343415"/>
                    <a:pt x="707749" y="340672"/>
                  </a:cubicBezTo>
                  <a:cubicBezTo>
                    <a:pt x="711702" y="336869"/>
                    <a:pt x="712160" y="331744"/>
                    <a:pt x="712144" y="328202"/>
                  </a:cubicBezTo>
                  <a:cubicBezTo>
                    <a:pt x="712111" y="289878"/>
                    <a:pt x="712062" y="248763"/>
                    <a:pt x="712225" y="207322"/>
                  </a:cubicBezTo>
                  <a:close/>
                  <a:moveTo>
                    <a:pt x="695888" y="207257"/>
                  </a:moveTo>
                  <a:cubicBezTo>
                    <a:pt x="695725" y="248714"/>
                    <a:pt x="695774" y="289846"/>
                    <a:pt x="695856" y="328105"/>
                  </a:cubicBezTo>
                  <a:cubicBezTo>
                    <a:pt x="630916" y="325297"/>
                    <a:pt x="575191" y="307327"/>
                    <a:pt x="525543" y="273197"/>
                  </a:cubicBezTo>
                  <a:cubicBezTo>
                    <a:pt x="525527" y="273181"/>
                    <a:pt x="525494" y="273165"/>
                    <a:pt x="525462" y="273148"/>
                  </a:cubicBezTo>
                  <a:cubicBezTo>
                    <a:pt x="525445" y="273132"/>
                    <a:pt x="525413" y="273116"/>
                    <a:pt x="525396" y="273099"/>
                  </a:cubicBezTo>
                  <a:cubicBezTo>
                    <a:pt x="521312" y="270374"/>
                    <a:pt x="516052" y="270129"/>
                    <a:pt x="511690" y="272479"/>
                  </a:cubicBezTo>
                  <a:cubicBezTo>
                    <a:pt x="507230" y="274879"/>
                    <a:pt x="504485" y="279498"/>
                    <a:pt x="504534" y="284590"/>
                  </a:cubicBezTo>
                  <a:cubicBezTo>
                    <a:pt x="504567" y="292490"/>
                    <a:pt x="504730" y="300504"/>
                    <a:pt x="504877" y="308241"/>
                  </a:cubicBezTo>
                  <a:cubicBezTo>
                    <a:pt x="505041" y="316532"/>
                    <a:pt x="505220" y="325101"/>
                    <a:pt x="505220" y="333491"/>
                  </a:cubicBezTo>
                  <a:cubicBezTo>
                    <a:pt x="505269" y="372468"/>
                    <a:pt x="505269" y="411428"/>
                    <a:pt x="505269" y="450405"/>
                  </a:cubicBezTo>
                  <a:cubicBezTo>
                    <a:pt x="505269" y="477581"/>
                    <a:pt x="505269" y="504757"/>
                    <a:pt x="505269" y="531933"/>
                  </a:cubicBezTo>
                  <a:cubicBezTo>
                    <a:pt x="505286" y="563288"/>
                    <a:pt x="504518" y="593859"/>
                    <a:pt x="495059" y="623124"/>
                  </a:cubicBezTo>
                  <a:cubicBezTo>
                    <a:pt x="480715" y="667504"/>
                    <a:pt x="458399" y="704049"/>
                    <a:pt x="428731" y="731731"/>
                  </a:cubicBezTo>
                  <a:cubicBezTo>
                    <a:pt x="398981" y="759478"/>
                    <a:pt x="360965" y="779146"/>
                    <a:pt x="315712" y="790196"/>
                  </a:cubicBezTo>
                  <a:cubicBezTo>
                    <a:pt x="268711" y="801671"/>
                    <a:pt x="227428" y="800561"/>
                    <a:pt x="189510" y="786801"/>
                  </a:cubicBezTo>
                  <a:cubicBezTo>
                    <a:pt x="122218" y="762384"/>
                    <a:pt x="75053" y="723619"/>
                    <a:pt x="45287" y="668304"/>
                  </a:cubicBezTo>
                  <a:cubicBezTo>
                    <a:pt x="14362" y="610769"/>
                    <a:pt x="8007" y="544355"/>
                    <a:pt x="27398" y="481270"/>
                  </a:cubicBezTo>
                  <a:cubicBezTo>
                    <a:pt x="46774" y="418251"/>
                    <a:pt x="89315" y="366902"/>
                    <a:pt x="147164" y="336706"/>
                  </a:cubicBezTo>
                  <a:cubicBezTo>
                    <a:pt x="182615" y="318197"/>
                    <a:pt x="220354" y="308877"/>
                    <a:pt x="259693" y="308877"/>
                  </a:cubicBezTo>
                  <a:cubicBezTo>
                    <a:pt x="268548" y="308877"/>
                    <a:pt x="277500" y="309351"/>
                    <a:pt x="286502" y="310297"/>
                  </a:cubicBezTo>
                  <a:cubicBezTo>
                    <a:pt x="286780" y="310330"/>
                    <a:pt x="287008" y="310363"/>
                    <a:pt x="287204" y="310395"/>
                  </a:cubicBezTo>
                  <a:cubicBezTo>
                    <a:pt x="287204" y="310575"/>
                    <a:pt x="287221" y="310771"/>
                    <a:pt x="287221" y="311015"/>
                  </a:cubicBezTo>
                  <a:cubicBezTo>
                    <a:pt x="287106" y="338910"/>
                    <a:pt x="287106" y="367261"/>
                    <a:pt x="287123" y="394682"/>
                  </a:cubicBezTo>
                  <a:cubicBezTo>
                    <a:pt x="287123" y="407380"/>
                    <a:pt x="287123" y="420079"/>
                    <a:pt x="287123" y="432777"/>
                  </a:cubicBezTo>
                  <a:cubicBezTo>
                    <a:pt x="253665" y="425367"/>
                    <a:pt x="218426" y="432549"/>
                    <a:pt x="190000" y="452674"/>
                  </a:cubicBezTo>
                  <a:cubicBezTo>
                    <a:pt x="160773" y="473354"/>
                    <a:pt x="142051" y="505378"/>
                    <a:pt x="138636" y="540535"/>
                  </a:cubicBezTo>
                  <a:cubicBezTo>
                    <a:pt x="131987" y="608843"/>
                    <a:pt x="180802" y="667847"/>
                    <a:pt x="249776" y="674881"/>
                  </a:cubicBezTo>
                  <a:cubicBezTo>
                    <a:pt x="280130" y="677966"/>
                    <a:pt x="310370" y="669479"/>
                    <a:pt x="334908" y="650937"/>
                  </a:cubicBezTo>
                  <a:cubicBezTo>
                    <a:pt x="359707" y="632216"/>
                    <a:pt x="376371" y="604876"/>
                    <a:pt x="381828" y="573963"/>
                  </a:cubicBezTo>
                  <a:cubicBezTo>
                    <a:pt x="383020" y="567254"/>
                    <a:pt x="383592" y="560154"/>
                    <a:pt x="383625" y="552222"/>
                  </a:cubicBezTo>
                  <a:cubicBezTo>
                    <a:pt x="383674" y="532929"/>
                    <a:pt x="383674" y="513637"/>
                    <a:pt x="383674" y="494344"/>
                  </a:cubicBezTo>
                  <a:cubicBezTo>
                    <a:pt x="383674" y="482102"/>
                    <a:pt x="383674" y="469877"/>
                    <a:pt x="383674" y="457636"/>
                  </a:cubicBezTo>
                  <a:lnTo>
                    <a:pt x="383821" y="315063"/>
                  </a:lnTo>
                  <a:cubicBezTo>
                    <a:pt x="383919" y="231331"/>
                    <a:pt x="384000" y="147600"/>
                    <a:pt x="384066" y="63868"/>
                  </a:cubicBezTo>
                  <a:cubicBezTo>
                    <a:pt x="384066" y="57535"/>
                    <a:pt x="383984" y="51120"/>
                    <a:pt x="383902" y="44934"/>
                  </a:cubicBezTo>
                  <a:cubicBezTo>
                    <a:pt x="383788" y="36365"/>
                    <a:pt x="383674" y="27503"/>
                    <a:pt x="383804" y="18721"/>
                  </a:cubicBezTo>
                  <a:cubicBezTo>
                    <a:pt x="383821" y="17383"/>
                    <a:pt x="384866" y="16338"/>
                    <a:pt x="386190" y="16338"/>
                  </a:cubicBezTo>
                  <a:lnTo>
                    <a:pt x="503227" y="16338"/>
                  </a:lnTo>
                  <a:cubicBezTo>
                    <a:pt x="504158" y="16338"/>
                    <a:pt x="505090" y="16910"/>
                    <a:pt x="505204" y="17513"/>
                  </a:cubicBezTo>
                  <a:cubicBezTo>
                    <a:pt x="508014" y="62203"/>
                    <a:pt x="524253" y="103318"/>
                    <a:pt x="552140" y="136403"/>
                  </a:cubicBezTo>
                  <a:cubicBezTo>
                    <a:pt x="580092" y="169553"/>
                    <a:pt x="617798" y="192306"/>
                    <a:pt x="661189" y="202213"/>
                  </a:cubicBezTo>
                  <a:cubicBezTo>
                    <a:pt x="672134" y="204710"/>
                    <a:pt x="682933" y="205869"/>
                    <a:pt x="694924" y="207012"/>
                  </a:cubicBezTo>
                  <a:cubicBezTo>
                    <a:pt x="695300" y="207044"/>
                    <a:pt x="695627" y="207093"/>
                    <a:pt x="695888" y="207126"/>
                  </a:cubicBezTo>
                  <a:cubicBezTo>
                    <a:pt x="695888" y="207159"/>
                    <a:pt x="695888" y="207208"/>
                    <a:pt x="695888" y="207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3"/>
          <p:cNvSpPr/>
          <p:nvPr/>
        </p:nvSpPr>
        <p:spPr>
          <a:xfrm>
            <a:off x="4457120" y="2588133"/>
            <a:ext cx="885033" cy="889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3"/>
          <p:cNvSpPr/>
          <p:nvPr/>
        </p:nvSpPr>
        <p:spPr>
          <a:xfrm>
            <a:off x="5970080" y="3740360"/>
            <a:ext cx="889959" cy="889959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45" name="Google Shape;545;p33"/>
          <p:cNvSpPr/>
          <p:nvPr/>
        </p:nvSpPr>
        <p:spPr>
          <a:xfrm>
            <a:off x="5901316" y="2588133"/>
            <a:ext cx="1031875" cy="893604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46" name="Google Shape;546;p33"/>
          <p:cNvSpPr/>
          <p:nvPr/>
        </p:nvSpPr>
        <p:spPr>
          <a:xfrm>
            <a:off x="4386430" y="3740360"/>
            <a:ext cx="1023442" cy="886397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47" name="Google Shape;547;p33"/>
          <p:cNvSpPr/>
          <p:nvPr/>
        </p:nvSpPr>
        <p:spPr>
          <a:xfrm>
            <a:off x="7348374" y="2595045"/>
            <a:ext cx="873125" cy="871728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48" name="Google Shape;548;p33"/>
          <p:cNvSpPr/>
          <p:nvPr/>
        </p:nvSpPr>
        <p:spPr>
          <a:xfrm>
            <a:off x="7287831" y="1597486"/>
            <a:ext cx="1000125" cy="87731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3"/>
          <p:cNvSpPr/>
          <p:nvPr/>
        </p:nvSpPr>
        <p:spPr>
          <a:xfrm>
            <a:off x="7339805" y="514350"/>
            <a:ext cx="891985" cy="873474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0" name="Google Shape;550;p33"/>
          <p:cNvGrpSpPr/>
          <p:nvPr/>
        </p:nvGrpSpPr>
        <p:grpSpPr>
          <a:xfrm>
            <a:off x="4462050" y="514350"/>
            <a:ext cx="874936" cy="874936"/>
            <a:chOff x="0" y="0"/>
            <a:chExt cx="1588770" cy="1588770"/>
          </a:xfrm>
        </p:grpSpPr>
        <p:sp>
          <p:nvSpPr>
            <p:cNvPr id="551" name="Google Shape;551;p33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552" name="Google Shape;552;p33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33"/>
          <p:cNvSpPr/>
          <p:nvPr/>
        </p:nvSpPr>
        <p:spPr>
          <a:xfrm>
            <a:off x="7326534" y="3747272"/>
            <a:ext cx="920750" cy="875633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54" name="Google Shape;554;p33"/>
          <p:cNvSpPr txBox="1"/>
          <p:nvPr/>
        </p:nvSpPr>
        <p:spPr>
          <a:xfrm>
            <a:off x="514350" y="501253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Elements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55" name="Google Shape;555;p33"/>
          <p:cNvSpPr txBox="1"/>
          <p:nvPr/>
        </p:nvSpPr>
        <p:spPr>
          <a:xfrm>
            <a:off x="514350" y="3643075"/>
            <a:ext cx="26220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 these design resources in your Presentation. Happy designing!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</a:t>
            </a:r>
            <a:r>
              <a:rPr lang="en" sz="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/>
          </a:p>
        </p:txBody>
      </p:sp>
      <p:sp>
        <p:nvSpPr>
          <p:cNvPr id="556" name="Google Shape;556;p33"/>
          <p:cNvSpPr/>
          <p:nvPr/>
        </p:nvSpPr>
        <p:spPr>
          <a:xfrm>
            <a:off x="5935879" y="511719"/>
            <a:ext cx="926030" cy="880681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3"/>
          <p:cNvSpPr/>
          <p:nvPr/>
        </p:nvSpPr>
        <p:spPr>
          <a:xfrm>
            <a:off x="5940484" y="1734229"/>
            <a:ext cx="917791" cy="731989"/>
          </a:xfrm>
          <a:custGeom>
            <a:rect b="b" l="l" r="r" t="t"/>
            <a:pathLst>
              <a:path extrusionOk="0" h="1876896" w="2353310">
                <a:moveTo>
                  <a:pt x="784860" y="1809586"/>
                </a:moveTo>
                <a:cubicBezTo>
                  <a:pt x="905510" y="1850226"/>
                  <a:pt x="1042670" y="1876896"/>
                  <a:pt x="1177290" y="1876896"/>
                </a:cubicBezTo>
                <a:cubicBezTo>
                  <a:pt x="1311910" y="1876896"/>
                  <a:pt x="1441450" y="1854036"/>
                  <a:pt x="1560830" y="1813396"/>
                </a:cubicBezTo>
                <a:cubicBezTo>
                  <a:pt x="1563370" y="1812126"/>
                  <a:pt x="1565910" y="1812126"/>
                  <a:pt x="1568450" y="1810856"/>
                </a:cubicBezTo>
                <a:cubicBezTo>
                  <a:pt x="2016760" y="1648296"/>
                  <a:pt x="2346960" y="1219036"/>
                  <a:pt x="2353310" y="720438"/>
                </a:cubicBezTo>
                <a:lnTo>
                  <a:pt x="2353310" y="0"/>
                </a:lnTo>
                <a:lnTo>
                  <a:pt x="0" y="0"/>
                </a:lnTo>
                <a:lnTo>
                  <a:pt x="0" y="719931"/>
                </a:lnTo>
                <a:cubicBezTo>
                  <a:pt x="6350" y="1221576"/>
                  <a:pt x="331470" y="1650836"/>
                  <a:pt x="784860" y="180958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3"/>
          <p:cNvSpPr/>
          <p:nvPr/>
        </p:nvSpPr>
        <p:spPr>
          <a:xfrm>
            <a:off x="4462050" y="1597486"/>
            <a:ext cx="869290" cy="869290"/>
          </a:xfrm>
          <a:custGeom>
            <a:rect b="b" l="l" r="r" t="t"/>
            <a:pathLst>
              <a:path extrusionOk="0" h="2716530" w="2716530">
                <a:moveTo>
                  <a:pt x="2451100" y="0"/>
                </a:moveTo>
                <a:lnTo>
                  <a:pt x="265430" y="0"/>
                </a:lnTo>
                <a:cubicBezTo>
                  <a:pt x="265430" y="146050"/>
                  <a:pt x="147320" y="265430"/>
                  <a:pt x="0" y="265430"/>
                </a:cubicBezTo>
                <a:lnTo>
                  <a:pt x="0" y="2451100"/>
                </a:lnTo>
                <a:cubicBezTo>
                  <a:pt x="146050" y="2451100"/>
                  <a:pt x="265430" y="2569210"/>
                  <a:pt x="265430" y="2716530"/>
                </a:cubicBezTo>
                <a:lnTo>
                  <a:pt x="2451100" y="2716530"/>
                </a:lnTo>
                <a:cubicBezTo>
                  <a:pt x="2451100" y="2570480"/>
                  <a:pt x="2569210" y="2451100"/>
                  <a:pt x="2716530" y="2451100"/>
                </a:cubicBezTo>
                <a:lnTo>
                  <a:pt x="2716530" y="265430"/>
                </a:lnTo>
                <a:cubicBezTo>
                  <a:pt x="2570480" y="265430"/>
                  <a:pt x="2451100" y="147320"/>
                  <a:pt x="245110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65" name="Google Shape;565;p3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66" name="Google Shape;566;p3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67" name="Google Shape;567;p3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68" name="Google Shape;568;p3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69" name="Google Shape;569;p3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70" name="Google Shape;570;p3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1" name="Google Shape;571;p3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72" name="Google Shape;572;p3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73" name="Google Shape;573;p3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4" name="Google Shape;574;p3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75" name="Google Shape;575;p3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76" name="Google Shape;576;p3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77" name="Google Shape;577;p3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5017993" y="3294185"/>
            <a:ext cx="3611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14350" y="1073308"/>
            <a:ext cx="1571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512417" y="1073308"/>
            <a:ext cx="1571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510484" y="1073308"/>
            <a:ext cx="1571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an agenda here.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514348" y="514350"/>
            <a:ext cx="361507" cy="362491"/>
            <a:chOff x="514348" y="514350"/>
            <a:chExt cx="361507" cy="362491"/>
          </a:xfrm>
        </p:grpSpPr>
        <p:sp>
          <p:nvSpPr>
            <p:cNvPr id="69" name="Google Shape;69;p13"/>
            <p:cNvSpPr/>
            <p:nvPr/>
          </p:nvSpPr>
          <p:spPr>
            <a:xfrm>
              <a:off x="514348" y="514350"/>
              <a:ext cx="361507" cy="362491"/>
            </a:xfrm>
            <a:custGeom>
              <a:rect b="b" l="l" r="r" t="t"/>
              <a:pathLst>
                <a:path extrusionOk="0" h="724982" w="723014">
                  <a:moveTo>
                    <a:pt x="723015" y="235149"/>
                  </a:moveTo>
                  <a:cubicBezTo>
                    <a:pt x="723015" y="242870"/>
                    <a:pt x="720010" y="250142"/>
                    <a:pt x="714537" y="255599"/>
                  </a:cubicBezTo>
                  <a:lnTo>
                    <a:pt x="685502" y="284643"/>
                  </a:lnTo>
                  <a:cubicBezTo>
                    <a:pt x="680029" y="290115"/>
                    <a:pt x="672771" y="293119"/>
                    <a:pt x="665033" y="293119"/>
                  </a:cubicBezTo>
                  <a:cubicBezTo>
                    <a:pt x="657310" y="293119"/>
                    <a:pt x="650037" y="290115"/>
                    <a:pt x="644564" y="284643"/>
                  </a:cubicBezTo>
                  <a:lnTo>
                    <a:pt x="610754" y="250839"/>
                  </a:lnTo>
                  <a:lnTo>
                    <a:pt x="486792" y="374778"/>
                  </a:lnTo>
                  <a:cubicBezTo>
                    <a:pt x="491336" y="391571"/>
                    <a:pt x="493673" y="408916"/>
                    <a:pt x="493673" y="426376"/>
                  </a:cubicBezTo>
                  <a:cubicBezTo>
                    <a:pt x="493673" y="479020"/>
                    <a:pt x="473175" y="528500"/>
                    <a:pt x="435938" y="565715"/>
                  </a:cubicBezTo>
                  <a:lnTo>
                    <a:pt x="388714" y="612945"/>
                  </a:lnTo>
                  <a:cubicBezTo>
                    <a:pt x="384823" y="616835"/>
                    <a:pt x="379641" y="618983"/>
                    <a:pt x="374139" y="618983"/>
                  </a:cubicBezTo>
                  <a:cubicBezTo>
                    <a:pt x="368622" y="618983"/>
                    <a:pt x="363439" y="616835"/>
                    <a:pt x="359549" y="612945"/>
                  </a:cubicBezTo>
                  <a:lnTo>
                    <a:pt x="270646" y="524044"/>
                  </a:lnTo>
                  <a:lnTo>
                    <a:pt x="11689" y="723473"/>
                  </a:lnTo>
                  <a:cubicBezTo>
                    <a:pt x="10368" y="724474"/>
                    <a:pt x="8814" y="724982"/>
                    <a:pt x="7261" y="724982"/>
                  </a:cubicBezTo>
                  <a:cubicBezTo>
                    <a:pt x="5388" y="724982"/>
                    <a:pt x="3530" y="724257"/>
                    <a:pt x="2122" y="722849"/>
                  </a:cubicBezTo>
                  <a:cubicBezTo>
                    <a:pt x="-447" y="720265"/>
                    <a:pt x="-723" y="716186"/>
                    <a:pt x="1512" y="713284"/>
                  </a:cubicBezTo>
                  <a:lnTo>
                    <a:pt x="200963" y="454375"/>
                  </a:lnTo>
                  <a:lnTo>
                    <a:pt x="109970" y="363413"/>
                  </a:lnTo>
                  <a:cubicBezTo>
                    <a:pt x="101927" y="355372"/>
                    <a:pt x="101927" y="342294"/>
                    <a:pt x="109970" y="334253"/>
                  </a:cubicBezTo>
                  <a:lnTo>
                    <a:pt x="157209" y="287023"/>
                  </a:lnTo>
                  <a:cubicBezTo>
                    <a:pt x="207235" y="237021"/>
                    <a:pt x="280038" y="217760"/>
                    <a:pt x="348167" y="236194"/>
                  </a:cubicBezTo>
                  <a:lnTo>
                    <a:pt x="472144" y="112240"/>
                  </a:lnTo>
                  <a:lnTo>
                    <a:pt x="438333" y="78436"/>
                  </a:lnTo>
                  <a:cubicBezTo>
                    <a:pt x="427039" y="67158"/>
                    <a:pt x="427039" y="48798"/>
                    <a:pt x="438333" y="37520"/>
                  </a:cubicBezTo>
                  <a:lnTo>
                    <a:pt x="467368" y="8476"/>
                  </a:lnTo>
                  <a:cubicBezTo>
                    <a:pt x="472841" y="3019"/>
                    <a:pt x="480099" y="0"/>
                    <a:pt x="487837" y="0"/>
                  </a:cubicBezTo>
                  <a:cubicBezTo>
                    <a:pt x="495574" y="0"/>
                    <a:pt x="502833" y="3019"/>
                    <a:pt x="508306" y="8476"/>
                  </a:cubicBezTo>
                  <a:lnTo>
                    <a:pt x="714537" y="214683"/>
                  </a:lnTo>
                  <a:cubicBezTo>
                    <a:pt x="720010" y="220141"/>
                    <a:pt x="723015" y="227412"/>
                    <a:pt x="723015" y="235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37911" y="521607"/>
              <a:ext cx="330686" cy="331670"/>
            </a:xfrm>
            <a:custGeom>
              <a:rect b="b" l="l" r="r" t="t"/>
              <a:pathLst>
                <a:path extrusionOk="0" h="663339" w="661372">
                  <a:moveTo>
                    <a:pt x="164189" y="450209"/>
                  </a:moveTo>
                  <a:lnTo>
                    <a:pt x="213170" y="499195"/>
                  </a:lnTo>
                  <a:lnTo>
                    <a:pt x="0" y="663339"/>
                  </a:lnTo>
                  <a:lnTo>
                    <a:pt x="164189" y="450209"/>
                  </a:lnTo>
                  <a:close/>
                  <a:moveTo>
                    <a:pt x="73108" y="330001"/>
                  </a:moveTo>
                  <a:cubicBezTo>
                    <a:pt x="70728" y="332381"/>
                    <a:pt x="70728" y="336256"/>
                    <a:pt x="73108" y="338637"/>
                  </a:cubicBezTo>
                  <a:lnTo>
                    <a:pt x="322687" y="588169"/>
                  </a:lnTo>
                  <a:cubicBezTo>
                    <a:pt x="323849" y="589316"/>
                    <a:pt x="325373" y="589954"/>
                    <a:pt x="327013" y="589954"/>
                  </a:cubicBezTo>
                  <a:cubicBezTo>
                    <a:pt x="328639" y="589954"/>
                    <a:pt x="330164" y="589316"/>
                    <a:pt x="331325" y="588169"/>
                  </a:cubicBezTo>
                  <a:lnTo>
                    <a:pt x="367574" y="551912"/>
                  </a:lnTo>
                  <a:lnTo>
                    <a:pt x="109372" y="293758"/>
                  </a:lnTo>
                  <a:lnTo>
                    <a:pt x="73108" y="330001"/>
                  </a:lnTo>
                  <a:close/>
                  <a:moveTo>
                    <a:pt x="424394" y="356997"/>
                  </a:moveTo>
                  <a:cubicBezTo>
                    <a:pt x="424438" y="356780"/>
                    <a:pt x="424481" y="356547"/>
                    <a:pt x="424540" y="356330"/>
                  </a:cubicBezTo>
                  <a:cubicBezTo>
                    <a:pt x="424598" y="356097"/>
                    <a:pt x="424656" y="355880"/>
                    <a:pt x="424743" y="355662"/>
                  </a:cubicBezTo>
                  <a:cubicBezTo>
                    <a:pt x="424815" y="355444"/>
                    <a:pt x="424917" y="355227"/>
                    <a:pt x="425019" y="355009"/>
                  </a:cubicBezTo>
                  <a:cubicBezTo>
                    <a:pt x="425120" y="354806"/>
                    <a:pt x="425222" y="354588"/>
                    <a:pt x="425338" y="354385"/>
                  </a:cubicBezTo>
                  <a:cubicBezTo>
                    <a:pt x="425454" y="354196"/>
                    <a:pt x="425585" y="354022"/>
                    <a:pt x="425715" y="353833"/>
                  </a:cubicBezTo>
                  <a:cubicBezTo>
                    <a:pt x="425875" y="353616"/>
                    <a:pt x="426035" y="353412"/>
                    <a:pt x="426223" y="353224"/>
                  </a:cubicBezTo>
                  <a:cubicBezTo>
                    <a:pt x="426296" y="353151"/>
                    <a:pt x="426340" y="353064"/>
                    <a:pt x="426412" y="352977"/>
                  </a:cubicBezTo>
                  <a:lnTo>
                    <a:pt x="553365" y="226063"/>
                  </a:lnTo>
                  <a:lnTo>
                    <a:pt x="521674" y="194378"/>
                  </a:lnTo>
                  <a:lnTo>
                    <a:pt x="435268" y="108002"/>
                  </a:lnTo>
                  <a:lnTo>
                    <a:pt x="308330" y="234931"/>
                  </a:lnTo>
                  <a:cubicBezTo>
                    <a:pt x="308243" y="235003"/>
                    <a:pt x="308156" y="235062"/>
                    <a:pt x="308068" y="235134"/>
                  </a:cubicBezTo>
                  <a:cubicBezTo>
                    <a:pt x="307880" y="235308"/>
                    <a:pt x="307691" y="235468"/>
                    <a:pt x="307488" y="235613"/>
                  </a:cubicBezTo>
                  <a:cubicBezTo>
                    <a:pt x="307299" y="235758"/>
                    <a:pt x="307110" y="235889"/>
                    <a:pt x="306907" y="236005"/>
                  </a:cubicBezTo>
                  <a:cubicBezTo>
                    <a:pt x="306704" y="236121"/>
                    <a:pt x="306515" y="236223"/>
                    <a:pt x="306312" y="236324"/>
                  </a:cubicBezTo>
                  <a:cubicBezTo>
                    <a:pt x="306080" y="236426"/>
                    <a:pt x="305862" y="236527"/>
                    <a:pt x="305630" y="236600"/>
                  </a:cubicBezTo>
                  <a:cubicBezTo>
                    <a:pt x="305426" y="236687"/>
                    <a:pt x="305209" y="236745"/>
                    <a:pt x="304991" y="236789"/>
                  </a:cubicBezTo>
                  <a:cubicBezTo>
                    <a:pt x="304759" y="236861"/>
                    <a:pt x="304526" y="236905"/>
                    <a:pt x="304294" y="236948"/>
                  </a:cubicBezTo>
                  <a:cubicBezTo>
                    <a:pt x="304062" y="236977"/>
                    <a:pt x="303844" y="236992"/>
                    <a:pt x="303612" y="237006"/>
                  </a:cubicBezTo>
                  <a:cubicBezTo>
                    <a:pt x="303365" y="237021"/>
                    <a:pt x="303133" y="237035"/>
                    <a:pt x="302886" y="237021"/>
                  </a:cubicBezTo>
                  <a:cubicBezTo>
                    <a:pt x="302668" y="237006"/>
                    <a:pt x="302450" y="236992"/>
                    <a:pt x="302218" y="236963"/>
                  </a:cubicBezTo>
                  <a:cubicBezTo>
                    <a:pt x="301957" y="236919"/>
                    <a:pt x="301710" y="236876"/>
                    <a:pt x="301463" y="236818"/>
                  </a:cubicBezTo>
                  <a:cubicBezTo>
                    <a:pt x="301347" y="236789"/>
                    <a:pt x="301245" y="236789"/>
                    <a:pt x="301144" y="236760"/>
                  </a:cubicBezTo>
                  <a:cubicBezTo>
                    <a:pt x="236920" y="217862"/>
                    <a:pt x="167630" y="235497"/>
                    <a:pt x="120347" y="282785"/>
                  </a:cubicBezTo>
                  <a:lnTo>
                    <a:pt x="119636" y="283496"/>
                  </a:lnTo>
                  <a:lnTo>
                    <a:pt x="377838" y="541650"/>
                  </a:lnTo>
                  <a:lnTo>
                    <a:pt x="378549" y="540939"/>
                  </a:lnTo>
                  <a:cubicBezTo>
                    <a:pt x="413042" y="506467"/>
                    <a:pt x="432030" y="460631"/>
                    <a:pt x="432030" y="411862"/>
                  </a:cubicBezTo>
                  <a:cubicBezTo>
                    <a:pt x="432030" y="394329"/>
                    <a:pt x="429519" y="376926"/>
                    <a:pt x="424583" y="360162"/>
                  </a:cubicBezTo>
                  <a:cubicBezTo>
                    <a:pt x="424554" y="360060"/>
                    <a:pt x="424554" y="359944"/>
                    <a:pt x="424525" y="359842"/>
                  </a:cubicBezTo>
                  <a:cubicBezTo>
                    <a:pt x="424467" y="359595"/>
                    <a:pt x="424423" y="359349"/>
                    <a:pt x="424380" y="359087"/>
                  </a:cubicBezTo>
                  <a:cubicBezTo>
                    <a:pt x="424351" y="358870"/>
                    <a:pt x="424322" y="358638"/>
                    <a:pt x="424322" y="358405"/>
                  </a:cubicBezTo>
                  <a:cubicBezTo>
                    <a:pt x="424307" y="358173"/>
                    <a:pt x="424322" y="357941"/>
                    <a:pt x="424322" y="357709"/>
                  </a:cubicBezTo>
                  <a:cubicBezTo>
                    <a:pt x="424336" y="357476"/>
                    <a:pt x="424365" y="357244"/>
                    <a:pt x="424394" y="356997"/>
                  </a:cubicBezTo>
                  <a:close/>
                  <a:moveTo>
                    <a:pt x="657148" y="210430"/>
                  </a:moveTo>
                  <a:lnTo>
                    <a:pt x="450917" y="4224"/>
                  </a:lnTo>
                  <a:cubicBezTo>
                    <a:pt x="448188" y="1510"/>
                    <a:pt x="444559" y="0"/>
                    <a:pt x="440712" y="0"/>
                  </a:cubicBezTo>
                  <a:cubicBezTo>
                    <a:pt x="436865" y="0"/>
                    <a:pt x="433235" y="1510"/>
                    <a:pt x="430506" y="4224"/>
                  </a:cubicBezTo>
                  <a:lnTo>
                    <a:pt x="401472" y="33267"/>
                  </a:lnTo>
                  <a:cubicBezTo>
                    <a:pt x="395839" y="38884"/>
                    <a:pt x="395839" y="48043"/>
                    <a:pt x="401472" y="53660"/>
                  </a:cubicBezTo>
                  <a:lnTo>
                    <a:pt x="532083" y="184261"/>
                  </a:lnTo>
                  <a:lnTo>
                    <a:pt x="568767" y="220924"/>
                  </a:lnTo>
                  <a:cubicBezTo>
                    <a:pt x="568767" y="220924"/>
                    <a:pt x="568782" y="220939"/>
                    <a:pt x="568782" y="220953"/>
                  </a:cubicBezTo>
                  <a:lnTo>
                    <a:pt x="607702" y="259867"/>
                  </a:lnTo>
                  <a:cubicBezTo>
                    <a:pt x="610432" y="262595"/>
                    <a:pt x="614061" y="264090"/>
                    <a:pt x="617908" y="264090"/>
                  </a:cubicBezTo>
                  <a:cubicBezTo>
                    <a:pt x="621755" y="264090"/>
                    <a:pt x="625384" y="262595"/>
                    <a:pt x="628114" y="259867"/>
                  </a:cubicBezTo>
                  <a:lnTo>
                    <a:pt x="657148" y="230823"/>
                  </a:lnTo>
                  <a:cubicBezTo>
                    <a:pt x="659877" y="228109"/>
                    <a:pt x="661372" y="224480"/>
                    <a:pt x="661372" y="220634"/>
                  </a:cubicBezTo>
                  <a:cubicBezTo>
                    <a:pt x="661372" y="216773"/>
                    <a:pt x="659877" y="213159"/>
                    <a:pt x="657148" y="210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14348" y="514350"/>
              <a:ext cx="361507" cy="362491"/>
            </a:xfrm>
            <a:custGeom>
              <a:rect b="b" l="l" r="r" t="t"/>
              <a:pathLst>
                <a:path extrusionOk="0" h="724982" w="723014">
                  <a:moveTo>
                    <a:pt x="714537" y="214683"/>
                  </a:moveTo>
                  <a:lnTo>
                    <a:pt x="508306" y="8476"/>
                  </a:lnTo>
                  <a:cubicBezTo>
                    <a:pt x="502833" y="3019"/>
                    <a:pt x="495574" y="0"/>
                    <a:pt x="487837" y="0"/>
                  </a:cubicBezTo>
                  <a:cubicBezTo>
                    <a:pt x="480099" y="0"/>
                    <a:pt x="472841" y="3019"/>
                    <a:pt x="467368" y="8476"/>
                  </a:cubicBezTo>
                  <a:lnTo>
                    <a:pt x="438333" y="37520"/>
                  </a:lnTo>
                  <a:cubicBezTo>
                    <a:pt x="427039" y="48798"/>
                    <a:pt x="427039" y="67158"/>
                    <a:pt x="438333" y="78436"/>
                  </a:cubicBezTo>
                  <a:lnTo>
                    <a:pt x="472144" y="112240"/>
                  </a:lnTo>
                  <a:lnTo>
                    <a:pt x="348167" y="236194"/>
                  </a:lnTo>
                  <a:cubicBezTo>
                    <a:pt x="280038" y="217760"/>
                    <a:pt x="207235" y="237021"/>
                    <a:pt x="157209" y="287023"/>
                  </a:cubicBezTo>
                  <a:lnTo>
                    <a:pt x="109970" y="334253"/>
                  </a:lnTo>
                  <a:cubicBezTo>
                    <a:pt x="101927" y="342294"/>
                    <a:pt x="101927" y="355372"/>
                    <a:pt x="109970" y="363413"/>
                  </a:cubicBezTo>
                  <a:lnTo>
                    <a:pt x="200963" y="454375"/>
                  </a:lnTo>
                  <a:lnTo>
                    <a:pt x="1512" y="713284"/>
                  </a:lnTo>
                  <a:cubicBezTo>
                    <a:pt x="-723" y="716186"/>
                    <a:pt x="-447" y="720265"/>
                    <a:pt x="2122" y="722849"/>
                  </a:cubicBezTo>
                  <a:cubicBezTo>
                    <a:pt x="3530" y="724257"/>
                    <a:pt x="5388" y="724982"/>
                    <a:pt x="7261" y="724982"/>
                  </a:cubicBezTo>
                  <a:cubicBezTo>
                    <a:pt x="8814" y="724982"/>
                    <a:pt x="10368" y="724474"/>
                    <a:pt x="11689" y="723473"/>
                  </a:cubicBezTo>
                  <a:lnTo>
                    <a:pt x="270646" y="524044"/>
                  </a:lnTo>
                  <a:lnTo>
                    <a:pt x="359549" y="612945"/>
                  </a:lnTo>
                  <a:cubicBezTo>
                    <a:pt x="363439" y="616835"/>
                    <a:pt x="368622" y="618983"/>
                    <a:pt x="374139" y="618983"/>
                  </a:cubicBezTo>
                  <a:cubicBezTo>
                    <a:pt x="379641" y="618983"/>
                    <a:pt x="384823" y="616835"/>
                    <a:pt x="388714" y="612945"/>
                  </a:cubicBezTo>
                  <a:lnTo>
                    <a:pt x="435938" y="565715"/>
                  </a:lnTo>
                  <a:cubicBezTo>
                    <a:pt x="473175" y="528500"/>
                    <a:pt x="493673" y="479020"/>
                    <a:pt x="493673" y="426376"/>
                  </a:cubicBezTo>
                  <a:cubicBezTo>
                    <a:pt x="493673" y="408916"/>
                    <a:pt x="491336" y="391571"/>
                    <a:pt x="486792" y="374778"/>
                  </a:cubicBezTo>
                  <a:lnTo>
                    <a:pt x="610754" y="250839"/>
                  </a:lnTo>
                  <a:lnTo>
                    <a:pt x="644564" y="284643"/>
                  </a:lnTo>
                  <a:cubicBezTo>
                    <a:pt x="650037" y="290115"/>
                    <a:pt x="657310" y="293119"/>
                    <a:pt x="665033" y="293119"/>
                  </a:cubicBezTo>
                  <a:cubicBezTo>
                    <a:pt x="672771" y="293119"/>
                    <a:pt x="680029" y="290115"/>
                    <a:pt x="685502" y="284643"/>
                  </a:cubicBezTo>
                  <a:lnTo>
                    <a:pt x="714537" y="255599"/>
                  </a:lnTo>
                  <a:cubicBezTo>
                    <a:pt x="720010" y="250142"/>
                    <a:pt x="723015" y="242870"/>
                    <a:pt x="723015" y="235149"/>
                  </a:cubicBezTo>
                  <a:cubicBezTo>
                    <a:pt x="723015" y="227412"/>
                    <a:pt x="720010" y="220141"/>
                    <a:pt x="714537" y="214683"/>
                  </a:cubicBezTo>
                  <a:close/>
                  <a:moveTo>
                    <a:pt x="47125" y="677854"/>
                  </a:moveTo>
                  <a:lnTo>
                    <a:pt x="211314" y="464724"/>
                  </a:lnTo>
                  <a:lnTo>
                    <a:pt x="260295" y="513710"/>
                  </a:lnTo>
                  <a:lnTo>
                    <a:pt x="47125" y="677854"/>
                  </a:lnTo>
                  <a:close/>
                  <a:moveTo>
                    <a:pt x="378450" y="602684"/>
                  </a:moveTo>
                  <a:cubicBezTo>
                    <a:pt x="377289" y="603830"/>
                    <a:pt x="375764" y="604469"/>
                    <a:pt x="374139" y="604469"/>
                  </a:cubicBezTo>
                  <a:cubicBezTo>
                    <a:pt x="372498" y="604469"/>
                    <a:pt x="370974" y="603830"/>
                    <a:pt x="369812" y="602684"/>
                  </a:cubicBezTo>
                  <a:lnTo>
                    <a:pt x="120234" y="353151"/>
                  </a:lnTo>
                  <a:cubicBezTo>
                    <a:pt x="117853" y="350771"/>
                    <a:pt x="117853" y="346895"/>
                    <a:pt x="120234" y="344515"/>
                  </a:cubicBezTo>
                  <a:lnTo>
                    <a:pt x="156497" y="308272"/>
                  </a:lnTo>
                  <a:lnTo>
                    <a:pt x="414699" y="566426"/>
                  </a:lnTo>
                  <a:lnTo>
                    <a:pt x="378450" y="602684"/>
                  </a:lnTo>
                  <a:close/>
                  <a:moveTo>
                    <a:pt x="473537" y="367491"/>
                  </a:moveTo>
                  <a:cubicBezTo>
                    <a:pt x="473465" y="367578"/>
                    <a:pt x="473421" y="367666"/>
                    <a:pt x="473349" y="367738"/>
                  </a:cubicBezTo>
                  <a:cubicBezTo>
                    <a:pt x="473160" y="367927"/>
                    <a:pt x="473000" y="368130"/>
                    <a:pt x="472841" y="368348"/>
                  </a:cubicBezTo>
                  <a:cubicBezTo>
                    <a:pt x="472710" y="368536"/>
                    <a:pt x="472579" y="368711"/>
                    <a:pt x="472463" y="368899"/>
                  </a:cubicBezTo>
                  <a:cubicBezTo>
                    <a:pt x="472347" y="369102"/>
                    <a:pt x="472245" y="369320"/>
                    <a:pt x="472144" y="369523"/>
                  </a:cubicBezTo>
                  <a:cubicBezTo>
                    <a:pt x="472042" y="369741"/>
                    <a:pt x="471941" y="369959"/>
                    <a:pt x="471868" y="370177"/>
                  </a:cubicBezTo>
                  <a:cubicBezTo>
                    <a:pt x="471781" y="370394"/>
                    <a:pt x="471723" y="370612"/>
                    <a:pt x="471665" y="370844"/>
                  </a:cubicBezTo>
                  <a:cubicBezTo>
                    <a:pt x="471607" y="371062"/>
                    <a:pt x="471563" y="371294"/>
                    <a:pt x="471520" y="371512"/>
                  </a:cubicBezTo>
                  <a:cubicBezTo>
                    <a:pt x="471491" y="371759"/>
                    <a:pt x="471462" y="371991"/>
                    <a:pt x="471447" y="372223"/>
                  </a:cubicBezTo>
                  <a:cubicBezTo>
                    <a:pt x="471447" y="372455"/>
                    <a:pt x="471432" y="372688"/>
                    <a:pt x="471447" y="372920"/>
                  </a:cubicBezTo>
                  <a:cubicBezTo>
                    <a:pt x="471447" y="373152"/>
                    <a:pt x="471476" y="373384"/>
                    <a:pt x="471505" y="373602"/>
                  </a:cubicBezTo>
                  <a:cubicBezTo>
                    <a:pt x="471549" y="373863"/>
                    <a:pt x="471592" y="374110"/>
                    <a:pt x="471650" y="374357"/>
                  </a:cubicBezTo>
                  <a:cubicBezTo>
                    <a:pt x="471679" y="374458"/>
                    <a:pt x="471679" y="374574"/>
                    <a:pt x="471708" y="374676"/>
                  </a:cubicBezTo>
                  <a:cubicBezTo>
                    <a:pt x="476644" y="391440"/>
                    <a:pt x="479156" y="408843"/>
                    <a:pt x="479156" y="426376"/>
                  </a:cubicBezTo>
                  <a:cubicBezTo>
                    <a:pt x="479156" y="475145"/>
                    <a:pt x="460167" y="520982"/>
                    <a:pt x="425674" y="555453"/>
                  </a:cubicBezTo>
                  <a:lnTo>
                    <a:pt x="424963" y="556165"/>
                  </a:lnTo>
                  <a:lnTo>
                    <a:pt x="166761" y="298011"/>
                  </a:lnTo>
                  <a:lnTo>
                    <a:pt x="167472" y="297299"/>
                  </a:lnTo>
                  <a:cubicBezTo>
                    <a:pt x="214755" y="250011"/>
                    <a:pt x="284045" y="232376"/>
                    <a:pt x="348269" y="251274"/>
                  </a:cubicBezTo>
                  <a:cubicBezTo>
                    <a:pt x="348371" y="251303"/>
                    <a:pt x="348472" y="251303"/>
                    <a:pt x="348588" y="251332"/>
                  </a:cubicBezTo>
                  <a:cubicBezTo>
                    <a:pt x="348835" y="251390"/>
                    <a:pt x="349082" y="251434"/>
                    <a:pt x="349343" y="251477"/>
                  </a:cubicBezTo>
                  <a:cubicBezTo>
                    <a:pt x="349576" y="251506"/>
                    <a:pt x="349793" y="251521"/>
                    <a:pt x="350011" y="251535"/>
                  </a:cubicBezTo>
                  <a:cubicBezTo>
                    <a:pt x="350258" y="251550"/>
                    <a:pt x="350490" y="251535"/>
                    <a:pt x="350737" y="251521"/>
                  </a:cubicBezTo>
                  <a:cubicBezTo>
                    <a:pt x="350969" y="251506"/>
                    <a:pt x="351187" y="251492"/>
                    <a:pt x="351419" y="251463"/>
                  </a:cubicBezTo>
                  <a:cubicBezTo>
                    <a:pt x="351651" y="251419"/>
                    <a:pt x="351884" y="251376"/>
                    <a:pt x="352116" y="251303"/>
                  </a:cubicBezTo>
                  <a:cubicBezTo>
                    <a:pt x="352334" y="251260"/>
                    <a:pt x="352552" y="251202"/>
                    <a:pt x="352755" y="251114"/>
                  </a:cubicBezTo>
                  <a:cubicBezTo>
                    <a:pt x="352987" y="251042"/>
                    <a:pt x="353205" y="250940"/>
                    <a:pt x="353437" y="250839"/>
                  </a:cubicBezTo>
                  <a:cubicBezTo>
                    <a:pt x="353640" y="250737"/>
                    <a:pt x="353829" y="250636"/>
                    <a:pt x="354032" y="250519"/>
                  </a:cubicBezTo>
                  <a:cubicBezTo>
                    <a:pt x="354236" y="250403"/>
                    <a:pt x="354424" y="250273"/>
                    <a:pt x="354613" y="250128"/>
                  </a:cubicBezTo>
                  <a:cubicBezTo>
                    <a:pt x="354816" y="249982"/>
                    <a:pt x="355005" y="249823"/>
                    <a:pt x="355194" y="249649"/>
                  </a:cubicBezTo>
                  <a:cubicBezTo>
                    <a:pt x="355281" y="249576"/>
                    <a:pt x="355368" y="249518"/>
                    <a:pt x="355455" y="249445"/>
                  </a:cubicBezTo>
                  <a:lnTo>
                    <a:pt x="482393" y="122516"/>
                  </a:lnTo>
                  <a:lnTo>
                    <a:pt x="568799" y="208892"/>
                  </a:lnTo>
                  <a:lnTo>
                    <a:pt x="600490" y="240577"/>
                  </a:lnTo>
                  <a:lnTo>
                    <a:pt x="473537" y="367491"/>
                  </a:lnTo>
                  <a:close/>
                  <a:moveTo>
                    <a:pt x="704273" y="245338"/>
                  </a:moveTo>
                  <a:lnTo>
                    <a:pt x="675239" y="274381"/>
                  </a:lnTo>
                  <a:cubicBezTo>
                    <a:pt x="672510" y="277110"/>
                    <a:pt x="668880" y="278605"/>
                    <a:pt x="665033" y="278605"/>
                  </a:cubicBezTo>
                  <a:cubicBezTo>
                    <a:pt x="661186" y="278605"/>
                    <a:pt x="657557" y="277110"/>
                    <a:pt x="654828" y="274381"/>
                  </a:cubicBezTo>
                  <a:lnTo>
                    <a:pt x="615907" y="235468"/>
                  </a:lnTo>
                  <a:cubicBezTo>
                    <a:pt x="615907" y="235453"/>
                    <a:pt x="615893" y="235439"/>
                    <a:pt x="615893" y="235439"/>
                  </a:cubicBezTo>
                  <a:lnTo>
                    <a:pt x="579208" y="198775"/>
                  </a:lnTo>
                  <a:lnTo>
                    <a:pt x="448597" y="68174"/>
                  </a:lnTo>
                  <a:cubicBezTo>
                    <a:pt x="442964" y="62557"/>
                    <a:pt x="442964" y="53399"/>
                    <a:pt x="448597" y="47782"/>
                  </a:cubicBezTo>
                  <a:lnTo>
                    <a:pt x="477631" y="18738"/>
                  </a:lnTo>
                  <a:cubicBezTo>
                    <a:pt x="480361" y="16024"/>
                    <a:pt x="483990" y="14514"/>
                    <a:pt x="487837" y="14514"/>
                  </a:cubicBezTo>
                  <a:cubicBezTo>
                    <a:pt x="491684" y="14514"/>
                    <a:pt x="495313" y="16024"/>
                    <a:pt x="498042" y="18738"/>
                  </a:cubicBezTo>
                  <a:lnTo>
                    <a:pt x="704273" y="224945"/>
                  </a:lnTo>
                  <a:cubicBezTo>
                    <a:pt x="707002" y="227674"/>
                    <a:pt x="708498" y="231288"/>
                    <a:pt x="708498" y="235149"/>
                  </a:cubicBezTo>
                  <a:cubicBezTo>
                    <a:pt x="708498" y="238995"/>
                    <a:pt x="707002" y="242624"/>
                    <a:pt x="704273" y="245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2512415" y="514350"/>
            <a:ext cx="361507" cy="362491"/>
            <a:chOff x="2512415" y="514350"/>
            <a:chExt cx="361507" cy="362491"/>
          </a:xfrm>
        </p:grpSpPr>
        <p:sp>
          <p:nvSpPr>
            <p:cNvPr id="73" name="Google Shape;73;p13"/>
            <p:cNvSpPr/>
            <p:nvPr/>
          </p:nvSpPr>
          <p:spPr>
            <a:xfrm>
              <a:off x="2512415" y="514350"/>
              <a:ext cx="361507" cy="362491"/>
            </a:xfrm>
            <a:custGeom>
              <a:rect b="b" l="l" r="r" t="t"/>
              <a:pathLst>
                <a:path extrusionOk="0" h="724982" w="723014">
                  <a:moveTo>
                    <a:pt x="723015" y="235149"/>
                  </a:moveTo>
                  <a:cubicBezTo>
                    <a:pt x="723015" y="242870"/>
                    <a:pt x="720010" y="250142"/>
                    <a:pt x="714537" y="255599"/>
                  </a:cubicBezTo>
                  <a:lnTo>
                    <a:pt x="685502" y="284643"/>
                  </a:lnTo>
                  <a:cubicBezTo>
                    <a:pt x="680029" y="290115"/>
                    <a:pt x="672771" y="293119"/>
                    <a:pt x="665033" y="293119"/>
                  </a:cubicBezTo>
                  <a:cubicBezTo>
                    <a:pt x="657310" y="293119"/>
                    <a:pt x="650037" y="290115"/>
                    <a:pt x="644564" y="284643"/>
                  </a:cubicBezTo>
                  <a:lnTo>
                    <a:pt x="610754" y="250839"/>
                  </a:lnTo>
                  <a:lnTo>
                    <a:pt x="486792" y="374778"/>
                  </a:lnTo>
                  <a:cubicBezTo>
                    <a:pt x="491336" y="391571"/>
                    <a:pt x="493673" y="408916"/>
                    <a:pt x="493673" y="426376"/>
                  </a:cubicBezTo>
                  <a:cubicBezTo>
                    <a:pt x="493673" y="479020"/>
                    <a:pt x="473175" y="528500"/>
                    <a:pt x="435938" y="565715"/>
                  </a:cubicBezTo>
                  <a:lnTo>
                    <a:pt x="388714" y="612945"/>
                  </a:lnTo>
                  <a:cubicBezTo>
                    <a:pt x="384823" y="616835"/>
                    <a:pt x="379641" y="618983"/>
                    <a:pt x="374139" y="618983"/>
                  </a:cubicBezTo>
                  <a:cubicBezTo>
                    <a:pt x="368622" y="618983"/>
                    <a:pt x="363439" y="616835"/>
                    <a:pt x="359549" y="612945"/>
                  </a:cubicBezTo>
                  <a:lnTo>
                    <a:pt x="270646" y="524044"/>
                  </a:lnTo>
                  <a:lnTo>
                    <a:pt x="11689" y="723473"/>
                  </a:lnTo>
                  <a:cubicBezTo>
                    <a:pt x="10368" y="724474"/>
                    <a:pt x="8814" y="724982"/>
                    <a:pt x="7261" y="724982"/>
                  </a:cubicBezTo>
                  <a:cubicBezTo>
                    <a:pt x="5388" y="724982"/>
                    <a:pt x="3530" y="724257"/>
                    <a:pt x="2122" y="722849"/>
                  </a:cubicBezTo>
                  <a:cubicBezTo>
                    <a:pt x="-447" y="720265"/>
                    <a:pt x="-723" y="716186"/>
                    <a:pt x="1512" y="713284"/>
                  </a:cubicBezTo>
                  <a:lnTo>
                    <a:pt x="200963" y="454375"/>
                  </a:lnTo>
                  <a:lnTo>
                    <a:pt x="109970" y="363413"/>
                  </a:lnTo>
                  <a:cubicBezTo>
                    <a:pt x="101927" y="355372"/>
                    <a:pt x="101927" y="342294"/>
                    <a:pt x="109970" y="334253"/>
                  </a:cubicBezTo>
                  <a:lnTo>
                    <a:pt x="157209" y="287023"/>
                  </a:lnTo>
                  <a:cubicBezTo>
                    <a:pt x="207235" y="237021"/>
                    <a:pt x="280038" y="217760"/>
                    <a:pt x="348167" y="236194"/>
                  </a:cubicBezTo>
                  <a:lnTo>
                    <a:pt x="472144" y="112240"/>
                  </a:lnTo>
                  <a:lnTo>
                    <a:pt x="438333" y="78436"/>
                  </a:lnTo>
                  <a:cubicBezTo>
                    <a:pt x="427039" y="67158"/>
                    <a:pt x="427039" y="48798"/>
                    <a:pt x="438333" y="37520"/>
                  </a:cubicBezTo>
                  <a:lnTo>
                    <a:pt x="467368" y="8476"/>
                  </a:lnTo>
                  <a:cubicBezTo>
                    <a:pt x="472841" y="3019"/>
                    <a:pt x="480099" y="0"/>
                    <a:pt x="487837" y="0"/>
                  </a:cubicBezTo>
                  <a:cubicBezTo>
                    <a:pt x="495574" y="0"/>
                    <a:pt x="502833" y="3019"/>
                    <a:pt x="508306" y="8476"/>
                  </a:cubicBezTo>
                  <a:lnTo>
                    <a:pt x="714537" y="214683"/>
                  </a:lnTo>
                  <a:cubicBezTo>
                    <a:pt x="720010" y="220141"/>
                    <a:pt x="723015" y="227412"/>
                    <a:pt x="723015" y="235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535978" y="521607"/>
              <a:ext cx="330686" cy="331670"/>
            </a:xfrm>
            <a:custGeom>
              <a:rect b="b" l="l" r="r" t="t"/>
              <a:pathLst>
                <a:path extrusionOk="0" h="663339" w="661372">
                  <a:moveTo>
                    <a:pt x="164189" y="450209"/>
                  </a:moveTo>
                  <a:lnTo>
                    <a:pt x="213170" y="499195"/>
                  </a:lnTo>
                  <a:lnTo>
                    <a:pt x="0" y="663339"/>
                  </a:lnTo>
                  <a:lnTo>
                    <a:pt x="164189" y="450209"/>
                  </a:lnTo>
                  <a:close/>
                  <a:moveTo>
                    <a:pt x="73108" y="330001"/>
                  </a:moveTo>
                  <a:cubicBezTo>
                    <a:pt x="70728" y="332381"/>
                    <a:pt x="70728" y="336256"/>
                    <a:pt x="73108" y="338637"/>
                  </a:cubicBezTo>
                  <a:lnTo>
                    <a:pt x="322687" y="588169"/>
                  </a:lnTo>
                  <a:cubicBezTo>
                    <a:pt x="323849" y="589316"/>
                    <a:pt x="325373" y="589954"/>
                    <a:pt x="327013" y="589954"/>
                  </a:cubicBezTo>
                  <a:cubicBezTo>
                    <a:pt x="328639" y="589954"/>
                    <a:pt x="330164" y="589316"/>
                    <a:pt x="331325" y="588169"/>
                  </a:cubicBezTo>
                  <a:lnTo>
                    <a:pt x="367574" y="551912"/>
                  </a:lnTo>
                  <a:lnTo>
                    <a:pt x="109372" y="293758"/>
                  </a:lnTo>
                  <a:lnTo>
                    <a:pt x="73108" y="330001"/>
                  </a:lnTo>
                  <a:close/>
                  <a:moveTo>
                    <a:pt x="424394" y="356997"/>
                  </a:moveTo>
                  <a:cubicBezTo>
                    <a:pt x="424438" y="356780"/>
                    <a:pt x="424481" y="356547"/>
                    <a:pt x="424540" y="356330"/>
                  </a:cubicBezTo>
                  <a:cubicBezTo>
                    <a:pt x="424598" y="356097"/>
                    <a:pt x="424656" y="355880"/>
                    <a:pt x="424743" y="355662"/>
                  </a:cubicBezTo>
                  <a:cubicBezTo>
                    <a:pt x="424815" y="355444"/>
                    <a:pt x="424917" y="355227"/>
                    <a:pt x="425019" y="355009"/>
                  </a:cubicBezTo>
                  <a:cubicBezTo>
                    <a:pt x="425120" y="354806"/>
                    <a:pt x="425222" y="354588"/>
                    <a:pt x="425338" y="354385"/>
                  </a:cubicBezTo>
                  <a:cubicBezTo>
                    <a:pt x="425454" y="354196"/>
                    <a:pt x="425585" y="354022"/>
                    <a:pt x="425715" y="353833"/>
                  </a:cubicBezTo>
                  <a:cubicBezTo>
                    <a:pt x="425875" y="353616"/>
                    <a:pt x="426035" y="353412"/>
                    <a:pt x="426223" y="353224"/>
                  </a:cubicBezTo>
                  <a:cubicBezTo>
                    <a:pt x="426296" y="353151"/>
                    <a:pt x="426340" y="353064"/>
                    <a:pt x="426412" y="352977"/>
                  </a:cubicBezTo>
                  <a:lnTo>
                    <a:pt x="553365" y="226063"/>
                  </a:lnTo>
                  <a:lnTo>
                    <a:pt x="521674" y="194378"/>
                  </a:lnTo>
                  <a:lnTo>
                    <a:pt x="435268" y="108002"/>
                  </a:lnTo>
                  <a:lnTo>
                    <a:pt x="308330" y="234931"/>
                  </a:lnTo>
                  <a:cubicBezTo>
                    <a:pt x="308243" y="235003"/>
                    <a:pt x="308156" y="235062"/>
                    <a:pt x="308068" y="235134"/>
                  </a:cubicBezTo>
                  <a:cubicBezTo>
                    <a:pt x="307880" y="235308"/>
                    <a:pt x="307691" y="235468"/>
                    <a:pt x="307488" y="235613"/>
                  </a:cubicBezTo>
                  <a:cubicBezTo>
                    <a:pt x="307299" y="235758"/>
                    <a:pt x="307110" y="235889"/>
                    <a:pt x="306907" y="236005"/>
                  </a:cubicBezTo>
                  <a:cubicBezTo>
                    <a:pt x="306704" y="236121"/>
                    <a:pt x="306515" y="236223"/>
                    <a:pt x="306312" y="236324"/>
                  </a:cubicBezTo>
                  <a:cubicBezTo>
                    <a:pt x="306080" y="236426"/>
                    <a:pt x="305862" y="236527"/>
                    <a:pt x="305630" y="236600"/>
                  </a:cubicBezTo>
                  <a:cubicBezTo>
                    <a:pt x="305426" y="236687"/>
                    <a:pt x="305209" y="236745"/>
                    <a:pt x="304991" y="236789"/>
                  </a:cubicBezTo>
                  <a:cubicBezTo>
                    <a:pt x="304759" y="236861"/>
                    <a:pt x="304526" y="236905"/>
                    <a:pt x="304294" y="236948"/>
                  </a:cubicBezTo>
                  <a:cubicBezTo>
                    <a:pt x="304062" y="236977"/>
                    <a:pt x="303844" y="236992"/>
                    <a:pt x="303612" y="237006"/>
                  </a:cubicBezTo>
                  <a:cubicBezTo>
                    <a:pt x="303365" y="237021"/>
                    <a:pt x="303133" y="237035"/>
                    <a:pt x="302886" y="237021"/>
                  </a:cubicBezTo>
                  <a:cubicBezTo>
                    <a:pt x="302668" y="237006"/>
                    <a:pt x="302450" y="236992"/>
                    <a:pt x="302218" y="236963"/>
                  </a:cubicBezTo>
                  <a:cubicBezTo>
                    <a:pt x="301957" y="236919"/>
                    <a:pt x="301710" y="236876"/>
                    <a:pt x="301463" y="236818"/>
                  </a:cubicBezTo>
                  <a:cubicBezTo>
                    <a:pt x="301347" y="236789"/>
                    <a:pt x="301245" y="236789"/>
                    <a:pt x="301144" y="236760"/>
                  </a:cubicBezTo>
                  <a:cubicBezTo>
                    <a:pt x="236920" y="217862"/>
                    <a:pt x="167630" y="235497"/>
                    <a:pt x="120347" y="282785"/>
                  </a:cubicBezTo>
                  <a:lnTo>
                    <a:pt x="119636" y="283496"/>
                  </a:lnTo>
                  <a:lnTo>
                    <a:pt x="377838" y="541650"/>
                  </a:lnTo>
                  <a:lnTo>
                    <a:pt x="378549" y="540939"/>
                  </a:lnTo>
                  <a:cubicBezTo>
                    <a:pt x="413042" y="506467"/>
                    <a:pt x="432030" y="460631"/>
                    <a:pt x="432030" y="411862"/>
                  </a:cubicBezTo>
                  <a:cubicBezTo>
                    <a:pt x="432030" y="394329"/>
                    <a:pt x="429519" y="376926"/>
                    <a:pt x="424583" y="360162"/>
                  </a:cubicBezTo>
                  <a:cubicBezTo>
                    <a:pt x="424554" y="360060"/>
                    <a:pt x="424554" y="359944"/>
                    <a:pt x="424525" y="359842"/>
                  </a:cubicBezTo>
                  <a:cubicBezTo>
                    <a:pt x="424467" y="359595"/>
                    <a:pt x="424423" y="359349"/>
                    <a:pt x="424380" y="359087"/>
                  </a:cubicBezTo>
                  <a:cubicBezTo>
                    <a:pt x="424351" y="358870"/>
                    <a:pt x="424322" y="358638"/>
                    <a:pt x="424322" y="358405"/>
                  </a:cubicBezTo>
                  <a:cubicBezTo>
                    <a:pt x="424307" y="358173"/>
                    <a:pt x="424322" y="357941"/>
                    <a:pt x="424322" y="357709"/>
                  </a:cubicBezTo>
                  <a:cubicBezTo>
                    <a:pt x="424336" y="357476"/>
                    <a:pt x="424365" y="357244"/>
                    <a:pt x="424394" y="356997"/>
                  </a:cubicBezTo>
                  <a:close/>
                  <a:moveTo>
                    <a:pt x="657148" y="210430"/>
                  </a:moveTo>
                  <a:lnTo>
                    <a:pt x="450917" y="4224"/>
                  </a:lnTo>
                  <a:cubicBezTo>
                    <a:pt x="448188" y="1510"/>
                    <a:pt x="444559" y="0"/>
                    <a:pt x="440712" y="0"/>
                  </a:cubicBezTo>
                  <a:cubicBezTo>
                    <a:pt x="436865" y="0"/>
                    <a:pt x="433235" y="1510"/>
                    <a:pt x="430506" y="4224"/>
                  </a:cubicBezTo>
                  <a:lnTo>
                    <a:pt x="401472" y="33267"/>
                  </a:lnTo>
                  <a:cubicBezTo>
                    <a:pt x="395839" y="38884"/>
                    <a:pt x="395839" y="48043"/>
                    <a:pt x="401472" y="53660"/>
                  </a:cubicBezTo>
                  <a:lnTo>
                    <a:pt x="532083" y="184261"/>
                  </a:lnTo>
                  <a:lnTo>
                    <a:pt x="568767" y="220924"/>
                  </a:lnTo>
                  <a:cubicBezTo>
                    <a:pt x="568767" y="220924"/>
                    <a:pt x="568782" y="220939"/>
                    <a:pt x="568782" y="220953"/>
                  </a:cubicBezTo>
                  <a:lnTo>
                    <a:pt x="607702" y="259867"/>
                  </a:lnTo>
                  <a:cubicBezTo>
                    <a:pt x="610432" y="262595"/>
                    <a:pt x="614061" y="264090"/>
                    <a:pt x="617908" y="264090"/>
                  </a:cubicBezTo>
                  <a:cubicBezTo>
                    <a:pt x="621755" y="264090"/>
                    <a:pt x="625384" y="262595"/>
                    <a:pt x="628114" y="259867"/>
                  </a:cubicBezTo>
                  <a:lnTo>
                    <a:pt x="657148" y="230823"/>
                  </a:lnTo>
                  <a:cubicBezTo>
                    <a:pt x="659877" y="228109"/>
                    <a:pt x="661372" y="224480"/>
                    <a:pt x="661372" y="220634"/>
                  </a:cubicBezTo>
                  <a:cubicBezTo>
                    <a:pt x="661372" y="216773"/>
                    <a:pt x="659877" y="213159"/>
                    <a:pt x="657148" y="210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512415" y="514350"/>
              <a:ext cx="361507" cy="362491"/>
            </a:xfrm>
            <a:custGeom>
              <a:rect b="b" l="l" r="r" t="t"/>
              <a:pathLst>
                <a:path extrusionOk="0" h="724982" w="723014">
                  <a:moveTo>
                    <a:pt x="714537" y="214683"/>
                  </a:moveTo>
                  <a:lnTo>
                    <a:pt x="508306" y="8476"/>
                  </a:lnTo>
                  <a:cubicBezTo>
                    <a:pt x="502833" y="3019"/>
                    <a:pt x="495574" y="0"/>
                    <a:pt x="487837" y="0"/>
                  </a:cubicBezTo>
                  <a:cubicBezTo>
                    <a:pt x="480099" y="0"/>
                    <a:pt x="472841" y="3019"/>
                    <a:pt x="467368" y="8476"/>
                  </a:cubicBezTo>
                  <a:lnTo>
                    <a:pt x="438333" y="37520"/>
                  </a:lnTo>
                  <a:cubicBezTo>
                    <a:pt x="427039" y="48798"/>
                    <a:pt x="427039" y="67158"/>
                    <a:pt x="438333" y="78436"/>
                  </a:cubicBezTo>
                  <a:lnTo>
                    <a:pt x="472144" y="112240"/>
                  </a:lnTo>
                  <a:lnTo>
                    <a:pt x="348167" y="236194"/>
                  </a:lnTo>
                  <a:cubicBezTo>
                    <a:pt x="280038" y="217760"/>
                    <a:pt x="207235" y="237021"/>
                    <a:pt x="157209" y="287023"/>
                  </a:cubicBezTo>
                  <a:lnTo>
                    <a:pt x="109970" y="334253"/>
                  </a:lnTo>
                  <a:cubicBezTo>
                    <a:pt x="101927" y="342294"/>
                    <a:pt x="101927" y="355372"/>
                    <a:pt x="109970" y="363413"/>
                  </a:cubicBezTo>
                  <a:lnTo>
                    <a:pt x="200963" y="454375"/>
                  </a:lnTo>
                  <a:lnTo>
                    <a:pt x="1512" y="713284"/>
                  </a:lnTo>
                  <a:cubicBezTo>
                    <a:pt x="-723" y="716186"/>
                    <a:pt x="-447" y="720265"/>
                    <a:pt x="2122" y="722849"/>
                  </a:cubicBezTo>
                  <a:cubicBezTo>
                    <a:pt x="3530" y="724257"/>
                    <a:pt x="5388" y="724982"/>
                    <a:pt x="7261" y="724982"/>
                  </a:cubicBezTo>
                  <a:cubicBezTo>
                    <a:pt x="8814" y="724982"/>
                    <a:pt x="10368" y="724474"/>
                    <a:pt x="11689" y="723473"/>
                  </a:cubicBezTo>
                  <a:lnTo>
                    <a:pt x="270646" y="524044"/>
                  </a:lnTo>
                  <a:lnTo>
                    <a:pt x="359549" y="612945"/>
                  </a:lnTo>
                  <a:cubicBezTo>
                    <a:pt x="363439" y="616835"/>
                    <a:pt x="368622" y="618983"/>
                    <a:pt x="374139" y="618983"/>
                  </a:cubicBezTo>
                  <a:cubicBezTo>
                    <a:pt x="379641" y="618983"/>
                    <a:pt x="384823" y="616835"/>
                    <a:pt x="388714" y="612945"/>
                  </a:cubicBezTo>
                  <a:lnTo>
                    <a:pt x="435938" y="565715"/>
                  </a:lnTo>
                  <a:cubicBezTo>
                    <a:pt x="473175" y="528500"/>
                    <a:pt x="493673" y="479020"/>
                    <a:pt x="493673" y="426376"/>
                  </a:cubicBezTo>
                  <a:cubicBezTo>
                    <a:pt x="493673" y="408916"/>
                    <a:pt x="491336" y="391571"/>
                    <a:pt x="486792" y="374778"/>
                  </a:cubicBezTo>
                  <a:lnTo>
                    <a:pt x="610754" y="250839"/>
                  </a:lnTo>
                  <a:lnTo>
                    <a:pt x="644564" y="284643"/>
                  </a:lnTo>
                  <a:cubicBezTo>
                    <a:pt x="650037" y="290115"/>
                    <a:pt x="657310" y="293119"/>
                    <a:pt x="665033" y="293119"/>
                  </a:cubicBezTo>
                  <a:cubicBezTo>
                    <a:pt x="672771" y="293119"/>
                    <a:pt x="680029" y="290115"/>
                    <a:pt x="685502" y="284643"/>
                  </a:cubicBezTo>
                  <a:lnTo>
                    <a:pt x="714537" y="255599"/>
                  </a:lnTo>
                  <a:cubicBezTo>
                    <a:pt x="720010" y="250142"/>
                    <a:pt x="723015" y="242870"/>
                    <a:pt x="723015" y="235149"/>
                  </a:cubicBezTo>
                  <a:cubicBezTo>
                    <a:pt x="723015" y="227412"/>
                    <a:pt x="720010" y="220141"/>
                    <a:pt x="714537" y="214683"/>
                  </a:cubicBezTo>
                  <a:close/>
                  <a:moveTo>
                    <a:pt x="47125" y="677854"/>
                  </a:moveTo>
                  <a:lnTo>
                    <a:pt x="211314" y="464724"/>
                  </a:lnTo>
                  <a:lnTo>
                    <a:pt x="260295" y="513710"/>
                  </a:lnTo>
                  <a:lnTo>
                    <a:pt x="47125" y="677854"/>
                  </a:lnTo>
                  <a:close/>
                  <a:moveTo>
                    <a:pt x="378450" y="602684"/>
                  </a:moveTo>
                  <a:cubicBezTo>
                    <a:pt x="377289" y="603830"/>
                    <a:pt x="375764" y="604469"/>
                    <a:pt x="374139" y="604469"/>
                  </a:cubicBezTo>
                  <a:cubicBezTo>
                    <a:pt x="372498" y="604469"/>
                    <a:pt x="370974" y="603830"/>
                    <a:pt x="369812" y="602684"/>
                  </a:cubicBezTo>
                  <a:lnTo>
                    <a:pt x="120234" y="353151"/>
                  </a:lnTo>
                  <a:cubicBezTo>
                    <a:pt x="117853" y="350771"/>
                    <a:pt x="117853" y="346895"/>
                    <a:pt x="120234" y="344515"/>
                  </a:cubicBezTo>
                  <a:lnTo>
                    <a:pt x="156497" y="308272"/>
                  </a:lnTo>
                  <a:lnTo>
                    <a:pt x="414699" y="566426"/>
                  </a:lnTo>
                  <a:lnTo>
                    <a:pt x="378450" y="602684"/>
                  </a:lnTo>
                  <a:close/>
                  <a:moveTo>
                    <a:pt x="473537" y="367491"/>
                  </a:moveTo>
                  <a:cubicBezTo>
                    <a:pt x="473465" y="367578"/>
                    <a:pt x="473421" y="367666"/>
                    <a:pt x="473349" y="367738"/>
                  </a:cubicBezTo>
                  <a:cubicBezTo>
                    <a:pt x="473160" y="367927"/>
                    <a:pt x="473000" y="368130"/>
                    <a:pt x="472841" y="368348"/>
                  </a:cubicBezTo>
                  <a:cubicBezTo>
                    <a:pt x="472710" y="368536"/>
                    <a:pt x="472579" y="368711"/>
                    <a:pt x="472463" y="368899"/>
                  </a:cubicBezTo>
                  <a:cubicBezTo>
                    <a:pt x="472347" y="369102"/>
                    <a:pt x="472245" y="369320"/>
                    <a:pt x="472144" y="369523"/>
                  </a:cubicBezTo>
                  <a:cubicBezTo>
                    <a:pt x="472042" y="369741"/>
                    <a:pt x="471941" y="369959"/>
                    <a:pt x="471868" y="370177"/>
                  </a:cubicBezTo>
                  <a:cubicBezTo>
                    <a:pt x="471781" y="370394"/>
                    <a:pt x="471723" y="370612"/>
                    <a:pt x="471665" y="370844"/>
                  </a:cubicBezTo>
                  <a:cubicBezTo>
                    <a:pt x="471607" y="371062"/>
                    <a:pt x="471563" y="371294"/>
                    <a:pt x="471520" y="371512"/>
                  </a:cubicBezTo>
                  <a:cubicBezTo>
                    <a:pt x="471491" y="371759"/>
                    <a:pt x="471462" y="371991"/>
                    <a:pt x="471447" y="372223"/>
                  </a:cubicBezTo>
                  <a:cubicBezTo>
                    <a:pt x="471447" y="372455"/>
                    <a:pt x="471432" y="372688"/>
                    <a:pt x="471447" y="372920"/>
                  </a:cubicBezTo>
                  <a:cubicBezTo>
                    <a:pt x="471447" y="373152"/>
                    <a:pt x="471476" y="373384"/>
                    <a:pt x="471505" y="373602"/>
                  </a:cubicBezTo>
                  <a:cubicBezTo>
                    <a:pt x="471549" y="373863"/>
                    <a:pt x="471592" y="374110"/>
                    <a:pt x="471650" y="374357"/>
                  </a:cubicBezTo>
                  <a:cubicBezTo>
                    <a:pt x="471679" y="374458"/>
                    <a:pt x="471679" y="374574"/>
                    <a:pt x="471708" y="374676"/>
                  </a:cubicBezTo>
                  <a:cubicBezTo>
                    <a:pt x="476644" y="391440"/>
                    <a:pt x="479156" y="408843"/>
                    <a:pt x="479156" y="426376"/>
                  </a:cubicBezTo>
                  <a:cubicBezTo>
                    <a:pt x="479156" y="475145"/>
                    <a:pt x="460167" y="520982"/>
                    <a:pt x="425674" y="555453"/>
                  </a:cubicBezTo>
                  <a:lnTo>
                    <a:pt x="424963" y="556165"/>
                  </a:lnTo>
                  <a:lnTo>
                    <a:pt x="166761" y="298011"/>
                  </a:lnTo>
                  <a:lnTo>
                    <a:pt x="167472" y="297299"/>
                  </a:lnTo>
                  <a:cubicBezTo>
                    <a:pt x="214755" y="250011"/>
                    <a:pt x="284045" y="232376"/>
                    <a:pt x="348269" y="251274"/>
                  </a:cubicBezTo>
                  <a:cubicBezTo>
                    <a:pt x="348371" y="251303"/>
                    <a:pt x="348472" y="251303"/>
                    <a:pt x="348588" y="251332"/>
                  </a:cubicBezTo>
                  <a:cubicBezTo>
                    <a:pt x="348835" y="251390"/>
                    <a:pt x="349082" y="251434"/>
                    <a:pt x="349343" y="251477"/>
                  </a:cubicBezTo>
                  <a:cubicBezTo>
                    <a:pt x="349576" y="251506"/>
                    <a:pt x="349793" y="251521"/>
                    <a:pt x="350011" y="251535"/>
                  </a:cubicBezTo>
                  <a:cubicBezTo>
                    <a:pt x="350258" y="251550"/>
                    <a:pt x="350490" y="251535"/>
                    <a:pt x="350737" y="251521"/>
                  </a:cubicBezTo>
                  <a:cubicBezTo>
                    <a:pt x="350969" y="251506"/>
                    <a:pt x="351187" y="251492"/>
                    <a:pt x="351419" y="251463"/>
                  </a:cubicBezTo>
                  <a:cubicBezTo>
                    <a:pt x="351651" y="251419"/>
                    <a:pt x="351884" y="251376"/>
                    <a:pt x="352116" y="251303"/>
                  </a:cubicBezTo>
                  <a:cubicBezTo>
                    <a:pt x="352334" y="251260"/>
                    <a:pt x="352552" y="251202"/>
                    <a:pt x="352755" y="251114"/>
                  </a:cubicBezTo>
                  <a:cubicBezTo>
                    <a:pt x="352987" y="251042"/>
                    <a:pt x="353205" y="250940"/>
                    <a:pt x="353437" y="250839"/>
                  </a:cubicBezTo>
                  <a:cubicBezTo>
                    <a:pt x="353640" y="250737"/>
                    <a:pt x="353829" y="250636"/>
                    <a:pt x="354032" y="250519"/>
                  </a:cubicBezTo>
                  <a:cubicBezTo>
                    <a:pt x="354236" y="250403"/>
                    <a:pt x="354424" y="250273"/>
                    <a:pt x="354613" y="250128"/>
                  </a:cubicBezTo>
                  <a:cubicBezTo>
                    <a:pt x="354816" y="249982"/>
                    <a:pt x="355005" y="249823"/>
                    <a:pt x="355194" y="249649"/>
                  </a:cubicBezTo>
                  <a:cubicBezTo>
                    <a:pt x="355281" y="249576"/>
                    <a:pt x="355368" y="249518"/>
                    <a:pt x="355455" y="249445"/>
                  </a:cubicBezTo>
                  <a:lnTo>
                    <a:pt x="482393" y="122516"/>
                  </a:lnTo>
                  <a:lnTo>
                    <a:pt x="568799" y="208892"/>
                  </a:lnTo>
                  <a:lnTo>
                    <a:pt x="600490" y="240577"/>
                  </a:lnTo>
                  <a:lnTo>
                    <a:pt x="473537" y="367491"/>
                  </a:lnTo>
                  <a:close/>
                  <a:moveTo>
                    <a:pt x="704273" y="245338"/>
                  </a:moveTo>
                  <a:lnTo>
                    <a:pt x="675239" y="274381"/>
                  </a:lnTo>
                  <a:cubicBezTo>
                    <a:pt x="672510" y="277110"/>
                    <a:pt x="668880" y="278605"/>
                    <a:pt x="665033" y="278605"/>
                  </a:cubicBezTo>
                  <a:cubicBezTo>
                    <a:pt x="661186" y="278605"/>
                    <a:pt x="657557" y="277110"/>
                    <a:pt x="654828" y="274381"/>
                  </a:cubicBezTo>
                  <a:lnTo>
                    <a:pt x="615907" y="235468"/>
                  </a:lnTo>
                  <a:cubicBezTo>
                    <a:pt x="615907" y="235453"/>
                    <a:pt x="615893" y="235439"/>
                    <a:pt x="615893" y="235439"/>
                  </a:cubicBezTo>
                  <a:lnTo>
                    <a:pt x="579208" y="198775"/>
                  </a:lnTo>
                  <a:lnTo>
                    <a:pt x="448597" y="68174"/>
                  </a:lnTo>
                  <a:cubicBezTo>
                    <a:pt x="442964" y="62557"/>
                    <a:pt x="442964" y="53399"/>
                    <a:pt x="448597" y="47782"/>
                  </a:cubicBezTo>
                  <a:lnTo>
                    <a:pt x="477631" y="18738"/>
                  </a:lnTo>
                  <a:cubicBezTo>
                    <a:pt x="480361" y="16024"/>
                    <a:pt x="483990" y="14514"/>
                    <a:pt x="487837" y="14514"/>
                  </a:cubicBezTo>
                  <a:cubicBezTo>
                    <a:pt x="491684" y="14514"/>
                    <a:pt x="495313" y="16024"/>
                    <a:pt x="498042" y="18738"/>
                  </a:cubicBezTo>
                  <a:lnTo>
                    <a:pt x="704273" y="224945"/>
                  </a:lnTo>
                  <a:cubicBezTo>
                    <a:pt x="707002" y="227674"/>
                    <a:pt x="708498" y="231288"/>
                    <a:pt x="708498" y="235149"/>
                  </a:cubicBezTo>
                  <a:cubicBezTo>
                    <a:pt x="708498" y="238995"/>
                    <a:pt x="707002" y="242624"/>
                    <a:pt x="704273" y="245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4510482" y="514350"/>
            <a:ext cx="361507" cy="362491"/>
            <a:chOff x="4510482" y="514350"/>
            <a:chExt cx="361507" cy="362491"/>
          </a:xfrm>
        </p:grpSpPr>
        <p:sp>
          <p:nvSpPr>
            <p:cNvPr id="77" name="Google Shape;77;p13"/>
            <p:cNvSpPr/>
            <p:nvPr/>
          </p:nvSpPr>
          <p:spPr>
            <a:xfrm>
              <a:off x="4510482" y="514350"/>
              <a:ext cx="361507" cy="362491"/>
            </a:xfrm>
            <a:custGeom>
              <a:rect b="b" l="l" r="r" t="t"/>
              <a:pathLst>
                <a:path extrusionOk="0" h="724982" w="723014">
                  <a:moveTo>
                    <a:pt x="723015" y="235149"/>
                  </a:moveTo>
                  <a:cubicBezTo>
                    <a:pt x="723015" y="242870"/>
                    <a:pt x="720010" y="250142"/>
                    <a:pt x="714537" y="255599"/>
                  </a:cubicBezTo>
                  <a:lnTo>
                    <a:pt x="685502" y="284643"/>
                  </a:lnTo>
                  <a:cubicBezTo>
                    <a:pt x="680029" y="290115"/>
                    <a:pt x="672771" y="293119"/>
                    <a:pt x="665033" y="293119"/>
                  </a:cubicBezTo>
                  <a:cubicBezTo>
                    <a:pt x="657310" y="293119"/>
                    <a:pt x="650037" y="290115"/>
                    <a:pt x="644564" y="284643"/>
                  </a:cubicBezTo>
                  <a:lnTo>
                    <a:pt x="610754" y="250839"/>
                  </a:lnTo>
                  <a:lnTo>
                    <a:pt x="486792" y="374778"/>
                  </a:lnTo>
                  <a:cubicBezTo>
                    <a:pt x="491336" y="391571"/>
                    <a:pt x="493673" y="408916"/>
                    <a:pt x="493673" y="426376"/>
                  </a:cubicBezTo>
                  <a:cubicBezTo>
                    <a:pt x="493673" y="479020"/>
                    <a:pt x="473175" y="528500"/>
                    <a:pt x="435938" y="565715"/>
                  </a:cubicBezTo>
                  <a:lnTo>
                    <a:pt x="388714" y="612945"/>
                  </a:lnTo>
                  <a:cubicBezTo>
                    <a:pt x="384823" y="616835"/>
                    <a:pt x="379641" y="618983"/>
                    <a:pt x="374139" y="618983"/>
                  </a:cubicBezTo>
                  <a:cubicBezTo>
                    <a:pt x="368622" y="618983"/>
                    <a:pt x="363439" y="616835"/>
                    <a:pt x="359549" y="612945"/>
                  </a:cubicBezTo>
                  <a:lnTo>
                    <a:pt x="270646" y="524044"/>
                  </a:lnTo>
                  <a:lnTo>
                    <a:pt x="11689" y="723473"/>
                  </a:lnTo>
                  <a:cubicBezTo>
                    <a:pt x="10368" y="724474"/>
                    <a:pt x="8814" y="724982"/>
                    <a:pt x="7261" y="724982"/>
                  </a:cubicBezTo>
                  <a:cubicBezTo>
                    <a:pt x="5388" y="724982"/>
                    <a:pt x="3530" y="724257"/>
                    <a:pt x="2122" y="722849"/>
                  </a:cubicBezTo>
                  <a:cubicBezTo>
                    <a:pt x="-447" y="720265"/>
                    <a:pt x="-723" y="716186"/>
                    <a:pt x="1512" y="713284"/>
                  </a:cubicBezTo>
                  <a:lnTo>
                    <a:pt x="200963" y="454375"/>
                  </a:lnTo>
                  <a:lnTo>
                    <a:pt x="109970" y="363413"/>
                  </a:lnTo>
                  <a:cubicBezTo>
                    <a:pt x="101927" y="355372"/>
                    <a:pt x="101927" y="342294"/>
                    <a:pt x="109970" y="334253"/>
                  </a:cubicBezTo>
                  <a:lnTo>
                    <a:pt x="157209" y="287023"/>
                  </a:lnTo>
                  <a:cubicBezTo>
                    <a:pt x="207235" y="237021"/>
                    <a:pt x="280038" y="217760"/>
                    <a:pt x="348167" y="236194"/>
                  </a:cubicBezTo>
                  <a:lnTo>
                    <a:pt x="472144" y="112240"/>
                  </a:lnTo>
                  <a:lnTo>
                    <a:pt x="438333" y="78436"/>
                  </a:lnTo>
                  <a:cubicBezTo>
                    <a:pt x="427039" y="67158"/>
                    <a:pt x="427039" y="48798"/>
                    <a:pt x="438333" y="37520"/>
                  </a:cubicBezTo>
                  <a:lnTo>
                    <a:pt x="467368" y="8476"/>
                  </a:lnTo>
                  <a:cubicBezTo>
                    <a:pt x="472841" y="3019"/>
                    <a:pt x="480099" y="0"/>
                    <a:pt x="487837" y="0"/>
                  </a:cubicBezTo>
                  <a:cubicBezTo>
                    <a:pt x="495574" y="0"/>
                    <a:pt x="502833" y="3019"/>
                    <a:pt x="508306" y="8476"/>
                  </a:cubicBezTo>
                  <a:lnTo>
                    <a:pt x="714537" y="214683"/>
                  </a:lnTo>
                  <a:cubicBezTo>
                    <a:pt x="720010" y="220141"/>
                    <a:pt x="723015" y="227412"/>
                    <a:pt x="723015" y="2351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534045" y="521607"/>
              <a:ext cx="330686" cy="331670"/>
            </a:xfrm>
            <a:custGeom>
              <a:rect b="b" l="l" r="r" t="t"/>
              <a:pathLst>
                <a:path extrusionOk="0" h="663339" w="661372">
                  <a:moveTo>
                    <a:pt x="164189" y="450209"/>
                  </a:moveTo>
                  <a:lnTo>
                    <a:pt x="213170" y="499195"/>
                  </a:lnTo>
                  <a:lnTo>
                    <a:pt x="0" y="663339"/>
                  </a:lnTo>
                  <a:lnTo>
                    <a:pt x="164189" y="450209"/>
                  </a:lnTo>
                  <a:close/>
                  <a:moveTo>
                    <a:pt x="73108" y="330001"/>
                  </a:moveTo>
                  <a:cubicBezTo>
                    <a:pt x="70728" y="332381"/>
                    <a:pt x="70728" y="336256"/>
                    <a:pt x="73108" y="338637"/>
                  </a:cubicBezTo>
                  <a:lnTo>
                    <a:pt x="322687" y="588169"/>
                  </a:lnTo>
                  <a:cubicBezTo>
                    <a:pt x="323849" y="589316"/>
                    <a:pt x="325373" y="589954"/>
                    <a:pt x="327013" y="589954"/>
                  </a:cubicBezTo>
                  <a:cubicBezTo>
                    <a:pt x="328639" y="589954"/>
                    <a:pt x="330164" y="589316"/>
                    <a:pt x="331325" y="588169"/>
                  </a:cubicBezTo>
                  <a:lnTo>
                    <a:pt x="367574" y="551912"/>
                  </a:lnTo>
                  <a:lnTo>
                    <a:pt x="109372" y="293758"/>
                  </a:lnTo>
                  <a:lnTo>
                    <a:pt x="73108" y="330001"/>
                  </a:lnTo>
                  <a:close/>
                  <a:moveTo>
                    <a:pt x="424394" y="356997"/>
                  </a:moveTo>
                  <a:cubicBezTo>
                    <a:pt x="424438" y="356780"/>
                    <a:pt x="424481" y="356547"/>
                    <a:pt x="424540" y="356330"/>
                  </a:cubicBezTo>
                  <a:cubicBezTo>
                    <a:pt x="424598" y="356097"/>
                    <a:pt x="424656" y="355880"/>
                    <a:pt x="424743" y="355662"/>
                  </a:cubicBezTo>
                  <a:cubicBezTo>
                    <a:pt x="424815" y="355444"/>
                    <a:pt x="424917" y="355227"/>
                    <a:pt x="425019" y="355009"/>
                  </a:cubicBezTo>
                  <a:cubicBezTo>
                    <a:pt x="425120" y="354806"/>
                    <a:pt x="425222" y="354588"/>
                    <a:pt x="425338" y="354385"/>
                  </a:cubicBezTo>
                  <a:cubicBezTo>
                    <a:pt x="425454" y="354196"/>
                    <a:pt x="425585" y="354022"/>
                    <a:pt x="425715" y="353833"/>
                  </a:cubicBezTo>
                  <a:cubicBezTo>
                    <a:pt x="425875" y="353616"/>
                    <a:pt x="426035" y="353412"/>
                    <a:pt x="426223" y="353224"/>
                  </a:cubicBezTo>
                  <a:cubicBezTo>
                    <a:pt x="426296" y="353151"/>
                    <a:pt x="426340" y="353064"/>
                    <a:pt x="426412" y="352977"/>
                  </a:cubicBezTo>
                  <a:lnTo>
                    <a:pt x="553365" y="226063"/>
                  </a:lnTo>
                  <a:lnTo>
                    <a:pt x="521674" y="194378"/>
                  </a:lnTo>
                  <a:lnTo>
                    <a:pt x="435268" y="108002"/>
                  </a:lnTo>
                  <a:lnTo>
                    <a:pt x="308330" y="234931"/>
                  </a:lnTo>
                  <a:cubicBezTo>
                    <a:pt x="308243" y="235003"/>
                    <a:pt x="308156" y="235062"/>
                    <a:pt x="308068" y="235134"/>
                  </a:cubicBezTo>
                  <a:cubicBezTo>
                    <a:pt x="307880" y="235308"/>
                    <a:pt x="307691" y="235468"/>
                    <a:pt x="307488" y="235613"/>
                  </a:cubicBezTo>
                  <a:cubicBezTo>
                    <a:pt x="307299" y="235758"/>
                    <a:pt x="307110" y="235889"/>
                    <a:pt x="306907" y="236005"/>
                  </a:cubicBezTo>
                  <a:cubicBezTo>
                    <a:pt x="306704" y="236121"/>
                    <a:pt x="306515" y="236223"/>
                    <a:pt x="306312" y="236324"/>
                  </a:cubicBezTo>
                  <a:cubicBezTo>
                    <a:pt x="306080" y="236426"/>
                    <a:pt x="305862" y="236527"/>
                    <a:pt x="305630" y="236600"/>
                  </a:cubicBezTo>
                  <a:cubicBezTo>
                    <a:pt x="305426" y="236687"/>
                    <a:pt x="305209" y="236745"/>
                    <a:pt x="304991" y="236789"/>
                  </a:cubicBezTo>
                  <a:cubicBezTo>
                    <a:pt x="304759" y="236861"/>
                    <a:pt x="304526" y="236905"/>
                    <a:pt x="304294" y="236948"/>
                  </a:cubicBezTo>
                  <a:cubicBezTo>
                    <a:pt x="304062" y="236977"/>
                    <a:pt x="303844" y="236992"/>
                    <a:pt x="303612" y="237006"/>
                  </a:cubicBezTo>
                  <a:cubicBezTo>
                    <a:pt x="303365" y="237021"/>
                    <a:pt x="303133" y="237035"/>
                    <a:pt x="302886" y="237021"/>
                  </a:cubicBezTo>
                  <a:cubicBezTo>
                    <a:pt x="302668" y="237006"/>
                    <a:pt x="302450" y="236992"/>
                    <a:pt x="302218" y="236963"/>
                  </a:cubicBezTo>
                  <a:cubicBezTo>
                    <a:pt x="301957" y="236919"/>
                    <a:pt x="301710" y="236876"/>
                    <a:pt x="301463" y="236818"/>
                  </a:cubicBezTo>
                  <a:cubicBezTo>
                    <a:pt x="301347" y="236789"/>
                    <a:pt x="301245" y="236789"/>
                    <a:pt x="301144" y="236760"/>
                  </a:cubicBezTo>
                  <a:cubicBezTo>
                    <a:pt x="236920" y="217862"/>
                    <a:pt x="167630" y="235497"/>
                    <a:pt x="120347" y="282785"/>
                  </a:cubicBezTo>
                  <a:lnTo>
                    <a:pt x="119636" y="283496"/>
                  </a:lnTo>
                  <a:lnTo>
                    <a:pt x="377838" y="541650"/>
                  </a:lnTo>
                  <a:lnTo>
                    <a:pt x="378549" y="540939"/>
                  </a:lnTo>
                  <a:cubicBezTo>
                    <a:pt x="413042" y="506467"/>
                    <a:pt x="432030" y="460631"/>
                    <a:pt x="432030" y="411862"/>
                  </a:cubicBezTo>
                  <a:cubicBezTo>
                    <a:pt x="432030" y="394329"/>
                    <a:pt x="429519" y="376926"/>
                    <a:pt x="424583" y="360162"/>
                  </a:cubicBezTo>
                  <a:cubicBezTo>
                    <a:pt x="424554" y="360060"/>
                    <a:pt x="424554" y="359944"/>
                    <a:pt x="424525" y="359842"/>
                  </a:cubicBezTo>
                  <a:cubicBezTo>
                    <a:pt x="424467" y="359595"/>
                    <a:pt x="424423" y="359349"/>
                    <a:pt x="424380" y="359087"/>
                  </a:cubicBezTo>
                  <a:cubicBezTo>
                    <a:pt x="424351" y="358870"/>
                    <a:pt x="424322" y="358638"/>
                    <a:pt x="424322" y="358405"/>
                  </a:cubicBezTo>
                  <a:cubicBezTo>
                    <a:pt x="424307" y="358173"/>
                    <a:pt x="424322" y="357941"/>
                    <a:pt x="424322" y="357709"/>
                  </a:cubicBezTo>
                  <a:cubicBezTo>
                    <a:pt x="424336" y="357476"/>
                    <a:pt x="424365" y="357244"/>
                    <a:pt x="424394" y="356997"/>
                  </a:cubicBezTo>
                  <a:close/>
                  <a:moveTo>
                    <a:pt x="657148" y="210430"/>
                  </a:moveTo>
                  <a:lnTo>
                    <a:pt x="450917" y="4224"/>
                  </a:lnTo>
                  <a:cubicBezTo>
                    <a:pt x="448188" y="1510"/>
                    <a:pt x="444559" y="0"/>
                    <a:pt x="440712" y="0"/>
                  </a:cubicBezTo>
                  <a:cubicBezTo>
                    <a:pt x="436865" y="0"/>
                    <a:pt x="433235" y="1510"/>
                    <a:pt x="430506" y="4224"/>
                  </a:cubicBezTo>
                  <a:lnTo>
                    <a:pt x="401472" y="33267"/>
                  </a:lnTo>
                  <a:cubicBezTo>
                    <a:pt x="395839" y="38884"/>
                    <a:pt x="395839" y="48043"/>
                    <a:pt x="401472" y="53660"/>
                  </a:cubicBezTo>
                  <a:lnTo>
                    <a:pt x="532083" y="184261"/>
                  </a:lnTo>
                  <a:lnTo>
                    <a:pt x="568767" y="220924"/>
                  </a:lnTo>
                  <a:cubicBezTo>
                    <a:pt x="568767" y="220924"/>
                    <a:pt x="568782" y="220939"/>
                    <a:pt x="568782" y="220953"/>
                  </a:cubicBezTo>
                  <a:lnTo>
                    <a:pt x="607702" y="259867"/>
                  </a:lnTo>
                  <a:cubicBezTo>
                    <a:pt x="610432" y="262595"/>
                    <a:pt x="614061" y="264090"/>
                    <a:pt x="617908" y="264090"/>
                  </a:cubicBezTo>
                  <a:cubicBezTo>
                    <a:pt x="621755" y="264090"/>
                    <a:pt x="625384" y="262595"/>
                    <a:pt x="628114" y="259867"/>
                  </a:cubicBezTo>
                  <a:lnTo>
                    <a:pt x="657148" y="230823"/>
                  </a:lnTo>
                  <a:cubicBezTo>
                    <a:pt x="659877" y="228109"/>
                    <a:pt x="661372" y="224480"/>
                    <a:pt x="661372" y="220634"/>
                  </a:cubicBezTo>
                  <a:cubicBezTo>
                    <a:pt x="661372" y="216773"/>
                    <a:pt x="659877" y="213159"/>
                    <a:pt x="657148" y="210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510482" y="514350"/>
              <a:ext cx="361507" cy="362491"/>
            </a:xfrm>
            <a:custGeom>
              <a:rect b="b" l="l" r="r" t="t"/>
              <a:pathLst>
                <a:path extrusionOk="0" h="724982" w="723014">
                  <a:moveTo>
                    <a:pt x="714537" y="214683"/>
                  </a:moveTo>
                  <a:lnTo>
                    <a:pt x="508306" y="8476"/>
                  </a:lnTo>
                  <a:cubicBezTo>
                    <a:pt x="502833" y="3019"/>
                    <a:pt x="495574" y="0"/>
                    <a:pt x="487837" y="0"/>
                  </a:cubicBezTo>
                  <a:cubicBezTo>
                    <a:pt x="480099" y="0"/>
                    <a:pt x="472841" y="3019"/>
                    <a:pt x="467368" y="8476"/>
                  </a:cubicBezTo>
                  <a:lnTo>
                    <a:pt x="438333" y="37520"/>
                  </a:lnTo>
                  <a:cubicBezTo>
                    <a:pt x="427039" y="48798"/>
                    <a:pt x="427039" y="67158"/>
                    <a:pt x="438333" y="78436"/>
                  </a:cubicBezTo>
                  <a:lnTo>
                    <a:pt x="472144" y="112240"/>
                  </a:lnTo>
                  <a:lnTo>
                    <a:pt x="348167" y="236194"/>
                  </a:lnTo>
                  <a:cubicBezTo>
                    <a:pt x="280038" y="217760"/>
                    <a:pt x="207235" y="237021"/>
                    <a:pt x="157209" y="287023"/>
                  </a:cubicBezTo>
                  <a:lnTo>
                    <a:pt x="109970" y="334253"/>
                  </a:lnTo>
                  <a:cubicBezTo>
                    <a:pt x="101927" y="342294"/>
                    <a:pt x="101927" y="355372"/>
                    <a:pt x="109970" y="363413"/>
                  </a:cubicBezTo>
                  <a:lnTo>
                    <a:pt x="200963" y="454375"/>
                  </a:lnTo>
                  <a:lnTo>
                    <a:pt x="1512" y="713284"/>
                  </a:lnTo>
                  <a:cubicBezTo>
                    <a:pt x="-723" y="716186"/>
                    <a:pt x="-447" y="720265"/>
                    <a:pt x="2122" y="722849"/>
                  </a:cubicBezTo>
                  <a:cubicBezTo>
                    <a:pt x="3530" y="724257"/>
                    <a:pt x="5388" y="724982"/>
                    <a:pt x="7261" y="724982"/>
                  </a:cubicBezTo>
                  <a:cubicBezTo>
                    <a:pt x="8814" y="724982"/>
                    <a:pt x="10368" y="724474"/>
                    <a:pt x="11689" y="723473"/>
                  </a:cubicBezTo>
                  <a:lnTo>
                    <a:pt x="270646" y="524044"/>
                  </a:lnTo>
                  <a:lnTo>
                    <a:pt x="359549" y="612945"/>
                  </a:lnTo>
                  <a:cubicBezTo>
                    <a:pt x="363439" y="616835"/>
                    <a:pt x="368622" y="618983"/>
                    <a:pt x="374139" y="618983"/>
                  </a:cubicBezTo>
                  <a:cubicBezTo>
                    <a:pt x="379641" y="618983"/>
                    <a:pt x="384823" y="616835"/>
                    <a:pt x="388714" y="612945"/>
                  </a:cubicBezTo>
                  <a:lnTo>
                    <a:pt x="435938" y="565715"/>
                  </a:lnTo>
                  <a:cubicBezTo>
                    <a:pt x="473175" y="528500"/>
                    <a:pt x="493673" y="479020"/>
                    <a:pt x="493673" y="426376"/>
                  </a:cubicBezTo>
                  <a:cubicBezTo>
                    <a:pt x="493673" y="408916"/>
                    <a:pt x="491336" y="391571"/>
                    <a:pt x="486792" y="374778"/>
                  </a:cubicBezTo>
                  <a:lnTo>
                    <a:pt x="610754" y="250839"/>
                  </a:lnTo>
                  <a:lnTo>
                    <a:pt x="644564" y="284643"/>
                  </a:lnTo>
                  <a:cubicBezTo>
                    <a:pt x="650037" y="290115"/>
                    <a:pt x="657310" y="293119"/>
                    <a:pt x="665033" y="293119"/>
                  </a:cubicBezTo>
                  <a:cubicBezTo>
                    <a:pt x="672771" y="293119"/>
                    <a:pt x="680029" y="290115"/>
                    <a:pt x="685502" y="284643"/>
                  </a:cubicBezTo>
                  <a:lnTo>
                    <a:pt x="714537" y="255599"/>
                  </a:lnTo>
                  <a:cubicBezTo>
                    <a:pt x="720010" y="250142"/>
                    <a:pt x="723015" y="242870"/>
                    <a:pt x="723015" y="235149"/>
                  </a:cubicBezTo>
                  <a:cubicBezTo>
                    <a:pt x="723015" y="227412"/>
                    <a:pt x="720010" y="220141"/>
                    <a:pt x="714537" y="214683"/>
                  </a:cubicBezTo>
                  <a:close/>
                  <a:moveTo>
                    <a:pt x="47125" y="677854"/>
                  </a:moveTo>
                  <a:lnTo>
                    <a:pt x="211314" y="464724"/>
                  </a:lnTo>
                  <a:lnTo>
                    <a:pt x="260295" y="513710"/>
                  </a:lnTo>
                  <a:lnTo>
                    <a:pt x="47125" y="677854"/>
                  </a:lnTo>
                  <a:close/>
                  <a:moveTo>
                    <a:pt x="378450" y="602684"/>
                  </a:moveTo>
                  <a:cubicBezTo>
                    <a:pt x="377289" y="603830"/>
                    <a:pt x="375764" y="604469"/>
                    <a:pt x="374139" y="604469"/>
                  </a:cubicBezTo>
                  <a:cubicBezTo>
                    <a:pt x="372498" y="604469"/>
                    <a:pt x="370974" y="603830"/>
                    <a:pt x="369812" y="602684"/>
                  </a:cubicBezTo>
                  <a:lnTo>
                    <a:pt x="120234" y="353151"/>
                  </a:lnTo>
                  <a:cubicBezTo>
                    <a:pt x="117853" y="350771"/>
                    <a:pt x="117853" y="346895"/>
                    <a:pt x="120234" y="344515"/>
                  </a:cubicBezTo>
                  <a:lnTo>
                    <a:pt x="156497" y="308272"/>
                  </a:lnTo>
                  <a:lnTo>
                    <a:pt x="414699" y="566426"/>
                  </a:lnTo>
                  <a:lnTo>
                    <a:pt x="378450" y="602684"/>
                  </a:lnTo>
                  <a:close/>
                  <a:moveTo>
                    <a:pt x="473537" y="367491"/>
                  </a:moveTo>
                  <a:cubicBezTo>
                    <a:pt x="473465" y="367578"/>
                    <a:pt x="473421" y="367666"/>
                    <a:pt x="473349" y="367738"/>
                  </a:cubicBezTo>
                  <a:cubicBezTo>
                    <a:pt x="473160" y="367927"/>
                    <a:pt x="473000" y="368130"/>
                    <a:pt x="472841" y="368348"/>
                  </a:cubicBezTo>
                  <a:cubicBezTo>
                    <a:pt x="472710" y="368536"/>
                    <a:pt x="472579" y="368711"/>
                    <a:pt x="472463" y="368899"/>
                  </a:cubicBezTo>
                  <a:cubicBezTo>
                    <a:pt x="472347" y="369102"/>
                    <a:pt x="472245" y="369320"/>
                    <a:pt x="472144" y="369523"/>
                  </a:cubicBezTo>
                  <a:cubicBezTo>
                    <a:pt x="472042" y="369741"/>
                    <a:pt x="471941" y="369959"/>
                    <a:pt x="471868" y="370177"/>
                  </a:cubicBezTo>
                  <a:cubicBezTo>
                    <a:pt x="471781" y="370394"/>
                    <a:pt x="471723" y="370612"/>
                    <a:pt x="471665" y="370844"/>
                  </a:cubicBezTo>
                  <a:cubicBezTo>
                    <a:pt x="471607" y="371062"/>
                    <a:pt x="471563" y="371294"/>
                    <a:pt x="471520" y="371512"/>
                  </a:cubicBezTo>
                  <a:cubicBezTo>
                    <a:pt x="471491" y="371759"/>
                    <a:pt x="471462" y="371991"/>
                    <a:pt x="471447" y="372223"/>
                  </a:cubicBezTo>
                  <a:cubicBezTo>
                    <a:pt x="471447" y="372455"/>
                    <a:pt x="471432" y="372688"/>
                    <a:pt x="471447" y="372920"/>
                  </a:cubicBezTo>
                  <a:cubicBezTo>
                    <a:pt x="471447" y="373152"/>
                    <a:pt x="471476" y="373384"/>
                    <a:pt x="471505" y="373602"/>
                  </a:cubicBezTo>
                  <a:cubicBezTo>
                    <a:pt x="471549" y="373863"/>
                    <a:pt x="471592" y="374110"/>
                    <a:pt x="471650" y="374357"/>
                  </a:cubicBezTo>
                  <a:cubicBezTo>
                    <a:pt x="471679" y="374458"/>
                    <a:pt x="471679" y="374574"/>
                    <a:pt x="471708" y="374676"/>
                  </a:cubicBezTo>
                  <a:cubicBezTo>
                    <a:pt x="476644" y="391440"/>
                    <a:pt x="479156" y="408843"/>
                    <a:pt x="479156" y="426376"/>
                  </a:cubicBezTo>
                  <a:cubicBezTo>
                    <a:pt x="479156" y="475145"/>
                    <a:pt x="460167" y="520982"/>
                    <a:pt x="425674" y="555453"/>
                  </a:cubicBezTo>
                  <a:lnTo>
                    <a:pt x="424963" y="556165"/>
                  </a:lnTo>
                  <a:lnTo>
                    <a:pt x="166761" y="298011"/>
                  </a:lnTo>
                  <a:lnTo>
                    <a:pt x="167472" y="297299"/>
                  </a:lnTo>
                  <a:cubicBezTo>
                    <a:pt x="214755" y="250011"/>
                    <a:pt x="284045" y="232376"/>
                    <a:pt x="348269" y="251274"/>
                  </a:cubicBezTo>
                  <a:cubicBezTo>
                    <a:pt x="348371" y="251303"/>
                    <a:pt x="348472" y="251303"/>
                    <a:pt x="348588" y="251332"/>
                  </a:cubicBezTo>
                  <a:cubicBezTo>
                    <a:pt x="348835" y="251390"/>
                    <a:pt x="349082" y="251434"/>
                    <a:pt x="349343" y="251477"/>
                  </a:cubicBezTo>
                  <a:cubicBezTo>
                    <a:pt x="349576" y="251506"/>
                    <a:pt x="349793" y="251521"/>
                    <a:pt x="350011" y="251535"/>
                  </a:cubicBezTo>
                  <a:cubicBezTo>
                    <a:pt x="350258" y="251550"/>
                    <a:pt x="350490" y="251535"/>
                    <a:pt x="350737" y="251521"/>
                  </a:cubicBezTo>
                  <a:cubicBezTo>
                    <a:pt x="350969" y="251506"/>
                    <a:pt x="351187" y="251492"/>
                    <a:pt x="351419" y="251463"/>
                  </a:cubicBezTo>
                  <a:cubicBezTo>
                    <a:pt x="351651" y="251419"/>
                    <a:pt x="351884" y="251376"/>
                    <a:pt x="352116" y="251303"/>
                  </a:cubicBezTo>
                  <a:cubicBezTo>
                    <a:pt x="352334" y="251260"/>
                    <a:pt x="352552" y="251202"/>
                    <a:pt x="352755" y="251114"/>
                  </a:cubicBezTo>
                  <a:cubicBezTo>
                    <a:pt x="352987" y="251042"/>
                    <a:pt x="353205" y="250940"/>
                    <a:pt x="353437" y="250839"/>
                  </a:cubicBezTo>
                  <a:cubicBezTo>
                    <a:pt x="353640" y="250737"/>
                    <a:pt x="353829" y="250636"/>
                    <a:pt x="354032" y="250519"/>
                  </a:cubicBezTo>
                  <a:cubicBezTo>
                    <a:pt x="354236" y="250403"/>
                    <a:pt x="354424" y="250273"/>
                    <a:pt x="354613" y="250128"/>
                  </a:cubicBezTo>
                  <a:cubicBezTo>
                    <a:pt x="354816" y="249982"/>
                    <a:pt x="355005" y="249823"/>
                    <a:pt x="355194" y="249649"/>
                  </a:cubicBezTo>
                  <a:cubicBezTo>
                    <a:pt x="355281" y="249576"/>
                    <a:pt x="355368" y="249518"/>
                    <a:pt x="355455" y="249445"/>
                  </a:cubicBezTo>
                  <a:lnTo>
                    <a:pt x="482393" y="122516"/>
                  </a:lnTo>
                  <a:lnTo>
                    <a:pt x="568799" y="208892"/>
                  </a:lnTo>
                  <a:lnTo>
                    <a:pt x="600490" y="240577"/>
                  </a:lnTo>
                  <a:lnTo>
                    <a:pt x="473537" y="367491"/>
                  </a:lnTo>
                  <a:close/>
                  <a:moveTo>
                    <a:pt x="704273" y="245338"/>
                  </a:moveTo>
                  <a:lnTo>
                    <a:pt x="675239" y="274381"/>
                  </a:lnTo>
                  <a:cubicBezTo>
                    <a:pt x="672510" y="277110"/>
                    <a:pt x="668880" y="278605"/>
                    <a:pt x="665033" y="278605"/>
                  </a:cubicBezTo>
                  <a:cubicBezTo>
                    <a:pt x="661186" y="278605"/>
                    <a:pt x="657557" y="277110"/>
                    <a:pt x="654828" y="274381"/>
                  </a:cubicBezTo>
                  <a:lnTo>
                    <a:pt x="615907" y="235468"/>
                  </a:lnTo>
                  <a:cubicBezTo>
                    <a:pt x="615907" y="235453"/>
                    <a:pt x="615893" y="235439"/>
                    <a:pt x="615893" y="235439"/>
                  </a:cubicBezTo>
                  <a:lnTo>
                    <a:pt x="579208" y="198775"/>
                  </a:lnTo>
                  <a:lnTo>
                    <a:pt x="448597" y="68174"/>
                  </a:lnTo>
                  <a:cubicBezTo>
                    <a:pt x="442964" y="62557"/>
                    <a:pt x="442964" y="53399"/>
                    <a:pt x="448597" y="47782"/>
                  </a:cubicBezTo>
                  <a:lnTo>
                    <a:pt x="477631" y="18738"/>
                  </a:lnTo>
                  <a:cubicBezTo>
                    <a:pt x="480361" y="16024"/>
                    <a:pt x="483990" y="14514"/>
                    <a:pt x="487837" y="14514"/>
                  </a:cubicBezTo>
                  <a:cubicBezTo>
                    <a:pt x="491684" y="14514"/>
                    <a:pt x="495313" y="16024"/>
                    <a:pt x="498042" y="18738"/>
                  </a:cubicBezTo>
                  <a:lnTo>
                    <a:pt x="704273" y="224945"/>
                  </a:lnTo>
                  <a:cubicBezTo>
                    <a:pt x="707002" y="227674"/>
                    <a:pt x="708498" y="231288"/>
                    <a:pt x="708498" y="235149"/>
                  </a:cubicBezTo>
                  <a:cubicBezTo>
                    <a:pt x="708498" y="238995"/>
                    <a:pt x="707002" y="242624"/>
                    <a:pt x="704273" y="245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/>
        </p:nvSpPr>
        <p:spPr>
          <a:xfrm>
            <a:off x="514350" y="1916087"/>
            <a:ext cx="2662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85" name="Google Shape;85;p14"/>
          <p:cNvGrpSpPr/>
          <p:nvPr/>
        </p:nvGrpSpPr>
        <p:grpSpPr>
          <a:xfrm>
            <a:off x="4572000" y="697231"/>
            <a:ext cx="3050438" cy="761955"/>
            <a:chOff x="0" y="0"/>
            <a:chExt cx="8134500" cy="2031879"/>
          </a:xfrm>
        </p:grpSpPr>
        <p:sp>
          <p:nvSpPr>
            <p:cNvPr id="86" name="Google Shape;86;p14"/>
            <p:cNvSpPr txBox="1"/>
            <p:nvPr/>
          </p:nvSpPr>
          <p:spPr>
            <a:xfrm>
              <a:off x="0" y="0"/>
              <a:ext cx="813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87" name="Google Shape;87;p14"/>
            <p:cNvSpPr txBox="1"/>
            <p:nvPr/>
          </p:nvSpPr>
          <p:spPr>
            <a:xfrm>
              <a:off x="0" y="948279"/>
              <a:ext cx="81345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88" name="Google Shape;88;p14"/>
          <p:cNvGrpSpPr/>
          <p:nvPr/>
        </p:nvGrpSpPr>
        <p:grpSpPr>
          <a:xfrm>
            <a:off x="4572000" y="2070231"/>
            <a:ext cx="3050438" cy="761955"/>
            <a:chOff x="0" y="0"/>
            <a:chExt cx="8134500" cy="2031879"/>
          </a:xfrm>
        </p:grpSpPr>
        <p:sp>
          <p:nvSpPr>
            <p:cNvPr id="89" name="Google Shape;89;p14"/>
            <p:cNvSpPr txBox="1"/>
            <p:nvPr/>
          </p:nvSpPr>
          <p:spPr>
            <a:xfrm>
              <a:off x="0" y="0"/>
              <a:ext cx="813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0" y="948279"/>
              <a:ext cx="81345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91" name="Google Shape;91;p14"/>
          <p:cNvGrpSpPr/>
          <p:nvPr/>
        </p:nvGrpSpPr>
        <p:grpSpPr>
          <a:xfrm>
            <a:off x="4572000" y="3443231"/>
            <a:ext cx="3050438" cy="761955"/>
            <a:chOff x="0" y="0"/>
            <a:chExt cx="8134500" cy="2031879"/>
          </a:xfrm>
        </p:grpSpPr>
        <p:sp>
          <p:nvSpPr>
            <p:cNvPr id="92" name="Google Shape;92;p14"/>
            <p:cNvSpPr txBox="1"/>
            <p:nvPr/>
          </p:nvSpPr>
          <p:spPr>
            <a:xfrm>
              <a:off x="0" y="0"/>
              <a:ext cx="813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0" y="948279"/>
              <a:ext cx="81345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94" name="Google Shape;94;p14"/>
          <p:cNvCxnSpPr/>
          <p:nvPr/>
        </p:nvCxnSpPr>
        <p:spPr>
          <a:xfrm>
            <a:off x="4572000" y="1762987"/>
            <a:ext cx="34974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5" name="Google Shape;95;p14"/>
          <p:cNvCxnSpPr/>
          <p:nvPr/>
        </p:nvCxnSpPr>
        <p:spPr>
          <a:xfrm>
            <a:off x="4572000" y="3135987"/>
            <a:ext cx="34974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4423391" y="0"/>
            <a:ext cx="4720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4997359" y="504825"/>
            <a:ext cx="2662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Hello there!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4997359" y="3562350"/>
            <a:ext cx="3050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I'm Rain, and I'll be sharing with you my beautiful ideas. Follow me at </a:t>
            </a:r>
            <a:r>
              <a:rPr b="1"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@reallygreatsite</a:t>
            </a: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 learn more.</a:t>
            </a: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26001" r="18452" t="0"/>
          <a:stretch/>
        </p:blipFill>
        <p:spPr>
          <a:xfrm>
            <a:off x="514350" y="514350"/>
            <a:ext cx="342844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514350" y="504825"/>
            <a:ext cx="372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807124" y="570829"/>
            <a:ext cx="28227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Elaborate on what you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want to discuss.</a:t>
            </a: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26327" l="0" r="0" t="35644"/>
          <a:stretch/>
        </p:blipFill>
        <p:spPr>
          <a:xfrm>
            <a:off x="514350" y="2571750"/>
            <a:ext cx="8115304" cy="20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b="49346" l="0" r="0" t="22858"/>
          <a:stretch/>
        </p:blipFill>
        <p:spPr>
          <a:xfrm>
            <a:off x="483206" y="2167694"/>
            <a:ext cx="3507997" cy="146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-2382" y="-8015"/>
            <a:ext cx="9144000" cy="173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7"/>
          <p:cNvCxnSpPr/>
          <p:nvPr/>
        </p:nvCxnSpPr>
        <p:spPr>
          <a:xfrm rot="5400000">
            <a:off x="2826900" y="3472096"/>
            <a:ext cx="3490200" cy="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8" name="Google Shape;118;p17"/>
          <p:cNvSpPr txBox="1"/>
          <p:nvPr/>
        </p:nvSpPr>
        <p:spPr>
          <a:xfrm>
            <a:off x="1329226" y="423025"/>
            <a:ext cx="6490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19" name="Google Shape;119;p17"/>
          <p:cNvGrpSpPr/>
          <p:nvPr/>
        </p:nvGrpSpPr>
        <p:grpSpPr>
          <a:xfrm>
            <a:off x="1121000" y="3870638"/>
            <a:ext cx="2232450" cy="761955"/>
            <a:chOff x="0" y="0"/>
            <a:chExt cx="5953200" cy="2031879"/>
          </a:xfrm>
        </p:grpSpPr>
        <p:sp>
          <p:nvSpPr>
            <p:cNvPr id="120" name="Google Shape;120;p17"/>
            <p:cNvSpPr txBox="1"/>
            <p:nvPr/>
          </p:nvSpPr>
          <p:spPr>
            <a:xfrm>
              <a:off x="0" y="0"/>
              <a:ext cx="5953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0" y="948279"/>
              <a:ext cx="5953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2" name="Google Shape;122;p17"/>
          <p:cNvGrpSpPr/>
          <p:nvPr/>
        </p:nvGrpSpPr>
        <p:grpSpPr>
          <a:xfrm>
            <a:off x="5573598" y="3870638"/>
            <a:ext cx="2232450" cy="761955"/>
            <a:chOff x="0" y="0"/>
            <a:chExt cx="5953200" cy="2031879"/>
          </a:xfrm>
        </p:grpSpPr>
        <p:sp>
          <p:nvSpPr>
            <p:cNvPr id="123" name="Google Shape;123;p17"/>
            <p:cNvSpPr txBox="1"/>
            <p:nvPr/>
          </p:nvSpPr>
          <p:spPr>
            <a:xfrm>
              <a:off x="0" y="0"/>
              <a:ext cx="5953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0" y="948279"/>
              <a:ext cx="5953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b="51826" l="0" r="0" t="20379"/>
          <a:stretch/>
        </p:blipFill>
        <p:spPr>
          <a:xfrm>
            <a:off x="4935804" y="2167694"/>
            <a:ext cx="3507997" cy="146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18"/>
          <p:cNvCxnSpPr/>
          <p:nvPr/>
        </p:nvCxnSpPr>
        <p:spPr>
          <a:xfrm>
            <a:off x="514350" y="3120177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514350" y="3591301"/>
            <a:ext cx="8115300" cy="0"/>
          </a:xfrm>
          <a:prstGeom prst="straightConnector1">
            <a:avLst/>
          </a:prstGeom>
          <a:noFill/>
          <a:ln cap="rnd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18"/>
          <p:cNvSpPr txBox="1"/>
          <p:nvPr/>
        </p:nvSpPr>
        <p:spPr>
          <a:xfrm>
            <a:off x="514350" y="3760248"/>
            <a:ext cx="1989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</a:t>
            </a: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577064" y="3760248"/>
            <a:ext cx="1989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</a:t>
            </a: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639777" y="3760248"/>
            <a:ext cx="1989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</a:t>
            </a:r>
            <a:r>
              <a:rPr lang="en" sz="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514350" y="3203857"/>
            <a:ext cx="198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 a main point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577064" y="3203857"/>
            <a:ext cx="198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 a main point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639777" y="3203857"/>
            <a:ext cx="198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 a main point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14350" y="504825"/>
            <a:ext cx="372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514350" y="509588"/>
            <a:ext cx="5737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45" name="Google Shape;145;p19"/>
          <p:cNvGrpSpPr/>
          <p:nvPr/>
        </p:nvGrpSpPr>
        <p:grpSpPr>
          <a:xfrm>
            <a:off x="514350" y="2749981"/>
            <a:ext cx="2304112" cy="764336"/>
            <a:chOff x="0" y="0"/>
            <a:chExt cx="6144300" cy="2038229"/>
          </a:xfrm>
        </p:grpSpPr>
        <p:sp>
          <p:nvSpPr>
            <p:cNvPr id="146" name="Google Shape;146;p19"/>
            <p:cNvSpPr txBox="1"/>
            <p:nvPr/>
          </p:nvSpPr>
          <p:spPr>
            <a:xfrm>
              <a:off x="0" y="0"/>
              <a:ext cx="614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47" name="Google Shape;147;p19"/>
            <p:cNvSpPr txBox="1"/>
            <p:nvPr/>
          </p:nvSpPr>
          <p:spPr>
            <a:xfrm>
              <a:off x="0" y="954629"/>
              <a:ext cx="61443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48" name="Google Shape;148;p19"/>
          <p:cNvGrpSpPr/>
          <p:nvPr/>
        </p:nvGrpSpPr>
        <p:grpSpPr>
          <a:xfrm>
            <a:off x="514350" y="3870638"/>
            <a:ext cx="2304112" cy="764336"/>
            <a:chOff x="0" y="0"/>
            <a:chExt cx="6144300" cy="2038229"/>
          </a:xfrm>
        </p:grpSpPr>
        <p:sp>
          <p:nvSpPr>
            <p:cNvPr id="149" name="Google Shape;149;p19"/>
            <p:cNvSpPr txBox="1"/>
            <p:nvPr/>
          </p:nvSpPr>
          <p:spPr>
            <a:xfrm>
              <a:off x="0" y="0"/>
              <a:ext cx="614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50" name="Google Shape;150;p19"/>
            <p:cNvSpPr txBox="1"/>
            <p:nvPr/>
          </p:nvSpPr>
          <p:spPr>
            <a:xfrm>
              <a:off x="0" y="954629"/>
              <a:ext cx="61443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1" name="Google Shape;151;p19"/>
          <p:cNvGrpSpPr/>
          <p:nvPr/>
        </p:nvGrpSpPr>
        <p:grpSpPr>
          <a:xfrm>
            <a:off x="3419962" y="2749981"/>
            <a:ext cx="2304112" cy="764336"/>
            <a:chOff x="0" y="0"/>
            <a:chExt cx="6144300" cy="2038229"/>
          </a:xfrm>
        </p:grpSpPr>
        <p:sp>
          <p:nvSpPr>
            <p:cNvPr id="152" name="Google Shape;152;p19"/>
            <p:cNvSpPr txBox="1"/>
            <p:nvPr/>
          </p:nvSpPr>
          <p:spPr>
            <a:xfrm>
              <a:off x="0" y="0"/>
              <a:ext cx="614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0" y="954629"/>
              <a:ext cx="61443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3419962" y="3870638"/>
            <a:ext cx="2304112" cy="764336"/>
            <a:chOff x="0" y="0"/>
            <a:chExt cx="6144300" cy="2038229"/>
          </a:xfrm>
        </p:grpSpPr>
        <p:sp>
          <p:nvSpPr>
            <p:cNvPr id="155" name="Google Shape;155;p19"/>
            <p:cNvSpPr txBox="1"/>
            <p:nvPr/>
          </p:nvSpPr>
          <p:spPr>
            <a:xfrm>
              <a:off x="0" y="0"/>
              <a:ext cx="614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0" y="954629"/>
              <a:ext cx="61443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6325574" y="2749981"/>
            <a:ext cx="2304113" cy="764336"/>
            <a:chOff x="0" y="0"/>
            <a:chExt cx="6144300" cy="2038229"/>
          </a:xfrm>
        </p:grpSpPr>
        <p:sp>
          <p:nvSpPr>
            <p:cNvPr id="158" name="Google Shape;158;p19"/>
            <p:cNvSpPr txBox="1"/>
            <p:nvPr/>
          </p:nvSpPr>
          <p:spPr>
            <a:xfrm>
              <a:off x="0" y="0"/>
              <a:ext cx="614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0" y="954629"/>
              <a:ext cx="61443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60" name="Google Shape;160;p19"/>
          <p:cNvGrpSpPr/>
          <p:nvPr/>
        </p:nvGrpSpPr>
        <p:grpSpPr>
          <a:xfrm>
            <a:off x="6325574" y="3870638"/>
            <a:ext cx="2304113" cy="764336"/>
            <a:chOff x="0" y="0"/>
            <a:chExt cx="6144300" cy="2038229"/>
          </a:xfrm>
        </p:grpSpPr>
        <p:sp>
          <p:nvSpPr>
            <p:cNvPr id="161" name="Google Shape;161;p19"/>
            <p:cNvSpPr txBox="1"/>
            <p:nvPr/>
          </p:nvSpPr>
          <p:spPr>
            <a:xfrm>
              <a:off x="0" y="0"/>
              <a:ext cx="61443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 u="non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0" y="954629"/>
              <a:ext cx="61443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Carnival base template">
  <a:themeElements>
    <a:clrScheme name="Custom 347">
      <a:dk1>
        <a:srgbClr val="000000"/>
      </a:dk1>
      <a:lt1>
        <a:srgbClr val="FFFFFF"/>
      </a:lt1>
      <a:dk2>
        <a:srgbClr val="567876"/>
      </a:dk2>
      <a:lt2>
        <a:srgbClr val="DA8F00"/>
      </a:lt2>
      <a:accent1>
        <a:srgbClr val="C0C0C0"/>
      </a:accent1>
      <a:accent2>
        <a:srgbClr val="77838D"/>
      </a:accent2>
      <a:accent3>
        <a:srgbClr val="EFEFEF"/>
      </a:accent3>
      <a:accent4>
        <a:srgbClr val="FFFFFF"/>
      </a:accent4>
      <a:accent5>
        <a:srgbClr val="FFFFFF"/>
      </a:accent5>
      <a:accent6>
        <a:srgbClr val="FFFFFF"/>
      </a:accent6>
      <a:hlink>
        <a:srgbClr val="56787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