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erriweather Sans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Merriweather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6.xml"/><Relationship Id="rId42" Type="http://schemas.openxmlformats.org/officeDocument/2006/relationships/font" Target="fonts/Merriweather-bold.fntdata"/><Relationship Id="rId41" Type="http://schemas.openxmlformats.org/officeDocument/2006/relationships/font" Target="fonts/Merriweather-regular.fntdata"/><Relationship Id="rId22" Type="http://schemas.openxmlformats.org/officeDocument/2006/relationships/slide" Target="slides/slide18.xml"/><Relationship Id="rId44" Type="http://schemas.openxmlformats.org/officeDocument/2006/relationships/font" Target="fonts/Merriweather-boldItalic.fntdata"/><Relationship Id="rId21" Type="http://schemas.openxmlformats.org/officeDocument/2006/relationships/slide" Target="slides/slide17.xml"/><Relationship Id="rId43" Type="http://schemas.openxmlformats.org/officeDocument/2006/relationships/font" Target="fonts/Merriweather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erriweatherSans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erriweatherSans-italic.fntdata"/><Relationship Id="rId12" Type="http://schemas.openxmlformats.org/officeDocument/2006/relationships/slide" Target="slides/slide8.xml"/><Relationship Id="rId34" Type="http://schemas.openxmlformats.org/officeDocument/2006/relationships/font" Target="fonts/MerriweatherSans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36" Type="http://schemas.openxmlformats.org/officeDocument/2006/relationships/font" Target="fonts/MerriweatherSans-bold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2f5639baf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102f5639baf_0_6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2f5639baf_0_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2f5639baf_0_8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2f5639baf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102f5639baf_0_8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2f5639baf_0_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102f5639baf_0_8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2f5639baf_0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02f5639baf_0_8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2f5639baf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102f5639baf_0_8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2f5639baf_0_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02f5639baf_0_8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02f5639baf_0_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102f5639baf_0_8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02f5639baf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02f5639baf_0_8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2f5639baf_0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102f5639baf_0_8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02f5639baf_0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102f5639baf_0_8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0303640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110303640f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02f5639baf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102f5639baf_0_8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02f5639baf_0_9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102f5639baf_0_9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02f5639baf_0_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102f5639baf_0_9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2f5639baf_0_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02f5639baf_0_9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02f5639baf_0_9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102f5639baf_0_9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02f5639baf_0_10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102f5639baf_0_10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02f5639baf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102f5639baf_0_10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02f5639baf_0_1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g102f5639baf_0_1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2f5639baf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102f5639baf_0_6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2f5639baf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102f5639baf_0_6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2f5639baf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02f5639baf_0_7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2f5639baf_0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02f5639baf_0_7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2f5639baf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02f5639baf_0_7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2f5639baf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02f5639baf_0_7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2f5639baf_0_7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02f5639baf_0_7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0" y="-75"/>
            <a:ext cx="9144000" cy="31005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6589508" y="3100347"/>
            <a:ext cx="2554500" cy="2043300"/>
          </a:xfrm>
          <a:prstGeom prst="rect">
            <a:avLst/>
          </a:pr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21680" y="4545380"/>
            <a:ext cx="408000" cy="83700"/>
          </a:xfrm>
          <a:prstGeom prst="rect">
            <a:avLst/>
          </a:prstGeom>
          <a:solidFill>
            <a:srgbClr val="CBD4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514350" y="3439300"/>
            <a:ext cx="51558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Merriweather"/>
              <a:buNone/>
              <a:defRPr sz="4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>
            <p:ph idx="2" type="pic"/>
          </p:nvPr>
        </p:nvSpPr>
        <p:spPr>
          <a:xfrm>
            <a:off x="6014175" y="0"/>
            <a:ext cx="3129900" cy="37113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6014182" y="3711411"/>
            <a:ext cx="3129900" cy="1432200"/>
          </a:xfrm>
          <a:prstGeom prst="rect">
            <a:avLst/>
          </a:pr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805726" y="2261281"/>
            <a:ext cx="42666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8221680" y="4545380"/>
            <a:ext cx="408000" cy="83700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552200" y="1614400"/>
            <a:ext cx="48510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Font typeface="Merriweather"/>
              <a:buNone/>
              <a:defRPr sz="4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1095413" y="3075800"/>
            <a:ext cx="3687300" cy="45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Merriweather Sans"/>
              <a:buNone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6201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55300" y="2161800"/>
            <a:ext cx="7433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Merriweather Sans"/>
              <a:buChar char="●"/>
              <a:defRPr>
                <a:solidFill>
                  <a:schemeClr val="accent4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81000" lvl="1" marL="914400" rtl="0" algn="ctr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Merriweather Sans"/>
              <a:buChar char="○"/>
              <a:defRPr>
                <a:solidFill>
                  <a:schemeClr val="accent4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38100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Merriweather Sans"/>
              <a:buChar char="■"/>
              <a:defRPr>
                <a:solidFill>
                  <a:schemeClr val="accent4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38100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Merriweather Sans"/>
              <a:buChar char="●"/>
              <a:defRPr>
                <a:solidFill>
                  <a:schemeClr val="accent4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38100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Merriweather Sans"/>
              <a:buChar char="○"/>
              <a:defRPr>
                <a:solidFill>
                  <a:schemeClr val="accent4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38100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Merriweather Sans"/>
              <a:buChar char="■"/>
              <a:defRPr>
                <a:solidFill>
                  <a:schemeClr val="accent4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38100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Merriweather Sans"/>
              <a:buChar char="●"/>
              <a:defRPr>
                <a:solidFill>
                  <a:schemeClr val="accent4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38100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Merriweather Sans"/>
              <a:buChar char="○"/>
              <a:defRPr>
                <a:solidFill>
                  <a:schemeClr val="accent4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38100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2400"/>
              <a:buFont typeface="Merriweather Sans"/>
              <a:buChar char="■"/>
              <a:defRPr>
                <a:solidFill>
                  <a:schemeClr val="accent4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3593400" y="1238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sz="960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>
            <p:ph idx="2" type="pic"/>
          </p:nvPr>
        </p:nvSpPr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14350" y="2651772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erriweather Sans"/>
              <a:buChar char="●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○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■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●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○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■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●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○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Merriweather Sans"/>
              <a:buChar char="■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514350" y="836000"/>
            <a:ext cx="4800000" cy="155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Font typeface="Merriweather"/>
              <a:buNone/>
              <a:defRPr sz="38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1998176"/>
            <a:ext cx="9144000" cy="3192975"/>
          </a:xfrm>
          <a:prstGeom prst="rect">
            <a:avLst/>
          </a:prstGeom>
          <a:solidFill>
            <a:srgbClr val="CBD4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0" y="1998176"/>
            <a:ext cx="4572000" cy="3192975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549438" y="2227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"/>
              <a:buChar char="●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"/>
              <a:buChar char="○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"/>
              <a:buChar char="■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"/>
              <a:buChar char="●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"/>
              <a:buChar char="○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"/>
              <a:buChar char="■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"/>
              <a:buChar char="●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"/>
              <a:buChar char="○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700"/>
              <a:buFont typeface="Merriweather"/>
              <a:buChar char="■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5183822" y="2227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"/>
              <a:buChar char="●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Font typeface="Merriweather"/>
              <a:buChar char="○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"/>
              <a:buChar char="■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"/>
              <a:buChar char="●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"/>
              <a:buChar char="○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"/>
              <a:buChar char="■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"/>
              <a:buChar char="●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erriweather"/>
              <a:buChar char="○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700"/>
              <a:buFont typeface="Merriweather"/>
              <a:buChar char="■"/>
              <a:defRPr sz="17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1038150" y="820200"/>
            <a:ext cx="706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Merriweather"/>
                <a:ea typeface="Merriweather"/>
                <a:cs typeface="Merriweather"/>
                <a:sym typeface="Merriweather"/>
              </a:rPr>
              <a:t>Click to edit theme title style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7"/>
          <p:cNvGrpSpPr/>
          <p:nvPr/>
        </p:nvGrpSpPr>
        <p:grpSpPr>
          <a:xfrm>
            <a:off x="6121109" y="1757336"/>
            <a:ext cx="2508525" cy="2871788"/>
            <a:chOff x="0" y="0"/>
            <a:chExt cx="6689400" cy="7658100"/>
          </a:xfrm>
        </p:grpSpPr>
        <p:sp>
          <p:nvSpPr>
            <p:cNvPr id="41" name="Google Shape;41;p7"/>
            <p:cNvSpPr/>
            <p:nvPr/>
          </p:nvSpPr>
          <p:spPr>
            <a:xfrm>
              <a:off x="0" y="0"/>
              <a:ext cx="6689400" cy="765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0" y="0"/>
              <a:ext cx="2046600" cy="217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7"/>
          <p:cNvGrpSpPr/>
          <p:nvPr/>
        </p:nvGrpSpPr>
        <p:grpSpPr>
          <a:xfrm>
            <a:off x="514350" y="1757336"/>
            <a:ext cx="2508525" cy="2871788"/>
            <a:chOff x="0" y="0"/>
            <a:chExt cx="6689400" cy="7658100"/>
          </a:xfrm>
        </p:grpSpPr>
        <p:sp>
          <p:nvSpPr>
            <p:cNvPr id="44" name="Google Shape;44;p7"/>
            <p:cNvSpPr/>
            <p:nvPr/>
          </p:nvSpPr>
          <p:spPr>
            <a:xfrm>
              <a:off x="0" y="0"/>
              <a:ext cx="6689400" cy="765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0" y="0"/>
              <a:ext cx="2046600" cy="217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" name="Google Shape;46;p7"/>
          <p:cNvGrpSpPr/>
          <p:nvPr/>
        </p:nvGrpSpPr>
        <p:grpSpPr>
          <a:xfrm>
            <a:off x="3317729" y="1757336"/>
            <a:ext cx="2508525" cy="2871788"/>
            <a:chOff x="0" y="0"/>
            <a:chExt cx="6689400" cy="7658100"/>
          </a:xfrm>
        </p:grpSpPr>
        <p:sp>
          <p:nvSpPr>
            <p:cNvPr id="47" name="Google Shape;47;p7"/>
            <p:cNvSpPr/>
            <p:nvPr/>
          </p:nvSpPr>
          <p:spPr>
            <a:xfrm>
              <a:off x="0" y="0"/>
              <a:ext cx="6689400" cy="765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0" y="0"/>
              <a:ext cx="2046600" cy="217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855300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erriweather Sans"/>
              <a:buChar char="●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○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■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●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○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■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●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○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Merriweather Sans"/>
              <a:buChar char="■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3414196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erriweather Sans"/>
              <a:buChar char="●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○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■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●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○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■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●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○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Merriweather Sans"/>
              <a:buChar char="■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5973091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erriweather Sans"/>
              <a:buChar char="●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○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■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●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○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■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●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Merriweather Sans"/>
              <a:buChar char="○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Merriweather Sans"/>
              <a:buChar char="■"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514350" y="6983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Font typeface="Merriweather"/>
              <a:buNone/>
              <a:defRPr sz="38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1873073" y="3012105"/>
            <a:ext cx="5397863" cy="5709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8"/>
          <p:cNvSpPr txBox="1"/>
          <p:nvPr>
            <p:ph type="ctrTitle"/>
          </p:nvPr>
        </p:nvSpPr>
        <p:spPr>
          <a:xfrm>
            <a:off x="1665600" y="1354325"/>
            <a:ext cx="58128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Font typeface="Merriweather"/>
              <a:buNone/>
              <a:defRPr sz="38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58" name="Google Shape;58;p8"/>
          <p:cNvSpPr txBox="1"/>
          <p:nvPr>
            <p:ph idx="1" type="subTitle"/>
          </p:nvPr>
        </p:nvSpPr>
        <p:spPr>
          <a:xfrm>
            <a:off x="855300" y="3129752"/>
            <a:ext cx="7433400" cy="45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  <a:defRPr sz="1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Font typeface="Merriweather Sans"/>
              <a:buNone/>
              <a:defRPr sz="180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None/>
              <a:defRPr b="1" sz="3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●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○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■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●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○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■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●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○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erriweather Sans"/>
              <a:buChar char="■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Relationship Id="rId4" Type="http://schemas.openxmlformats.org/officeDocument/2006/relationships/image" Target="../media/image10.jpg"/><Relationship Id="rId9" Type="http://schemas.openxmlformats.org/officeDocument/2006/relationships/image" Target="../media/image22.jpg"/><Relationship Id="rId5" Type="http://schemas.openxmlformats.org/officeDocument/2006/relationships/image" Target="../media/image24.jpg"/><Relationship Id="rId6" Type="http://schemas.openxmlformats.org/officeDocument/2006/relationships/image" Target="../media/image17.jpg"/><Relationship Id="rId7" Type="http://schemas.openxmlformats.org/officeDocument/2006/relationships/image" Target="../media/image23.jpg"/><Relationship Id="rId8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6589508" y="3100347"/>
            <a:ext cx="2554500" cy="204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1"/>
          <p:cNvPicPr preferRelativeResize="0"/>
          <p:nvPr/>
        </p:nvPicPr>
        <p:blipFill rotWithShape="1">
          <a:blip r:embed="rId3">
            <a:alphaModFix/>
          </a:blip>
          <a:srcRect b="25221" l="505" r="445" t="24655"/>
          <a:stretch/>
        </p:blipFill>
        <p:spPr>
          <a:xfrm>
            <a:off x="0" y="0"/>
            <a:ext cx="9143998" cy="31003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/>
          <p:nvPr/>
        </p:nvSpPr>
        <p:spPr>
          <a:xfrm>
            <a:off x="8221680" y="4545380"/>
            <a:ext cx="408000" cy="83700"/>
          </a:xfrm>
          <a:prstGeom prst="rect">
            <a:avLst/>
          </a:prstGeom>
          <a:solidFill>
            <a:srgbClr val="CBD4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1"/>
          <p:cNvSpPr txBox="1"/>
          <p:nvPr/>
        </p:nvSpPr>
        <p:spPr>
          <a:xfrm>
            <a:off x="514350" y="3439298"/>
            <a:ext cx="5610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High School Math Presentation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0"/>
          <p:cNvPicPr preferRelativeResize="0"/>
          <p:nvPr/>
        </p:nvPicPr>
        <p:blipFill rotWithShape="1">
          <a:blip r:embed="rId3">
            <a:alphaModFix/>
          </a:blip>
          <a:srcRect b="8574" l="903" r="903" t="8574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0"/>
          <p:cNvSpPr txBox="1"/>
          <p:nvPr/>
        </p:nvSpPr>
        <p:spPr>
          <a:xfrm>
            <a:off x="1655347" y="2281238"/>
            <a:ext cx="583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Write a Heading Here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0" name="Google Shape;240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1"/>
          <p:cNvPicPr preferRelativeResize="0"/>
          <p:nvPr/>
        </p:nvPicPr>
        <p:blipFill rotWithShape="1">
          <a:blip r:embed="rId3">
            <a:alphaModFix/>
          </a:blip>
          <a:srcRect b="40094" l="0" r="3688" t="0"/>
          <a:stretch/>
        </p:blipFill>
        <p:spPr>
          <a:xfrm>
            <a:off x="0" y="0"/>
            <a:ext cx="5944260" cy="246489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1"/>
          <p:cNvSpPr/>
          <p:nvPr/>
        </p:nvSpPr>
        <p:spPr>
          <a:xfrm>
            <a:off x="6036125" y="0"/>
            <a:ext cx="3108000" cy="159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21"/>
          <p:cNvPicPr preferRelativeResize="0"/>
          <p:nvPr/>
        </p:nvPicPr>
        <p:blipFill rotWithShape="1">
          <a:blip r:embed="rId4">
            <a:alphaModFix/>
          </a:blip>
          <a:srcRect b="5866" l="0" r="0" t="19878"/>
          <a:stretch/>
        </p:blipFill>
        <p:spPr>
          <a:xfrm>
            <a:off x="6036125" y="1681839"/>
            <a:ext cx="3107876" cy="346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1"/>
          <p:cNvPicPr preferRelativeResize="0"/>
          <p:nvPr/>
        </p:nvPicPr>
        <p:blipFill rotWithShape="1">
          <a:blip r:embed="rId5">
            <a:alphaModFix/>
          </a:blip>
          <a:srcRect b="0" l="0" r="3688" t="37500"/>
          <a:stretch/>
        </p:blipFill>
        <p:spPr>
          <a:xfrm>
            <a:off x="0" y="2571750"/>
            <a:ext cx="5944257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1"/>
          <p:cNvSpPr txBox="1"/>
          <p:nvPr/>
        </p:nvSpPr>
        <p:spPr>
          <a:xfrm>
            <a:off x="6805054" y="579754"/>
            <a:ext cx="15702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a caption for the photos.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22"/>
          <p:cNvGrpSpPr/>
          <p:nvPr/>
        </p:nvGrpSpPr>
        <p:grpSpPr>
          <a:xfrm>
            <a:off x="1139686" y="1556910"/>
            <a:ext cx="6864600" cy="2026096"/>
            <a:chOff x="1139686" y="1556910"/>
            <a:chExt cx="6864600" cy="2026096"/>
          </a:xfrm>
        </p:grpSpPr>
        <p:sp>
          <p:nvSpPr>
            <p:cNvPr id="255" name="Google Shape;255;p22"/>
            <p:cNvSpPr/>
            <p:nvPr/>
          </p:nvSpPr>
          <p:spPr>
            <a:xfrm>
              <a:off x="1873073" y="3012105"/>
              <a:ext cx="5397900" cy="570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2"/>
            <p:cNvSpPr txBox="1"/>
            <p:nvPr/>
          </p:nvSpPr>
          <p:spPr>
            <a:xfrm>
              <a:off x="2178943" y="3136669"/>
              <a:ext cx="47862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Include a citation or supporting message</a:t>
              </a:r>
              <a:endParaRPr sz="1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57" name="Google Shape;257;p22"/>
            <p:cNvSpPr txBox="1"/>
            <p:nvPr/>
          </p:nvSpPr>
          <p:spPr>
            <a:xfrm>
              <a:off x="1139686" y="1556910"/>
              <a:ext cx="68646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Write an original statement or inspiring quote</a:t>
              </a:r>
              <a:endParaRPr b="1" sz="3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258" name="Google Shape;258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3"/>
          <p:cNvPicPr preferRelativeResize="0"/>
          <p:nvPr/>
        </p:nvPicPr>
        <p:blipFill rotWithShape="1">
          <a:blip r:embed="rId3">
            <a:alphaModFix/>
          </a:blip>
          <a:srcRect b="22628" l="34246" r="28617" t="26104"/>
          <a:stretch/>
        </p:blipFill>
        <p:spPr>
          <a:xfrm>
            <a:off x="514350" y="2343313"/>
            <a:ext cx="1621080" cy="149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3"/>
          <p:cNvPicPr preferRelativeResize="0"/>
          <p:nvPr/>
        </p:nvPicPr>
        <p:blipFill rotWithShape="1">
          <a:blip r:embed="rId4">
            <a:alphaModFix/>
          </a:blip>
          <a:srcRect b="0" l="14219" r="13342" t="0"/>
          <a:stretch/>
        </p:blipFill>
        <p:spPr>
          <a:xfrm>
            <a:off x="2679090" y="2343313"/>
            <a:ext cx="1621082" cy="14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3"/>
          <p:cNvPicPr preferRelativeResize="0"/>
          <p:nvPr/>
        </p:nvPicPr>
        <p:blipFill rotWithShape="1">
          <a:blip r:embed="rId5">
            <a:alphaModFix/>
          </a:blip>
          <a:srcRect b="0" l="14868" r="12605" t="0"/>
          <a:stretch/>
        </p:blipFill>
        <p:spPr>
          <a:xfrm>
            <a:off x="4843830" y="2343313"/>
            <a:ext cx="1621082" cy="14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3"/>
          <p:cNvPicPr preferRelativeResize="0"/>
          <p:nvPr/>
        </p:nvPicPr>
        <p:blipFill rotWithShape="1">
          <a:blip r:embed="rId6">
            <a:alphaModFix/>
          </a:blip>
          <a:srcRect b="22540" l="28268" r="15621" t="0"/>
          <a:stretch/>
        </p:blipFill>
        <p:spPr>
          <a:xfrm>
            <a:off x="7008570" y="2343313"/>
            <a:ext cx="1621081" cy="1491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23"/>
          <p:cNvCxnSpPr/>
          <p:nvPr/>
        </p:nvCxnSpPr>
        <p:spPr>
          <a:xfrm rot="-5400000">
            <a:off x="1264410" y="3483919"/>
            <a:ext cx="22857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8" name="Google Shape;268;p23"/>
          <p:cNvCxnSpPr/>
          <p:nvPr/>
        </p:nvCxnSpPr>
        <p:spPr>
          <a:xfrm rot="-5400000">
            <a:off x="5593891" y="3483919"/>
            <a:ext cx="22857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9" name="Google Shape;269;p23"/>
          <p:cNvCxnSpPr/>
          <p:nvPr/>
        </p:nvCxnSpPr>
        <p:spPr>
          <a:xfrm rot="-5400000">
            <a:off x="3429150" y="3483919"/>
            <a:ext cx="22857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0" name="Google Shape;270;p23"/>
          <p:cNvSpPr/>
          <p:nvPr/>
        </p:nvSpPr>
        <p:spPr>
          <a:xfrm>
            <a:off x="514350" y="3835264"/>
            <a:ext cx="1621200" cy="794100"/>
          </a:xfrm>
          <a:prstGeom prst="rect">
            <a:avLst/>
          </a:prstGeom>
          <a:solidFill>
            <a:srgbClr val="CBD4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1" name="Google Shape;271;p23"/>
          <p:cNvGrpSpPr/>
          <p:nvPr/>
        </p:nvGrpSpPr>
        <p:grpSpPr>
          <a:xfrm>
            <a:off x="1085842" y="510778"/>
            <a:ext cx="6972300" cy="1089100"/>
            <a:chOff x="0" y="-9525"/>
            <a:chExt cx="18592800" cy="2904266"/>
          </a:xfrm>
        </p:grpSpPr>
        <p:sp>
          <p:nvSpPr>
            <p:cNvPr id="272" name="Google Shape;272;p23"/>
            <p:cNvSpPr txBox="1"/>
            <p:nvPr/>
          </p:nvSpPr>
          <p:spPr>
            <a:xfrm>
              <a:off x="0" y="-9525"/>
              <a:ext cx="185928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Add a Team Members Page</a:t>
              </a:r>
              <a:endParaRPr b="1" sz="7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73" name="Google Shape;273;p23"/>
            <p:cNvSpPr txBox="1"/>
            <p:nvPr/>
          </p:nvSpPr>
          <p:spPr>
            <a:xfrm>
              <a:off x="1081493" y="2155841"/>
              <a:ext cx="16429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74" name="Google Shape;274;p23"/>
          <p:cNvGrpSpPr/>
          <p:nvPr/>
        </p:nvGrpSpPr>
        <p:grpSpPr>
          <a:xfrm>
            <a:off x="601521" y="3965080"/>
            <a:ext cx="1446750" cy="523505"/>
            <a:chOff x="0" y="0"/>
            <a:chExt cx="3858000" cy="1396014"/>
          </a:xfrm>
        </p:grpSpPr>
        <p:sp>
          <p:nvSpPr>
            <p:cNvPr id="275" name="Google Shape;275;p23"/>
            <p:cNvSpPr txBox="1"/>
            <p:nvPr/>
          </p:nvSpPr>
          <p:spPr>
            <a:xfrm>
              <a:off x="0" y="0"/>
              <a:ext cx="3858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 Name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76" name="Google Shape;276;p23"/>
            <p:cNvSpPr txBox="1"/>
            <p:nvPr/>
          </p:nvSpPr>
          <p:spPr>
            <a:xfrm>
              <a:off x="0" y="903414"/>
              <a:ext cx="3858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Title or Position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277" name="Google Shape;277;p23"/>
          <p:cNvSpPr/>
          <p:nvPr/>
        </p:nvSpPr>
        <p:spPr>
          <a:xfrm>
            <a:off x="2679090" y="3835264"/>
            <a:ext cx="1621200" cy="794100"/>
          </a:xfrm>
          <a:prstGeom prst="rect">
            <a:avLst/>
          </a:prstGeom>
          <a:solidFill>
            <a:srgbClr val="CBD4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8" name="Google Shape;278;p23"/>
          <p:cNvGrpSpPr/>
          <p:nvPr/>
        </p:nvGrpSpPr>
        <p:grpSpPr>
          <a:xfrm>
            <a:off x="2766261" y="3965080"/>
            <a:ext cx="1446750" cy="523505"/>
            <a:chOff x="0" y="0"/>
            <a:chExt cx="3858000" cy="1396014"/>
          </a:xfrm>
        </p:grpSpPr>
        <p:sp>
          <p:nvSpPr>
            <p:cNvPr id="279" name="Google Shape;279;p23"/>
            <p:cNvSpPr txBox="1"/>
            <p:nvPr/>
          </p:nvSpPr>
          <p:spPr>
            <a:xfrm>
              <a:off x="0" y="0"/>
              <a:ext cx="3858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 Name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80" name="Google Shape;280;p23"/>
            <p:cNvSpPr txBox="1"/>
            <p:nvPr/>
          </p:nvSpPr>
          <p:spPr>
            <a:xfrm>
              <a:off x="0" y="903414"/>
              <a:ext cx="3858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Title or Position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281" name="Google Shape;281;p23"/>
          <p:cNvSpPr/>
          <p:nvPr/>
        </p:nvSpPr>
        <p:spPr>
          <a:xfrm>
            <a:off x="4843830" y="3835264"/>
            <a:ext cx="1621200" cy="794100"/>
          </a:xfrm>
          <a:prstGeom prst="rect">
            <a:avLst/>
          </a:prstGeom>
          <a:solidFill>
            <a:srgbClr val="CBD4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2" name="Google Shape;282;p23"/>
          <p:cNvGrpSpPr/>
          <p:nvPr/>
        </p:nvGrpSpPr>
        <p:grpSpPr>
          <a:xfrm>
            <a:off x="4931001" y="3965080"/>
            <a:ext cx="1446750" cy="523505"/>
            <a:chOff x="0" y="0"/>
            <a:chExt cx="3858000" cy="1396014"/>
          </a:xfrm>
        </p:grpSpPr>
        <p:sp>
          <p:nvSpPr>
            <p:cNvPr id="283" name="Google Shape;283;p23"/>
            <p:cNvSpPr txBox="1"/>
            <p:nvPr/>
          </p:nvSpPr>
          <p:spPr>
            <a:xfrm>
              <a:off x="0" y="0"/>
              <a:ext cx="3858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 Name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84" name="Google Shape;284;p23"/>
            <p:cNvSpPr txBox="1"/>
            <p:nvPr/>
          </p:nvSpPr>
          <p:spPr>
            <a:xfrm>
              <a:off x="0" y="903414"/>
              <a:ext cx="3858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Title or Position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285" name="Google Shape;285;p23"/>
          <p:cNvSpPr/>
          <p:nvPr/>
        </p:nvSpPr>
        <p:spPr>
          <a:xfrm>
            <a:off x="7008570" y="3835264"/>
            <a:ext cx="1621200" cy="794100"/>
          </a:xfrm>
          <a:prstGeom prst="rect">
            <a:avLst/>
          </a:prstGeom>
          <a:solidFill>
            <a:srgbClr val="CBD4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6" name="Google Shape;286;p23"/>
          <p:cNvGrpSpPr/>
          <p:nvPr/>
        </p:nvGrpSpPr>
        <p:grpSpPr>
          <a:xfrm>
            <a:off x="7095741" y="3965080"/>
            <a:ext cx="1446750" cy="523505"/>
            <a:chOff x="0" y="0"/>
            <a:chExt cx="3858000" cy="1396014"/>
          </a:xfrm>
        </p:grpSpPr>
        <p:sp>
          <p:nvSpPr>
            <p:cNvPr id="287" name="Google Shape;287;p23"/>
            <p:cNvSpPr txBox="1"/>
            <p:nvPr/>
          </p:nvSpPr>
          <p:spPr>
            <a:xfrm>
              <a:off x="0" y="0"/>
              <a:ext cx="3858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 Name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88" name="Google Shape;288;p23"/>
            <p:cNvSpPr txBox="1"/>
            <p:nvPr/>
          </p:nvSpPr>
          <p:spPr>
            <a:xfrm>
              <a:off x="0" y="903414"/>
              <a:ext cx="3858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Title or Position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289" name="Google Shape;289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7B69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/>
          <p:nvPr/>
        </p:nvSpPr>
        <p:spPr>
          <a:xfrm>
            <a:off x="1349229" y="4052888"/>
            <a:ext cx="644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Add a Section Header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95" name="Google Shape;295;p24"/>
          <p:cNvPicPr preferRelativeResize="0"/>
          <p:nvPr/>
        </p:nvPicPr>
        <p:blipFill rotWithShape="1">
          <a:blip r:embed="rId3">
            <a:alphaModFix/>
          </a:blip>
          <a:srcRect b="34882" l="0" r="0" t="5925"/>
          <a:stretch/>
        </p:blipFill>
        <p:spPr>
          <a:xfrm>
            <a:off x="0" y="0"/>
            <a:ext cx="9144005" cy="36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/>
          <p:nvPr/>
        </p:nvSpPr>
        <p:spPr>
          <a:xfrm>
            <a:off x="0" y="3774161"/>
            <a:ext cx="5715000" cy="1369500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5"/>
          <p:cNvSpPr txBox="1"/>
          <p:nvPr/>
        </p:nvSpPr>
        <p:spPr>
          <a:xfrm>
            <a:off x="514350" y="4289603"/>
            <a:ext cx="465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Elaborate on what you want to discuss. 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03" name="Google Shape;303;p25"/>
          <p:cNvSpPr txBox="1"/>
          <p:nvPr/>
        </p:nvSpPr>
        <p:spPr>
          <a:xfrm>
            <a:off x="514350" y="1272079"/>
            <a:ext cx="4257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Write Your Big Topic or Idea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04" name="Google Shape;30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0"/>
            <a:ext cx="3429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7B69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"/>
          <p:cNvSpPr txBox="1"/>
          <p:nvPr/>
        </p:nvSpPr>
        <p:spPr>
          <a:xfrm>
            <a:off x="1199176" y="509588"/>
            <a:ext cx="674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Write Your Topic or Idea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11" name="Google Shape;311;p26"/>
          <p:cNvPicPr preferRelativeResize="0"/>
          <p:nvPr/>
        </p:nvPicPr>
        <p:blipFill rotWithShape="1">
          <a:blip r:embed="rId3">
            <a:alphaModFix/>
          </a:blip>
          <a:srcRect b="21307" l="0" r="0" t="21307"/>
          <a:stretch/>
        </p:blipFill>
        <p:spPr>
          <a:xfrm>
            <a:off x="136149" y="1578558"/>
            <a:ext cx="8856379" cy="33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7"/>
          <p:cNvPicPr preferRelativeResize="0"/>
          <p:nvPr/>
        </p:nvPicPr>
        <p:blipFill rotWithShape="1">
          <a:blip r:embed="rId3">
            <a:alphaModFix/>
          </a:blip>
          <a:srcRect b="8214" l="0" r="0" t="8214"/>
          <a:stretch/>
        </p:blipFill>
        <p:spPr>
          <a:xfrm>
            <a:off x="6014182" y="0"/>
            <a:ext cx="3129820" cy="392320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7"/>
          <p:cNvSpPr/>
          <p:nvPr/>
        </p:nvSpPr>
        <p:spPr>
          <a:xfrm>
            <a:off x="6014182" y="3711411"/>
            <a:ext cx="3129900" cy="1432200"/>
          </a:xfrm>
          <a:prstGeom prst="rect">
            <a:avLst/>
          </a:pr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9" name="Google Shape;319;p27"/>
          <p:cNvGrpSpPr/>
          <p:nvPr/>
        </p:nvGrpSpPr>
        <p:grpSpPr>
          <a:xfrm>
            <a:off x="805726" y="2007781"/>
            <a:ext cx="4266675" cy="1108242"/>
            <a:chOff x="0" y="0"/>
            <a:chExt cx="11377800" cy="2955312"/>
          </a:xfrm>
        </p:grpSpPr>
        <p:sp>
          <p:nvSpPr>
            <p:cNvPr id="320" name="Google Shape;320;p27"/>
            <p:cNvSpPr txBox="1"/>
            <p:nvPr/>
          </p:nvSpPr>
          <p:spPr>
            <a:xfrm>
              <a:off x="0" y="0"/>
              <a:ext cx="113778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123,456,789</a:t>
              </a:r>
              <a:endParaRPr b="1" sz="7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21" name="Google Shape;321;p27"/>
            <p:cNvSpPr txBox="1"/>
            <p:nvPr/>
          </p:nvSpPr>
          <p:spPr>
            <a:xfrm>
              <a:off x="0" y="2216412"/>
              <a:ext cx="11377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Elaborate on the featured statistic.</a:t>
              </a:r>
              <a:endParaRPr sz="700"/>
            </a:p>
          </p:txBody>
        </p:sp>
      </p:grpSp>
      <p:sp>
        <p:nvSpPr>
          <p:cNvPr id="322" name="Google Shape;322;p27"/>
          <p:cNvSpPr/>
          <p:nvPr/>
        </p:nvSpPr>
        <p:spPr>
          <a:xfrm>
            <a:off x="8221680" y="4545380"/>
            <a:ext cx="408000" cy="83700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28"/>
          <p:cNvCxnSpPr/>
          <p:nvPr/>
        </p:nvCxnSpPr>
        <p:spPr>
          <a:xfrm>
            <a:off x="0" y="1712913"/>
            <a:ext cx="91440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8" name="Google Shape;328;p28"/>
          <p:cNvCxnSpPr/>
          <p:nvPr/>
        </p:nvCxnSpPr>
        <p:spPr>
          <a:xfrm>
            <a:off x="0" y="3425825"/>
            <a:ext cx="91440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9" name="Google Shape;329;p28"/>
          <p:cNvGrpSpPr/>
          <p:nvPr/>
        </p:nvGrpSpPr>
        <p:grpSpPr>
          <a:xfrm>
            <a:off x="318246" y="440310"/>
            <a:ext cx="3338775" cy="837000"/>
            <a:chOff x="0" y="0"/>
            <a:chExt cx="8903400" cy="2232000"/>
          </a:xfrm>
        </p:grpSpPr>
        <p:sp>
          <p:nvSpPr>
            <p:cNvPr id="330" name="Google Shape;330;p28"/>
            <p:cNvSpPr/>
            <p:nvPr/>
          </p:nvSpPr>
          <p:spPr>
            <a:xfrm>
              <a:off x="0" y="0"/>
              <a:ext cx="8903400" cy="2232000"/>
            </a:xfrm>
            <a:prstGeom prst="rect">
              <a:avLst/>
            </a:prstGeom>
            <a:solidFill>
              <a:srgbClr val="CBD4C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8"/>
            <p:cNvSpPr txBox="1"/>
            <p:nvPr/>
          </p:nvSpPr>
          <p:spPr>
            <a:xfrm>
              <a:off x="522945" y="344548"/>
              <a:ext cx="76809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2 out 5</a:t>
              </a:r>
              <a:endParaRPr b="1" sz="7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332" name="Google Shape;332;p28"/>
          <p:cNvGrpSpPr/>
          <p:nvPr/>
        </p:nvGrpSpPr>
        <p:grpSpPr>
          <a:xfrm>
            <a:off x="285115" y="2153222"/>
            <a:ext cx="3338775" cy="837000"/>
            <a:chOff x="0" y="0"/>
            <a:chExt cx="8903400" cy="2232000"/>
          </a:xfrm>
        </p:grpSpPr>
        <p:sp>
          <p:nvSpPr>
            <p:cNvPr id="333" name="Google Shape;333;p28"/>
            <p:cNvSpPr/>
            <p:nvPr/>
          </p:nvSpPr>
          <p:spPr>
            <a:xfrm>
              <a:off x="0" y="0"/>
              <a:ext cx="8903400" cy="2232000"/>
            </a:xfrm>
            <a:prstGeom prst="rect">
              <a:avLst/>
            </a:prstGeom>
            <a:solidFill>
              <a:srgbClr val="CBD4C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8"/>
            <p:cNvSpPr txBox="1"/>
            <p:nvPr/>
          </p:nvSpPr>
          <p:spPr>
            <a:xfrm>
              <a:off x="611294" y="344548"/>
              <a:ext cx="76809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95%</a:t>
              </a:r>
              <a:endParaRPr b="1" sz="7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335" name="Google Shape;335;p28"/>
          <p:cNvGrpSpPr/>
          <p:nvPr/>
        </p:nvGrpSpPr>
        <p:grpSpPr>
          <a:xfrm>
            <a:off x="318246" y="3866135"/>
            <a:ext cx="3338775" cy="837000"/>
            <a:chOff x="0" y="0"/>
            <a:chExt cx="8903400" cy="2232000"/>
          </a:xfrm>
        </p:grpSpPr>
        <p:sp>
          <p:nvSpPr>
            <p:cNvPr id="336" name="Google Shape;336;p28"/>
            <p:cNvSpPr/>
            <p:nvPr/>
          </p:nvSpPr>
          <p:spPr>
            <a:xfrm>
              <a:off x="0" y="0"/>
              <a:ext cx="8903400" cy="2232000"/>
            </a:xfrm>
            <a:prstGeom prst="rect">
              <a:avLst/>
            </a:prstGeom>
            <a:solidFill>
              <a:srgbClr val="CBD4C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8"/>
            <p:cNvSpPr txBox="1"/>
            <p:nvPr/>
          </p:nvSpPr>
          <p:spPr>
            <a:xfrm>
              <a:off x="522945" y="393937"/>
              <a:ext cx="76809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123 Million</a:t>
              </a:r>
              <a:endParaRPr b="1" sz="7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338" name="Google Shape;338;p28"/>
          <p:cNvSpPr txBox="1"/>
          <p:nvPr/>
        </p:nvSpPr>
        <p:spPr>
          <a:xfrm>
            <a:off x="4320602" y="689610"/>
            <a:ext cx="4071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Elaborate on the featured statistic.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39" name="Google Shape;339;p28"/>
          <p:cNvSpPr txBox="1"/>
          <p:nvPr/>
        </p:nvSpPr>
        <p:spPr>
          <a:xfrm>
            <a:off x="4320602" y="2402522"/>
            <a:ext cx="4071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Elaborate on the featured statistic.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40" name="Google Shape;340;p28"/>
          <p:cNvSpPr txBox="1"/>
          <p:nvPr/>
        </p:nvSpPr>
        <p:spPr>
          <a:xfrm>
            <a:off x="4320602" y="4115435"/>
            <a:ext cx="4071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Elaborate on the featured statistic.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41" name="Google Shape;341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7B69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"/>
          <p:cNvSpPr/>
          <p:nvPr/>
        </p:nvSpPr>
        <p:spPr>
          <a:xfrm>
            <a:off x="0" y="3807212"/>
            <a:ext cx="9144000" cy="134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9"/>
          <p:cNvSpPr txBox="1"/>
          <p:nvPr/>
        </p:nvSpPr>
        <p:spPr>
          <a:xfrm>
            <a:off x="514350" y="1603279"/>
            <a:ext cx="33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you!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8" name="Google Shape;348;p29"/>
          <p:cNvSpPr txBox="1"/>
          <p:nvPr/>
        </p:nvSpPr>
        <p:spPr>
          <a:xfrm>
            <a:off x="421615" y="4324032"/>
            <a:ext cx="5499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a closing statement or call-to-action here.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349" name="Google Shape;349;p29"/>
          <p:cNvPicPr preferRelativeResize="0"/>
          <p:nvPr/>
        </p:nvPicPr>
        <p:blipFill rotWithShape="1">
          <a:blip r:embed="rId3">
            <a:alphaModFix/>
          </a:blip>
          <a:srcRect b="0" l="9179" r="22769" t="0"/>
          <a:stretch/>
        </p:blipFill>
        <p:spPr>
          <a:xfrm>
            <a:off x="5257779" y="0"/>
            <a:ext cx="3886223" cy="380721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D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/>
        </p:nvSpPr>
        <p:spPr>
          <a:xfrm>
            <a:off x="514350" y="509588"/>
            <a:ext cx="811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Use This Presentation</a:t>
            </a:r>
            <a:endParaRPr sz="700"/>
          </a:p>
        </p:txBody>
      </p:sp>
      <p:sp>
        <p:nvSpPr>
          <p:cNvPr id="77" name="Google Shape;77;p12"/>
          <p:cNvSpPr txBox="1"/>
          <p:nvPr/>
        </p:nvSpPr>
        <p:spPr>
          <a:xfrm>
            <a:off x="3087885" y="1840550"/>
            <a:ext cx="52848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"Google Slides" button below this presentation preview. 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"Make a copy."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need to sign in to your Google account.</a:t>
            </a:r>
            <a:endParaRPr sz="700"/>
          </a:p>
        </p:txBody>
      </p:sp>
      <p:grpSp>
        <p:nvGrpSpPr>
          <p:cNvPr id="78" name="Google Shape;78;p12"/>
          <p:cNvGrpSpPr/>
          <p:nvPr/>
        </p:nvGrpSpPr>
        <p:grpSpPr>
          <a:xfrm>
            <a:off x="514350" y="1859600"/>
            <a:ext cx="2084850" cy="470700"/>
            <a:chOff x="0" y="0"/>
            <a:chExt cx="5559600" cy="1255200"/>
          </a:xfrm>
        </p:grpSpPr>
        <p:sp>
          <p:nvSpPr>
            <p:cNvPr id="79" name="Google Shape;79;p12"/>
            <p:cNvSpPr/>
            <p:nvPr/>
          </p:nvSpPr>
          <p:spPr>
            <a:xfrm>
              <a:off x="0" y="0"/>
              <a:ext cx="5559600" cy="1255200"/>
            </a:xfrm>
            <a:prstGeom prst="rect">
              <a:avLst/>
            </a:prstGeom>
            <a:solidFill>
              <a:srgbClr val="CBD4C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2"/>
            <p:cNvSpPr txBox="1"/>
            <p:nvPr/>
          </p:nvSpPr>
          <p:spPr>
            <a:xfrm>
              <a:off x="496241" y="198617"/>
              <a:ext cx="4567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Google Slides</a:t>
              </a:r>
              <a:endParaRPr sz="700"/>
            </a:p>
          </p:txBody>
        </p:sp>
      </p:grpSp>
      <p:sp>
        <p:nvSpPr>
          <p:cNvPr id="81" name="Google Shape;81;p12"/>
          <p:cNvSpPr txBox="1"/>
          <p:nvPr/>
        </p:nvSpPr>
        <p:spPr>
          <a:xfrm>
            <a:off x="3087885" y="2906873"/>
            <a:ext cx="52848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"PowerPoint" button below this presentation preview. 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and install the fonts used in this presentation as listed on page 21.</a:t>
            </a:r>
            <a:endParaRPr sz="700"/>
          </a:p>
        </p:txBody>
      </p:sp>
      <p:sp>
        <p:nvSpPr>
          <p:cNvPr id="82" name="Google Shape;82;p12"/>
          <p:cNvSpPr txBox="1"/>
          <p:nvPr/>
        </p:nvSpPr>
        <p:spPr>
          <a:xfrm>
            <a:off x="3087885" y="3973195"/>
            <a:ext cx="52848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"Canva" button under this presentation preview. 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need to sign in to your Canva account.</a:t>
            </a:r>
            <a:endParaRPr sz="700"/>
          </a:p>
        </p:txBody>
      </p:sp>
      <p:grpSp>
        <p:nvGrpSpPr>
          <p:cNvPr id="83" name="Google Shape;83;p12"/>
          <p:cNvGrpSpPr/>
          <p:nvPr/>
        </p:nvGrpSpPr>
        <p:grpSpPr>
          <a:xfrm>
            <a:off x="514350" y="2925923"/>
            <a:ext cx="2084850" cy="470700"/>
            <a:chOff x="0" y="0"/>
            <a:chExt cx="5559600" cy="1255200"/>
          </a:xfrm>
        </p:grpSpPr>
        <p:sp>
          <p:nvSpPr>
            <p:cNvPr id="84" name="Google Shape;84;p12"/>
            <p:cNvSpPr/>
            <p:nvPr/>
          </p:nvSpPr>
          <p:spPr>
            <a:xfrm>
              <a:off x="0" y="0"/>
              <a:ext cx="5559600" cy="1255200"/>
            </a:xfrm>
            <a:prstGeom prst="rect">
              <a:avLst/>
            </a:prstGeom>
            <a:solidFill>
              <a:srgbClr val="CBD4C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2"/>
            <p:cNvSpPr txBox="1"/>
            <p:nvPr/>
          </p:nvSpPr>
          <p:spPr>
            <a:xfrm>
              <a:off x="496241" y="198617"/>
              <a:ext cx="4567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PowerPoint</a:t>
              </a:r>
              <a:endParaRPr sz="700"/>
            </a:p>
          </p:txBody>
        </p:sp>
      </p:grpSp>
      <p:grpSp>
        <p:nvGrpSpPr>
          <p:cNvPr id="86" name="Google Shape;86;p12"/>
          <p:cNvGrpSpPr/>
          <p:nvPr/>
        </p:nvGrpSpPr>
        <p:grpSpPr>
          <a:xfrm>
            <a:off x="514350" y="3992245"/>
            <a:ext cx="2084850" cy="470700"/>
            <a:chOff x="0" y="0"/>
            <a:chExt cx="5559600" cy="1255200"/>
          </a:xfrm>
        </p:grpSpPr>
        <p:sp>
          <p:nvSpPr>
            <p:cNvPr id="87" name="Google Shape;87;p12"/>
            <p:cNvSpPr/>
            <p:nvPr/>
          </p:nvSpPr>
          <p:spPr>
            <a:xfrm>
              <a:off x="0" y="0"/>
              <a:ext cx="5559600" cy="1255200"/>
            </a:xfrm>
            <a:prstGeom prst="rect">
              <a:avLst/>
            </a:prstGeom>
            <a:solidFill>
              <a:srgbClr val="CBD4C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2"/>
            <p:cNvSpPr txBox="1"/>
            <p:nvPr/>
          </p:nvSpPr>
          <p:spPr>
            <a:xfrm>
              <a:off x="496241" y="198617"/>
              <a:ext cx="4567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Canva</a:t>
              </a:r>
              <a:endParaRPr sz="700"/>
            </a:p>
          </p:txBody>
        </p:sp>
      </p:grpSp>
      <p:cxnSp>
        <p:nvCxnSpPr>
          <p:cNvPr id="89" name="Google Shape;89;p12"/>
          <p:cNvCxnSpPr/>
          <p:nvPr/>
        </p:nvCxnSpPr>
        <p:spPr>
          <a:xfrm>
            <a:off x="0" y="1419141"/>
            <a:ext cx="91440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"/>
          <p:cNvSpPr/>
          <p:nvPr/>
        </p:nvSpPr>
        <p:spPr>
          <a:xfrm>
            <a:off x="0" y="0"/>
            <a:ext cx="3372000" cy="5143500"/>
          </a:xfrm>
          <a:prstGeom prst="rect">
            <a:avLst/>
          </a:pr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0"/>
          <p:cNvSpPr/>
          <p:nvPr/>
        </p:nvSpPr>
        <p:spPr>
          <a:xfrm>
            <a:off x="3371891" y="3985393"/>
            <a:ext cx="5772300" cy="1158300"/>
          </a:xfrm>
          <a:prstGeom prst="rect">
            <a:avLst/>
          </a:prstGeom>
          <a:solidFill>
            <a:srgbClr val="CBD4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0"/>
          <p:cNvSpPr txBox="1"/>
          <p:nvPr/>
        </p:nvSpPr>
        <p:spPr>
          <a:xfrm>
            <a:off x="516313" y="2281238"/>
            <a:ext cx="2339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Credits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58" name="Google Shape;358;p30"/>
          <p:cNvGrpSpPr/>
          <p:nvPr/>
        </p:nvGrpSpPr>
        <p:grpSpPr>
          <a:xfrm>
            <a:off x="4292596" y="1310498"/>
            <a:ext cx="3930750" cy="1495995"/>
            <a:chOff x="0" y="-66675"/>
            <a:chExt cx="10482000" cy="3989320"/>
          </a:xfrm>
        </p:grpSpPr>
        <p:sp>
          <p:nvSpPr>
            <p:cNvPr id="359" name="Google Shape;359;p30"/>
            <p:cNvSpPr txBox="1"/>
            <p:nvPr/>
          </p:nvSpPr>
          <p:spPr>
            <a:xfrm>
              <a:off x="0" y="-66675"/>
              <a:ext cx="10482000" cy="24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800">
                  <a:latin typeface="Merriweather Sans"/>
                  <a:ea typeface="Merriweather Sans"/>
                  <a:cs typeface="Merriweather Sans"/>
                  <a:sym typeface="Merriweather Sans"/>
                </a:rPr>
                <a:t>Special thanks to all the people who made and released these awesome resources for free: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60" name="Google Shape;360;p30"/>
            <p:cNvSpPr txBox="1"/>
            <p:nvPr/>
          </p:nvSpPr>
          <p:spPr>
            <a:xfrm>
              <a:off x="0" y="2863645"/>
              <a:ext cx="104820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Merriweather Sans"/>
                  <a:ea typeface="Merriweather Sans"/>
                  <a:cs typeface="Merriweather Sans"/>
                  <a:sym typeface="Merriweather Sans"/>
                </a:rPr>
                <a:t>Presentation template by </a:t>
              </a:r>
              <a:r>
                <a:rPr lang="en" sz="1200" u="sng">
                  <a:latin typeface="Merriweather Sans"/>
                  <a:ea typeface="Merriweather Sans"/>
                  <a:cs typeface="Merriweather Sans"/>
                  <a:sym typeface="Merriweather Sans"/>
                  <a:hlinkClick r:id="rId3"/>
                </a:rPr>
                <a:t>SlidesCarnival</a:t>
              </a:r>
              <a:endParaRPr sz="12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Merriweather Sans"/>
                  <a:ea typeface="Merriweather Sans"/>
                  <a:cs typeface="Merriweather Sans"/>
                  <a:sym typeface="Merriweather Sans"/>
                </a:rPr>
                <a:t>Photographs by </a:t>
              </a:r>
              <a:r>
                <a:rPr lang="en" sz="1200" u="sng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Pexels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361" name="Google Shape;361;p30"/>
          <p:cNvSpPr txBox="1"/>
          <p:nvPr/>
        </p:nvSpPr>
        <p:spPr>
          <a:xfrm>
            <a:off x="4292596" y="4395220"/>
            <a:ext cx="3930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Happy designing! 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62" name="Google Shape;362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D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"/>
          <p:cNvSpPr/>
          <p:nvPr/>
        </p:nvSpPr>
        <p:spPr>
          <a:xfrm>
            <a:off x="0" y="0"/>
            <a:ext cx="4408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1"/>
          <p:cNvSpPr/>
          <p:nvPr/>
        </p:nvSpPr>
        <p:spPr>
          <a:xfrm>
            <a:off x="0" y="3985393"/>
            <a:ext cx="4408500" cy="1158300"/>
          </a:xfrm>
          <a:prstGeom prst="rect">
            <a:avLst/>
          </a:pr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1"/>
          <p:cNvSpPr txBox="1"/>
          <p:nvPr/>
        </p:nvSpPr>
        <p:spPr>
          <a:xfrm>
            <a:off x="514350" y="1330750"/>
            <a:ext cx="3271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Fonts In this Presentation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0" name="Google Shape;370;p31"/>
          <p:cNvSpPr txBox="1"/>
          <p:nvPr/>
        </p:nvSpPr>
        <p:spPr>
          <a:xfrm>
            <a:off x="514350" y="4395220"/>
            <a:ext cx="2642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Happy designing! 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371" name="Google Shape;371;p31"/>
          <p:cNvGrpSpPr/>
          <p:nvPr/>
        </p:nvGrpSpPr>
        <p:grpSpPr>
          <a:xfrm>
            <a:off x="5193494" y="1429454"/>
            <a:ext cx="3271950" cy="2240993"/>
            <a:chOff x="0" y="-66675"/>
            <a:chExt cx="8725200" cy="5975982"/>
          </a:xfrm>
        </p:grpSpPr>
        <p:sp>
          <p:nvSpPr>
            <p:cNvPr id="372" name="Google Shape;372;p31"/>
            <p:cNvSpPr txBox="1"/>
            <p:nvPr/>
          </p:nvSpPr>
          <p:spPr>
            <a:xfrm>
              <a:off x="0" y="-66675"/>
              <a:ext cx="87252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This presentation template uses the following free fonts: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73" name="Google Shape;373;p31"/>
            <p:cNvSpPr txBox="1"/>
            <p:nvPr/>
          </p:nvSpPr>
          <p:spPr>
            <a:xfrm>
              <a:off x="0" y="2135321"/>
              <a:ext cx="87252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Titles: </a:t>
              </a:r>
              <a:r>
                <a:rPr lang="en" sz="1200">
                  <a:latin typeface="Merriweather Sans"/>
                  <a:ea typeface="Merriweather Sans"/>
                  <a:cs typeface="Merriweather Sans"/>
                  <a:sym typeface="Merriweather Sans"/>
                </a:rPr>
                <a:t>Merriweather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Headers: </a:t>
              </a: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Merriweather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Body Copy: </a:t>
              </a: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Merriweather</a:t>
              </a: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 Sans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74" name="Google Shape;374;p31"/>
            <p:cNvSpPr txBox="1"/>
            <p:nvPr/>
          </p:nvSpPr>
          <p:spPr>
            <a:xfrm>
              <a:off x="0" y="4320807"/>
              <a:ext cx="87252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You can find these fonts online too. Happy designing! 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375" name="Google Shape;375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D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/>
          <p:cNvSpPr/>
          <p:nvPr/>
        </p:nvSpPr>
        <p:spPr>
          <a:xfrm>
            <a:off x="143153" y="2234837"/>
            <a:ext cx="8857800" cy="277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1" name="Google Shape;381;p32"/>
          <p:cNvCxnSpPr/>
          <p:nvPr/>
        </p:nvCxnSpPr>
        <p:spPr>
          <a:xfrm>
            <a:off x="143153" y="2234837"/>
            <a:ext cx="88578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2" name="Google Shape;382;p32"/>
          <p:cNvSpPr/>
          <p:nvPr/>
        </p:nvSpPr>
        <p:spPr>
          <a:xfrm>
            <a:off x="1297060" y="2166496"/>
            <a:ext cx="144900" cy="136800"/>
          </a:xfrm>
          <a:prstGeom prst="rect">
            <a:avLst/>
          </a:pr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2"/>
          <p:cNvSpPr txBox="1"/>
          <p:nvPr/>
        </p:nvSpPr>
        <p:spPr>
          <a:xfrm>
            <a:off x="514350" y="917808"/>
            <a:ext cx="811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Add a Timeline Page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84" name="Google Shape;384;p32"/>
          <p:cNvGrpSpPr/>
          <p:nvPr/>
        </p:nvGrpSpPr>
        <p:grpSpPr>
          <a:xfrm>
            <a:off x="514350" y="2711157"/>
            <a:ext cx="1710450" cy="1192849"/>
            <a:chOff x="0" y="-66675"/>
            <a:chExt cx="4561200" cy="3180931"/>
          </a:xfrm>
        </p:grpSpPr>
        <p:sp>
          <p:nvSpPr>
            <p:cNvPr id="385" name="Google Shape;385;p32"/>
            <p:cNvSpPr txBox="1"/>
            <p:nvPr/>
          </p:nvSpPr>
          <p:spPr>
            <a:xfrm>
              <a:off x="0" y="-66675"/>
              <a:ext cx="45612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86" name="Google Shape;386;p32"/>
            <p:cNvSpPr txBox="1"/>
            <p:nvPr/>
          </p:nvSpPr>
          <p:spPr>
            <a:xfrm>
              <a:off x="0" y="2055256"/>
              <a:ext cx="4561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387" name="Google Shape;387;p32"/>
          <p:cNvSpPr/>
          <p:nvPr/>
        </p:nvSpPr>
        <p:spPr>
          <a:xfrm>
            <a:off x="3432001" y="2166496"/>
            <a:ext cx="144900" cy="136800"/>
          </a:xfrm>
          <a:prstGeom prst="rect">
            <a:avLst/>
          </a:pr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8" name="Google Shape;388;p32"/>
          <p:cNvGrpSpPr/>
          <p:nvPr/>
        </p:nvGrpSpPr>
        <p:grpSpPr>
          <a:xfrm>
            <a:off x="2649291" y="2711157"/>
            <a:ext cx="1710450" cy="1192849"/>
            <a:chOff x="0" y="-66675"/>
            <a:chExt cx="4561200" cy="3180931"/>
          </a:xfrm>
        </p:grpSpPr>
        <p:sp>
          <p:nvSpPr>
            <p:cNvPr id="389" name="Google Shape;389;p32"/>
            <p:cNvSpPr txBox="1"/>
            <p:nvPr/>
          </p:nvSpPr>
          <p:spPr>
            <a:xfrm>
              <a:off x="0" y="-66675"/>
              <a:ext cx="45612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90" name="Google Shape;390;p32"/>
            <p:cNvSpPr txBox="1"/>
            <p:nvPr/>
          </p:nvSpPr>
          <p:spPr>
            <a:xfrm>
              <a:off x="0" y="2055256"/>
              <a:ext cx="4561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391" name="Google Shape;391;p32"/>
          <p:cNvSpPr/>
          <p:nvPr/>
        </p:nvSpPr>
        <p:spPr>
          <a:xfrm>
            <a:off x="5566942" y="2166496"/>
            <a:ext cx="144900" cy="136800"/>
          </a:xfrm>
          <a:prstGeom prst="rect">
            <a:avLst/>
          </a:pr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2" name="Google Shape;392;p32"/>
          <p:cNvGrpSpPr/>
          <p:nvPr/>
        </p:nvGrpSpPr>
        <p:grpSpPr>
          <a:xfrm>
            <a:off x="4784232" y="2711157"/>
            <a:ext cx="1710450" cy="1192849"/>
            <a:chOff x="0" y="-66675"/>
            <a:chExt cx="4561200" cy="3180931"/>
          </a:xfrm>
        </p:grpSpPr>
        <p:sp>
          <p:nvSpPr>
            <p:cNvPr id="393" name="Google Shape;393;p32"/>
            <p:cNvSpPr txBox="1"/>
            <p:nvPr/>
          </p:nvSpPr>
          <p:spPr>
            <a:xfrm>
              <a:off x="0" y="-66675"/>
              <a:ext cx="45612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94" name="Google Shape;394;p32"/>
            <p:cNvSpPr txBox="1"/>
            <p:nvPr/>
          </p:nvSpPr>
          <p:spPr>
            <a:xfrm>
              <a:off x="0" y="2055256"/>
              <a:ext cx="4561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395" name="Google Shape;395;p32"/>
          <p:cNvSpPr/>
          <p:nvPr/>
        </p:nvSpPr>
        <p:spPr>
          <a:xfrm>
            <a:off x="7701883" y="2166496"/>
            <a:ext cx="144900" cy="136800"/>
          </a:xfrm>
          <a:prstGeom prst="rect">
            <a:avLst/>
          </a:pr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6" name="Google Shape;396;p32"/>
          <p:cNvGrpSpPr/>
          <p:nvPr/>
        </p:nvGrpSpPr>
        <p:grpSpPr>
          <a:xfrm>
            <a:off x="6919173" y="2711157"/>
            <a:ext cx="1710450" cy="1192849"/>
            <a:chOff x="0" y="-66675"/>
            <a:chExt cx="4561200" cy="3180931"/>
          </a:xfrm>
        </p:grpSpPr>
        <p:sp>
          <p:nvSpPr>
            <p:cNvPr id="397" name="Google Shape;397;p32"/>
            <p:cNvSpPr txBox="1"/>
            <p:nvPr/>
          </p:nvSpPr>
          <p:spPr>
            <a:xfrm>
              <a:off x="0" y="-66675"/>
              <a:ext cx="45612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98" name="Google Shape;398;p32"/>
            <p:cNvSpPr txBox="1"/>
            <p:nvPr/>
          </p:nvSpPr>
          <p:spPr>
            <a:xfrm>
              <a:off x="0" y="2055256"/>
              <a:ext cx="4561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399" name="Google Shape;399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BD4C5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/>
          <p:nvPr/>
        </p:nvSpPr>
        <p:spPr>
          <a:xfrm>
            <a:off x="178171" y="167246"/>
            <a:ext cx="2039100" cy="48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3"/>
          <p:cNvSpPr/>
          <p:nvPr/>
        </p:nvSpPr>
        <p:spPr>
          <a:xfrm>
            <a:off x="178171" y="167246"/>
            <a:ext cx="767400" cy="814500"/>
          </a:xfrm>
          <a:prstGeom prst="rect">
            <a:avLst/>
          </a:pr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3"/>
          <p:cNvSpPr/>
          <p:nvPr/>
        </p:nvSpPr>
        <p:spPr>
          <a:xfrm>
            <a:off x="2427226" y="167246"/>
            <a:ext cx="2039100" cy="48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3"/>
          <p:cNvSpPr/>
          <p:nvPr/>
        </p:nvSpPr>
        <p:spPr>
          <a:xfrm>
            <a:off x="2427226" y="167246"/>
            <a:ext cx="767400" cy="814500"/>
          </a:xfrm>
          <a:prstGeom prst="rect">
            <a:avLst/>
          </a:pr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3"/>
          <p:cNvSpPr/>
          <p:nvPr/>
        </p:nvSpPr>
        <p:spPr>
          <a:xfrm>
            <a:off x="4676281" y="167246"/>
            <a:ext cx="2039100" cy="48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3"/>
          <p:cNvSpPr/>
          <p:nvPr/>
        </p:nvSpPr>
        <p:spPr>
          <a:xfrm>
            <a:off x="4676281" y="167246"/>
            <a:ext cx="767400" cy="814500"/>
          </a:xfrm>
          <a:prstGeom prst="rect">
            <a:avLst/>
          </a:pr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3"/>
          <p:cNvSpPr/>
          <p:nvPr/>
        </p:nvSpPr>
        <p:spPr>
          <a:xfrm>
            <a:off x="6925336" y="167246"/>
            <a:ext cx="2039100" cy="48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"/>
          <p:cNvSpPr/>
          <p:nvPr/>
        </p:nvSpPr>
        <p:spPr>
          <a:xfrm>
            <a:off x="6925336" y="167246"/>
            <a:ext cx="767400" cy="814500"/>
          </a:xfrm>
          <a:prstGeom prst="rect">
            <a:avLst/>
          </a:pr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3"/>
          <p:cNvSpPr txBox="1"/>
          <p:nvPr/>
        </p:nvSpPr>
        <p:spPr>
          <a:xfrm>
            <a:off x="248457" y="342149"/>
            <a:ext cx="627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13" name="Google Shape;413;p33"/>
          <p:cNvSpPr txBox="1"/>
          <p:nvPr/>
        </p:nvSpPr>
        <p:spPr>
          <a:xfrm>
            <a:off x="2497513" y="342149"/>
            <a:ext cx="627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14" name="Google Shape;414;p33"/>
          <p:cNvSpPr txBox="1"/>
          <p:nvPr/>
        </p:nvSpPr>
        <p:spPr>
          <a:xfrm>
            <a:off x="4746568" y="342149"/>
            <a:ext cx="627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15" name="Google Shape;415;p33"/>
          <p:cNvSpPr txBox="1"/>
          <p:nvPr/>
        </p:nvSpPr>
        <p:spPr>
          <a:xfrm>
            <a:off x="6995623" y="342149"/>
            <a:ext cx="627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416" name="Google Shape;416;p33"/>
          <p:cNvGrpSpPr/>
          <p:nvPr/>
        </p:nvGrpSpPr>
        <p:grpSpPr>
          <a:xfrm>
            <a:off x="369065" y="1887931"/>
            <a:ext cx="1657350" cy="1256413"/>
            <a:chOff x="0" y="0"/>
            <a:chExt cx="4419600" cy="3350435"/>
          </a:xfrm>
        </p:grpSpPr>
        <p:sp>
          <p:nvSpPr>
            <p:cNvPr id="417" name="Google Shape;417;p33"/>
            <p:cNvSpPr txBox="1"/>
            <p:nvPr/>
          </p:nvSpPr>
          <p:spPr>
            <a:xfrm>
              <a:off x="0" y="0"/>
              <a:ext cx="4419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Strengths</a:t>
              </a:r>
              <a:endParaRPr b="1"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18" name="Google Shape;418;p33"/>
            <p:cNvSpPr txBox="1"/>
            <p:nvPr/>
          </p:nvSpPr>
          <p:spPr>
            <a:xfrm>
              <a:off x="0" y="1158635"/>
              <a:ext cx="44196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What are you doing well? What sets you apart? What are your good qualities?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19" name="Google Shape;419;p33"/>
          <p:cNvGrpSpPr/>
          <p:nvPr/>
        </p:nvGrpSpPr>
        <p:grpSpPr>
          <a:xfrm>
            <a:off x="2618120" y="1887931"/>
            <a:ext cx="1657350" cy="1468813"/>
            <a:chOff x="0" y="0"/>
            <a:chExt cx="4419600" cy="3916835"/>
          </a:xfrm>
        </p:grpSpPr>
        <p:sp>
          <p:nvSpPr>
            <p:cNvPr id="420" name="Google Shape;420;p33"/>
            <p:cNvSpPr txBox="1"/>
            <p:nvPr/>
          </p:nvSpPr>
          <p:spPr>
            <a:xfrm>
              <a:off x="0" y="0"/>
              <a:ext cx="4419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Weaknesses</a:t>
              </a:r>
              <a:endParaRPr b="1"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21" name="Google Shape;421;p33"/>
            <p:cNvSpPr txBox="1"/>
            <p:nvPr/>
          </p:nvSpPr>
          <p:spPr>
            <a:xfrm>
              <a:off x="0" y="1158635"/>
              <a:ext cx="44196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Where do you need to improve? Are resources adequate? What do others do better than you?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22" name="Google Shape;422;p33"/>
          <p:cNvGrpSpPr/>
          <p:nvPr/>
        </p:nvGrpSpPr>
        <p:grpSpPr>
          <a:xfrm>
            <a:off x="4867175" y="1887931"/>
            <a:ext cx="1657350" cy="1256413"/>
            <a:chOff x="0" y="0"/>
            <a:chExt cx="4419600" cy="3350435"/>
          </a:xfrm>
        </p:grpSpPr>
        <p:sp>
          <p:nvSpPr>
            <p:cNvPr id="423" name="Google Shape;423;p33"/>
            <p:cNvSpPr txBox="1"/>
            <p:nvPr/>
          </p:nvSpPr>
          <p:spPr>
            <a:xfrm>
              <a:off x="0" y="0"/>
              <a:ext cx="4419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Opportunities</a:t>
              </a:r>
              <a:endParaRPr b="1"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24" name="Google Shape;424;p33"/>
            <p:cNvSpPr txBox="1"/>
            <p:nvPr/>
          </p:nvSpPr>
          <p:spPr>
            <a:xfrm>
              <a:off x="0" y="1158635"/>
              <a:ext cx="44196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What are your goals? Are demands shifting? How can it be improved?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25" name="Google Shape;425;p33"/>
          <p:cNvGrpSpPr/>
          <p:nvPr/>
        </p:nvGrpSpPr>
        <p:grpSpPr>
          <a:xfrm>
            <a:off x="7116230" y="1887931"/>
            <a:ext cx="1657350" cy="1256413"/>
            <a:chOff x="0" y="0"/>
            <a:chExt cx="4419600" cy="3350435"/>
          </a:xfrm>
        </p:grpSpPr>
        <p:sp>
          <p:nvSpPr>
            <p:cNvPr id="426" name="Google Shape;426;p33"/>
            <p:cNvSpPr txBox="1"/>
            <p:nvPr/>
          </p:nvSpPr>
          <p:spPr>
            <a:xfrm>
              <a:off x="0" y="0"/>
              <a:ext cx="4419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Threats</a:t>
              </a:r>
              <a:endParaRPr b="1"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27" name="Google Shape;427;p33"/>
            <p:cNvSpPr txBox="1"/>
            <p:nvPr/>
          </p:nvSpPr>
          <p:spPr>
            <a:xfrm>
              <a:off x="0" y="1158635"/>
              <a:ext cx="44196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What are the blockers you're facing? What are factors outside of your control?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428" name="Google Shape;428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34"/>
          <p:cNvGrpSpPr/>
          <p:nvPr/>
        </p:nvGrpSpPr>
        <p:grpSpPr>
          <a:xfrm>
            <a:off x="5264823" y="907193"/>
            <a:ext cx="3237824" cy="3289721"/>
            <a:chOff x="0" y="-38100"/>
            <a:chExt cx="8634198" cy="8772591"/>
          </a:xfrm>
        </p:grpSpPr>
        <p:sp>
          <p:nvSpPr>
            <p:cNvPr id="434" name="Google Shape;434;p34"/>
            <p:cNvSpPr txBox="1"/>
            <p:nvPr/>
          </p:nvSpPr>
          <p:spPr>
            <a:xfrm>
              <a:off x="865220" y="8282991"/>
              <a:ext cx="1231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Item 1</a:t>
              </a:r>
              <a:endParaRPr sz="6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35" name="Google Shape;435;p34"/>
            <p:cNvSpPr txBox="1"/>
            <p:nvPr/>
          </p:nvSpPr>
          <p:spPr>
            <a:xfrm>
              <a:off x="2476661" y="8282991"/>
              <a:ext cx="1231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Item 2</a:t>
              </a:r>
              <a:endParaRPr sz="6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36" name="Google Shape;436;p34"/>
            <p:cNvSpPr txBox="1"/>
            <p:nvPr/>
          </p:nvSpPr>
          <p:spPr>
            <a:xfrm>
              <a:off x="4088102" y="8282991"/>
              <a:ext cx="1231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Item 3</a:t>
              </a:r>
              <a:endParaRPr sz="6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37" name="Google Shape;437;p34"/>
            <p:cNvSpPr txBox="1"/>
            <p:nvPr/>
          </p:nvSpPr>
          <p:spPr>
            <a:xfrm>
              <a:off x="5699544" y="8282991"/>
              <a:ext cx="1231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Item 4</a:t>
              </a:r>
              <a:endParaRPr sz="6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38" name="Google Shape;438;p34"/>
            <p:cNvSpPr txBox="1"/>
            <p:nvPr/>
          </p:nvSpPr>
          <p:spPr>
            <a:xfrm>
              <a:off x="7310985" y="8282991"/>
              <a:ext cx="1231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Item 5</a:t>
              </a:r>
              <a:endParaRPr sz="6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grpSp>
          <p:nvGrpSpPr>
            <p:cNvPr id="439" name="Google Shape;439;p34"/>
            <p:cNvGrpSpPr/>
            <p:nvPr/>
          </p:nvGrpSpPr>
          <p:grpSpPr>
            <a:xfrm>
              <a:off x="773509" y="232410"/>
              <a:ext cx="7860689" cy="7891831"/>
              <a:chOff x="0" y="-6350"/>
              <a:chExt cx="7860689" cy="7891831"/>
            </a:xfrm>
          </p:grpSpPr>
          <p:sp>
            <p:nvSpPr>
              <p:cNvPr id="440" name="Google Shape;440;p34"/>
              <p:cNvSpPr/>
              <p:nvPr/>
            </p:nvSpPr>
            <p:spPr>
              <a:xfrm>
                <a:off x="0" y="-6350"/>
                <a:ext cx="7860689" cy="12700"/>
              </a:xfrm>
              <a:custGeom>
                <a:rect b="b" l="l" r="r" t="t"/>
                <a:pathLst>
                  <a:path extrusionOk="0" h="12700" w="7860689">
                    <a:moveTo>
                      <a:pt x="0" y="0"/>
                    </a:moveTo>
                    <a:lnTo>
                      <a:pt x="7860689" y="0"/>
                    </a:lnTo>
                    <a:lnTo>
                      <a:pt x="7860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1" name="Google Shape;441;p34"/>
              <p:cNvSpPr/>
              <p:nvPr/>
            </p:nvSpPr>
            <p:spPr>
              <a:xfrm>
                <a:off x="0" y="1569476"/>
                <a:ext cx="7860689" cy="12700"/>
              </a:xfrm>
              <a:custGeom>
                <a:rect b="b" l="l" r="r" t="t"/>
                <a:pathLst>
                  <a:path extrusionOk="0" h="12700" w="7860689">
                    <a:moveTo>
                      <a:pt x="0" y="0"/>
                    </a:moveTo>
                    <a:lnTo>
                      <a:pt x="7860689" y="0"/>
                    </a:lnTo>
                    <a:lnTo>
                      <a:pt x="7860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2" name="Google Shape;442;p34"/>
              <p:cNvSpPr/>
              <p:nvPr/>
            </p:nvSpPr>
            <p:spPr>
              <a:xfrm>
                <a:off x="0" y="3145303"/>
                <a:ext cx="7860689" cy="12700"/>
              </a:xfrm>
              <a:custGeom>
                <a:rect b="b" l="l" r="r" t="t"/>
                <a:pathLst>
                  <a:path extrusionOk="0" h="12700" w="7860689">
                    <a:moveTo>
                      <a:pt x="0" y="0"/>
                    </a:moveTo>
                    <a:lnTo>
                      <a:pt x="7860689" y="0"/>
                    </a:lnTo>
                    <a:lnTo>
                      <a:pt x="7860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3" name="Google Shape;443;p34"/>
              <p:cNvSpPr/>
              <p:nvPr/>
            </p:nvSpPr>
            <p:spPr>
              <a:xfrm>
                <a:off x="0" y="4721129"/>
                <a:ext cx="7860689" cy="12700"/>
              </a:xfrm>
              <a:custGeom>
                <a:rect b="b" l="l" r="r" t="t"/>
                <a:pathLst>
                  <a:path extrusionOk="0" h="12700" w="7860689">
                    <a:moveTo>
                      <a:pt x="0" y="0"/>
                    </a:moveTo>
                    <a:lnTo>
                      <a:pt x="7860689" y="0"/>
                    </a:lnTo>
                    <a:lnTo>
                      <a:pt x="7860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4" name="Google Shape;444;p34"/>
              <p:cNvSpPr/>
              <p:nvPr/>
            </p:nvSpPr>
            <p:spPr>
              <a:xfrm>
                <a:off x="0" y="6296955"/>
                <a:ext cx="7860689" cy="12700"/>
              </a:xfrm>
              <a:custGeom>
                <a:rect b="b" l="l" r="r" t="t"/>
                <a:pathLst>
                  <a:path extrusionOk="0" h="12700" w="7860689">
                    <a:moveTo>
                      <a:pt x="0" y="0"/>
                    </a:moveTo>
                    <a:lnTo>
                      <a:pt x="7860689" y="0"/>
                    </a:lnTo>
                    <a:lnTo>
                      <a:pt x="7860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5" name="Google Shape;445;p34"/>
              <p:cNvSpPr/>
              <p:nvPr/>
            </p:nvSpPr>
            <p:spPr>
              <a:xfrm>
                <a:off x="0" y="7872781"/>
                <a:ext cx="7860689" cy="12700"/>
              </a:xfrm>
              <a:custGeom>
                <a:rect b="b" l="l" r="r" t="t"/>
                <a:pathLst>
                  <a:path extrusionOk="0" h="12700" w="7860689">
                    <a:moveTo>
                      <a:pt x="0" y="0"/>
                    </a:moveTo>
                    <a:lnTo>
                      <a:pt x="7860689" y="0"/>
                    </a:lnTo>
                    <a:lnTo>
                      <a:pt x="7860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446" name="Google Shape;446;p34"/>
            <p:cNvSpPr txBox="1"/>
            <p:nvPr/>
          </p:nvSpPr>
          <p:spPr>
            <a:xfrm>
              <a:off x="0" y="-38100"/>
              <a:ext cx="570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50 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47" name="Google Shape;447;p34"/>
            <p:cNvSpPr txBox="1"/>
            <p:nvPr/>
          </p:nvSpPr>
          <p:spPr>
            <a:xfrm>
              <a:off x="0" y="1537726"/>
              <a:ext cx="570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40 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48" name="Google Shape;448;p34"/>
            <p:cNvSpPr txBox="1"/>
            <p:nvPr/>
          </p:nvSpPr>
          <p:spPr>
            <a:xfrm>
              <a:off x="0" y="3113553"/>
              <a:ext cx="570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30 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49" name="Google Shape;449;p34"/>
            <p:cNvSpPr txBox="1"/>
            <p:nvPr/>
          </p:nvSpPr>
          <p:spPr>
            <a:xfrm>
              <a:off x="0" y="4689379"/>
              <a:ext cx="570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20 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50" name="Google Shape;450;p34"/>
            <p:cNvSpPr txBox="1"/>
            <p:nvPr/>
          </p:nvSpPr>
          <p:spPr>
            <a:xfrm>
              <a:off x="0" y="6265205"/>
              <a:ext cx="570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10 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51" name="Google Shape;451;p34"/>
            <p:cNvSpPr txBox="1"/>
            <p:nvPr/>
          </p:nvSpPr>
          <p:spPr>
            <a:xfrm>
              <a:off x="232370" y="7841031"/>
              <a:ext cx="337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 </a:t>
              </a:r>
              <a:endParaRPr sz="700"/>
            </a:p>
          </p:txBody>
        </p:sp>
        <p:grpSp>
          <p:nvGrpSpPr>
            <p:cNvPr id="452" name="Google Shape;452;p34"/>
            <p:cNvGrpSpPr/>
            <p:nvPr/>
          </p:nvGrpSpPr>
          <p:grpSpPr>
            <a:xfrm>
              <a:off x="771738" y="232380"/>
              <a:ext cx="7862457" cy="7889643"/>
              <a:chOff x="-1771" y="-6380"/>
              <a:chExt cx="7862457" cy="7889643"/>
            </a:xfrm>
          </p:grpSpPr>
          <p:sp>
            <p:nvSpPr>
              <p:cNvPr id="453" name="Google Shape;453;p34"/>
              <p:cNvSpPr/>
              <p:nvPr/>
            </p:nvSpPr>
            <p:spPr>
              <a:xfrm>
                <a:off x="-1771" y="6309648"/>
                <a:ext cx="1418419" cy="1569298"/>
              </a:xfrm>
              <a:custGeom>
                <a:rect b="b" l="l" r="r" t="t"/>
                <a:pathLst>
                  <a:path extrusionOk="0" h="800662" w="1418419">
                    <a:moveTo>
                      <a:pt x="1748" y="800662"/>
                    </a:moveTo>
                    <a:lnTo>
                      <a:pt x="1748" y="119593"/>
                    </a:lnTo>
                    <a:cubicBezTo>
                      <a:pt x="0" y="88488"/>
                      <a:pt x="11150" y="58038"/>
                      <a:pt x="32570" y="35415"/>
                    </a:cubicBezTo>
                    <a:cubicBezTo>
                      <a:pt x="53991" y="12794"/>
                      <a:pt x="83788" y="0"/>
                      <a:pt x="114942" y="49"/>
                    </a:cubicBezTo>
                    <a:lnTo>
                      <a:pt x="1303478" y="49"/>
                    </a:lnTo>
                    <a:cubicBezTo>
                      <a:pt x="1334632" y="0"/>
                      <a:pt x="1364429" y="12794"/>
                      <a:pt x="1385850" y="35415"/>
                    </a:cubicBezTo>
                    <a:cubicBezTo>
                      <a:pt x="1407270" y="58038"/>
                      <a:pt x="1418420" y="88488"/>
                      <a:pt x="1416672" y="119593"/>
                    </a:cubicBezTo>
                    <a:lnTo>
                      <a:pt x="1416672" y="800662"/>
                    </a:lnTo>
                    <a:close/>
                  </a:path>
                </a:pathLst>
              </a:custGeom>
              <a:solidFill>
                <a:srgbClr val="CBD4C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34"/>
              <p:cNvSpPr/>
              <p:nvPr/>
            </p:nvSpPr>
            <p:spPr>
              <a:xfrm>
                <a:off x="1611429" y="4759963"/>
                <a:ext cx="1414924" cy="3121675"/>
              </a:xfrm>
              <a:custGeom>
                <a:rect b="b" l="l" r="r" t="t"/>
                <a:pathLst>
                  <a:path extrusionOk="0" h="2527672" w="1414924">
                    <a:moveTo>
                      <a:pt x="0" y="2527672"/>
                    </a:moveTo>
                    <a:lnTo>
                      <a:pt x="0" y="113194"/>
                    </a:lnTo>
                    <a:cubicBezTo>
                      <a:pt x="0" y="50679"/>
                      <a:pt x="50679" y="0"/>
                      <a:pt x="113194" y="0"/>
                    </a:cubicBezTo>
                    <a:lnTo>
                      <a:pt x="1301730" y="0"/>
                    </a:lnTo>
                    <a:cubicBezTo>
                      <a:pt x="1364246" y="0"/>
                      <a:pt x="1414924" y="50679"/>
                      <a:pt x="1414924" y="113194"/>
                    </a:cubicBezTo>
                    <a:lnTo>
                      <a:pt x="1414924" y="2527672"/>
                    </a:lnTo>
                    <a:close/>
                  </a:path>
                </a:pathLst>
              </a:custGeom>
              <a:solidFill>
                <a:srgbClr val="CBD4C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34"/>
              <p:cNvSpPr/>
              <p:nvPr/>
            </p:nvSpPr>
            <p:spPr>
              <a:xfrm>
                <a:off x="3222895" y="3158029"/>
                <a:ext cx="1414924" cy="4725234"/>
              </a:xfrm>
              <a:custGeom>
                <a:rect b="b" l="l" r="r" t="t"/>
                <a:pathLst>
                  <a:path extrusionOk="0" h="3945916" w="1414924">
                    <a:moveTo>
                      <a:pt x="0" y="3945915"/>
                    </a:moveTo>
                    <a:lnTo>
                      <a:pt x="0" y="113194"/>
                    </a:lnTo>
                    <a:cubicBezTo>
                      <a:pt x="0" y="83173"/>
                      <a:pt x="11925" y="54381"/>
                      <a:pt x="33154" y="33154"/>
                    </a:cubicBezTo>
                    <a:cubicBezTo>
                      <a:pt x="54381" y="11925"/>
                      <a:pt x="83173" y="0"/>
                      <a:pt x="113194" y="0"/>
                    </a:cubicBezTo>
                    <a:lnTo>
                      <a:pt x="1301730" y="0"/>
                    </a:lnTo>
                    <a:cubicBezTo>
                      <a:pt x="1364245" y="0"/>
                      <a:pt x="1414923" y="50678"/>
                      <a:pt x="1414923" y="113194"/>
                    </a:cubicBezTo>
                    <a:lnTo>
                      <a:pt x="1414923" y="3945915"/>
                    </a:lnTo>
                    <a:close/>
                  </a:path>
                </a:pathLst>
              </a:custGeom>
              <a:solidFill>
                <a:srgbClr val="CBD4C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34"/>
              <p:cNvSpPr/>
              <p:nvPr/>
            </p:nvSpPr>
            <p:spPr>
              <a:xfrm>
                <a:off x="4834295" y="1582164"/>
                <a:ext cx="1414924" cy="6298620"/>
              </a:xfrm>
              <a:custGeom>
                <a:rect b="b" l="l" r="r" t="t"/>
                <a:pathLst>
                  <a:path extrusionOk="0" h="5048994" w="1414924">
                    <a:moveTo>
                      <a:pt x="0" y="5048994"/>
                    </a:moveTo>
                    <a:lnTo>
                      <a:pt x="0" y="113194"/>
                    </a:lnTo>
                    <a:cubicBezTo>
                      <a:pt x="0" y="50679"/>
                      <a:pt x="50679" y="0"/>
                      <a:pt x="113194" y="0"/>
                    </a:cubicBezTo>
                    <a:lnTo>
                      <a:pt x="1301730" y="0"/>
                    </a:lnTo>
                    <a:cubicBezTo>
                      <a:pt x="1364245" y="0"/>
                      <a:pt x="1414924" y="50679"/>
                      <a:pt x="1414924" y="113194"/>
                    </a:cubicBezTo>
                    <a:lnTo>
                      <a:pt x="1414924" y="5048994"/>
                    </a:lnTo>
                    <a:close/>
                  </a:path>
                </a:pathLst>
              </a:custGeom>
              <a:solidFill>
                <a:srgbClr val="CBD4C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34"/>
              <p:cNvSpPr/>
              <p:nvPr/>
            </p:nvSpPr>
            <p:spPr>
              <a:xfrm>
                <a:off x="6445762" y="-6380"/>
                <a:ext cx="1414924" cy="7883536"/>
              </a:xfrm>
              <a:custGeom>
                <a:rect b="b" l="l" r="r" t="t"/>
                <a:pathLst>
                  <a:path extrusionOk="0" h="6624820" w="1414924">
                    <a:moveTo>
                      <a:pt x="0" y="6624820"/>
                    </a:moveTo>
                    <a:lnTo>
                      <a:pt x="0" y="113194"/>
                    </a:lnTo>
                    <a:cubicBezTo>
                      <a:pt x="0" y="50679"/>
                      <a:pt x="50678" y="0"/>
                      <a:pt x="113194" y="0"/>
                    </a:cubicBezTo>
                    <a:lnTo>
                      <a:pt x="1301730" y="0"/>
                    </a:lnTo>
                    <a:cubicBezTo>
                      <a:pt x="1364246" y="0"/>
                      <a:pt x="1414924" y="50679"/>
                      <a:pt x="1414924" y="113194"/>
                    </a:cubicBezTo>
                    <a:lnTo>
                      <a:pt x="1414924" y="6624820"/>
                    </a:lnTo>
                    <a:close/>
                  </a:path>
                </a:pathLst>
              </a:custGeom>
              <a:solidFill>
                <a:srgbClr val="CBD4C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34"/>
              <p:cNvSpPr/>
              <p:nvPr/>
            </p:nvSpPr>
            <p:spPr>
              <a:xfrm>
                <a:off x="0" y="7879131"/>
                <a:ext cx="1414924" cy="0"/>
              </a:xfrm>
              <a:custGeom>
                <a:rect b="b" l="l" r="r" t="t"/>
                <a:pathLst>
                  <a:path extrusionOk="0" h="120000" w="1414924">
                    <a:moveTo>
                      <a:pt x="0" y="0"/>
                    </a:moveTo>
                    <a:lnTo>
                      <a:pt x="1414924" y="0"/>
                    </a:lnTo>
                    <a:lnTo>
                      <a:pt x="14149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7B69"/>
              </a:solidFill>
              <a:ln>
                <a:noFill/>
              </a:ln>
            </p:spPr>
          </p:sp>
          <p:sp>
            <p:nvSpPr>
              <p:cNvPr id="459" name="Google Shape;459;p34"/>
              <p:cNvSpPr/>
              <p:nvPr/>
            </p:nvSpPr>
            <p:spPr>
              <a:xfrm>
                <a:off x="1611429" y="5738292"/>
                <a:ext cx="1414924" cy="2142202"/>
              </a:xfrm>
              <a:custGeom>
                <a:rect b="b" l="l" r="r" t="t"/>
                <a:pathLst>
                  <a:path extrusionOk="0" h="1263836" w="1414924">
                    <a:moveTo>
                      <a:pt x="0" y="0"/>
                    </a:moveTo>
                    <a:lnTo>
                      <a:pt x="1414924" y="0"/>
                    </a:lnTo>
                    <a:lnTo>
                      <a:pt x="1414924" y="1263836"/>
                    </a:lnTo>
                    <a:lnTo>
                      <a:pt x="0" y="1263836"/>
                    </a:lnTo>
                    <a:close/>
                  </a:path>
                </a:pathLst>
              </a:custGeom>
              <a:solidFill>
                <a:srgbClr val="587B69"/>
              </a:solidFill>
              <a:ln>
                <a:noFill/>
              </a:ln>
            </p:spPr>
          </p:sp>
          <p:sp>
            <p:nvSpPr>
              <p:cNvPr id="460" name="Google Shape;460;p34"/>
              <p:cNvSpPr/>
              <p:nvPr/>
            </p:nvSpPr>
            <p:spPr>
              <a:xfrm>
                <a:off x="3222895" y="4408969"/>
                <a:ext cx="1414924" cy="3468461"/>
              </a:xfrm>
              <a:custGeom>
                <a:rect b="b" l="l" r="r" t="t"/>
                <a:pathLst>
                  <a:path extrusionOk="0" h="2367550" w="1414924">
                    <a:moveTo>
                      <a:pt x="0" y="0"/>
                    </a:moveTo>
                    <a:lnTo>
                      <a:pt x="1414923" y="0"/>
                    </a:lnTo>
                    <a:lnTo>
                      <a:pt x="1414923" y="2367549"/>
                    </a:lnTo>
                    <a:lnTo>
                      <a:pt x="0" y="2367549"/>
                    </a:lnTo>
                    <a:close/>
                  </a:path>
                </a:pathLst>
              </a:custGeom>
              <a:solidFill>
                <a:srgbClr val="587B69"/>
              </a:solidFill>
              <a:ln>
                <a:noFill/>
              </a:ln>
            </p:spPr>
          </p:sp>
          <p:sp>
            <p:nvSpPr>
              <p:cNvPr id="461" name="Google Shape;461;p34"/>
              <p:cNvSpPr/>
              <p:nvPr/>
            </p:nvSpPr>
            <p:spPr>
              <a:xfrm>
                <a:off x="4834295" y="2974643"/>
                <a:ext cx="1414924" cy="4906202"/>
              </a:xfrm>
              <a:custGeom>
                <a:rect b="b" l="l" r="r" t="t"/>
                <a:pathLst>
                  <a:path extrusionOk="0" h="2840059" w="1414924">
                    <a:moveTo>
                      <a:pt x="0" y="0"/>
                    </a:moveTo>
                    <a:lnTo>
                      <a:pt x="1414924" y="0"/>
                    </a:lnTo>
                    <a:lnTo>
                      <a:pt x="1414924" y="2840059"/>
                    </a:lnTo>
                    <a:lnTo>
                      <a:pt x="0" y="2840059"/>
                    </a:lnTo>
                    <a:close/>
                  </a:path>
                </a:pathLst>
              </a:custGeom>
              <a:solidFill>
                <a:srgbClr val="587B69"/>
              </a:solidFill>
              <a:ln>
                <a:noFill/>
              </a:ln>
            </p:spPr>
          </p:sp>
          <p:sp>
            <p:nvSpPr>
              <p:cNvPr id="462" name="Google Shape;462;p34"/>
              <p:cNvSpPr/>
              <p:nvPr/>
            </p:nvSpPr>
            <p:spPr>
              <a:xfrm>
                <a:off x="6445762" y="1791577"/>
                <a:ext cx="1414924" cy="6090103"/>
              </a:xfrm>
              <a:custGeom>
                <a:rect b="b" l="l" r="r" t="t"/>
                <a:pathLst>
                  <a:path extrusionOk="0" h="3470144" w="1414924">
                    <a:moveTo>
                      <a:pt x="0" y="0"/>
                    </a:moveTo>
                    <a:lnTo>
                      <a:pt x="1414924" y="0"/>
                    </a:lnTo>
                    <a:lnTo>
                      <a:pt x="1414924" y="3470144"/>
                    </a:lnTo>
                    <a:lnTo>
                      <a:pt x="0" y="3470144"/>
                    </a:lnTo>
                    <a:close/>
                  </a:path>
                </a:pathLst>
              </a:custGeom>
              <a:solidFill>
                <a:srgbClr val="587B69"/>
              </a:solidFill>
              <a:ln>
                <a:noFill/>
              </a:ln>
            </p:spPr>
          </p:sp>
        </p:grpSp>
      </p:grpSp>
      <p:sp>
        <p:nvSpPr>
          <p:cNvPr id="463" name="Google Shape;463;p34"/>
          <p:cNvSpPr/>
          <p:nvPr/>
        </p:nvSpPr>
        <p:spPr>
          <a:xfrm>
            <a:off x="0" y="3447545"/>
            <a:ext cx="4572000" cy="1712400"/>
          </a:xfrm>
          <a:prstGeom prst="rect">
            <a:avLst/>
          </a:pr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4"/>
          <p:cNvSpPr/>
          <p:nvPr/>
        </p:nvSpPr>
        <p:spPr>
          <a:xfrm>
            <a:off x="0" y="0"/>
            <a:ext cx="4572000" cy="3431400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4"/>
          <p:cNvSpPr txBox="1"/>
          <p:nvPr/>
        </p:nvSpPr>
        <p:spPr>
          <a:xfrm>
            <a:off x="553323" y="1139334"/>
            <a:ext cx="3200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Write Your Topic or Idea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66" name="Google Shape;466;p34"/>
          <p:cNvSpPr txBox="1"/>
          <p:nvPr/>
        </p:nvSpPr>
        <p:spPr>
          <a:xfrm>
            <a:off x="514350" y="4187017"/>
            <a:ext cx="3238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none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Elaborate on what you want to discuss. 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67" name="Google Shape;467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8" name="Google Shape;468;p34"/>
          <p:cNvSpPr/>
          <p:nvPr/>
        </p:nvSpPr>
        <p:spPr>
          <a:xfrm>
            <a:off x="5559250" y="3723270"/>
            <a:ext cx="530596" cy="233810"/>
          </a:xfrm>
          <a:custGeom>
            <a:rect b="b" l="l" r="r" t="t"/>
            <a:pathLst>
              <a:path extrusionOk="0" h="1263836" w="1414924">
                <a:moveTo>
                  <a:pt x="0" y="0"/>
                </a:moveTo>
                <a:lnTo>
                  <a:pt x="1414924" y="0"/>
                </a:lnTo>
                <a:lnTo>
                  <a:pt x="1414924" y="1263836"/>
                </a:lnTo>
                <a:lnTo>
                  <a:pt x="0" y="1263836"/>
                </a:lnTo>
                <a:close/>
              </a:path>
            </a:pathLst>
          </a:custGeom>
          <a:solidFill>
            <a:srgbClr val="587B69"/>
          </a:solidFill>
          <a:ln>
            <a:noFill/>
          </a:ln>
        </p:spPr>
      </p:sp>
      <p:sp>
        <p:nvSpPr>
          <p:cNvPr id="469" name="Google Shape;469;p34"/>
          <p:cNvSpPr/>
          <p:nvPr/>
        </p:nvSpPr>
        <p:spPr>
          <a:xfrm>
            <a:off x="6158050" y="3562123"/>
            <a:ext cx="530596" cy="394949"/>
          </a:xfrm>
          <a:custGeom>
            <a:rect b="b" l="l" r="r" t="t"/>
            <a:pathLst>
              <a:path extrusionOk="0" h="1263836" w="1414924">
                <a:moveTo>
                  <a:pt x="0" y="0"/>
                </a:moveTo>
                <a:lnTo>
                  <a:pt x="1414924" y="0"/>
                </a:lnTo>
                <a:lnTo>
                  <a:pt x="1414924" y="1263836"/>
                </a:lnTo>
                <a:lnTo>
                  <a:pt x="0" y="12638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70" name="Google Shape;470;p34"/>
          <p:cNvSpPr/>
          <p:nvPr/>
        </p:nvSpPr>
        <p:spPr>
          <a:xfrm>
            <a:off x="6764525" y="3255650"/>
            <a:ext cx="530596" cy="701429"/>
          </a:xfrm>
          <a:custGeom>
            <a:rect b="b" l="l" r="r" t="t"/>
            <a:pathLst>
              <a:path extrusionOk="0" h="1263836" w="1414924">
                <a:moveTo>
                  <a:pt x="0" y="0"/>
                </a:moveTo>
                <a:lnTo>
                  <a:pt x="1414924" y="0"/>
                </a:lnTo>
                <a:lnTo>
                  <a:pt x="1414924" y="1263836"/>
                </a:lnTo>
                <a:lnTo>
                  <a:pt x="0" y="12638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71" name="Google Shape;471;p34"/>
          <p:cNvSpPr/>
          <p:nvPr/>
        </p:nvSpPr>
        <p:spPr>
          <a:xfrm>
            <a:off x="7371000" y="2857548"/>
            <a:ext cx="530596" cy="1099537"/>
          </a:xfrm>
          <a:custGeom>
            <a:rect b="b" l="l" r="r" t="t"/>
            <a:pathLst>
              <a:path extrusionOk="0" h="1263836" w="1414924">
                <a:moveTo>
                  <a:pt x="0" y="0"/>
                </a:moveTo>
                <a:lnTo>
                  <a:pt x="1414924" y="0"/>
                </a:lnTo>
                <a:lnTo>
                  <a:pt x="1414924" y="1263836"/>
                </a:lnTo>
                <a:lnTo>
                  <a:pt x="0" y="12638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72" name="Google Shape;472;p34"/>
          <p:cNvSpPr/>
          <p:nvPr/>
        </p:nvSpPr>
        <p:spPr>
          <a:xfrm>
            <a:off x="7972050" y="2588974"/>
            <a:ext cx="530596" cy="1368102"/>
          </a:xfrm>
          <a:custGeom>
            <a:rect b="b" l="l" r="r" t="t"/>
            <a:pathLst>
              <a:path extrusionOk="0" h="1263836" w="1414924">
                <a:moveTo>
                  <a:pt x="0" y="0"/>
                </a:moveTo>
                <a:lnTo>
                  <a:pt x="1414924" y="0"/>
                </a:lnTo>
                <a:lnTo>
                  <a:pt x="1414924" y="1263836"/>
                </a:lnTo>
                <a:lnTo>
                  <a:pt x="0" y="12638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D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5"/>
          <p:cNvSpPr/>
          <p:nvPr/>
        </p:nvSpPr>
        <p:spPr>
          <a:xfrm>
            <a:off x="514350" y="3757913"/>
            <a:ext cx="1919700" cy="696600"/>
          </a:xfrm>
          <a:prstGeom prst="rect">
            <a:avLst/>
          </a:prstGeom>
          <a:solidFill>
            <a:srgbClr val="CBD4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5"/>
          <p:cNvSpPr/>
          <p:nvPr/>
        </p:nvSpPr>
        <p:spPr>
          <a:xfrm>
            <a:off x="2538569" y="3757913"/>
            <a:ext cx="1919700" cy="696600"/>
          </a:xfrm>
          <a:prstGeom prst="rect">
            <a:avLst/>
          </a:prstGeom>
          <a:solidFill>
            <a:srgbClr val="CBD4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5"/>
          <p:cNvSpPr/>
          <p:nvPr/>
        </p:nvSpPr>
        <p:spPr>
          <a:xfrm>
            <a:off x="4685852" y="3757913"/>
            <a:ext cx="1919700" cy="696600"/>
          </a:xfrm>
          <a:prstGeom prst="rect">
            <a:avLst/>
          </a:prstGeom>
          <a:solidFill>
            <a:srgbClr val="CBD4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5"/>
          <p:cNvSpPr/>
          <p:nvPr/>
        </p:nvSpPr>
        <p:spPr>
          <a:xfrm>
            <a:off x="6710072" y="3757913"/>
            <a:ext cx="1919700" cy="696600"/>
          </a:xfrm>
          <a:prstGeom prst="rect">
            <a:avLst/>
          </a:prstGeom>
          <a:solidFill>
            <a:srgbClr val="CBD4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5"/>
          <p:cNvSpPr/>
          <p:nvPr/>
        </p:nvSpPr>
        <p:spPr>
          <a:xfrm>
            <a:off x="3613368" y="1750391"/>
            <a:ext cx="1919700" cy="696600"/>
          </a:xfrm>
          <a:prstGeom prst="rect">
            <a:avLst/>
          </a:prstGeom>
          <a:solidFill>
            <a:srgbClr val="CBD4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2" name="Google Shape;482;p35"/>
          <p:cNvCxnSpPr/>
          <p:nvPr/>
        </p:nvCxnSpPr>
        <p:spPr>
          <a:xfrm>
            <a:off x="2487473" y="2605694"/>
            <a:ext cx="4169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3" name="Google Shape;483;p35"/>
          <p:cNvCxnSpPr/>
          <p:nvPr/>
        </p:nvCxnSpPr>
        <p:spPr>
          <a:xfrm rot="-5400000">
            <a:off x="1993092" y="3102457"/>
            <a:ext cx="984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4" name="Google Shape;484;p35"/>
          <p:cNvSpPr/>
          <p:nvPr/>
        </p:nvSpPr>
        <p:spPr>
          <a:xfrm>
            <a:off x="1522921" y="2756533"/>
            <a:ext cx="1919700" cy="696600"/>
          </a:xfrm>
          <a:prstGeom prst="rect">
            <a:avLst/>
          </a:prstGeom>
          <a:solidFill>
            <a:srgbClr val="CBD4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5" name="Google Shape;485;p35"/>
          <p:cNvCxnSpPr/>
          <p:nvPr/>
        </p:nvCxnSpPr>
        <p:spPr>
          <a:xfrm rot="-5400000">
            <a:off x="6164509" y="3102438"/>
            <a:ext cx="988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6" name="Google Shape;486;p35"/>
          <p:cNvSpPr/>
          <p:nvPr/>
        </p:nvSpPr>
        <p:spPr>
          <a:xfrm>
            <a:off x="5701500" y="2756533"/>
            <a:ext cx="1919700" cy="696600"/>
          </a:xfrm>
          <a:prstGeom prst="rect">
            <a:avLst/>
          </a:prstGeom>
          <a:solidFill>
            <a:srgbClr val="CBD4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7" name="Google Shape;487;p35"/>
          <p:cNvCxnSpPr/>
          <p:nvPr/>
        </p:nvCxnSpPr>
        <p:spPr>
          <a:xfrm rot="-5400000">
            <a:off x="4498570" y="2523963"/>
            <a:ext cx="158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8" name="Google Shape;488;p35"/>
          <p:cNvCxnSpPr/>
          <p:nvPr/>
        </p:nvCxnSpPr>
        <p:spPr>
          <a:xfrm rot="-5400000">
            <a:off x="1394789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9" name="Google Shape;489;p35"/>
          <p:cNvCxnSpPr/>
          <p:nvPr/>
        </p:nvCxnSpPr>
        <p:spPr>
          <a:xfrm rot="-5400000">
            <a:off x="7590511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0" name="Google Shape;490;p35"/>
          <p:cNvCxnSpPr/>
          <p:nvPr/>
        </p:nvCxnSpPr>
        <p:spPr>
          <a:xfrm>
            <a:off x="1476521" y="3599219"/>
            <a:ext cx="6195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1" name="Google Shape;491;p35"/>
          <p:cNvCxnSpPr/>
          <p:nvPr/>
        </p:nvCxnSpPr>
        <p:spPr>
          <a:xfrm rot="-5400000">
            <a:off x="3419009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2" name="Google Shape;492;p35"/>
          <p:cNvCxnSpPr/>
          <p:nvPr/>
        </p:nvCxnSpPr>
        <p:spPr>
          <a:xfrm rot="-5400000">
            <a:off x="5616231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3" name="Google Shape;493;p35"/>
          <p:cNvSpPr/>
          <p:nvPr/>
        </p:nvSpPr>
        <p:spPr>
          <a:xfrm>
            <a:off x="0" y="0"/>
            <a:ext cx="9144000" cy="1254000"/>
          </a:xfrm>
          <a:prstGeom prst="rect">
            <a:avLst/>
          </a:pr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4" name="Google Shape;494;p35"/>
          <p:cNvPicPr preferRelativeResize="0"/>
          <p:nvPr/>
        </p:nvPicPr>
        <p:blipFill rotWithShape="1">
          <a:blip r:embed="rId3">
            <a:alphaModFix/>
          </a:blip>
          <a:srcRect b="45510" l="56302" r="16540" t="0"/>
          <a:stretch/>
        </p:blipFill>
        <p:spPr>
          <a:xfrm>
            <a:off x="3613368" y="1750391"/>
            <a:ext cx="520625" cy="696488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35"/>
          <p:cNvSpPr txBox="1"/>
          <p:nvPr/>
        </p:nvSpPr>
        <p:spPr>
          <a:xfrm>
            <a:off x="516731" y="343163"/>
            <a:ext cx="811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Add a Chart Page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496" name="Google Shape;496;p35"/>
          <p:cNvGrpSpPr/>
          <p:nvPr/>
        </p:nvGrpSpPr>
        <p:grpSpPr>
          <a:xfrm>
            <a:off x="1242260" y="3869989"/>
            <a:ext cx="1027463" cy="464799"/>
            <a:chOff x="0" y="0"/>
            <a:chExt cx="2739900" cy="1239464"/>
          </a:xfrm>
        </p:grpSpPr>
        <p:sp>
          <p:nvSpPr>
            <p:cNvPr id="497" name="Google Shape;49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98" name="Google Shape;498;p35"/>
            <p:cNvSpPr txBox="1"/>
            <p:nvPr/>
          </p:nvSpPr>
          <p:spPr>
            <a:xfrm>
              <a:off x="0" y="787964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Job Title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99" name="Google Shape;499;p35"/>
          <p:cNvGrpSpPr/>
          <p:nvPr/>
        </p:nvGrpSpPr>
        <p:grpSpPr>
          <a:xfrm>
            <a:off x="3277132" y="3869989"/>
            <a:ext cx="1027463" cy="464799"/>
            <a:chOff x="0" y="0"/>
            <a:chExt cx="2739900" cy="1239464"/>
          </a:xfrm>
        </p:grpSpPr>
        <p:sp>
          <p:nvSpPr>
            <p:cNvPr id="500" name="Google Shape;50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501" name="Google Shape;501;p35"/>
            <p:cNvSpPr txBox="1"/>
            <p:nvPr/>
          </p:nvSpPr>
          <p:spPr>
            <a:xfrm>
              <a:off x="0" y="787964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Job Title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502" name="Google Shape;502;p35"/>
          <p:cNvGrpSpPr/>
          <p:nvPr/>
        </p:nvGrpSpPr>
        <p:grpSpPr>
          <a:xfrm>
            <a:off x="5413763" y="3869989"/>
            <a:ext cx="1027463" cy="464799"/>
            <a:chOff x="0" y="0"/>
            <a:chExt cx="2739900" cy="1239464"/>
          </a:xfrm>
        </p:grpSpPr>
        <p:sp>
          <p:nvSpPr>
            <p:cNvPr id="503" name="Google Shape;503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504" name="Google Shape;504;p35"/>
            <p:cNvSpPr txBox="1"/>
            <p:nvPr/>
          </p:nvSpPr>
          <p:spPr>
            <a:xfrm>
              <a:off x="0" y="787964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Job Title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505" name="Google Shape;505;p35"/>
          <p:cNvGrpSpPr/>
          <p:nvPr/>
        </p:nvGrpSpPr>
        <p:grpSpPr>
          <a:xfrm>
            <a:off x="7437981" y="3869989"/>
            <a:ext cx="1027463" cy="464799"/>
            <a:chOff x="0" y="0"/>
            <a:chExt cx="2739900" cy="1239464"/>
          </a:xfrm>
        </p:grpSpPr>
        <p:sp>
          <p:nvSpPr>
            <p:cNvPr id="506" name="Google Shape;506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507" name="Google Shape;507;p35"/>
            <p:cNvSpPr txBox="1"/>
            <p:nvPr/>
          </p:nvSpPr>
          <p:spPr>
            <a:xfrm>
              <a:off x="0" y="787964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Job Title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508" name="Google Shape;508;p35"/>
          <p:cNvGrpSpPr/>
          <p:nvPr/>
        </p:nvGrpSpPr>
        <p:grpSpPr>
          <a:xfrm>
            <a:off x="4341277" y="1862468"/>
            <a:ext cx="1027463" cy="464799"/>
            <a:chOff x="0" y="0"/>
            <a:chExt cx="2739900" cy="1239464"/>
          </a:xfrm>
        </p:grpSpPr>
        <p:sp>
          <p:nvSpPr>
            <p:cNvPr id="509" name="Google Shape;509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510" name="Google Shape;510;p35"/>
            <p:cNvSpPr txBox="1"/>
            <p:nvPr/>
          </p:nvSpPr>
          <p:spPr>
            <a:xfrm>
              <a:off x="0" y="787964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Job Title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511" name="Google Shape;511;p35"/>
          <p:cNvGrpSpPr/>
          <p:nvPr/>
        </p:nvGrpSpPr>
        <p:grpSpPr>
          <a:xfrm>
            <a:off x="2250831" y="2868610"/>
            <a:ext cx="1027462" cy="464799"/>
            <a:chOff x="0" y="0"/>
            <a:chExt cx="2739900" cy="1239464"/>
          </a:xfrm>
        </p:grpSpPr>
        <p:sp>
          <p:nvSpPr>
            <p:cNvPr id="512" name="Google Shape;512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513" name="Google Shape;513;p35"/>
            <p:cNvSpPr txBox="1"/>
            <p:nvPr/>
          </p:nvSpPr>
          <p:spPr>
            <a:xfrm>
              <a:off x="0" y="787964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Job Title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514" name="Google Shape;514;p35"/>
          <p:cNvGrpSpPr/>
          <p:nvPr/>
        </p:nvGrpSpPr>
        <p:grpSpPr>
          <a:xfrm>
            <a:off x="6410523" y="2868610"/>
            <a:ext cx="1027462" cy="464799"/>
            <a:chOff x="0" y="0"/>
            <a:chExt cx="2739900" cy="1239464"/>
          </a:xfrm>
        </p:grpSpPr>
        <p:sp>
          <p:nvSpPr>
            <p:cNvPr id="515" name="Google Shape;51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516" name="Google Shape;516;p35"/>
            <p:cNvSpPr txBox="1"/>
            <p:nvPr/>
          </p:nvSpPr>
          <p:spPr>
            <a:xfrm>
              <a:off x="0" y="787964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Job Title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pic>
        <p:nvPicPr>
          <p:cNvPr id="517" name="Google Shape;517;p35"/>
          <p:cNvPicPr preferRelativeResize="0"/>
          <p:nvPr/>
        </p:nvPicPr>
        <p:blipFill rotWithShape="1">
          <a:blip r:embed="rId4">
            <a:alphaModFix/>
          </a:blip>
          <a:srcRect b="29968" l="17227" r="23914" t="17538"/>
          <a:stretch/>
        </p:blipFill>
        <p:spPr>
          <a:xfrm>
            <a:off x="1522921" y="2756533"/>
            <a:ext cx="520624" cy="69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5"/>
          <p:cNvPicPr preferRelativeResize="0"/>
          <p:nvPr/>
        </p:nvPicPr>
        <p:blipFill rotWithShape="1">
          <a:blip r:embed="rId5">
            <a:alphaModFix/>
          </a:blip>
          <a:srcRect b="0" l="10026" r="40137" t="0"/>
          <a:stretch/>
        </p:blipFill>
        <p:spPr>
          <a:xfrm>
            <a:off x="5701500" y="2756533"/>
            <a:ext cx="520625" cy="69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5"/>
          <p:cNvPicPr preferRelativeResize="0"/>
          <p:nvPr/>
        </p:nvPicPr>
        <p:blipFill rotWithShape="1">
          <a:blip r:embed="rId6">
            <a:alphaModFix/>
          </a:blip>
          <a:srcRect b="5404" l="0" r="0" t="5404"/>
          <a:stretch/>
        </p:blipFill>
        <p:spPr>
          <a:xfrm>
            <a:off x="516731" y="3757913"/>
            <a:ext cx="520623" cy="69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5"/>
          <p:cNvPicPr preferRelativeResize="0"/>
          <p:nvPr/>
        </p:nvPicPr>
        <p:blipFill rotWithShape="1">
          <a:blip r:embed="rId7">
            <a:alphaModFix/>
          </a:blip>
          <a:srcRect b="55675" l="27762" r="27552" t="4471"/>
          <a:stretch/>
        </p:blipFill>
        <p:spPr>
          <a:xfrm>
            <a:off x="2538569" y="3757913"/>
            <a:ext cx="520625" cy="69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5"/>
          <p:cNvPicPr preferRelativeResize="0"/>
          <p:nvPr/>
        </p:nvPicPr>
        <p:blipFill rotWithShape="1">
          <a:blip r:embed="rId8">
            <a:alphaModFix/>
          </a:blip>
          <a:srcRect b="5293" l="0" r="0" t="5293"/>
          <a:stretch/>
        </p:blipFill>
        <p:spPr>
          <a:xfrm>
            <a:off x="4685852" y="3758034"/>
            <a:ext cx="520624" cy="69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5"/>
          <p:cNvPicPr preferRelativeResize="0"/>
          <p:nvPr/>
        </p:nvPicPr>
        <p:blipFill rotWithShape="1">
          <a:blip r:embed="rId9">
            <a:alphaModFix/>
          </a:blip>
          <a:srcRect b="5404" l="0" r="0" t="5404"/>
          <a:stretch/>
        </p:blipFill>
        <p:spPr>
          <a:xfrm>
            <a:off x="6710072" y="3757913"/>
            <a:ext cx="520624" cy="696487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8" name="Google Shape;528;p36"/>
          <p:cNvCxnSpPr/>
          <p:nvPr/>
        </p:nvCxnSpPr>
        <p:spPr>
          <a:xfrm rot="-5400000">
            <a:off x="895990" y="2573123"/>
            <a:ext cx="5128800" cy="0"/>
          </a:xfrm>
          <a:prstGeom prst="straightConnector1">
            <a:avLst/>
          </a:prstGeom>
          <a:noFill/>
          <a:ln cap="rnd" cmpd="sng" w="9525">
            <a:solidFill>
              <a:srgbClr val="000000">
                <a:alpha val="2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9" name="Google Shape;529;p36"/>
          <p:cNvSpPr txBox="1"/>
          <p:nvPr/>
        </p:nvSpPr>
        <p:spPr>
          <a:xfrm>
            <a:off x="514350" y="509588"/>
            <a:ext cx="2529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Icons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Resource 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Page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30" name="Google Shape;530;p36"/>
          <p:cNvSpPr txBox="1"/>
          <p:nvPr/>
        </p:nvSpPr>
        <p:spPr>
          <a:xfrm>
            <a:off x="514350" y="3370580"/>
            <a:ext cx="25296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Use these design resources in your </a:t>
            </a:r>
            <a:r>
              <a:rPr lang="en" sz="1200"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lang="en" sz="12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resentation. Happy designing! 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Don't forget to delete this page before presenting. 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31" name="Google Shape;531;p36"/>
          <p:cNvSpPr/>
          <p:nvPr/>
        </p:nvSpPr>
        <p:spPr>
          <a:xfrm>
            <a:off x="3949595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6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6"/>
          <p:cNvSpPr/>
          <p:nvPr/>
        </p:nvSpPr>
        <p:spPr>
          <a:xfrm>
            <a:off x="5260929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6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6"/>
          <p:cNvSpPr/>
          <p:nvPr/>
        </p:nvSpPr>
        <p:spPr>
          <a:xfrm>
            <a:off x="4613421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6"/>
          <p:cNvSpPr/>
          <p:nvPr/>
        </p:nvSpPr>
        <p:spPr>
          <a:xfrm>
            <a:off x="5787473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6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6"/>
          <p:cNvSpPr/>
          <p:nvPr/>
        </p:nvSpPr>
        <p:spPr>
          <a:xfrm>
            <a:off x="6530539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6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6"/>
          <p:cNvSpPr/>
          <p:nvPr/>
        </p:nvSpPr>
        <p:spPr>
          <a:xfrm>
            <a:off x="7142665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6"/>
          <p:cNvSpPr/>
          <p:nvPr/>
        </p:nvSpPr>
        <p:spPr>
          <a:xfrm>
            <a:off x="7789113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4538562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6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3958743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8273921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6"/>
          <p:cNvSpPr/>
          <p:nvPr/>
        </p:nvSpPr>
        <p:spPr>
          <a:xfrm>
            <a:off x="7510769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6"/>
          <p:cNvSpPr/>
          <p:nvPr/>
        </p:nvSpPr>
        <p:spPr>
          <a:xfrm>
            <a:off x="6289413" y="1568044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6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6"/>
          <p:cNvSpPr/>
          <p:nvPr/>
        </p:nvSpPr>
        <p:spPr>
          <a:xfrm>
            <a:off x="5744091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6"/>
          <p:cNvSpPr/>
          <p:nvPr/>
        </p:nvSpPr>
        <p:spPr>
          <a:xfrm>
            <a:off x="5123034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6"/>
          <p:cNvSpPr/>
          <p:nvPr/>
        </p:nvSpPr>
        <p:spPr>
          <a:xfrm>
            <a:off x="6933151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6"/>
          <p:cNvSpPr/>
          <p:nvPr/>
        </p:nvSpPr>
        <p:spPr>
          <a:xfrm>
            <a:off x="8129337" y="1626503"/>
            <a:ext cx="495154" cy="29047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6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4716802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6"/>
          <p:cNvSpPr/>
          <p:nvPr/>
        </p:nvSpPr>
        <p:spPr>
          <a:xfrm>
            <a:off x="3959856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6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6"/>
          <p:cNvSpPr/>
          <p:nvPr/>
        </p:nvSpPr>
        <p:spPr>
          <a:xfrm>
            <a:off x="3936688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6"/>
          <p:cNvSpPr/>
          <p:nvPr/>
        </p:nvSpPr>
        <p:spPr>
          <a:xfrm>
            <a:off x="5398945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6"/>
          <p:cNvSpPr/>
          <p:nvPr/>
        </p:nvSpPr>
        <p:spPr>
          <a:xfrm>
            <a:off x="6107889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6777096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6"/>
          <p:cNvSpPr/>
          <p:nvPr/>
        </p:nvSpPr>
        <p:spPr>
          <a:xfrm>
            <a:off x="7496558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6"/>
          <p:cNvSpPr/>
          <p:nvPr/>
        </p:nvSpPr>
        <p:spPr>
          <a:xfrm>
            <a:off x="8129078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6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6"/>
          <p:cNvSpPr/>
          <p:nvPr/>
        </p:nvSpPr>
        <p:spPr>
          <a:xfrm>
            <a:off x="4626676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5228650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6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5772100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6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6"/>
          <p:cNvSpPr/>
          <p:nvPr/>
        </p:nvSpPr>
        <p:spPr>
          <a:xfrm>
            <a:off x="6270060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6"/>
          <p:cNvSpPr/>
          <p:nvPr/>
        </p:nvSpPr>
        <p:spPr>
          <a:xfrm>
            <a:off x="6969155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6"/>
          <p:cNvSpPr/>
          <p:nvPr/>
        </p:nvSpPr>
        <p:spPr>
          <a:xfrm>
            <a:off x="7288753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6"/>
          <p:cNvSpPr/>
          <p:nvPr/>
        </p:nvSpPr>
        <p:spPr>
          <a:xfrm>
            <a:off x="7284184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6"/>
          <p:cNvSpPr/>
          <p:nvPr/>
        </p:nvSpPr>
        <p:spPr>
          <a:xfrm>
            <a:off x="7652319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6"/>
          <p:cNvSpPr/>
          <p:nvPr/>
        </p:nvSpPr>
        <p:spPr>
          <a:xfrm>
            <a:off x="5186439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6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6"/>
          <p:cNvSpPr/>
          <p:nvPr/>
        </p:nvSpPr>
        <p:spPr>
          <a:xfrm>
            <a:off x="4542909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6"/>
          <p:cNvSpPr/>
          <p:nvPr/>
        </p:nvSpPr>
        <p:spPr>
          <a:xfrm>
            <a:off x="8237669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6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6"/>
          <p:cNvSpPr/>
          <p:nvPr/>
        </p:nvSpPr>
        <p:spPr>
          <a:xfrm>
            <a:off x="4002584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6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6"/>
          <p:cNvSpPr/>
          <p:nvPr/>
        </p:nvSpPr>
        <p:spPr>
          <a:xfrm>
            <a:off x="5815107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6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6"/>
          <p:cNvSpPr/>
          <p:nvPr/>
        </p:nvSpPr>
        <p:spPr>
          <a:xfrm>
            <a:off x="6296114" y="3957530"/>
            <a:ext cx="294095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6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6"/>
          <p:cNvSpPr/>
          <p:nvPr/>
        </p:nvSpPr>
        <p:spPr>
          <a:xfrm>
            <a:off x="6873909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6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6"/>
          <p:cNvSpPr/>
          <p:nvPr/>
        </p:nvSpPr>
        <p:spPr>
          <a:xfrm>
            <a:off x="7518342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6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6"/>
          <p:cNvSpPr/>
          <p:nvPr/>
        </p:nvSpPr>
        <p:spPr>
          <a:xfrm>
            <a:off x="8223934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6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1" name="Google Shape;631;p37"/>
          <p:cNvCxnSpPr/>
          <p:nvPr/>
        </p:nvCxnSpPr>
        <p:spPr>
          <a:xfrm rot="-5400000">
            <a:off x="895990" y="2573123"/>
            <a:ext cx="5128800" cy="0"/>
          </a:xfrm>
          <a:prstGeom prst="straightConnector1">
            <a:avLst/>
          </a:prstGeom>
          <a:noFill/>
          <a:ln cap="rnd" cmpd="sng" w="9525">
            <a:solidFill>
              <a:srgbClr val="000000">
                <a:alpha val="2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2" name="Google Shape;632;p37"/>
          <p:cNvSpPr txBox="1"/>
          <p:nvPr/>
        </p:nvSpPr>
        <p:spPr>
          <a:xfrm>
            <a:off x="514350" y="509588"/>
            <a:ext cx="2529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Elements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Resource 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Page</a:t>
            </a:r>
            <a:endParaRPr b="1"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33" name="Google Shape;633;p37"/>
          <p:cNvSpPr txBox="1"/>
          <p:nvPr/>
        </p:nvSpPr>
        <p:spPr>
          <a:xfrm>
            <a:off x="514350" y="3370580"/>
            <a:ext cx="25296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Use these design resources in your </a:t>
            </a:r>
            <a:r>
              <a:rPr lang="en" sz="1200"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lang="en" sz="12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resentation. Happy designing! 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Don't forget to delete this page before presenting. </a:t>
            </a:r>
            <a:endParaRPr sz="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34" name="Google Shape;634;p37"/>
          <p:cNvSpPr/>
          <p:nvPr/>
        </p:nvSpPr>
        <p:spPr>
          <a:xfrm>
            <a:off x="4269149" y="3462545"/>
            <a:ext cx="1153704" cy="1158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7"/>
          <p:cNvSpPr/>
          <p:nvPr/>
        </p:nvSpPr>
        <p:spPr>
          <a:xfrm>
            <a:off x="4269635" y="1931727"/>
            <a:ext cx="1148334" cy="1148334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587B69"/>
          </a:solidFill>
          <a:ln>
            <a:noFill/>
          </a:ln>
        </p:spPr>
      </p:sp>
      <p:sp>
        <p:nvSpPr>
          <p:cNvPr id="636" name="Google Shape;636;p37"/>
          <p:cNvSpPr/>
          <p:nvPr/>
        </p:nvSpPr>
        <p:spPr>
          <a:xfrm>
            <a:off x="7301681" y="3481766"/>
            <a:ext cx="1333500" cy="115481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587B69"/>
          </a:solidFill>
          <a:ln>
            <a:noFill/>
          </a:ln>
        </p:spPr>
      </p:sp>
      <p:sp>
        <p:nvSpPr>
          <p:cNvPr id="637" name="Google Shape;637;p37"/>
          <p:cNvSpPr/>
          <p:nvPr/>
        </p:nvSpPr>
        <p:spPr>
          <a:xfrm>
            <a:off x="5695437" y="3481766"/>
            <a:ext cx="1333576" cy="1155002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587B69"/>
          </a:solidFill>
          <a:ln>
            <a:noFill/>
          </a:ln>
        </p:spPr>
      </p:sp>
      <p:sp>
        <p:nvSpPr>
          <p:cNvPr id="638" name="Google Shape;638;p37"/>
          <p:cNvSpPr/>
          <p:nvPr/>
        </p:nvSpPr>
        <p:spPr>
          <a:xfrm>
            <a:off x="4285671" y="533571"/>
            <a:ext cx="1143000" cy="1141171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587B69"/>
          </a:solidFill>
          <a:ln>
            <a:noFill/>
          </a:ln>
        </p:spPr>
      </p:sp>
      <p:sp>
        <p:nvSpPr>
          <p:cNvPr id="639" name="Google Shape;639;p37"/>
          <p:cNvSpPr/>
          <p:nvPr/>
        </p:nvSpPr>
        <p:spPr>
          <a:xfrm>
            <a:off x="7341987" y="1940651"/>
            <a:ext cx="1285875" cy="1127970"/>
          </a:xfrm>
          <a:custGeom>
            <a:rect b="b" l="l" r="r" t="t"/>
            <a:pathLst>
              <a:path extrusionOk="0" h="5570220" w="6350000">
                <a:moveTo>
                  <a:pt x="0" y="1643380"/>
                </a:moveTo>
                <a:cubicBezTo>
                  <a:pt x="0" y="3412490"/>
                  <a:pt x="3175000" y="5570220"/>
                  <a:pt x="3175000" y="5570220"/>
                </a:cubicBezTo>
                <a:cubicBezTo>
                  <a:pt x="3175000" y="5570220"/>
                  <a:pt x="6336030" y="3397250"/>
                  <a:pt x="6350000" y="1643380"/>
                </a:cubicBezTo>
                <a:cubicBezTo>
                  <a:pt x="6350000" y="737870"/>
                  <a:pt x="5612130" y="0"/>
                  <a:pt x="4706620" y="0"/>
                </a:cubicBezTo>
                <a:cubicBezTo>
                  <a:pt x="4010660" y="0"/>
                  <a:pt x="3411220" y="445770"/>
                  <a:pt x="3175000" y="1057910"/>
                </a:cubicBezTo>
                <a:cubicBezTo>
                  <a:pt x="2938780" y="445770"/>
                  <a:pt x="2339340" y="0"/>
                  <a:pt x="1643380" y="0"/>
                </a:cubicBezTo>
                <a:cubicBezTo>
                  <a:pt x="737870" y="0"/>
                  <a:pt x="0" y="737870"/>
                  <a:pt x="0" y="1643380"/>
                </a:cubicBezTo>
              </a:path>
            </a:pathLst>
          </a:cu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7"/>
          <p:cNvSpPr/>
          <p:nvPr/>
        </p:nvSpPr>
        <p:spPr>
          <a:xfrm>
            <a:off x="7476176" y="533571"/>
            <a:ext cx="1151471" cy="1127576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7"/>
          <p:cNvSpPr/>
          <p:nvPr/>
        </p:nvSpPr>
        <p:spPr>
          <a:xfrm>
            <a:off x="5862607" y="514350"/>
            <a:ext cx="1170083" cy="1170083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7"/>
          <p:cNvSpPr/>
          <p:nvPr/>
        </p:nvSpPr>
        <p:spPr>
          <a:xfrm>
            <a:off x="5720632" y="1880192"/>
            <a:ext cx="1319705" cy="1255078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rgbClr val="587B6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9" name="Google Shape;649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50" name="Google Shape;650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51" name="Google Shape;651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52" name="Google Shape;652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53" name="Google Shape;653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54" name="Google Shape;654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55" name="Google Shape;655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56" name="Google Shape;656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57" name="Google Shape;657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58" name="Google Shape;658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59" name="Google Shape;659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60" name="Google Shape;660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61" name="Google Shape;661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/>
        </p:nvSpPr>
        <p:spPr>
          <a:xfrm>
            <a:off x="514350" y="509588"/>
            <a:ext cx="4203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Add an </a:t>
            </a:r>
            <a:endParaRPr b="1" sz="38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Agenda Page</a:t>
            </a:r>
            <a:endParaRPr b="1" sz="38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95" name="Google Shape;95;p13"/>
          <p:cNvGrpSpPr/>
          <p:nvPr/>
        </p:nvGrpSpPr>
        <p:grpSpPr>
          <a:xfrm>
            <a:off x="514350" y="2923580"/>
            <a:ext cx="4203073" cy="277088"/>
            <a:chOff x="0" y="-66675"/>
            <a:chExt cx="11208194" cy="738900"/>
          </a:xfrm>
        </p:grpSpPr>
        <p:sp>
          <p:nvSpPr>
            <p:cNvPr id="96" name="Google Shape;96;p13"/>
            <p:cNvSpPr txBox="1"/>
            <p:nvPr/>
          </p:nvSpPr>
          <p:spPr>
            <a:xfrm>
              <a:off x="1577894" y="-66675"/>
              <a:ext cx="9630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Write an agenda here.</a:t>
              </a:r>
              <a:endParaRPr sz="1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0" y="250680"/>
              <a:ext cx="1087800" cy="22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514350" y="3627973"/>
            <a:ext cx="4203073" cy="277088"/>
            <a:chOff x="0" y="-66675"/>
            <a:chExt cx="11208194" cy="738900"/>
          </a:xfrm>
        </p:grpSpPr>
        <p:sp>
          <p:nvSpPr>
            <p:cNvPr id="99" name="Google Shape;99;p13"/>
            <p:cNvSpPr txBox="1"/>
            <p:nvPr/>
          </p:nvSpPr>
          <p:spPr>
            <a:xfrm>
              <a:off x="1577894" y="-66675"/>
              <a:ext cx="9630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Write an agenda here.</a:t>
              </a:r>
              <a:endParaRPr sz="1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0" y="250680"/>
              <a:ext cx="1087800" cy="22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514350" y="4332367"/>
            <a:ext cx="4203073" cy="277088"/>
            <a:chOff x="0" y="-66675"/>
            <a:chExt cx="11208194" cy="738900"/>
          </a:xfrm>
        </p:grpSpPr>
        <p:sp>
          <p:nvSpPr>
            <p:cNvPr id="102" name="Google Shape;102;p13"/>
            <p:cNvSpPr txBox="1"/>
            <p:nvPr/>
          </p:nvSpPr>
          <p:spPr>
            <a:xfrm>
              <a:off x="1577894" y="-66675"/>
              <a:ext cx="9630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Write an agenda here.</a:t>
              </a:r>
              <a:endParaRPr sz="1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0" y="250680"/>
              <a:ext cx="1087800" cy="22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pic>
        <p:nvPicPr>
          <p:cNvPr id="104" name="Google Shape;104;p13"/>
          <p:cNvPicPr preferRelativeResize="0"/>
          <p:nvPr/>
        </p:nvPicPr>
        <p:blipFill rotWithShape="1">
          <a:blip r:embed="rId3">
            <a:alphaModFix/>
          </a:blip>
          <a:srcRect b="0" l="1906" r="10235" t="0"/>
          <a:stretch/>
        </p:blipFill>
        <p:spPr>
          <a:xfrm>
            <a:off x="6131364" y="0"/>
            <a:ext cx="301263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/>
        </p:nvSpPr>
        <p:spPr>
          <a:xfrm>
            <a:off x="514350" y="509588"/>
            <a:ext cx="6604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Write your topic or idea</a:t>
            </a:r>
            <a:endParaRPr b="1" sz="3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11" name="Google Shape;111;p14"/>
          <p:cNvGrpSpPr/>
          <p:nvPr/>
        </p:nvGrpSpPr>
        <p:grpSpPr>
          <a:xfrm>
            <a:off x="6121109" y="1757336"/>
            <a:ext cx="2508525" cy="2871788"/>
            <a:chOff x="0" y="0"/>
            <a:chExt cx="6689400" cy="7658100"/>
          </a:xfrm>
        </p:grpSpPr>
        <p:sp>
          <p:nvSpPr>
            <p:cNvPr id="112" name="Google Shape;112;p14"/>
            <p:cNvSpPr/>
            <p:nvPr/>
          </p:nvSpPr>
          <p:spPr>
            <a:xfrm>
              <a:off x="0" y="0"/>
              <a:ext cx="6689400" cy="765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0" y="0"/>
              <a:ext cx="2046600" cy="217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514350" y="1757336"/>
            <a:ext cx="2508525" cy="2871788"/>
            <a:chOff x="0" y="0"/>
            <a:chExt cx="6689400" cy="7658100"/>
          </a:xfrm>
        </p:grpSpPr>
        <p:sp>
          <p:nvSpPr>
            <p:cNvPr id="115" name="Google Shape;115;p14"/>
            <p:cNvSpPr/>
            <p:nvPr/>
          </p:nvSpPr>
          <p:spPr>
            <a:xfrm>
              <a:off x="0" y="0"/>
              <a:ext cx="6689400" cy="765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0" y="0"/>
              <a:ext cx="2046600" cy="217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810205" y="3054676"/>
            <a:ext cx="1916888" cy="795580"/>
            <a:chOff x="0" y="-66675"/>
            <a:chExt cx="5111700" cy="2121547"/>
          </a:xfrm>
        </p:grpSpPr>
        <p:sp>
          <p:nvSpPr>
            <p:cNvPr id="118" name="Google Shape;118;p14"/>
            <p:cNvSpPr txBox="1"/>
            <p:nvPr/>
          </p:nvSpPr>
          <p:spPr>
            <a:xfrm>
              <a:off x="0" y="-66675"/>
              <a:ext cx="5111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0" y="1084072"/>
              <a:ext cx="51117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Briefly elaborate on what you want to discuss. </a:t>
              </a:r>
              <a:endParaRPr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120" name="Google Shape;120;p14"/>
          <p:cNvSpPr/>
          <p:nvPr/>
        </p:nvSpPr>
        <p:spPr>
          <a:xfrm>
            <a:off x="6299173" y="1978698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6307416" y="1986947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6299173" y="1978698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774067" y="1978703"/>
            <a:ext cx="248026" cy="371628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781514" y="1986151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774067" y="1978703"/>
            <a:ext cx="248026" cy="371628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14"/>
          <p:cNvGrpSpPr/>
          <p:nvPr/>
        </p:nvGrpSpPr>
        <p:grpSpPr>
          <a:xfrm>
            <a:off x="3317729" y="1757336"/>
            <a:ext cx="2508525" cy="2871788"/>
            <a:chOff x="0" y="0"/>
            <a:chExt cx="6689400" cy="7658100"/>
          </a:xfrm>
        </p:grpSpPr>
        <p:sp>
          <p:nvSpPr>
            <p:cNvPr id="127" name="Google Shape;127;p14"/>
            <p:cNvSpPr/>
            <p:nvPr/>
          </p:nvSpPr>
          <p:spPr>
            <a:xfrm>
              <a:off x="0" y="0"/>
              <a:ext cx="6689400" cy="765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0" y="0"/>
              <a:ext cx="2046600" cy="217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4"/>
          <p:cNvSpPr/>
          <p:nvPr/>
        </p:nvSpPr>
        <p:spPr>
          <a:xfrm>
            <a:off x="3584243" y="1962469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3508000" y="1958346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14"/>
          <p:cNvGrpSpPr/>
          <p:nvPr/>
        </p:nvGrpSpPr>
        <p:grpSpPr>
          <a:xfrm>
            <a:off x="3613584" y="3054676"/>
            <a:ext cx="1916888" cy="795580"/>
            <a:chOff x="0" y="-66675"/>
            <a:chExt cx="5111700" cy="2121547"/>
          </a:xfrm>
        </p:grpSpPr>
        <p:sp>
          <p:nvSpPr>
            <p:cNvPr id="132" name="Google Shape;132;p14"/>
            <p:cNvSpPr txBox="1"/>
            <p:nvPr/>
          </p:nvSpPr>
          <p:spPr>
            <a:xfrm>
              <a:off x="0" y="-66675"/>
              <a:ext cx="5111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33" name="Google Shape;133;p14"/>
            <p:cNvSpPr txBox="1"/>
            <p:nvPr/>
          </p:nvSpPr>
          <p:spPr>
            <a:xfrm>
              <a:off x="0" y="1084072"/>
              <a:ext cx="51117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Briefly elaborate on what you want to discuss. </a:t>
              </a:r>
              <a:endParaRPr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134" name="Google Shape;134;p14"/>
          <p:cNvGrpSpPr/>
          <p:nvPr/>
        </p:nvGrpSpPr>
        <p:grpSpPr>
          <a:xfrm>
            <a:off x="6416964" y="3054676"/>
            <a:ext cx="1916887" cy="795580"/>
            <a:chOff x="0" y="-66675"/>
            <a:chExt cx="5111700" cy="2121547"/>
          </a:xfrm>
        </p:grpSpPr>
        <p:sp>
          <p:nvSpPr>
            <p:cNvPr id="135" name="Google Shape;135;p14"/>
            <p:cNvSpPr txBox="1"/>
            <p:nvPr/>
          </p:nvSpPr>
          <p:spPr>
            <a:xfrm>
              <a:off x="0" y="-66675"/>
              <a:ext cx="5111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36" name="Google Shape;136;p14"/>
            <p:cNvSpPr txBox="1"/>
            <p:nvPr/>
          </p:nvSpPr>
          <p:spPr>
            <a:xfrm>
              <a:off x="0" y="1084072"/>
              <a:ext cx="51117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Briefly elaborate on what you want to discuss. </a:t>
              </a:r>
              <a:endParaRPr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137" name="Google Shape;137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7B69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5"/>
          <p:cNvGrpSpPr/>
          <p:nvPr/>
        </p:nvGrpSpPr>
        <p:grpSpPr>
          <a:xfrm>
            <a:off x="825659" y="1688729"/>
            <a:ext cx="3746363" cy="1744975"/>
            <a:chOff x="0" y="-9525"/>
            <a:chExt cx="9990300" cy="4653267"/>
          </a:xfrm>
        </p:grpSpPr>
        <p:sp>
          <p:nvSpPr>
            <p:cNvPr id="143" name="Google Shape;143;p15"/>
            <p:cNvSpPr txBox="1"/>
            <p:nvPr/>
          </p:nvSpPr>
          <p:spPr>
            <a:xfrm>
              <a:off x="0" y="-9525"/>
              <a:ext cx="99903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Hello there!</a:t>
              </a:r>
              <a:endParaRPr b="1" sz="7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4" name="Google Shape;144;p15"/>
            <p:cNvSpPr txBox="1"/>
            <p:nvPr/>
          </p:nvSpPr>
          <p:spPr>
            <a:xfrm>
              <a:off x="0" y="2205642"/>
              <a:ext cx="9990300" cy="24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I'm Rain, and I'll be sharing with you my beautiful ideas. Follow me at @reallygreatsite to learn more. 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pic>
        <p:nvPicPr>
          <p:cNvPr id="145" name="Google Shape;145;p15"/>
          <p:cNvPicPr preferRelativeResize="0"/>
          <p:nvPr/>
        </p:nvPicPr>
        <p:blipFill rotWithShape="1">
          <a:blip r:embed="rId3">
            <a:alphaModFix/>
          </a:blip>
          <a:srcRect b="0" l="42250" r="8916" t="0"/>
          <a:stretch/>
        </p:blipFill>
        <p:spPr>
          <a:xfrm>
            <a:off x="5376491" y="0"/>
            <a:ext cx="37675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/>
          <p:nvPr/>
        </p:nvPicPr>
        <p:blipFill rotWithShape="1">
          <a:blip r:embed="rId3">
            <a:alphaModFix/>
          </a:blip>
          <a:srcRect b="4800" l="0" r="0" t="10825"/>
          <a:stretch/>
        </p:blipFill>
        <p:spPr>
          <a:xfrm>
            <a:off x="0" y="0"/>
            <a:ext cx="91439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2670178" y="1726301"/>
            <a:ext cx="4057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Write Your Topic or Idea</a:t>
            </a:r>
            <a:endParaRPr b="1" sz="38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53" name="Google Shape;153;p16"/>
          <p:cNvGrpSpPr/>
          <p:nvPr/>
        </p:nvGrpSpPr>
        <p:grpSpPr>
          <a:xfrm>
            <a:off x="0" y="4283134"/>
            <a:ext cx="9144000" cy="860400"/>
            <a:chOff x="0" y="0"/>
            <a:chExt cx="24384000" cy="2294400"/>
          </a:xfrm>
        </p:grpSpPr>
        <p:sp>
          <p:nvSpPr>
            <p:cNvPr id="154" name="Google Shape;154;p16"/>
            <p:cNvSpPr/>
            <p:nvPr/>
          </p:nvSpPr>
          <p:spPr>
            <a:xfrm>
              <a:off x="0" y="0"/>
              <a:ext cx="24384000" cy="2294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6171628" y="718107"/>
              <a:ext cx="12040800" cy="738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156" name="Google Shape;156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7"/>
          <p:cNvGrpSpPr/>
          <p:nvPr/>
        </p:nvGrpSpPr>
        <p:grpSpPr>
          <a:xfrm>
            <a:off x="0" y="1998176"/>
            <a:ext cx="9144000" cy="3192975"/>
            <a:chOff x="0" y="0"/>
            <a:chExt cx="24384000" cy="8514600"/>
          </a:xfrm>
        </p:grpSpPr>
        <p:sp>
          <p:nvSpPr>
            <p:cNvPr id="162" name="Google Shape;162;p17"/>
            <p:cNvSpPr/>
            <p:nvPr/>
          </p:nvSpPr>
          <p:spPr>
            <a:xfrm>
              <a:off x="0" y="0"/>
              <a:ext cx="24384000" cy="851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0" y="0"/>
              <a:ext cx="12192000" cy="8514600"/>
            </a:xfrm>
            <a:prstGeom prst="rect">
              <a:avLst/>
            </a:prstGeom>
            <a:solidFill>
              <a:srgbClr val="EDECE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17"/>
          <p:cNvGrpSpPr/>
          <p:nvPr/>
        </p:nvGrpSpPr>
        <p:grpSpPr>
          <a:xfrm>
            <a:off x="534108" y="2895694"/>
            <a:ext cx="3426059" cy="640582"/>
            <a:chOff x="0" y="0"/>
            <a:chExt cx="9136158" cy="1708219"/>
          </a:xfrm>
        </p:grpSpPr>
        <p:sp>
          <p:nvSpPr>
            <p:cNvPr id="165" name="Google Shape;165;p17"/>
            <p:cNvSpPr/>
            <p:nvPr/>
          </p:nvSpPr>
          <p:spPr>
            <a:xfrm>
              <a:off x="0" y="122862"/>
              <a:ext cx="389100" cy="431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66" name="Google Shape;166;p17"/>
            <p:cNvSpPr txBox="1"/>
            <p:nvPr/>
          </p:nvSpPr>
          <p:spPr>
            <a:xfrm>
              <a:off x="1510458" y="0"/>
              <a:ext cx="7625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1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1510458" y="1215619"/>
              <a:ext cx="762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168" name="Google Shape;168;p17"/>
          <p:cNvSpPr txBox="1"/>
          <p:nvPr/>
        </p:nvSpPr>
        <p:spPr>
          <a:xfrm>
            <a:off x="1246326" y="820188"/>
            <a:ext cx="665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Write Your Topic or Idea</a:t>
            </a:r>
            <a:endParaRPr b="1" sz="3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69" name="Google Shape;169;p17"/>
          <p:cNvGrpSpPr/>
          <p:nvPr/>
        </p:nvGrpSpPr>
        <p:grpSpPr>
          <a:xfrm>
            <a:off x="5183834" y="2895694"/>
            <a:ext cx="3426059" cy="640582"/>
            <a:chOff x="0" y="0"/>
            <a:chExt cx="9136158" cy="1708219"/>
          </a:xfrm>
        </p:grpSpPr>
        <p:sp>
          <p:nvSpPr>
            <p:cNvPr id="170" name="Google Shape;170;p17"/>
            <p:cNvSpPr/>
            <p:nvPr/>
          </p:nvSpPr>
          <p:spPr>
            <a:xfrm>
              <a:off x="0" y="122862"/>
              <a:ext cx="389100" cy="431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1510458" y="0"/>
              <a:ext cx="7625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1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72" name="Google Shape;172;p17"/>
            <p:cNvSpPr txBox="1"/>
            <p:nvPr/>
          </p:nvSpPr>
          <p:spPr>
            <a:xfrm>
              <a:off x="1510458" y="1215619"/>
              <a:ext cx="762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0" y="0"/>
            <a:ext cx="9144000" cy="161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18"/>
          <p:cNvPicPr preferRelativeResize="0"/>
          <p:nvPr/>
        </p:nvPicPr>
        <p:blipFill rotWithShape="1">
          <a:blip r:embed="rId3">
            <a:alphaModFix/>
          </a:blip>
          <a:srcRect b="0" l="33361" r="16127" t="11964"/>
          <a:stretch/>
        </p:blipFill>
        <p:spPr>
          <a:xfrm>
            <a:off x="6103604" y="1610447"/>
            <a:ext cx="3040400" cy="3533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8"/>
          <p:cNvGrpSpPr/>
          <p:nvPr/>
        </p:nvGrpSpPr>
        <p:grpSpPr>
          <a:xfrm>
            <a:off x="527666" y="2078822"/>
            <a:ext cx="570825" cy="492975"/>
            <a:chOff x="0" y="0"/>
            <a:chExt cx="1522200" cy="1314600"/>
          </a:xfrm>
        </p:grpSpPr>
        <p:sp>
          <p:nvSpPr>
            <p:cNvPr id="180" name="Google Shape;180;p18"/>
            <p:cNvSpPr/>
            <p:nvPr/>
          </p:nvSpPr>
          <p:spPr>
            <a:xfrm>
              <a:off x="0" y="0"/>
              <a:ext cx="1522200" cy="131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81" name="Google Shape;181;p18"/>
            <p:cNvSpPr txBox="1"/>
            <p:nvPr/>
          </p:nvSpPr>
          <p:spPr>
            <a:xfrm>
              <a:off x="289644" y="318571"/>
              <a:ext cx="942900" cy="69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1</a:t>
              </a:r>
              <a:endParaRPr sz="1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182" name="Google Shape;182;p18"/>
          <p:cNvGrpSpPr/>
          <p:nvPr/>
        </p:nvGrpSpPr>
        <p:grpSpPr>
          <a:xfrm>
            <a:off x="527666" y="3056087"/>
            <a:ext cx="570825" cy="492975"/>
            <a:chOff x="0" y="0"/>
            <a:chExt cx="1522200" cy="1314600"/>
          </a:xfrm>
        </p:grpSpPr>
        <p:sp>
          <p:nvSpPr>
            <p:cNvPr id="183" name="Google Shape;183;p18"/>
            <p:cNvSpPr/>
            <p:nvPr/>
          </p:nvSpPr>
          <p:spPr>
            <a:xfrm>
              <a:off x="0" y="0"/>
              <a:ext cx="1522200" cy="131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84" name="Google Shape;184;p18"/>
            <p:cNvSpPr txBox="1"/>
            <p:nvPr/>
          </p:nvSpPr>
          <p:spPr>
            <a:xfrm>
              <a:off x="289644" y="318571"/>
              <a:ext cx="942900" cy="69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2</a:t>
              </a:r>
              <a:endParaRPr sz="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185" name="Google Shape;185;p18"/>
          <p:cNvGrpSpPr/>
          <p:nvPr/>
        </p:nvGrpSpPr>
        <p:grpSpPr>
          <a:xfrm>
            <a:off x="527666" y="4054515"/>
            <a:ext cx="570825" cy="492975"/>
            <a:chOff x="0" y="0"/>
            <a:chExt cx="1522200" cy="1314600"/>
          </a:xfrm>
        </p:grpSpPr>
        <p:sp>
          <p:nvSpPr>
            <p:cNvPr id="186" name="Google Shape;186;p18"/>
            <p:cNvSpPr/>
            <p:nvPr/>
          </p:nvSpPr>
          <p:spPr>
            <a:xfrm>
              <a:off x="0" y="0"/>
              <a:ext cx="1522200" cy="131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87" name="Google Shape;187;p18"/>
            <p:cNvSpPr txBox="1"/>
            <p:nvPr/>
          </p:nvSpPr>
          <p:spPr>
            <a:xfrm>
              <a:off x="289644" y="318571"/>
              <a:ext cx="942900" cy="69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3</a:t>
              </a:r>
              <a:endParaRPr sz="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188" name="Google Shape;188;p18"/>
          <p:cNvGrpSpPr/>
          <p:nvPr/>
        </p:nvGrpSpPr>
        <p:grpSpPr>
          <a:xfrm>
            <a:off x="1648415" y="2102952"/>
            <a:ext cx="3958875" cy="515626"/>
            <a:chOff x="0" y="0"/>
            <a:chExt cx="10557000" cy="1375003"/>
          </a:xfrm>
        </p:grpSpPr>
        <p:sp>
          <p:nvSpPr>
            <p:cNvPr id="189" name="Google Shape;189;p18"/>
            <p:cNvSpPr txBox="1"/>
            <p:nvPr/>
          </p:nvSpPr>
          <p:spPr>
            <a:xfrm>
              <a:off x="0" y="0"/>
              <a:ext cx="10557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1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90" name="Google Shape;190;p18"/>
            <p:cNvSpPr txBox="1"/>
            <p:nvPr/>
          </p:nvSpPr>
          <p:spPr>
            <a:xfrm>
              <a:off x="0" y="882403"/>
              <a:ext cx="10557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191" name="Google Shape;191;p18"/>
          <p:cNvGrpSpPr/>
          <p:nvPr/>
        </p:nvGrpSpPr>
        <p:grpSpPr>
          <a:xfrm>
            <a:off x="1648415" y="3039046"/>
            <a:ext cx="3958875" cy="515626"/>
            <a:chOff x="0" y="0"/>
            <a:chExt cx="10557000" cy="1375003"/>
          </a:xfrm>
        </p:grpSpPr>
        <p:sp>
          <p:nvSpPr>
            <p:cNvPr id="192" name="Google Shape;192;p18"/>
            <p:cNvSpPr txBox="1"/>
            <p:nvPr/>
          </p:nvSpPr>
          <p:spPr>
            <a:xfrm>
              <a:off x="0" y="0"/>
              <a:ext cx="10557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1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93" name="Google Shape;193;p18"/>
            <p:cNvSpPr txBox="1"/>
            <p:nvPr/>
          </p:nvSpPr>
          <p:spPr>
            <a:xfrm>
              <a:off x="0" y="882403"/>
              <a:ext cx="10557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194" name="Google Shape;194;p18"/>
          <p:cNvGrpSpPr/>
          <p:nvPr/>
        </p:nvGrpSpPr>
        <p:grpSpPr>
          <a:xfrm>
            <a:off x="1648415" y="4054515"/>
            <a:ext cx="3958875" cy="515626"/>
            <a:chOff x="0" y="0"/>
            <a:chExt cx="10557000" cy="1375003"/>
          </a:xfrm>
        </p:grpSpPr>
        <p:sp>
          <p:nvSpPr>
            <p:cNvPr id="195" name="Google Shape;195;p18"/>
            <p:cNvSpPr txBox="1"/>
            <p:nvPr/>
          </p:nvSpPr>
          <p:spPr>
            <a:xfrm>
              <a:off x="0" y="0"/>
              <a:ext cx="10557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1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96" name="Google Shape;196;p18"/>
            <p:cNvSpPr txBox="1"/>
            <p:nvPr/>
          </p:nvSpPr>
          <p:spPr>
            <a:xfrm>
              <a:off x="0" y="882403"/>
              <a:ext cx="10557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197" name="Google Shape;197;p18"/>
          <p:cNvSpPr txBox="1"/>
          <p:nvPr/>
        </p:nvSpPr>
        <p:spPr>
          <a:xfrm>
            <a:off x="514350" y="509588"/>
            <a:ext cx="6817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Write Your Topic or Idea</a:t>
            </a:r>
            <a:endParaRPr b="1" sz="38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8" name="Google Shape;198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/>
        </p:nvSpPr>
        <p:spPr>
          <a:xfrm>
            <a:off x="514350" y="509588"/>
            <a:ext cx="811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Write Your Topic or Idea</a:t>
            </a:r>
            <a:endParaRPr b="1" sz="3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04" name="Google Shape;204;p19"/>
          <p:cNvGrpSpPr/>
          <p:nvPr/>
        </p:nvGrpSpPr>
        <p:grpSpPr>
          <a:xfrm>
            <a:off x="514350" y="1443297"/>
            <a:ext cx="2521013" cy="1463111"/>
            <a:chOff x="0" y="0"/>
            <a:chExt cx="6722700" cy="3901630"/>
          </a:xfrm>
        </p:grpSpPr>
        <p:sp>
          <p:nvSpPr>
            <p:cNvPr id="205" name="Google Shape;205;p19"/>
            <p:cNvSpPr/>
            <p:nvPr/>
          </p:nvSpPr>
          <p:spPr>
            <a:xfrm>
              <a:off x="0" y="1255330"/>
              <a:ext cx="6722700" cy="2646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0" y="0"/>
              <a:ext cx="6722700" cy="125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" name="Google Shape;207;p19"/>
          <p:cNvSpPr txBox="1"/>
          <p:nvPr/>
        </p:nvSpPr>
        <p:spPr>
          <a:xfrm>
            <a:off x="789867" y="2166588"/>
            <a:ext cx="1970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Elaborate on what you want to discuss. </a:t>
            </a:r>
            <a:endParaRPr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820697" y="1542782"/>
            <a:ext cx="1908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 main point</a:t>
            </a:r>
            <a:endParaRPr sz="17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209" name="Google Shape;209;p19"/>
          <p:cNvGrpSpPr/>
          <p:nvPr/>
        </p:nvGrpSpPr>
        <p:grpSpPr>
          <a:xfrm>
            <a:off x="3348130" y="1443297"/>
            <a:ext cx="2521013" cy="1463111"/>
            <a:chOff x="0" y="0"/>
            <a:chExt cx="6722700" cy="3901630"/>
          </a:xfrm>
        </p:grpSpPr>
        <p:sp>
          <p:nvSpPr>
            <p:cNvPr id="210" name="Google Shape;210;p19"/>
            <p:cNvSpPr/>
            <p:nvPr/>
          </p:nvSpPr>
          <p:spPr>
            <a:xfrm>
              <a:off x="0" y="1255330"/>
              <a:ext cx="6722700" cy="2646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0" y="0"/>
              <a:ext cx="6722700" cy="125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" name="Google Shape;212;p19"/>
          <p:cNvSpPr txBox="1"/>
          <p:nvPr/>
        </p:nvSpPr>
        <p:spPr>
          <a:xfrm>
            <a:off x="3623648" y="2166588"/>
            <a:ext cx="1970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Elaborate on what you want to discuss. </a:t>
            </a:r>
            <a:endParaRPr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3654477" y="1542782"/>
            <a:ext cx="1908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 main point</a:t>
            </a:r>
            <a:endParaRPr sz="17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214" name="Google Shape;214;p19"/>
          <p:cNvGrpSpPr/>
          <p:nvPr/>
        </p:nvGrpSpPr>
        <p:grpSpPr>
          <a:xfrm>
            <a:off x="6112800" y="1443297"/>
            <a:ext cx="2521012" cy="1463111"/>
            <a:chOff x="0" y="0"/>
            <a:chExt cx="6722700" cy="3901630"/>
          </a:xfrm>
        </p:grpSpPr>
        <p:sp>
          <p:nvSpPr>
            <p:cNvPr id="215" name="Google Shape;215;p19"/>
            <p:cNvSpPr/>
            <p:nvPr/>
          </p:nvSpPr>
          <p:spPr>
            <a:xfrm>
              <a:off x="0" y="1255330"/>
              <a:ext cx="6722700" cy="2646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0" y="0"/>
              <a:ext cx="6722700" cy="125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19"/>
          <p:cNvSpPr txBox="1"/>
          <p:nvPr/>
        </p:nvSpPr>
        <p:spPr>
          <a:xfrm>
            <a:off x="6388317" y="2166588"/>
            <a:ext cx="1970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Elaborate on what you want to discuss. </a:t>
            </a:r>
            <a:endParaRPr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6419146" y="1542782"/>
            <a:ext cx="1908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 main point</a:t>
            </a:r>
            <a:endParaRPr sz="17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219" name="Google Shape;219;p19"/>
          <p:cNvGrpSpPr/>
          <p:nvPr/>
        </p:nvGrpSpPr>
        <p:grpSpPr>
          <a:xfrm>
            <a:off x="514350" y="3166038"/>
            <a:ext cx="2521013" cy="1463111"/>
            <a:chOff x="0" y="0"/>
            <a:chExt cx="6722700" cy="3901630"/>
          </a:xfrm>
        </p:grpSpPr>
        <p:sp>
          <p:nvSpPr>
            <p:cNvPr id="220" name="Google Shape;220;p19"/>
            <p:cNvSpPr/>
            <p:nvPr/>
          </p:nvSpPr>
          <p:spPr>
            <a:xfrm>
              <a:off x="0" y="1255330"/>
              <a:ext cx="6722700" cy="2646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0" y="0"/>
              <a:ext cx="6722700" cy="125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" name="Google Shape;222;p19"/>
          <p:cNvSpPr txBox="1"/>
          <p:nvPr/>
        </p:nvSpPr>
        <p:spPr>
          <a:xfrm>
            <a:off x="789867" y="3889328"/>
            <a:ext cx="1970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Elaborate on what you want to discuss. </a:t>
            </a:r>
            <a:endParaRPr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820697" y="3265522"/>
            <a:ext cx="1908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 main point</a:t>
            </a:r>
            <a:endParaRPr sz="17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224" name="Google Shape;224;p19"/>
          <p:cNvGrpSpPr/>
          <p:nvPr/>
        </p:nvGrpSpPr>
        <p:grpSpPr>
          <a:xfrm>
            <a:off x="3348130" y="3166038"/>
            <a:ext cx="2521013" cy="1463111"/>
            <a:chOff x="0" y="0"/>
            <a:chExt cx="6722700" cy="3901630"/>
          </a:xfrm>
        </p:grpSpPr>
        <p:sp>
          <p:nvSpPr>
            <p:cNvPr id="225" name="Google Shape;225;p19"/>
            <p:cNvSpPr/>
            <p:nvPr/>
          </p:nvSpPr>
          <p:spPr>
            <a:xfrm>
              <a:off x="0" y="1255330"/>
              <a:ext cx="6722700" cy="2646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0" y="0"/>
              <a:ext cx="6722700" cy="125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19"/>
          <p:cNvSpPr txBox="1"/>
          <p:nvPr/>
        </p:nvSpPr>
        <p:spPr>
          <a:xfrm>
            <a:off x="3623648" y="3889328"/>
            <a:ext cx="1970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Elaborate on what you want to discuss. </a:t>
            </a:r>
            <a:endParaRPr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3654477" y="3265522"/>
            <a:ext cx="1908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 main point</a:t>
            </a:r>
            <a:endParaRPr sz="17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229" name="Google Shape;229;p19"/>
          <p:cNvGrpSpPr/>
          <p:nvPr/>
        </p:nvGrpSpPr>
        <p:grpSpPr>
          <a:xfrm>
            <a:off x="6112800" y="3166038"/>
            <a:ext cx="2521012" cy="1463111"/>
            <a:chOff x="0" y="0"/>
            <a:chExt cx="6722700" cy="3901630"/>
          </a:xfrm>
        </p:grpSpPr>
        <p:sp>
          <p:nvSpPr>
            <p:cNvPr id="230" name="Google Shape;230;p19"/>
            <p:cNvSpPr/>
            <p:nvPr/>
          </p:nvSpPr>
          <p:spPr>
            <a:xfrm>
              <a:off x="0" y="1255330"/>
              <a:ext cx="6722700" cy="2646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0" y="0"/>
              <a:ext cx="6722700" cy="125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" name="Google Shape;232;p19"/>
          <p:cNvSpPr txBox="1"/>
          <p:nvPr/>
        </p:nvSpPr>
        <p:spPr>
          <a:xfrm>
            <a:off x="6388317" y="3889328"/>
            <a:ext cx="1970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Elaborate on what you want to discuss. </a:t>
            </a:r>
            <a:endParaRPr sz="1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6419146" y="3265522"/>
            <a:ext cx="1908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 main point</a:t>
            </a:r>
            <a:endParaRPr sz="17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igh school math presentation">
  <a:themeElements>
    <a:clrScheme name="Custom 347">
      <a:dk1>
        <a:srgbClr val="000000"/>
      </a:dk1>
      <a:lt1>
        <a:srgbClr val="EDECED"/>
      </a:lt1>
      <a:dk2>
        <a:srgbClr val="FFFFFF"/>
      </a:dk2>
      <a:lt2>
        <a:srgbClr val="587B69"/>
      </a:lt2>
      <a:accent1>
        <a:srgbClr val="D75B3F"/>
      </a:accent1>
      <a:accent2>
        <a:srgbClr val="CBD4C5"/>
      </a:accent2>
      <a:accent3>
        <a:srgbClr val="EDECED"/>
      </a:accent3>
      <a:accent4>
        <a:srgbClr val="FFFFFF"/>
      </a:accent4>
      <a:accent5>
        <a:srgbClr val="587B69"/>
      </a:accent5>
      <a:accent6>
        <a:srgbClr val="D75B3F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