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Gloria Hallelujah"/>
      <p:regular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Public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ublicSans-italic.fntdata"/><Relationship Id="rId20" Type="http://schemas.openxmlformats.org/officeDocument/2006/relationships/slide" Target="slides/slide16.xml"/><Relationship Id="rId41" Type="http://schemas.openxmlformats.org/officeDocument/2006/relationships/font" Target="fonts/PublicSans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GloriaHallelujah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bold.fntdata"/><Relationship Id="rId12" Type="http://schemas.openxmlformats.org/officeDocument/2006/relationships/slide" Target="slides/slide8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1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3.xml"/><Relationship Id="rId39" Type="http://schemas.openxmlformats.org/officeDocument/2006/relationships/font" Target="fonts/PublicSans-bold.fntdata"/><Relationship Id="rId16" Type="http://schemas.openxmlformats.org/officeDocument/2006/relationships/slide" Target="slides/slide12.xml"/><Relationship Id="rId38" Type="http://schemas.openxmlformats.org/officeDocument/2006/relationships/font" Target="fonts/PublicSan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6c5655b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106c5655b8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6c5655b8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06c5655b84_0_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6c5655b8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06c5655b84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6c5655b84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06c5655b84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6c5655b84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06c5655b84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6c5655b84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106c5655b84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06c5655b84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06c5655b84_0_2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06c5655b84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106c5655b84_0_3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6c5655b84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106c5655b84_0_2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06c5655b84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106c5655b84_0_2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06c5655b84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06c5655b84_0_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03261e3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1103261e3a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06c5655b84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106c5655b84_0_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6c5655b84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106c5655b84_0_2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06c5655b84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106c5655b84_0_2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06c5655b84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106c5655b84_0_2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6c5655b84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106c5655b84_0_3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6c5655b84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106c5655b84_0_3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06c5655b84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106c5655b84_0_4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06c5655b84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106c5655b84_0_5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6c5655b8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06c5655b84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6c5655b8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106c5655b84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6c5655b8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06c5655b84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6c5655b8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06c5655b84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6c5655b8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06c5655b84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6c5655b8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06c5655b84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6c5655b84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06c5655b84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55300" y="1044400"/>
            <a:ext cx="743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2943091" y="3270866"/>
            <a:ext cx="3257994" cy="2481341"/>
          </a:xfrm>
          <a:custGeom>
            <a:rect b="b" l="l" r="r" t="t"/>
            <a:pathLst>
              <a:path extrusionOk="0" h="4962681" w="6515988">
                <a:moveTo>
                  <a:pt x="5478496" y="373131"/>
                </a:moveTo>
                <a:cubicBezTo>
                  <a:pt x="5553372" y="387348"/>
                  <a:pt x="5622561" y="405356"/>
                  <a:pt x="5691750" y="411991"/>
                </a:cubicBezTo>
                <a:cubicBezTo>
                  <a:pt x="5759043" y="418625"/>
                  <a:pt x="5797903" y="451798"/>
                  <a:pt x="5816858" y="512457"/>
                </a:cubicBezTo>
                <a:cubicBezTo>
                  <a:pt x="5835814" y="573116"/>
                  <a:pt x="5850031" y="635670"/>
                  <a:pt x="5866144" y="698224"/>
                </a:cubicBezTo>
                <a:cubicBezTo>
                  <a:pt x="5960923" y="1060281"/>
                  <a:pt x="6057598" y="1422338"/>
                  <a:pt x="6148586" y="1785343"/>
                </a:cubicBezTo>
                <a:cubicBezTo>
                  <a:pt x="6179863" y="1909504"/>
                  <a:pt x="6201662" y="2036509"/>
                  <a:pt x="6221566" y="2163513"/>
                </a:cubicBezTo>
                <a:cubicBezTo>
                  <a:pt x="6267060" y="2453538"/>
                  <a:pt x="6304024" y="2745458"/>
                  <a:pt x="6352362" y="3034535"/>
                </a:cubicBezTo>
                <a:cubicBezTo>
                  <a:pt x="6398804" y="3313186"/>
                  <a:pt x="6453776" y="3590890"/>
                  <a:pt x="6510643" y="3867645"/>
                </a:cubicBezTo>
                <a:cubicBezTo>
                  <a:pt x="6523912" y="3931147"/>
                  <a:pt x="6513487" y="3981381"/>
                  <a:pt x="6467993" y="4023084"/>
                </a:cubicBezTo>
                <a:cubicBezTo>
                  <a:pt x="6449984" y="4039196"/>
                  <a:pt x="6423446" y="4055308"/>
                  <a:pt x="6399751" y="4055308"/>
                </a:cubicBezTo>
                <a:cubicBezTo>
                  <a:pt x="6271799" y="4055308"/>
                  <a:pt x="6144795" y="4049622"/>
                  <a:pt x="6016843" y="4047726"/>
                </a:cubicBezTo>
                <a:cubicBezTo>
                  <a:pt x="5929646" y="4046778"/>
                  <a:pt x="5842449" y="4051517"/>
                  <a:pt x="5755252" y="4050569"/>
                </a:cubicBezTo>
                <a:cubicBezTo>
                  <a:pt x="5583702" y="4048674"/>
                  <a:pt x="5412151" y="4040144"/>
                  <a:pt x="5240600" y="4041092"/>
                </a:cubicBezTo>
                <a:cubicBezTo>
                  <a:pt x="5058624" y="4042039"/>
                  <a:pt x="4877596" y="4048674"/>
                  <a:pt x="4695619" y="4053413"/>
                </a:cubicBezTo>
                <a:cubicBezTo>
                  <a:pt x="4631169" y="4055308"/>
                  <a:pt x="4566719" y="4054361"/>
                  <a:pt x="4504165" y="4062891"/>
                </a:cubicBezTo>
                <a:cubicBezTo>
                  <a:pt x="4384743" y="4079003"/>
                  <a:pt x="4266269" y="4099855"/>
                  <a:pt x="4147794" y="4121654"/>
                </a:cubicBezTo>
                <a:cubicBezTo>
                  <a:pt x="4054911" y="4138714"/>
                  <a:pt x="3964870" y="4165253"/>
                  <a:pt x="3871986" y="4180417"/>
                </a:cubicBezTo>
                <a:cubicBezTo>
                  <a:pt x="3767729" y="4198425"/>
                  <a:pt x="3744982" y="4181365"/>
                  <a:pt x="3696645" y="4079951"/>
                </a:cubicBezTo>
                <a:cubicBezTo>
                  <a:pt x="3686219" y="4059100"/>
                  <a:pt x="3664420" y="4043935"/>
                  <a:pt x="3633143" y="4035405"/>
                </a:cubicBezTo>
                <a:cubicBezTo>
                  <a:pt x="3638829" y="4049622"/>
                  <a:pt x="3645464" y="4063839"/>
                  <a:pt x="3649255" y="4079003"/>
                </a:cubicBezTo>
                <a:cubicBezTo>
                  <a:pt x="3667263" y="4144401"/>
                  <a:pt x="3650203" y="4177574"/>
                  <a:pt x="3584805" y="4187999"/>
                </a:cubicBezTo>
                <a:cubicBezTo>
                  <a:pt x="3279616" y="4233494"/>
                  <a:pt x="2993382" y="4347229"/>
                  <a:pt x="2697671" y="4427791"/>
                </a:cubicBezTo>
                <a:cubicBezTo>
                  <a:pt x="2450296" y="4495085"/>
                  <a:pt x="2201027" y="4554796"/>
                  <a:pt x="1953653" y="4620193"/>
                </a:cubicBezTo>
                <a:cubicBezTo>
                  <a:pt x="1889203" y="4637254"/>
                  <a:pt x="1826648" y="4663792"/>
                  <a:pt x="1763146" y="4687487"/>
                </a:cubicBezTo>
                <a:cubicBezTo>
                  <a:pt x="1593491" y="4751937"/>
                  <a:pt x="1423836" y="4819230"/>
                  <a:pt x="1253234" y="4882732"/>
                </a:cubicBezTo>
                <a:cubicBezTo>
                  <a:pt x="1178358" y="4911166"/>
                  <a:pt x="1101587" y="4935809"/>
                  <a:pt x="1023868" y="4958555"/>
                </a:cubicBezTo>
                <a:cubicBezTo>
                  <a:pt x="974582" y="4972772"/>
                  <a:pt x="934775" y="4949078"/>
                  <a:pt x="915819" y="4905479"/>
                </a:cubicBezTo>
                <a:cubicBezTo>
                  <a:pt x="889281" y="4843873"/>
                  <a:pt x="869377" y="4779423"/>
                  <a:pt x="848526" y="4715921"/>
                </a:cubicBezTo>
                <a:cubicBezTo>
                  <a:pt x="783128" y="4514040"/>
                  <a:pt x="713939" y="4313108"/>
                  <a:pt x="653280" y="4110280"/>
                </a:cubicBezTo>
                <a:cubicBezTo>
                  <a:pt x="553762" y="3781396"/>
                  <a:pt x="455192" y="3451564"/>
                  <a:pt x="364203" y="3119836"/>
                </a:cubicBezTo>
                <a:cubicBezTo>
                  <a:pt x="235303" y="2647835"/>
                  <a:pt x="105456" y="2176782"/>
                  <a:pt x="13520" y="1696251"/>
                </a:cubicBezTo>
                <a:cubicBezTo>
                  <a:pt x="-17757" y="1532283"/>
                  <a:pt x="-3540" y="1506692"/>
                  <a:pt x="150950" y="1446033"/>
                </a:cubicBezTo>
                <a:cubicBezTo>
                  <a:pt x="175592" y="1436555"/>
                  <a:pt x="202131" y="1428025"/>
                  <a:pt x="227721" y="1421391"/>
                </a:cubicBezTo>
                <a:cubicBezTo>
                  <a:pt x="269424" y="1410965"/>
                  <a:pt x="302597" y="1392009"/>
                  <a:pt x="312075" y="1345567"/>
                </a:cubicBezTo>
                <a:cubicBezTo>
                  <a:pt x="314918" y="1332298"/>
                  <a:pt x="318709" y="1317134"/>
                  <a:pt x="328187" y="1308603"/>
                </a:cubicBezTo>
                <a:cubicBezTo>
                  <a:pt x="369890" y="1269744"/>
                  <a:pt x="435288" y="1241310"/>
                  <a:pt x="450453" y="1194868"/>
                </a:cubicBezTo>
                <a:cubicBezTo>
                  <a:pt x="469408" y="1136105"/>
                  <a:pt x="505425" y="1097245"/>
                  <a:pt x="539545" y="1054595"/>
                </a:cubicBezTo>
                <a:cubicBezTo>
                  <a:pt x="678871" y="883992"/>
                  <a:pt x="859899" y="781630"/>
                  <a:pt x="1073153" y="736136"/>
                </a:cubicBezTo>
                <a:cubicBezTo>
                  <a:pt x="1174567" y="715285"/>
                  <a:pt x="1277876" y="701068"/>
                  <a:pt x="1379290" y="680216"/>
                </a:cubicBezTo>
                <a:cubicBezTo>
                  <a:pt x="1420993" y="671686"/>
                  <a:pt x="1460800" y="647991"/>
                  <a:pt x="1502503" y="638513"/>
                </a:cubicBezTo>
                <a:cubicBezTo>
                  <a:pt x="1567901" y="623349"/>
                  <a:pt x="1635194" y="614819"/>
                  <a:pt x="1700592" y="602497"/>
                </a:cubicBezTo>
                <a:cubicBezTo>
                  <a:pt x="1769781" y="589228"/>
                  <a:pt x="1838970" y="573116"/>
                  <a:pt x="1908159" y="561742"/>
                </a:cubicBezTo>
                <a:cubicBezTo>
                  <a:pt x="2147003" y="523830"/>
                  <a:pt x="2384899" y="470754"/>
                  <a:pt x="2628482" y="521935"/>
                </a:cubicBezTo>
                <a:cubicBezTo>
                  <a:pt x="2647438" y="525726"/>
                  <a:pt x="2674924" y="515300"/>
                  <a:pt x="2691036" y="502979"/>
                </a:cubicBezTo>
                <a:cubicBezTo>
                  <a:pt x="2909976" y="336167"/>
                  <a:pt x="3156402" y="224328"/>
                  <a:pt x="3417046" y="138079"/>
                </a:cubicBezTo>
                <a:cubicBezTo>
                  <a:pt x="3597126" y="78368"/>
                  <a:pt x="3780051" y="36665"/>
                  <a:pt x="3967714" y="12970"/>
                </a:cubicBezTo>
                <a:cubicBezTo>
                  <a:pt x="4110830" y="-5038"/>
                  <a:pt x="4254895" y="648"/>
                  <a:pt x="4399907" y="1596"/>
                </a:cubicBezTo>
                <a:cubicBezTo>
                  <a:pt x="4610318" y="3492"/>
                  <a:pt x="4803668" y="69837"/>
                  <a:pt x="5003652" y="115331"/>
                </a:cubicBezTo>
                <a:cubicBezTo>
                  <a:pt x="5041564" y="123862"/>
                  <a:pt x="5091797" y="139026"/>
                  <a:pt x="5109805" y="168408"/>
                </a:cubicBezTo>
                <a:cubicBezTo>
                  <a:pt x="5154351" y="238545"/>
                  <a:pt x="5222592" y="231910"/>
                  <a:pt x="5287042" y="242336"/>
                </a:cubicBezTo>
                <a:cubicBezTo>
                  <a:pt x="5297468" y="244231"/>
                  <a:pt x="5306946" y="244231"/>
                  <a:pt x="5317371" y="244231"/>
                </a:cubicBezTo>
                <a:cubicBezTo>
                  <a:pt x="5406464" y="246127"/>
                  <a:pt x="5478496" y="266031"/>
                  <a:pt x="5478496" y="373131"/>
                </a:cubicBezTo>
                <a:close/>
                <a:moveTo>
                  <a:pt x="2771599" y="629983"/>
                </a:moveTo>
                <a:cubicBezTo>
                  <a:pt x="2798137" y="744666"/>
                  <a:pt x="2821832" y="856506"/>
                  <a:pt x="2849317" y="967398"/>
                </a:cubicBezTo>
                <a:cubicBezTo>
                  <a:pt x="2891020" y="1134209"/>
                  <a:pt x="2939358" y="1299125"/>
                  <a:pt x="2978217" y="1466885"/>
                </a:cubicBezTo>
                <a:cubicBezTo>
                  <a:pt x="3040772" y="1735110"/>
                  <a:pt x="3098587" y="2005231"/>
                  <a:pt x="3159246" y="2274405"/>
                </a:cubicBezTo>
                <a:cubicBezTo>
                  <a:pt x="3205688" y="2478180"/>
                  <a:pt x="3254973" y="2681008"/>
                  <a:pt x="3303310" y="2883836"/>
                </a:cubicBezTo>
                <a:cubicBezTo>
                  <a:pt x="3308997" y="2906583"/>
                  <a:pt x="3316580" y="2929330"/>
                  <a:pt x="3323214" y="2951129"/>
                </a:cubicBezTo>
                <a:cubicBezTo>
                  <a:pt x="3380082" y="3134053"/>
                  <a:pt x="3436001" y="3316977"/>
                  <a:pt x="3495713" y="3498954"/>
                </a:cubicBezTo>
                <a:cubicBezTo>
                  <a:pt x="3532676" y="3612689"/>
                  <a:pt x="3575327" y="3724529"/>
                  <a:pt x="3616082" y="3839212"/>
                </a:cubicBezTo>
                <a:cubicBezTo>
                  <a:pt x="3853031" y="3682826"/>
                  <a:pt x="4110830" y="3602263"/>
                  <a:pt x="4376213" y="3552030"/>
                </a:cubicBezTo>
                <a:cubicBezTo>
                  <a:pt x="4629274" y="3504640"/>
                  <a:pt x="4886125" y="3474311"/>
                  <a:pt x="5142030" y="3447773"/>
                </a:cubicBezTo>
                <a:cubicBezTo>
                  <a:pt x="5319267" y="3429765"/>
                  <a:pt x="5498400" y="3435452"/>
                  <a:pt x="5670898" y="3490424"/>
                </a:cubicBezTo>
                <a:cubicBezTo>
                  <a:pt x="5694593" y="3498006"/>
                  <a:pt x="5720183" y="3501797"/>
                  <a:pt x="5754304" y="3509379"/>
                </a:cubicBezTo>
                <a:cubicBezTo>
                  <a:pt x="5739139" y="3443982"/>
                  <a:pt x="5726818" y="3392801"/>
                  <a:pt x="5715444" y="3340672"/>
                </a:cubicBezTo>
                <a:cubicBezTo>
                  <a:pt x="5686063" y="3198503"/>
                  <a:pt x="5662368" y="3056334"/>
                  <a:pt x="5629196" y="2915113"/>
                </a:cubicBezTo>
                <a:cubicBezTo>
                  <a:pt x="5579910" y="2705651"/>
                  <a:pt x="5524938" y="2498084"/>
                  <a:pt x="5472810" y="2288622"/>
                </a:cubicBezTo>
                <a:cubicBezTo>
                  <a:pt x="5440584" y="2157826"/>
                  <a:pt x="5409307" y="2027031"/>
                  <a:pt x="5377082" y="1896235"/>
                </a:cubicBezTo>
                <a:cubicBezTo>
                  <a:pt x="5349597" y="1781552"/>
                  <a:pt x="5319267" y="1667817"/>
                  <a:pt x="5295572" y="1552186"/>
                </a:cubicBezTo>
                <a:cubicBezTo>
                  <a:pt x="5256713" y="1363575"/>
                  <a:pt x="5222592" y="1174964"/>
                  <a:pt x="5186576" y="985406"/>
                </a:cubicBezTo>
                <a:cubicBezTo>
                  <a:pt x="5147717" y="776891"/>
                  <a:pt x="5106961" y="568377"/>
                  <a:pt x="5070945" y="358914"/>
                </a:cubicBezTo>
                <a:cubicBezTo>
                  <a:pt x="5053885" y="263187"/>
                  <a:pt x="5057676" y="262239"/>
                  <a:pt x="4965740" y="242336"/>
                </a:cubicBezTo>
                <a:cubicBezTo>
                  <a:pt x="4942993" y="237597"/>
                  <a:pt x="4919298" y="232858"/>
                  <a:pt x="4895603" y="230014"/>
                </a:cubicBezTo>
                <a:cubicBezTo>
                  <a:pt x="4784712" y="218641"/>
                  <a:pt x="4673820" y="211059"/>
                  <a:pt x="4562928" y="197790"/>
                </a:cubicBezTo>
                <a:cubicBezTo>
                  <a:pt x="4292807" y="165565"/>
                  <a:pt x="4025529" y="167460"/>
                  <a:pt x="3758251" y="225276"/>
                </a:cubicBezTo>
                <a:cubicBezTo>
                  <a:pt x="3412307" y="301099"/>
                  <a:pt x="3084370" y="426208"/>
                  <a:pt x="2771599" y="629983"/>
                </a:cubicBezTo>
                <a:close/>
                <a:moveTo>
                  <a:pt x="3439793" y="3846794"/>
                </a:moveTo>
                <a:cubicBezTo>
                  <a:pt x="3421785" y="3807934"/>
                  <a:pt x="3403777" y="3775709"/>
                  <a:pt x="3393351" y="3740641"/>
                </a:cubicBezTo>
                <a:cubicBezTo>
                  <a:pt x="3323214" y="3519805"/>
                  <a:pt x="3253077" y="3298969"/>
                  <a:pt x="3185784" y="3077186"/>
                </a:cubicBezTo>
                <a:cubicBezTo>
                  <a:pt x="3150716" y="2961555"/>
                  <a:pt x="3114700" y="2844976"/>
                  <a:pt x="3089109" y="2726502"/>
                </a:cubicBezTo>
                <a:cubicBezTo>
                  <a:pt x="3008547" y="2352124"/>
                  <a:pt x="2932723" y="1975850"/>
                  <a:pt x="2854056" y="1600524"/>
                </a:cubicBezTo>
                <a:cubicBezTo>
                  <a:pt x="2806667" y="1373053"/>
                  <a:pt x="2757382" y="1146531"/>
                  <a:pt x="2708096" y="919060"/>
                </a:cubicBezTo>
                <a:cubicBezTo>
                  <a:pt x="2691036" y="840393"/>
                  <a:pt x="2670185" y="762674"/>
                  <a:pt x="2652177" y="689694"/>
                </a:cubicBezTo>
                <a:cubicBezTo>
                  <a:pt x="2517590" y="632827"/>
                  <a:pt x="2383951" y="643252"/>
                  <a:pt x="2255999" y="665999"/>
                </a:cubicBezTo>
                <a:cubicBezTo>
                  <a:pt x="1993460" y="711493"/>
                  <a:pt x="1733765" y="769309"/>
                  <a:pt x="1472174" y="822385"/>
                </a:cubicBezTo>
                <a:cubicBezTo>
                  <a:pt x="1458905" y="825229"/>
                  <a:pt x="1447531" y="832811"/>
                  <a:pt x="1435210" y="837550"/>
                </a:cubicBezTo>
                <a:cubicBezTo>
                  <a:pt x="1372656" y="861245"/>
                  <a:pt x="1311049" y="887783"/>
                  <a:pt x="1247547" y="907687"/>
                </a:cubicBezTo>
                <a:cubicBezTo>
                  <a:pt x="1134759" y="941807"/>
                  <a:pt x="1014390" y="957920"/>
                  <a:pt x="909185" y="1008153"/>
                </a:cubicBezTo>
                <a:cubicBezTo>
                  <a:pt x="789763" y="1065020"/>
                  <a:pt x="684558" y="1152217"/>
                  <a:pt x="571770" y="1227093"/>
                </a:cubicBezTo>
                <a:cubicBezTo>
                  <a:pt x="605891" y="1324716"/>
                  <a:pt x="638116" y="1409069"/>
                  <a:pt x="666549" y="1495319"/>
                </a:cubicBezTo>
                <a:cubicBezTo>
                  <a:pt x="769859" y="1809038"/>
                  <a:pt x="870325" y="2124653"/>
                  <a:pt x="975530" y="2438373"/>
                </a:cubicBezTo>
                <a:cubicBezTo>
                  <a:pt x="1016285" y="2559691"/>
                  <a:pt x="1069362" y="2677217"/>
                  <a:pt x="1112012" y="2797587"/>
                </a:cubicBezTo>
                <a:cubicBezTo>
                  <a:pt x="1183097" y="2994728"/>
                  <a:pt x="1251338" y="3191869"/>
                  <a:pt x="1319579" y="3389957"/>
                </a:cubicBezTo>
                <a:cubicBezTo>
                  <a:pt x="1379290" y="3565299"/>
                  <a:pt x="1436158" y="3741589"/>
                  <a:pt x="1494921" y="3916931"/>
                </a:cubicBezTo>
                <a:cubicBezTo>
                  <a:pt x="1527146" y="4014553"/>
                  <a:pt x="1561266" y="4112176"/>
                  <a:pt x="1596335" y="4214538"/>
                </a:cubicBezTo>
                <a:cubicBezTo>
                  <a:pt x="1688271" y="4169044"/>
                  <a:pt x="1772624" y="4131132"/>
                  <a:pt x="1854134" y="4086585"/>
                </a:cubicBezTo>
                <a:cubicBezTo>
                  <a:pt x="2077814" y="3963372"/>
                  <a:pt x="2327083" y="3929252"/>
                  <a:pt x="2571614" y="3888497"/>
                </a:cubicBezTo>
                <a:cubicBezTo>
                  <a:pt x="2856900" y="3841107"/>
                  <a:pt x="3145029" y="3837316"/>
                  <a:pt x="3439793" y="3846794"/>
                </a:cubicBezTo>
                <a:close/>
                <a:moveTo>
                  <a:pt x="5512617" y="474545"/>
                </a:moveTo>
                <a:cubicBezTo>
                  <a:pt x="5516408" y="509614"/>
                  <a:pt x="5516408" y="536152"/>
                  <a:pt x="5521147" y="560794"/>
                </a:cubicBezTo>
                <a:cubicBezTo>
                  <a:pt x="5584649" y="847028"/>
                  <a:pt x="5650995" y="1133262"/>
                  <a:pt x="5712601" y="1420443"/>
                </a:cubicBezTo>
                <a:cubicBezTo>
                  <a:pt x="5780842" y="1733215"/>
                  <a:pt x="5848136" y="2046934"/>
                  <a:pt x="5911638" y="2361602"/>
                </a:cubicBezTo>
                <a:cubicBezTo>
                  <a:pt x="5964714" y="2628879"/>
                  <a:pt x="6019686" y="2897105"/>
                  <a:pt x="6057598" y="3167226"/>
                </a:cubicBezTo>
                <a:cubicBezTo>
                  <a:pt x="6086032" y="3365315"/>
                  <a:pt x="6145743" y="3565299"/>
                  <a:pt x="6073710" y="3769075"/>
                </a:cubicBezTo>
                <a:cubicBezTo>
                  <a:pt x="6052859" y="3826890"/>
                  <a:pt x="6045276" y="3842055"/>
                  <a:pt x="5984618" y="3833525"/>
                </a:cubicBezTo>
                <a:cubicBezTo>
                  <a:pt x="5857613" y="3816464"/>
                  <a:pt x="5731557" y="3797509"/>
                  <a:pt x="5603605" y="3785187"/>
                </a:cubicBezTo>
                <a:cubicBezTo>
                  <a:pt x="5503139" y="3775709"/>
                  <a:pt x="5400777" y="3768127"/>
                  <a:pt x="5300311" y="3775709"/>
                </a:cubicBezTo>
                <a:cubicBezTo>
                  <a:pt x="4991331" y="3801300"/>
                  <a:pt x="4682350" y="3832577"/>
                  <a:pt x="4374317" y="3866698"/>
                </a:cubicBezTo>
                <a:cubicBezTo>
                  <a:pt x="4279538" y="3877123"/>
                  <a:pt x="4185706" y="3904609"/>
                  <a:pt x="4091875" y="3924513"/>
                </a:cubicBezTo>
                <a:cubicBezTo>
                  <a:pt x="4107987" y="3938730"/>
                  <a:pt x="4121256" y="3938730"/>
                  <a:pt x="4133577" y="3935886"/>
                </a:cubicBezTo>
                <a:cubicBezTo>
                  <a:pt x="4280485" y="3903662"/>
                  <a:pt x="4429289" y="3884706"/>
                  <a:pt x="4579040" y="3879967"/>
                </a:cubicBezTo>
                <a:cubicBezTo>
                  <a:pt x="4787555" y="3873332"/>
                  <a:pt x="4996070" y="3875228"/>
                  <a:pt x="5203636" y="3879019"/>
                </a:cubicBezTo>
                <a:cubicBezTo>
                  <a:pt x="5364761" y="3881862"/>
                  <a:pt x="5526834" y="3894184"/>
                  <a:pt x="5687959" y="3899870"/>
                </a:cubicBezTo>
                <a:cubicBezTo>
                  <a:pt x="5798850" y="3903662"/>
                  <a:pt x="5909742" y="3905557"/>
                  <a:pt x="6020634" y="3905557"/>
                </a:cubicBezTo>
                <a:cubicBezTo>
                  <a:pt x="6118257" y="3905557"/>
                  <a:pt x="6215879" y="3901766"/>
                  <a:pt x="6313502" y="3898923"/>
                </a:cubicBezTo>
                <a:cubicBezTo>
                  <a:pt x="6332458" y="3897975"/>
                  <a:pt x="6350466" y="3894184"/>
                  <a:pt x="6368474" y="3891340"/>
                </a:cubicBezTo>
                <a:cubicBezTo>
                  <a:pt x="6370370" y="3875228"/>
                  <a:pt x="6375109" y="3863854"/>
                  <a:pt x="6372265" y="3855324"/>
                </a:cubicBezTo>
                <a:cubicBezTo>
                  <a:pt x="6283173" y="3529283"/>
                  <a:pt x="6266113" y="3190921"/>
                  <a:pt x="6210193" y="2859193"/>
                </a:cubicBezTo>
                <a:cubicBezTo>
                  <a:pt x="6162803" y="2576751"/>
                  <a:pt x="6135317" y="2290517"/>
                  <a:pt x="6077502" y="2009970"/>
                </a:cubicBezTo>
                <a:cubicBezTo>
                  <a:pt x="6010209" y="1683930"/>
                  <a:pt x="5921116" y="1361680"/>
                  <a:pt x="5835814" y="1038482"/>
                </a:cubicBezTo>
                <a:cubicBezTo>
                  <a:pt x="5789372" y="863140"/>
                  <a:pt x="5732505" y="690642"/>
                  <a:pt x="5679428" y="515300"/>
                </a:cubicBezTo>
                <a:cubicBezTo>
                  <a:pt x="5624457" y="502031"/>
                  <a:pt x="5573275" y="489710"/>
                  <a:pt x="5512617" y="474545"/>
                </a:cubicBezTo>
                <a:close/>
                <a:moveTo>
                  <a:pt x="1620977" y="4385141"/>
                </a:moveTo>
                <a:cubicBezTo>
                  <a:pt x="1566005" y="4333012"/>
                  <a:pt x="1509138" y="4293205"/>
                  <a:pt x="1471226" y="4240128"/>
                </a:cubicBezTo>
                <a:cubicBezTo>
                  <a:pt x="1402985" y="4144401"/>
                  <a:pt x="1359386" y="4039196"/>
                  <a:pt x="1335692" y="3919774"/>
                </a:cubicBezTo>
                <a:cubicBezTo>
                  <a:pt x="1304414" y="3758649"/>
                  <a:pt x="1243756" y="3603211"/>
                  <a:pt x="1192575" y="3445877"/>
                </a:cubicBezTo>
                <a:cubicBezTo>
                  <a:pt x="1068414" y="3067708"/>
                  <a:pt x="940462" y="2690486"/>
                  <a:pt x="815353" y="2313264"/>
                </a:cubicBezTo>
                <a:cubicBezTo>
                  <a:pt x="718678" y="2021344"/>
                  <a:pt x="624847" y="1729424"/>
                  <a:pt x="529119" y="1437503"/>
                </a:cubicBezTo>
                <a:cubicBezTo>
                  <a:pt x="517746" y="1403383"/>
                  <a:pt x="505425" y="1369262"/>
                  <a:pt x="489312" y="1320925"/>
                </a:cubicBezTo>
                <a:cubicBezTo>
                  <a:pt x="440027" y="1365471"/>
                  <a:pt x="402115" y="1399592"/>
                  <a:pt x="367047" y="1430869"/>
                </a:cubicBezTo>
                <a:cubicBezTo>
                  <a:pt x="392637" y="1529439"/>
                  <a:pt x="414436" y="1617584"/>
                  <a:pt x="438131" y="1705729"/>
                </a:cubicBezTo>
                <a:cubicBezTo>
                  <a:pt x="540493" y="2090533"/>
                  <a:pt x="642855" y="2475337"/>
                  <a:pt x="746164" y="2859193"/>
                </a:cubicBezTo>
                <a:cubicBezTo>
                  <a:pt x="774598" y="2966294"/>
                  <a:pt x="803032" y="3074342"/>
                  <a:pt x="837152" y="3180495"/>
                </a:cubicBezTo>
                <a:cubicBezTo>
                  <a:pt x="899707" y="3376688"/>
                  <a:pt x="967948" y="3570986"/>
                  <a:pt x="1032398" y="3766231"/>
                </a:cubicBezTo>
                <a:cubicBezTo>
                  <a:pt x="1109169" y="4000337"/>
                  <a:pt x="1173619" y="4239180"/>
                  <a:pt x="1283563" y="4460016"/>
                </a:cubicBezTo>
                <a:cubicBezTo>
                  <a:pt x="1298728" y="4491293"/>
                  <a:pt x="1317684" y="4520675"/>
                  <a:pt x="1333796" y="4549109"/>
                </a:cubicBezTo>
                <a:cubicBezTo>
                  <a:pt x="1437105" y="4490346"/>
                  <a:pt x="1526198" y="4439165"/>
                  <a:pt x="1620977" y="4385141"/>
                </a:cubicBezTo>
                <a:close/>
                <a:moveTo>
                  <a:pt x="1245651" y="4706443"/>
                </a:moveTo>
                <a:cubicBezTo>
                  <a:pt x="1235226" y="4684643"/>
                  <a:pt x="1228591" y="4669479"/>
                  <a:pt x="1221956" y="4654314"/>
                </a:cubicBezTo>
                <a:cubicBezTo>
                  <a:pt x="1148028" y="4487502"/>
                  <a:pt x="1070309" y="4323534"/>
                  <a:pt x="1023868" y="4146297"/>
                </a:cubicBezTo>
                <a:cubicBezTo>
                  <a:pt x="978373" y="3970007"/>
                  <a:pt x="921506" y="3796561"/>
                  <a:pt x="864638" y="3623115"/>
                </a:cubicBezTo>
                <a:cubicBezTo>
                  <a:pt x="784076" y="3375741"/>
                  <a:pt x="697827" y="3131210"/>
                  <a:pt x="618212" y="2883836"/>
                </a:cubicBezTo>
                <a:cubicBezTo>
                  <a:pt x="590726" y="2797587"/>
                  <a:pt x="577457" y="2706599"/>
                  <a:pt x="555658" y="2618454"/>
                </a:cubicBezTo>
                <a:cubicBezTo>
                  <a:pt x="472252" y="2287674"/>
                  <a:pt x="387898" y="1957842"/>
                  <a:pt x="303545" y="1628010"/>
                </a:cubicBezTo>
                <a:cubicBezTo>
                  <a:pt x="297858" y="1606210"/>
                  <a:pt x="287432" y="1586307"/>
                  <a:pt x="277954" y="1563560"/>
                </a:cubicBezTo>
                <a:cubicBezTo>
                  <a:pt x="211609" y="1585359"/>
                  <a:pt x="151898" y="1606210"/>
                  <a:pt x="86500" y="1628010"/>
                </a:cubicBezTo>
                <a:cubicBezTo>
                  <a:pt x="95030" y="1661182"/>
                  <a:pt x="101665" y="1693407"/>
                  <a:pt x="110195" y="1725632"/>
                </a:cubicBezTo>
                <a:cubicBezTo>
                  <a:pt x="209713" y="2080107"/>
                  <a:pt x="311127" y="2433634"/>
                  <a:pt x="407802" y="2788109"/>
                </a:cubicBezTo>
                <a:cubicBezTo>
                  <a:pt x="462774" y="2989989"/>
                  <a:pt x="507320" y="3193764"/>
                  <a:pt x="564188" y="3394696"/>
                </a:cubicBezTo>
                <a:cubicBezTo>
                  <a:pt x="656124" y="3715051"/>
                  <a:pt x="750903" y="4035405"/>
                  <a:pt x="850421" y="4354811"/>
                </a:cubicBezTo>
                <a:cubicBezTo>
                  <a:pt x="894968" y="4498876"/>
                  <a:pt x="952783" y="4639149"/>
                  <a:pt x="1009651" y="4791744"/>
                </a:cubicBezTo>
                <a:cubicBezTo>
                  <a:pt x="1090213" y="4762362"/>
                  <a:pt x="1162245" y="4736772"/>
                  <a:pt x="1245651" y="4706443"/>
                </a:cubicBezTo>
                <a:close/>
                <a:moveTo>
                  <a:pt x="6013052" y="3718842"/>
                </a:moveTo>
                <a:cubicBezTo>
                  <a:pt x="6004521" y="3618376"/>
                  <a:pt x="6003574" y="3537813"/>
                  <a:pt x="5991253" y="3458199"/>
                </a:cubicBezTo>
                <a:cubicBezTo>
                  <a:pt x="5958080" y="3244945"/>
                  <a:pt x="5921116" y="3033587"/>
                  <a:pt x="5884152" y="2821281"/>
                </a:cubicBezTo>
                <a:cubicBezTo>
                  <a:pt x="5862352" y="2695225"/>
                  <a:pt x="5842449" y="2568221"/>
                  <a:pt x="5815911" y="2443112"/>
                </a:cubicBezTo>
                <a:cubicBezTo>
                  <a:pt x="5766626" y="2219433"/>
                  <a:pt x="5706915" y="1997649"/>
                  <a:pt x="5662368" y="1773022"/>
                </a:cubicBezTo>
                <a:cubicBezTo>
                  <a:pt x="5585597" y="1392957"/>
                  <a:pt x="5518304" y="1010048"/>
                  <a:pt x="5443428" y="629983"/>
                </a:cubicBezTo>
                <a:cubicBezTo>
                  <a:pt x="5425420" y="538995"/>
                  <a:pt x="5395090" y="449903"/>
                  <a:pt x="5369500" y="356071"/>
                </a:cubicBezTo>
                <a:cubicBezTo>
                  <a:pt x="5306946" y="356071"/>
                  <a:pt x="5254817" y="356071"/>
                  <a:pt x="5191315" y="356071"/>
                </a:cubicBezTo>
                <a:cubicBezTo>
                  <a:pt x="5216905" y="489710"/>
                  <a:pt x="5236809" y="615766"/>
                  <a:pt x="5265243" y="740875"/>
                </a:cubicBezTo>
                <a:cubicBezTo>
                  <a:pt x="5355283" y="1138948"/>
                  <a:pt x="5448167" y="1536074"/>
                  <a:pt x="5541051" y="1933199"/>
                </a:cubicBezTo>
                <a:cubicBezTo>
                  <a:pt x="5611187" y="2231754"/>
                  <a:pt x="5686063" y="2529361"/>
                  <a:pt x="5756199" y="2827916"/>
                </a:cubicBezTo>
                <a:cubicBezTo>
                  <a:pt x="5804537" y="3034535"/>
                  <a:pt x="5842449" y="3243049"/>
                  <a:pt x="5893630" y="3448721"/>
                </a:cubicBezTo>
                <a:cubicBezTo>
                  <a:pt x="5915429" y="3536865"/>
                  <a:pt x="5869935" y="3580464"/>
                  <a:pt x="5814015" y="3625010"/>
                </a:cubicBezTo>
                <a:cubicBezTo>
                  <a:pt x="5800746" y="3635436"/>
                  <a:pt x="5779894" y="3634488"/>
                  <a:pt x="5762834" y="3639227"/>
                </a:cubicBezTo>
                <a:cubicBezTo>
                  <a:pt x="5762834" y="3643966"/>
                  <a:pt x="5762834" y="3647757"/>
                  <a:pt x="5762834" y="3652496"/>
                </a:cubicBezTo>
                <a:cubicBezTo>
                  <a:pt x="5838658" y="3672400"/>
                  <a:pt x="5915429" y="3692304"/>
                  <a:pt x="6013052" y="3718842"/>
                </a:cubicBezTo>
                <a:close/>
                <a:moveTo>
                  <a:pt x="3068258" y="4133028"/>
                </a:moveTo>
                <a:cubicBezTo>
                  <a:pt x="2804771" y="4179469"/>
                  <a:pt x="2545076" y="4230650"/>
                  <a:pt x="2301493" y="4342490"/>
                </a:cubicBezTo>
                <a:cubicBezTo>
                  <a:pt x="2560241" y="4280883"/>
                  <a:pt x="2821832" y="4229702"/>
                  <a:pt x="3068258" y="4133028"/>
                </a:cubicBezTo>
                <a:close/>
                <a:moveTo>
                  <a:pt x="2428497" y="4123550"/>
                </a:moveTo>
                <a:cubicBezTo>
                  <a:pt x="2425654" y="4117863"/>
                  <a:pt x="2421863" y="4112176"/>
                  <a:pt x="2419019" y="4105541"/>
                </a:cubicBezTo>
                <a:cubicBezTo>
                  <a:pt x="2397220" y="4114072"/>
                  <a:pt x="2374473" y="4122602"/>
                  <a:pt x="2352674" y="4132080"/>
                </a:cubicBezTo>
                <a:cubicBezTo>
                  <a:pt x="2354569" y="4135871"/>
                  <a:pt x="2355517" y="4140610"/>
                  <a:pt x="2357413" y="4144401"/>
                </a:cubicBezTo>
                <a:cubicBezTo>
                  <a:pt x="2380160" y="4136819"/>
                  <a:pt x="2404802" y="4130184"/>
                  <a:pt x="2428497" y="4123550"/>
                </a:cubicBezTo>
                <a:close/>
                <a:moveTo>
                  <a:pt x="3369656" y="889679"/>
                </a:moveTo>
                <a:cubicBezTo>
                  <a:pt x="3344066" y="756988"/>
                  <a:pt x="3370604" y="656522"/>
                  <a:pt x="3471070" y="579750"/>
                </a:cubicBezTo>
                <a:cubicBezTo>
                  <a:pt x="3511825" y="548473"/>
                  <a:pt x="3550685" y="550369"/>
                  <a:pt x="3592387" y="575959"/>
                </a:cubicBezTo>
                <a:cubicBezTo>
                  <a:pt x="3696645" y="637566"/>
                  <a:pt x="3718444" y="766466"/>
                  <a:pt x="3640725" y="876410"/>
                </a:cubicBezTo>
                <a:cubicBezTo>
                  <a:pt x="3619874" y="906739"/>
                  <a:pt x="3595231" y="934225"/>
                  <a:pt x="3567745" y="968346"/>
                </a:cubicBezTo>
                <a:cubicBezTo>
                  <a:pt x="3663472" y="1038482"/>
                  <a:pt x="3720339" y="959815"/>
                  <a:pt x="3792372" y="929486"/>
                </a:cubicBezTo>
                <a:cubicBezTo>
                  <a:pt x="3787633" y="895365"/>
                  <a:pt x="3781946" y="866932"/>
                  <a:pt x="3779103" y="837550"/>
                </a:cubicBezTo>
                <a:cubicBezTo>
                  <a:pt x="3772468" y="753196"/>
                  <a:pt x="3821753" y="665052"/>
                  <a:pt x="3896629" y="629983"/>
                </a:cubicBezTo>
                <a:cubicBezTo>
                  <a:pt x="3956340" y="601549"/>
                  <a:pt x="4009416" y="621453"/>
                  <a:pt x="4056806" y="658417"/>
                </a:cubicBezTo>
                <a:cubicBezTo>
                  <a:pt x="4107039" y="697277"/>
                  <a:pt x="4123152" y="754144"/>
                  <a:pt x="4102300" y="811960"/>
                </a:cubicBezTo>
                <a:cubicBezTo>
                  <a:pt x="4092822" y="836602"/>
                  <a:pt x="4078606" y="859349"/>
                  <a:pt x="4061545" y="893470"/>
                </a:cubicBezTo>
                <a:cubicBezTo>
                  <a:pt x="4094718" y="890626"/>
                  <a:pt x="4121256" y="892522"/>
                  <a:pt x="4144003" y="884940"/>
                </a:cubicBezTo>
                <a:cubicBezTo>
                  <a:pt x="4249208" y="848924"/>
                  <a:pt x="4355361" y="816699"/>
                  <a:pt x="4441610" y="740875"/>
                </a:cubicBezTo>
                <a:cubicBezTo>
                  <a:pt x="4473835" y="712441"/>
                  <a:pt x="4514591" y="692538"/>
                  <a:pt x="4553450" y="671686"/>
                </a:cubicBezTo>
                <a:cubicBezTo>
                  <a:pt x="4592309" y="649887"/>
                  <a:pt x="4634013" y="647044"/>
                  <a:pt x="4662446" y="686851"/>
                </a:cubicBezTo>
                <a:cubicBezTo>
                  <a:pt x="4690880" y="727606"/>
                  <a:pt x="4660551" y="754144"/>
                  <a:pt x="4633065" y="780682"/>
                </a:cubicBezTo>
                <a:cubicBezTo>
                  <a:pt x="4592309" y="820490"/>
                  <a:pt x="4557241" y="866932"/>
                  <a:pt x="4513643" y="903896"/>
                </a:cubicBezTo>
                <a:cubicBezTo>
                  <a:pt x="4387586" y="1013840"/>
                  <a:pt x="4236887" y="1069759"/>
                  <a:pt x="4072919" y="1088715"/>
                </a:cubicBezTo>
                <a:cubicBezTo>
                  <a:pt x="4031216" y="1093454"/>
                  <a:pt x="3987617" y="1072603"/>
                  <a:pt x="3944019" y="1067864"/>
                </a:cubicBezTo>
                <a:cubicBezTo>
                  <a:pt x="3916533" y="1065020"/>
                  <a:pt x="3880517" y="1060281"/>
                  <a:pt x="3859665" y="1074498"/>
                </a:cubicBezTo>
                <a:cubicBezTo>
                  <a:pt x="3705175" y="1178756"/>
                  <a:pt x="3601865" y="1171173"/>
                  <a:pt x="3450218" y="1041326"/>
                </a:cubicBezTo>
                <a:cubicBezTo>
                  <a:pt x="3236965" y="1102932"/>
                  <a:pt x="3154507" y="1073551"/>
                  <a:pt x="3155455" y="928538"/>
                </a:cubicBezTo>
                <a:cubicBezTo>
                  <a:pt x="3190523" y="928538"/>
                  <a:pt x="3226539" y="933277"/>
                  <a:pt x="3260660" y="927590"/>
                </a:cubicBezTo>
                <a:cubicBezTo>
                  <a:pt x="3296676" y="920008"/>
                  <a:pt x="3330797" y="902948"/>
                  <a:pt x="3369656" y="889679"/>
                </a:cubicBezTo>
                <a:close/>
                <a:moveTo>
                  <a:pt x="3491922" y="821438"/>
                </a:moveTo>
                <a:cubicBezTo>
                  <a:pt x="3543102" y="793004"/>
                  <a:pt x="3561110" y="758883"/>
                  <a:pt x="3556371" y="701068"/>
                </a:cubicBezTo>
                <a:cubicBezTo>
                  <a:pt x="3495713" y="723815"/>
                  <a:pt x="3476757" y="757935"/>
                  <a:pt x="3491922" y="821438"/>
                </a:cubicBezTo>
                <a:close/>
                <a:moveTo>
                  <a:pt x="4053963" y="1923721"/>
                </a:moveTo>
                <a:cubicBezTo>
                  <a:pt x="4110830" y="1899079"/>
                  <a:pt x="4169594" y="1876332"/>
                  <a:pt x="4224566" y="1847898"/>
                </a:cubicBezTo>
                <a:cubicBezTo>
                  <a:pt x="4274799" y="1821360"/>
                  <a:pt x="4322188" y="1789134"/>
                  <a:pt x="4371474" y="1759753"/>
                </a:cubicBezTo>
                <a:cubicBezTo>
                  <a:pt x="4439715" y="1718050"/>
                  <a:pt x="4511747" y="1698146"/>
                  <a:pt x="4592309" y="1720893"/>
                </a:cubicBezTo>
                <a:cubicBezTo>
                  <a:pt x="4685193" y="1746484"/>
                  <a:pt x="4779025" y="1755014"/>
                  <a:pt x="4868118" y="1708572"/>
                </a:cubicBezTo>
                <a:cubicBezTo>
                  <a:pt x="4902238" y="1690564"/>
                  <a:pt x="4928776" y="1699094"/>
                  <a:pt x="4944889" y="1729424"/>
                </a:cubicBezTo>
                <a:cubicBezTo>
                  <a:pt x="4961949" y="1760701"/>
                  <a:pt x="4949628" y="1787239"/>
                  <a:pt x="4918351" y="1805247"/>
                </a:cubicBezTo>
                <a:cubicBezTo>
                  <a:pt x="4833049" y="1857376"/>
                  <a:pt x="4743009" y="1894340"/>
                  <a:pt x="4640647" y="1870645"/>
                </a:cubicBezTo>
                <a:cubicBezTo>
                  <a:pt x="4507008" y="1840315"/>
                  <a:pt x="4397064" y="1883914"/>
                  <a:pt x="4297546" y="1972059"/>
                </a:cubicBezTo>
                <a:cubicBezTo>
                  <a:pt x="4197080" y="2061151"/>
                  <a:pt x="4077658" y="2100011"/>
                  <a:pt x="3944019" y="2089585"/>
                </a:cubicBezTo>
                <a:cubicBezTo>
                  <a:pt x="3907055" y="2086742"/>
                  <a:pt x="3882412" y="2097167"/>
                  <a:pt x="3852083" y="2117071"/>
                </a:cubicBezTo>
                <a:cubicBezTo>
                  <a:pt x="3776259" y="2166356"/>
                  <a:pt x="3695697" y="2208059"/>
                  <a:pt x="3617030" y="2251658"/>
                </a:cubicBezTo>
                <a:cubicBezTo>
                  <a:pt x="3605657" y="2258292"/>
                  <a:pt x="3592387" y="2263031"/>
                  <a:pt x="3579118" y="2264927"/>
                </a:cubicBezTo>
                <a:cubicBezTo>
                  <a:pt x="3541207" y="2269666"/>
                  <a:pt x="3507086" y="2255449"/>
                  <a:pt x="3503295" y="2216589"/>
                </a:cubicBezTo>
                <a:cubicBezTo>
                  <a:pt x="3501399" y="2197634"/>
                  <a:pt x="3524146" y="2170148"/>
                  <a:pt x="3543102" y="2157826"/>
                </a:cubicBezTo>
                <a:cubicBezTo>
                  <a:pt x="3623665" y="2104750"/>
                  <a:pt x="3706123" y="2055464"/>
                  <a:pt x="3788581" y="2004284"/>
                </a:cubicBezTo>
                <a:cubicBezTo>
                  <a:pt x="3771521" y="1957842"/>
                  <a:pt x="3759199" y="1922773"/>
                  <a:pt x="3744982" y="1889601"/>
                </a:cubicBezTo>
                <a:cubicBezTo>
                  <a:pt x="3700436" y="1787239"/>
                  <a:pt x="3741191" y="1640331"/>
                  <a:pt x="3836918" y="1560716"/>
                </a:cubicBezTo>
                <a:cubicBezTo>
                  <a:pt x="3910846" y="1500058"/>
                  <a:pt x="4038798" y="1540813"/>
                  <a:pt x="4064389" y="1640331"/>
                </a:cubicBezTo>
                <a:cubicBezTo>
                  <a:pt x="4077658" y="1693407"/>
                  <a:pt x="4069128" y="1753118"/>
                  <a:pt x="4064389" y="1809038"/>
                </a:cubicBezTo>
                <a:cubicBezTo>
                  <a:pt x="4061545" y="1841263"/>
                  <a:pt x="4046381" y="1872540"/>
                  <a:pt x="4037850" y="1904765"/>
                </a:cubicBezTo>
                <a:cubicBezTo>
                  <a:pt x="4043537" y="1910452"/>
                  <a:pt x="4049224" y="1917087"/>
                  <a:pt x="4053963" y="1923721"/>
                </a:cubicBezTo>
                <a:close/>
                <a:moveTo>
                  <a:pt x="3886203" y="1885810"/>
                </a:moveTo>
                <a:cubicBezTo>
                  <a:pt x="3924115" y="1821360"/>
                  <a:pt x="3952549" y="1773970"/>
                  <a:pt x="3947810" y="1705729"/>
                </a:cubicBezTo>
                <a:cubicBezTo>
                  <a:pt x="3877673" y="1772074"/>
                  <a:pt x="3875778" y="1776813"/>
                  <a:pt x="3886203" y="1885810"/>
                </a:cubicBezTo>
                <a:close/>
                <a:moveTo>
                  <a:pt x="4577145" y="2791900"/>
                </a:moveTo>
                <a:cubicBezTo>
                  <a:pt x="4443506" y="2822229"/>
                  <a:pt x="4307971" y="2852559"/>
                  <a:pt x="4180019" y="2900896"/>
                </a:cubicBezTo>
                <a:cubicBezTo>
                  <a:pt x="4067232" y="2943547"/>
                  <a:pt x="3953497" y="2979563"/>
                  <a:pt x="3835023" y="3000415"/>
                </a:cubicBezTo>
                <a:cubicBezTo>
                  <a:pt x="3788581" y="3008945"/>
                  <a:pt x="3773416" y="3043065"/>
                  <a:pt x="3799954" y="3081925"/>
                </a:cubicBezTo>
                <a:cubicBezTo>
                  <a:pt x="3828388" y="3122680"/>
                  <a:pt x="3870091" y="3138792"/>
                  <a:pt x="3919376" y="3147323"/>
                </a:cubicBezTo>
                <a:cubicBezTo>
                  <a:pt x="4067232" y="3173861"/>
                  <a:pt x="4198028" y="3119836"/>
                  <a:pt x="4330719" y="3073394"/>
                </a:cubicBezTo>
                <a:cubicBezTo>
                  <a:pt x="4493739" y="3016527"/>
                  <a:pt x="4660551" y="2978615"/>
                  <a:pt x="4833997" y="2975772"/>
                </a:cubicBezTo>
                <a:cubicBezTo>
                  <a:pt x="4932567" y="2973876"/>
                  <a:pt x="5027347" y="2953025"/>
                  <a:pt x="5112648" y="2899001"/>
                </a:cubicBezTo>
                <a:cubicBezTo>
                  <a:pt x="5167620" y="2863932"/>
                  <a:pt x="5185628" y="2826968"/>
                  <a:pt x="5165724" y="2784318"/>
                </a:cubicBezTo>
                <a:cubicBezTo>
                  <a:pt x="5146769" y="2743563"/>
                  <a:pt x="5101275" y="2730293"/>
                  <a:pt x="5043459" y="2751145"/>
                </a:cubicBezTo>
                <a:cubicBezTo>
                  <a:pt x="4953419" y="2783370"/>
                  <a:pt x="4862431" y="2804221"/>
                  <a:pt x="4747748" y="2780526"/>
                </a:cubicBezTo>
                <a:cubicBezTo>
                  <a:pt x="4704149" y="2783370"/>
                  <a:pt x="4638752" y="2778631"/>
                  <a:pt x="4577145" y="2791900"/>
                </a:cubicBezTo>
                <a:close/>
                <a:moveTo>
                  <a:pt x="1809588" y="1314290"/>
                </a:moveTo>
                <a:cubicBezTo>
                  <a:pt x="1812432" y="1257423"/>
                  <a:pt x="1788737" y="1208137"/>
                  <a:pt x="1730921" y="1184442"/>
                </a:cubicBezTo>
                <a:cubicBezTo>
                  <a:pt x="1675949" y="1161695"/>
                  <a:pt x="1631403" y="1188234"/>
                  <a:pt x="1592544" y="1221406"/>
                </a:cubicBezTo>
                <a:cubicBezTo>
                  <a:pt x="1521459" y="1283013"/>
                  <a:pt x="1485443" y="1355045"/>
                  <a:pt x="1520511" y="1454564"/>
                </a:cubicBezTo>
                <a:cubicBezTo>
                  <a:pt x="1551788" y="1543656"/>
                  <a:pt x="1542310" y="1546499"/>
                  <a:pt x="1467435" y="1603367"/>
                </a:cubicBezTo>
                <a:cubicBezTo>
                  <a:pt x="1408672" y="1648861"/>
                  <a:pt x="1349908" y="1678243"/>
                  <a:pt x="1259868" y="1644122"/>
                </a:cubicBezTo>
                <a:cubicBezTo>
                  <a:pt x="1267450" y="1683930"/>
                  <a:pt x="1266503" y="1710468"/>
                  <a:pt x="1277876" y="1731319"/>
                </a:cubicBezTo>
                <a:cubicBezTo>
                  <a:pt x="1314840" y="1801456"/>
                  <a:pt x="1414358" y="1842211"/>
                  <a:pt x="1486391" y="1808090"/>
                </a:cubicBezTo>
                <a:cubicBezTo>
                  <a:pt x="1551788" y="1776813"/>
                  <a:pt x="1609604" y="1729424"/>
                  <a:pt x="1675002" y="1686773"/>
                </a:cubicBezTo>
                <a:cubicBezTo>
                  <a:pt x="1850343" y="1740797"/>
                  <a:pt x="1986826" y="1655496"/>
                  <a:pt x="2108143" y="1549343"/>
                </a:cubicBezTo>
                <a:cubicBezTo>
                  <a:pt x="2158376" y="1545552"/>
                  <a:pt x="2207661" y="1554082"/>
                  <a:pt x="2243678" y="1536074"/>
                </a:cubicBezTo>
                <a:cubicBezTo>
                  <a:pt x="2364995" y="1476363"/>
                  <a:pt x="2472096" y="1392957"/>
                  <a:pt x="2560241" y="1289647"/>
                </a:cubicBezTo>
                <a:cubicBezTo>
                  <a:pt x="2583935" y="1262161"/>
                  <a:pt x="2623743" y="1224250"/>
                  <a:pt x="2580144" y="1184442"/>
                </a:cubicBezTo>
                <a:cubicBezTo>
                  <a:pt x="2541285" y="1149374"/>
                  <a:pt x="2512851" y="1195816"/>
                  <a:pt x="2484417" y="1211928"/>
                </a:cubicBezTo>
                <a:cubicBezTo>
                  <a:pt x="2424706" y="1245101"/>
                  <a:pt x="2367839" y="1284908"/>
                  <a:pt x="2292963" y="1332298"/>
                </a:cubicBezTo>
                <a:cubicBezTo>
                  <a:pt x="2299597" y="1282065"/>
                  <a:pt x="2306232" y="1256475"/>
                  <a:pt x="2306232" y="1229936"/>
                </a:cubicBezTo>
                <a:cubicBezTo>
                  <a:pt x="2306232" y="1101984"/>
                  <a:pt x="2176384" y="1021422"/>
                  <a:pt x="2063597" y="1083029"/>
                </a:cubicBezTo>
                <a:cubicBezTo>
                  <a:pt x="1998199" y="1119045"/>
                  <a:pt x="1972609" y="1182547"/>
                  <a:pt x="1970713" y="1252684"/>
                </a:cubicBezTo>
                <a:cubicBezTo>
                  <a:pt x="1968817" y="1308603"/>
                  <a:pt x="1978295" y="1365471"/>
                  <a:pt x="1983982" y="1432764"/>
                </a:cubicBezTo>
                <a:cubicBezTo>
                  <a:pt x="1922376" y="1465937"/>
                  <a:pt x="1856030" y="1501953"/>
                  <a:pt x="1779259" y="1543656"/>
                </a:cubicBezTo>
                <a:cubicBezTo>
                  <a:pt x="1790632" y="1451720"/>
                  <a:pt x="1805797" y="1383479"/>
                  <a:pt x="1809588" y="1314290"/>
                </a:cubicBezTo>
                <a:close/>
                <a:moveTo>
                  <a:pt x="2195340" y="3261058"/>
                </a:moveTo>
                <a:cubicBezTo>
                  <a:pt x="2263581" y="3225989"/>
                  <a:pt x="2319501" y="3196608"/>
                  <a:pt x="2370682" y="3170070"/>
                </a:cubicBezTo>
                <a:cubicBezTo>
                  <a:pt x="2374473" y="3093298"/>
                  <a:pt x="2374473" y="3023162"/>
                  <a:pt x="2383951" y="2953972"/>
                </a:cubicBezTo>
                <a:cubicBezTo>
                  <a:pt x="2390586" y="2903740"/>
                  <a:pt x="2416176" y="2862985"/>
                  <a:pt x="2459774" y="2827916"/>
                </a:cubicBezTo>
                <a:cubicBezTo>
                  <a:pt x="2521381" y="2779579"/>
                  <a:pt x="2581092" y="2814647"/>
                  <a:pt x="2604787" y="2875306"/>
                </a:cubicBezTo>
                <a:cubicBezTo>
                  <a:pt x="2632273" y="2946390"/>
                  <a:pt x="2615213" y="3014631"/>
                  <a:pt x="2580144" y="3079081"/>
                </a:cubicBezTo>
                <a:cubicBezTo>
                  <a:pt x="2567823" y="3101828"/>
                  <a:pt x="2553606" y="3123628"/>
                  <a:pt x="2537494" y="3149218"/>
                </a:cubicBezTo>
                <a:cubicBezTo>
                  <a:pt x="2604787" y="3189973"/>
                  <a:pt x="2659759" y="3158696"/>
                  <a:pt x="2713783" y="3135949"/>
                </a:cubicBezTo>
                <a:cubicBezTo>
                  <a:pt x="2735582" y="3126471"/>
                  <a:pt x="2752643" y="3104672"/>
                  <a:pt x="2773494" y="3099933"/>
                </a:cubicBezTo>
                <a:cubicBezTo>
                  <a:pt x="2795293" y="3095194"/>
                  <a:pt x="2820884" y="3104672"/>
                  <a:pt x="2844579" y="3108463"/>
                </a:cubicBezTo>
                <a:cubicBezTo>
                  <a:pt x="2839840" y="3129314"/>
                  <a:pt x="2842683" y="3158696"/>
                  <a:pt x="2830362" y="3171017"/>
                </a:cubicBezTo>
                <a:cubicBezTo>
                  <a:pt x="2758329" y="3240206"/>
                  <a:pt x="2673028" y="3287596"/>
                  <a:pt x="2568771" y="3279066"/>
                </a:cubicBezTo>
                <a:cubicBezTo>
                  <a:pt x="2528963" y="3275275"/>
                  <a:pt x="2490104" y="3262953"/>
                  <a:pt x="2459774" y="3255371"/>
                </a:cubicBezTo>
                <a:cubicBezTo>
                  <a:pt x="2386794" y="3298022"/>
                  <a:pt x="2320449" y="3344463"/>
                  <a:pt x="2247469" y="3375741"/>
                </a:cubicBezTo>
                <a:cubicBezTo>
                  <a:pt x="2193445" y="3399435"/>
                  <a:pt x="2131838" y="3404174"/>
                  <a:pt x="2074023" y="3417444"/>
                </a:cubicBezTo>
                <a:cubicBezTo>
                  <a:pt x="2031372" y="3426922"/>
                  <a:pt x="1988721" y="3434504"/>
                  <a:pt x="1947018" y="3447773"/>
                </a:cubicBezTo>
                <a:cubicBezTo>
                  <a:pt x="1892046" y="3464833"/>
                  <a:pt x="1838970" y="3461042"/>
                  <a:pt x="1792528" y="3427869"/>
                </a:cubicBezTo>
                <a:cubicBezTo>
                  <a:pt x="1758407" y="3404174"/>
                  <a:pt x="1735660" y="3371002"/>
                  <a:pt x="1750825" y="3319821"/>
                </a:cubicBezTo>
                <a:cubicBezTo>
                  <a:pt x="1795371" y="3304656"/>
                  <a:pt x="1850343" y="3363419"/>
                  <a:pt x="1890151" y="3299917"/>
                </a:cubicBezTo>
                <a:cubicBezTo>
                  <a:pt x="1880673" y="3271483"/>
                  <a:pt x="1868351" y="3240206"/>
                  <a:pt x="1859821" y="3207981"/>
                </a:cubicBezTo>
                <a:cubicBezTo>
                  <a:pt x="1831387" y="3099933"/>
                  <a:pt x="1884464" y="2984302"/>
                  <a:pt x="1984930" y="2936912"/>
                </a:cubicBezTo>
                <a:cubicBezTo>
                  <a:pt x="2048432" y="2906583"/>
                  <a:pt x="2110039" y="2917956"/>
                  <a:pt x="2166906" y="2955868"/>
                </a:cubicBezTo>
                <a:cubicBezTo>
                  <a:pt x="2220931" y="2990937"/>
                  <a:pt x="2239886" y="3044013"/>
                  <a:pt x="2231356" y="3104672"/>
                </a:cubicBezTo>
                <a:cubicBezTo>
                  <a:pt x="2224722" y="3151114"/>
                  <a:pt x="2210505" y="3196608"/>
                  <a:pt x="2195340" y="3261058"/>
                </a:cubicBezTo>
                <a:close/>
                <a:moveTo>
                  <a:pt x="1982087" y="3241154"/>
                </a:moveTo>
                <a:cubicBezTo>
                  <a:pt x="2057910" y="3197555"/>
                  <a:pt x="2092031" y="3131210"/>
                  <a:pt x="2105300" y="3047804"/>
                </a:cubicBezTo>
                <a:cubicBezTo>
                  <a:pt x="1989669" y="3038326"/>
                  <a:pt x="1937540" y="3122680"/>
                  <a:pt x="1982087" y="3241154"/>
                </a:cubicBezTo>
                <a:close/>
                <a:moveTo>
                  <a:pt x="1591596" y="2553056"/>
                </a:moveTo>
                <a:cubicBezTo>
                  <a:pt x="1638985" y="2536943"/>
                  <a:pt x="1684479" y="2511353"/>
                  <a:pt x="1727130" y="2484815"/>
                </a:cubicBezTo>
                <a:cubicBezTo>
                  <a:pt x="1774520" y="2455433"/>
                  <a:pt x="1816223" y="2440269"/>
                  <a:pt x="1876882" y="2454486"/>
                </a:cubicBezTo>
                <a:cubicBezTo>
                  <a:pt x="1932801" y="2467755"/>
                  <a:pt x="1998199" y="2455433"/>
                  <a:pt x="2056014" y="2442164"/>
                </a:cubicBezTo>
                <a:cubicBezTo>
                  <a:pt x="2244625" y="2397618"/>
                  <a:pt x="2415228" y="2308525"/>
                  <a:pt x="2578249" y="2206164"/>
                </a:cubicBezTo>
                <a:cubicBezTo>
                  <a:pt x="2611421" y="2185312"/>
                  <a:pt x="2637960" y="2151192"/>
                  <a:pt x="2659759" y="2118019"/>
                </a:cubicBezTo>
                <a:cubicBezTo>
                  <a:pt x="2669237" y="2102854"/>
                  <a:pt x="2668289" y="2069681"/>
                  <a:pt x="2656916" y="2056412"/>
                </a:cubicBezTo>
                <a:cubicBezTo>
                  <a:pt x="2647438" y="2045039"/>
                  <a:pt x="2609526" y="2040300"/>
                  <a:pt x="2597204" y="2049778"/>
                </a:cubicBezTo>
                <a:cubicBezTo>
                  <a:pt x="2481574" y="2136975"/>
                  <a:pt x="2344144" y="2173939"/>
                  <a:pt x="2213348" y="2224172"/>
                </a:cubicBezTo>
                <a:cubicBezTo>
                  <a:pt x="2133734" y="2254501"/>
                  <a:pt x="2053171" y="2290517"/>
                  <a:pt x="1960287" y="2285778"/>
                </a:cubicBezTo>
                <a:cubicBezTo>
                  <a:pt x="1963131" y="2235545"/>
                  <a:pt x="1971661" y="2191947"/>
                  <a:pt x="1967870" y="2149296"/>
                </a:cubicBezTo>
                <a:cubicBezTo>
                  <a:pt x="1960287" y="2038404"/>
                  <a:pt x="1842761" y="1985328"/>
                  <a:pt x="1752721" y="2050725"/>
                </a:cubicBezTo>
                <a:cubicBezTo>
                  <a:pt x="1693957" y="2093376"/>
                  <a:pt x="1663628" y="2151192"/>
                  <a:pt x="1667419" y="2224172"/>
                </a:cubicBezTo>
                <a:cubicBezTo>
                  <a:pt x="1669315" y="2253553"/>
                  <a:pt x="1673106" y="2283883"/>
                  <a:pt x="1676897" y="2314212"/>
                </a:cubicBezTo>
                <a:cubicBezTo>
                  <a:pt x="1591596" y="2369184"/>
                  <a:pt x="1523355" y="2453538"/>
                  <a:pt x="1407724" y="2422261"/>
                </a:cubicBezTo>
                <a:cubicBezTo>
                  <a:pt x="1409619" y="2533152"/>
                  <a:pt x="1488286" y="2589072"/>
                  <a:pt x="1591596" y="25530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218023" y="2919546"/>
            <a:ext cx="1059307" cy="1710827"/>
          </a:xfrm>
          <a:custGeom>
            <a:rect b="b" l="l" r="r" t="t"/>
            <a:pathLst>
              <a:path extrusionOk="0" h="3421654" w="2118615">
                <a:moveTo>
                  <a:pt x="1887116" y="609094"/>
                </a:moveTo>
                <a:cubicBezTo>
                  <a:pt x="1904667" y="689844"/>
                  <a:pt x="1864651" y="751636"/>
                  <a:pt x="1826039" y="816236"/>
                </a:cubicBezTo>
                <a:cubicBezTo>
                  <a:pt x="1779003" y="894880"/>
                  <a:pt x="1737582" y="976333"/>
                  <a:pt x="1691950" y="1055679"/>
                </a:cubicBezTo>
                <a:cubicBezTo>
                  <a:pt x="1658954" y="1113257"/>
                  <a:pt x="1622448" y="1168729"/>
                  <a:pt x="1588048" y="1225606"/>
                </a:cubicBezTo>
                <a:cubicBezTo>
                  <a:pt x="1561371" y="1269843"/>
                  <a:pt x="1533991" y="1314782"/>
                  <a:pt x="1509420" y="1359721"/>
                </a:cubicBezTo>
                <a:cubicBezTo>
                  <a:pt x="1444832" y="1475581"/>
                  <a:pt x="1380947" y="1592142"/>
                  <a:pt x="1317764" y="1708704"/>
                </a:cubicBezTo>
                <a:cubicBezTo>
                  <a:pt x="1253878" y="1825967"/>
                  <a:pt x="1191397" y="1943231"/>
                  <a:pt x="1126809" y="2059793"/>
                </a:cubicBezTo>
                <a:cubicBezTo>
                  <a:pt x="1038352" y="2217783"/>
                  <a:pt x="947087" y="2374368"/>
                  <a:pt x="859333" y="2533060"/>
                </a:cubicBezTo>
                <a:cubicBezTo>
                  <a:pt x="804574" y="2631365"/>
                  <a:pt x="753325" y="2731074"/>
                  <a:pt x="700672" y="2830082"/>
                </a:cubicBezTo>
                <a:cubicBezTo>
                  <a:pt x="666974" y="2893980"/>
                  <a:pt x="641701" y="2964900"/>
                  <a:pt x="597472" y="3021074"/>
                </a:cubicBezTo>
                <a:cubicBezTo>
                  <a:pt x="524460" y="3113761"/>
                  <a:pt x="442322" y="3200831"/>
                  <a:pt x="345441" y="3271049"/>
                </a:cubicBezTo>
                <a:cubicBezTo>
                  <a:pt x="292788" y="3308967"/>
                  <a:pt x="241539" y="3348289"/>
                  <a:pt x="188184" y="3384100"/>
                </a:cubicBezTo>
                <a:cubicBezTo>
                  <a:pt x="166421" y="3398845"/>
                  <a:pt x="140446" y="3410782"/>
                  <a:pt x="115172" y="3417804"/>
                </a:cubicBezTo>
                <a:cubicBezTo>
                  <a:pt x="68136" y="3431848"/>
                  <a:pt x="27418" y="3406569"/>
                  <a:pt x="18291" y="3356715"/>
                </a:cubicBezTo>
                <a:cubicBezTo>
                  <a:pt x="8462" y="3307562"/>
                  <a:pt x="-664" y="3257708"/>
                  <a:pt x="38" y="3208555"/>
                </a:cubicBezTo>
                <a:cubicBezTo>
                  <a:pt x="1442" y="3089887"/>
                  <a:pt x="8462" y="2971219"/>
                  <a:pt x="14079" y="2852551"/>
                </a:cubicBezTo>
                <a:cubicBezTo>
                  <a:pt x="15483" y="2818847"/>
                  <a:pt x="18291" y="2785142"/>
                  <a:pt x="56201" y="2769694"/>
                </a:cubicBezTo>
                <a:cubicBezTo>
                  <a:pt x="62519" y="2766886"/>
                  <a:pt x="67434" y="2757757"/>
                  <a:pt x="70944" y="2750735"/>
                </a:cubicBezTo>
                <a:cubicBezTo>
                  <a:pt x="98323" y="2690348"/>
                  <a:pt x="122895" y="2628556"/>
                  <a:pt x="153784" y="2569574"/>
                </a:cubicBezTo>
                <a:cubicBezTo>
                  <a:pt x="193099" y="2494441"/>
                  <a:pt x="235923" y="2420712"/>
                  <a:pt x="278045" y="2346983"/>
                </a:cubicBezTo>
                <a:cubicBezTo>
                  <a:pt x="343335" y="2233231"/>
                  <a:pt x="408624" y="2120180"/>
                  <a:pt x="475318" y="2007129"/>
                </a:cubicBezTo>
                <a:cubicBezTo>
                  <a:pt x="514632" y="1941125"/>
                  <a:pt x="556052" y="1876524"/>
                  <a:pt x="595366" y="1810519"/>
                </a:cubicBezTo>
                <a:cubicBezTo>
                  <a:pt x="652933" y="1715023"/>
                  <a:pt x="709799" y="1618825"/>
                  <a:pt x="767366" y="1522627"/>
                </a:cubicBezTo>
                <a:cubicBezTo>
                  <a:pt x="788427" y="1486816"/>
                  <a:pt x="810892" y="1451707"/>
                  <a:pt x="831953" y="1415896"/>
                </a:cubicBezTo>
                <a:cubicBezTo>
                  <a:pt x="904263" y="1294419"/>
                  <a:pt x="975871" y="1172240"/>
                  <a:pt x="1048883" y="1052168"/>
                </a:cubicBezTo>
                <a:cubicBezTo>
                  <a:pt x="1128915" y="921563"/>
                  <a:pt x="1209650" y="790958"/>
                  <a:pt x="1293192" y="661757"/>
                </a:cubicBezTo>
                <a:cubicBezTo>
                  <a:pt x="1351461" y="571176"/>
                  <a:pt x="1413943" y="484106"/>
                  <a:pt x="1473616" y="394227"/>
                </a:cubicBezTo>
                <a:cubicBezTo>
                  <a:pt x="1490465" y="368949"/>
                  <a:pt x="1500293" y="339457"/>
                  <a:pt x="1517844" y="315583"/>
                </a:cubicBezTo>
                <a:cubicBezTo>
                  <a:pt x="1529077" y="301540"/>
                  <a:pt x="1550138" y="295220"/>
                  <a:pt x="1566987" y="285390"/>
                </a:cubicBezTo>
                <a:cubicBezTo>
                  <a:pt x="1574007" y="288901"/>
                  <a:pt x="1586644" y="292411"/>
                  <a:pt x="1586644" y="295220"/>
                </a:cubicBezTo>
                <a:cubicBezTo>
                  <a:pt x="1583836" y="329627"/>
                  <a:pt x="1607705" y="341564"/>
                  <a:pt x="1632277" y="353501"/>
                </a:cubicBezTo>
                <a:cubicBezTo>
                  <a:pt x="1650530" y="362629"/>
                  <a:pt x="1667379" y="375268"/>
                  <a:pt x="1685632" y="385099"/>
                </a:cubicBezTo>
                <a:cubicBezTo>
                  <a:pt x="1753729" y="424421"/>
                  <a:pt x="1822529" y="463041"/>
                  <a:pt x="1890627" y="501660"/>
                </a:cubicBezTo>
                <a:cubicBezTo>
                  <a:pt x="1915198" y="515002"/>
                  <a:pt x="1937663" y="517108"/>
                  <a:pt x="1948896" y="485510"/>
                </a:cubicBezTo>
                <a:cubicBezTo>
                  <a:pt x="1832357" y="418803"/>
                  <a:pt x="1717223" y="352097"/>
                  <a:pt x="1601387" y="287496"/>
                </a:cubicBezTo>
                <a:cubicBezTo>
                  <a:pt x="1592260" y="282581"/>
                  <a:pt x="1577518" y="286092"/>
                  <a:pt x="1565583" y="286092"/>
                </a:cubicBezTo>
                <a:cubicBezTo>
                  <a:pt x="1545224" y="192000"/>
                  <a:pt x="1599983" y="120378"/>
                  <a:pt x="1639999" y="44543"/>
                </a:cubicBezTo>
                <a:cubicBezTo>
                  <a:pt x="1660358" y="5923"/>
                  <a:pt x="1696864" y="-8121"/>
                  <a:pt x="1741093" y="4519"/>
                </a:cubicBezTo>
                <a:cubicBezTo>
                  <a:pt x="1863247" y="41032"/>
                  <a:pt x="1978381" y="93695"/>
                  <a:pt x="2082985" y="167424"/>
                </a:cubicBezTo>
                <a:cubicBezTo>
                  <a:pt x="2118789" y="192702"/>
                  <a:pt x="2126511" y="231322"/>
                  <a:pt x="2111067" y="273453"/>
                </a:cubicBezTo>
                <a:cubicBezTo>
                  <a:pt x="2094920" y="318392"/>
                  <a:pt x="2078773" y="362629"/>
                  <a:pt x="2063328" y="407569"/>
                </a:cubicBezTo>
                <a:cubicBezTo>
                  <a:pt x="2049989" y="446891"/>
                  <a:pt x="2026822" y="477786"/>
                  <a:pt x="1979083" y="487617"/>
                </a:cubicBezTo>
                <a:cubicBezTo>
                  <a:pt x="2014185" y="547302"/>
                  <a:pt x="1962235" y="576793"/>
                  <a:pt x="1938365" y="614009"/>
                </a:cubicBezTo>
                <a:cubicBezTo>
                  <a:pt x="1927133" y="631563"/>
                  <a:pt x="1901157" y="628052"/>
                  <a:pt x="1882904" y="611200"/>
                </a:cubicBezTo>
                <a:cubicBezTo>
                  <a:pt x="1849206" y="552217"/>
                  <a:pt x="1849908" y="551515"/>
                  <a:pt x="1775492" y="509384"/>
                </a:cubicBezTo>
                <a:cubicBezTo>
                  <a:pt x="1708799" y="471467"/>
                  <a:pt x="1640701" y="434251"/>
                  <a:pt x="1572603" y="399142"/>
                </a:cubicBezTo>
                <a:cubicBezTo>
                  <a:pt x="1564179" y="394929"/>
                  <a:pt x="1550840" y="400547"/>
                  <a:pt x="1527673" y="403356"/>
                </a:cubicBezTo>
                <a:cubicBezTo>
                  <a:pt x="1548032" y="419506"/>
                  <a:pt x="1555052" y="427230"/>
                  <a:pt x="1563477" y="432145"/>
                </a:cubicBezTo>
                <a:cubicBezTo>
                  <a:pt x="1656848" y="491128"/>
                  <a:pt x="1750219" y="550111"/>
                  <a:pt x="1844292" y="607689"/>
                </a:cubicBezTo>
                <a:cubicBezTo>
                  <a:pt x="1856929" y="613307"/>
                  <a:pt x="1873076" y="608391"/>
                  <a:pt x="1887116" y="609094"/>
                </a:cubicBezTo>
                <a:close/>
                <a:moveTo>
                  <a:pt x="373522" y="2716329"/>
                </a:moveTo>
                <a:cubicBezTo>
                  <a:pt x="408624" y="2682624"/>
                  <a:pt x="441620" y="2644707"/>
                  <a:pt x="497081" y="2652430"/>
                </a:cubicBezTo>
                <a:cubicBezTo>
                  <a:pt x="549032" y="2563254"/>
                  <a:pt x="596770" y="2475482"/>
                  <a:pt x="650125" y="2391221"/>
                </a:cubicBezTo>
                <a:cubicBezTo>
                  <a:pt x="783513" y="2182674"/>
                  <a:pt x="904263" y="1967105"/>
                  <a:pt x="1015887" y="1745919"/>
                </a:cubicBezTo>
                <a:cubicBezTo>
                  <a:pt x="1073454" y="1632869"/>
                  <a:pt x="1134532" y="1521925"/>
                  <a:pt x="1196311" y="1410980"/>
                </a:cubicBezTo>
                <a:cubicBezTo>
                  <a:pt x="1246156" y="1319697"/>
                  <a:pt x="1298809" y="1229819"/>
                  <a:pt x="1350759" y="1139940"/>
                </a:cubicBezTo>
                <a:cubicBezTo>
                  <a:pt x="1385861" y="1078148"/>
                  <a:pt x="1416751" y="1014250"/>
                  <a:pt x="1456065" y="955969"/>
                </a:cubicBezTo>
                <a:cubicBezTo>
                  <a:pt x="1533991" y="838004"/>
                  <a:pt x="1614024" y="722144"/>
                  <a:pt x="1672995" y="585922"/>
                </a:cubicBezTo>
                <a:cubicBezTo>
                  <a:pt x="1656848" y="577496"/>
                  <a:pt x="1640701" y="569069"/>
                  <a:pt x="1622448" y="559239"/>
                </a:cubicBezTo>
                <a:cubicBezTo>
                  <a:pt x="1590856" y="612604"/>
                  <a:pt x="1564881" y="659650"/>
                  <a:pt x="1536097" y="705292"/>
                </a:cubicBezTo>
                <a:cubicBezTo>
                  <a:pt x="1457469" y="827471"/>
                  <a:pt x="1372523" y="946139"/>
                  <a:pt x="1298809" y="1071127"/>
                </a:cubicBezTo>
                <a:cubicBezTo>
                  <a:pt x="1159805" y="1305654"/>
                  <a:pt x="1024312" y="1542288"/>
                  <a:pt x="892328" y="1780326"/>
                </a:cubicBezTo>
                <a:cubicBezTo>
                  <a:pt x="813700" y="1922868"/>
                  <a:pt x="721733" y="2056282"/>
                  <a:pt x="629064" y="2189695"/>
                </a:cubicBezTo>
                <a:cubicBezTo>
                  <a:pt x="527971" y="2334344"/>
                  <a:pt x="435302" y="2484610"/>
                  <a:pt x="339122" y="2632770"/>
                </a:cubicBezTo>
                <a:cubicBezTo>
                  <a:pt x="343335" y="2634174"/>
                  <a:pt x="348249" y="2634876"/>
                  <a:pt x="352461" y="2636280"/>
                </a:cubicBezTo>
                <a:cubicBezTo>
                  <a:pt x="360184" y="2663665"/>
                  <a:pt x="367906" y="2691050"/>
                  <a:pt x="375628" y="2718435"/>
                </a:cubicBezTo>
                <a:cubicBezTo>
                  <a:pt x="339824" y="2762672"/>
                  <a:pt x="304021" y="2806910"/>
                  <a:pt x="267515" y="2851147"/>
                </a:cubicBezTo>
                <a:cubicBezTo>
                  <a:pt x="321571" y="2860977"/>
                  <a:pt x="355971" y="2842018"/>
                  <a:pt x="363694" y="2797079"/>
                </a:cubicBezTo>
                <a:cubicBezTo>
                  <a:pt x="367906" y="2770396"/>
                  <a:pt x="370012" y="2743012"/>
                  <a:pt x="373522" y="2716329"/>
                </a:cubicBezTo>
                <a:close/>
                <a:moveTo>
                  <a:pt x="1788129" y="654735"/>
                </a:moveTo>
                <a:cubicBezTo>
                  <a:pt x="1768472" y="644202"/>
                  <a:pt x="1749517" y="635074"/>
                  <a:pt x="1731264" y="625244"/>
                </a:cubicBezTo>
                <a:cubicBezTo>
                  <a:pt x="1665272" y="729868"/>
                  <a:pt x="1599281" y="826769"/>
                  <a:pt x="1541012" y="927882"/>
                </a:cubicBezTo>
                <a:cubicBezTo>
                  <a:pt x="1397094" y="1176453"/>
                  <a:pt x="1253878" y="1426428"/>
                  <a:pt x="1115577" y="1677808"/>
                </a:cubicBezTo>
                <a:cubicBezTo>
                  <a:pt x="1002548" y="1884248"/>
                  <a:pt x="892328" y="2092093"/>
                  <a:pt x="765962" y="2290809"/>
                </a:cubicBezTo>
                <a:cubicBezTo>
                  <a:pt x="690844" y="2408775"/>
                  <a:pt x="622746" y="2530252"/>
                  <a:pt x="552542" y="2651026"/>
                </a:cubicBezTo>
                <a:cubicBezTo>
                  <a:pt x="544820" y="2665070"/>
                  <a:pt x="537097" y="2681220"/>
                  <a:pt x="537097" y="2696668"/>
                </a:cubicBezTo>
                <a:cubicBezTo>
                  <a:pt x="537097" y="2738798"/>
                  <a:pt x="521652" y="2773205"/>
                  <a:pt x="493571" y="2803399"/>
                </a:cubicBezTo>
                <a:cubicBezTo>
                  <a:pt x="473914" y="2824464"/>
                  <a:pt x="455661" y="2846934"/>
                  <a:pt x="435302" y="2871510"/>
                </a:cubicBezTo>
                <a:cubicBezTo>
                  <a:pt x="452853" y="2910130"/>
                  <a:pt x="468297" y="2947345"/>
                  <a:pt x="519546" y="2959984"/>
                </a:cubicBezTo>
                <a:cubicBezTo>
                  <a:pt x="546224" y="2915045"/>
                  <a:pt x="574305" y="2871510"/>
                  <a:pt x="598877" y="2825868"/>
                </a:cubicBezTo>
                <a:cubicBezTo>
                  <a:pt x="630468" y="2767588"/>
                  <a:pt x="658550" y="2707903"/>
                  <a:pt x="690142" y="2649622"/>
                </a:cubicBezTo>
                <a:cubicBezTo>
                  <a:pt x="789129" y="2467056"/>
                  <a:pt x="889520" y="2285192"/>
                  <a:pt x="988508" y="2101923"/>
                </a:cubicBezTo>
                <a:cubicBezTo>
                  <a:pt x="1030630" y="2023279"/>
                  <a:pt x="1070646" y="1942529"/>
                  <a:pt x="1110662" y="1863183"/>
                </a:cubicBezTo>
                <a:cubicBezTo>
                  <a:pt x="1156295" y="1772602"/>
                  <a:pt x="1198417" y="1679915"/>
                  <a:pt x="1246858" y="1590036"/>
                </a:cubicBezTo>
                <a:cubicBezTo>
                  <a:pt x="1300213" y="1491731"/>
                  <a:pt x="1357780" y="1396235"/>
                  <a:pt x="1413943" y="1299334"/>
                </a:cubicBezTo>
                <a:cubicBezTo>
                  <a:pt x="1427282" y="1276162"/>
                  <a:pt x="1441322" y="1252990"/>
                  <a:pt x="1454661" y="1229819"/>
                </a:cubicBezTo>
                <a:cubicBezTo>
                  <a:pt x="1512228" y="1128705"/>
                  <a:pt x="1569093" y="1027591"/>
                  <a:pt x="1626660" y="927180"/>
                </a:cubicBezTo>
                <a:cubicBezTo>
                  <a:pt x="1678611" y="838706"/>
                  <a:pt x="1731966" y="750231"/>
                  <a:pt x="1788129" y="654735"/>
                </a:cubicBezTo>
                <a:close/>
                <a:moveTo>
                  <a:pt x="1520653" y="485510"/>
                </a:moveTo>
                <a:cubicBezTo>
                  <a:pt x="1503804" y="510789"/>
                  <a:pt x="1489061" y="530450"/>
                  <a:pt x="1475722" y="551515"/>
                </a:cubicBezTo>
                <a:cubicBezTo>
                  <a:pt x="1435706" y="611902"/>
                  <a:pt x="1396392" y="672992"/>
                  <a:pt x="1355674" y="734081"/>
                </a:cubicBezTo>
                <a:cubicBezTo>
                  <a:pt x="1286874" y="838004"/>
                  <a:pt x="1214564" y="939819"/>
                  <a:pt x="1149976" y="1046550"/>
                </a:cubicBezTo>
                <a:cubicBezTo>
                  <a:pt x="1047479" y="1215775"/>
                  <a:pt x="952704" y="1389213"/>
                  <a:pt x="850908" y="1558438"/>
                </a:cubicBezTo>
                <a:cubicBezTo>
                  <a:pt x="768068" y="1697469"/>
                  <a:pt x="680313" y="1833691"/>
                  <a:pt x="594664" y="1971318"/>
                </a:cubicBezTo>
                <a:cubicBezTo>
                  <a:pt x="524460" y="2084369"/>
                  <a:pt x="454257" y="2197419"/>
                  <a:pt x="382649" y="2309768"/>
                </a:cubicBezTo>
                <a:cubicBezTo>
                  <a:pt x="313147" y="2418605"/>
                  <a:pt x="255580" y="2533762"/>
                  <a:pt x="206437" y="2653133"/>
                </a:cubicBezTo>
                <a:cubicBezTo>
                  <a:pt x="205033" y="2657346"/>
                  <a:pt x="207841" y="2663665"/>
                  <a:pt x="208543" y="2669283"/>
                </a:cubicBezTo>
                <a:cubicBezTo>
                  <a:pt x="280151" y="2625748"/>
                  <a:pt x="279449" y="2625046"/>
                  <a:pt x="318763" y="2554126"/>
                </a:cubicBezTo>
                <a:cubicBezTo>
                  <a:pt x="343335" y="2508484"/>
                  <a:pt x="369310" y="2463545"/>
                  <a:pt x="398094" y="2420712"/>
                </a:cubicBezTo>
                <a:cubicBezTo>
                  <a:pt x="482338" y="2296427"/>
                  <a:pt x="567987" y="2173545"/>
                  <a:pt x="652933" y="2049962"/>
                </a:cubicBezTo>
                <a:cubicBezTo>
                  <a:pt x="684525" y="2003618"/>
                  <a:pt x="718223" y="1958679"/>
                  <a:pt x="745602" y="1910229"/>
                </a:cubicBezTo>
                <a:cubicBezTo>
                  <a:pt x="819316" y="1779624"/>
                  <a:pt x="890222" y="1647614"/>
                  <a:pt x="963234" y="1517009"/>
                </a:cubicBezTo>
                <a:cubicBezTo>
                  <a:pt x="1036948" y="1384298"/>
                  <a:pt x="1115577" y="1253693"/>
                  <a:pt x="1186482" y="1119577"/>
                </a:cubicBezTo>
                <a:cubicBezTo>
                  <a:pt x="1268621" y="965098"/>
                  <a:pt x="1361992" y="818343"/>
                  <a:pt x="1464490" y="676503"/>
                </a:cubicBezTo>
                <a:cubicBezTo>
                  <a:pt x="1500996" y="625946"/>
                  <a:pt x="1537501" y="576091"/>
                  <a:pt x="1576816" y="521321"/>
                </a:cubicBezTo>
                <a:cubicBezTo>
                  <a:pt x="1556456" y="508682"/>
                  <a:pt x="1540310" y="498150"/>
                  <a:pt x="1520653" y="485510"/>
                </a:cubicBezTo>
                <a:close/>
                <a:moveTo>
                  <a:pt x="77262" y="3201533"/>
                </a:moveTo>
                <a:cubicBezTo>
                  <a:pt x="113066" y="3226110"/>
                  <a:pt x="143254" y="3247175"/>
                  <a:pt x="180462" y="3272453"/>
                </a:cubicBezTo>
                <a:cubicBezTo>
                  <a:pt x="276641" y="3191001"/>
                  <a:pt x="377033" y="3106037"/>
                  <a:pt x="474616" y="3023180"/>
                </a:cubicBezTo>
                <a:cubicBezTo>
                  <a:pt x="436706" y="2984561"/>
                  <a:pt x="402306" y="2949452"/>
                  <a:pt x="365098" y="2910832"/>
                </a:cubicBezTo>
                <a:cubicBezTo>
                  <a:pt x="349653" y="2913641"/>
                  <a:pt x="329294" y="2919960"/>
                  <a:pt x="308935" y="2919960"/>
                </a:cubicBezTo>
                <a:cubicBezTo>
                  <a:pt x="287172" y="2919258"/>
                  <a:pt x="257686" y="2919258"/>
                  <a:pt x="244347" y="2906619"/>
                </a:cubicBezTo>
                <a:cubicBezTo>
                  <a:pt x="198013" y="2861680"/>
                  <a:pt x="130617" y="2879936"/>
                  <a:pt x="77262" y="2834295"/>
                </a:cubicBezTo>
                <a:cubicBezTo>
                  <a:pt x="77262" y="2967006"/>
                  <a:pt x="77262" y="3087079"/>
                  <a:pt x="77262" y="3201533"/>
                </a:cubicBezTo>
                <a:close/>
                <a:moveTo>
                  <a:pt x="2026822" y="227811"/>
                </a:moveTo>
                <a:cubicBezTo>
                  <a:pt x="1932749" y="152678"/>
                  <a:pt x="1826741" y="114761"/>
                  <a:pt x="1722138" y="59288"/>
                </a:cubicBezTo>
                <a:cubicBezTo>
                  <a:pt x="1690546" y="114761"/>
                  <a:pt x="1661060" y="165317"/>
                  <a:pt x="1630170" y="217981"/>
                </a:cubicBezTo>
                <a:cubicBezTo>
                  <a:pt x="1739688" y="280474"/>
                  <a:pt x="1841484" y="339457"/>
                  <a:pt x="1949598" y="401249"/>
                </a:cubicBezTo>
                <a:cubicBezTo>
                  <a:pt x="1976977" y="339457"/>
                  <a:pt x="2000847" y="286092"/>
                  <a:pt x="2026822" y="227811"/>
                </a:cubicBezTo>
                <a:close/>
                <a:moveTo>
                  <a:pt x="132723" y="2806208"/>
                </a:moveTo>
                <a:cubicBezTo>
                  <a:pt x="177654" y="2801292"/>
                  <a:pt x="177654" y="2801292"/>
                  <a:pt x="169931" y="2750735"/>
                </a:cubicBezTo>
                <a:cubicBezTo>
                  <a:pt x="157295" y="2768992"/>
                  <a:pt x="148168" y="2783036"/>
                  <a:pt x="132723" y="28062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927988" y="3400117"/>
            <a:ext cx="936260" cy="1111054"/>
          </a:xfrm>
          <a:custGeom>
            <a:rect b="b" l="l" r="r" t="t"/>
            <a:pathLst>
              <a:path extrusionOk="0" h="2222107" w="1872520">
                <a:moveTo>
                  <a:pt x="695896" y="622997"/>
                </a:moveTo>
                <a:cubicBezTo>
                  <a:pt x="772887" y="690923"/>
                  <a:pt x="906638" y="710571"/>
                  <a:pt x="1003299" y="671836"/>
                </a:cubicBezTo>
                <a:cubicBezTo>
                  <a:pt x="1080290" y="640961"/>
                  <a:pt x="1138736" y="591560"/>
                  <a:pt x="1197744" y="537107"/>
                </a:cubicBezTo>
                <a:cubicBezTo>
                  <a:pt x="1271925" y="468620"/>
                  <a:pt x="1307892" y="385537"/>
                  <a:pt x="1315759" y="267087"/>
                </a:cubicBezTo>
                <a:cubicBezTo>
                  <a:pt x="1319131" y="231721"/>
                  <a:pt x="1287660" y="187934"/>
                  <a:pt x="1260123" y="144708"/>
                </a:cubicBezTo>
                <a:cubicBezTo>
                  <a:pt x="1224719" y="89693"/>
                  <a:pt x="1175827" y="48713"/>
                  <a:pt x="1107265" y="38047"/>
                </a:cubicBezTo>
                <a:cubicBezTo>
                  <a:pt x="1040952" y="27381"/>
                  <a:pt x="974638" y="14470"/>
                  <a:pt x="908324" y="3242"/>
                </a:cubicBezTo>
                <a:cubicBezTo>
                  <a:pt x="828523" y="-10231"/>
                  <a:pt x="735235" y="17838"/>
                  <a:pt x="679037" y="95869"/>
                </a:cubicBezTo>
                <a:cubicBezTo>
                  <a:pt x="635202" y="157620"/>
                  <a:pt x="607104" y="221055"/>
                  <a:pt x="597550" y="292910"/>
                </a:cubicBezTo>
                <a:cubicBezTo>
                  <a:pt x="580129" y="416973"/>
                  <a:pt x="592492" y="531493"/>
                  <a:pt x="695896" y="622997"/>
                </a:cubicBezTo>
                <a:close/>
                <a:moveTo>
                  <a:pt x="780755" y="167724"/>
                </a:moveTo>
                <a:cubicBezTo>
                  <a:pt x="805482" y="122814"/>
                  <a:pt x="841449" y="94746"/>
                  <a:pt x="897085" y="87448"/>
                </a:cubicBezTo>
                <a:cubicBezTo>
                  <a:pt x="975200" y="77343"/>
                  <a:pt x="1044885" y="105412"/>
                  <a:pt x="1117381" y="122253"/>
                </a:cubicBezTo>
                <a:cubicBezTo>
                  <a:pt x="1161215" y="132358"/>
                  <a:pt x="1172455" y="180636"/>
                  <a:pt x="1189314" y="216564"/>
                </a:cubicBezTo>
                <a:cubicBezTo>
                  <a:pt x="1220785" y="283367"/>
                  <a:pt x="1203364" y="361398"/>
                  <a:pt x="1151100" y="417535"/>
                </a:cubicBezTo>
                <a:cubicBezTo>
                  <a:pt x="1136488" y="432692"/>
                  <a:pt x="1115695" y="452340"/>
                  <a:pt x="1116257" y="469181"/>
                </a:cubicBezTo>
                <a:cubicBezTo>
                  <a:pt x="1117943" y="510723"/>
                  <a:pt x="1070736" y="509600"/>
                  <a:pt x="1062307" y="539914"/>
                </a:cubicBezTo>
                <a:cubicBezTo>
                  <a:pt x="1061745" y="542160"/>
                  <a:pt x="1049381" y="541037"/>
                  <a:pt x="1042075" y="542160"/>
                </a:cubicBezTo>
                <a:cubicBezTo>
                  <a:pt x="1030274" y="543844"/>
                  <a:pt x="1011729" y="541598"/>
                  <a:pt x="1008357" y="547773"/>
                </a:cubicBezTo>
                <a:cubicBezTo>
                  <a:pt x="978572" y="600542"/>
                  <a:pt x="920688" y="591560"/>
                  <a:pt x="876854" y="602788"/>
                </a:cubicBezTo>
                <a:cubicBezTo>
                  <a:pt x="829647" y="615138"/>
                  <a:pt x="786937" y="583701"/>
                  <a:pt x="757714" y="542160"/>
                </a:cubicBezTo>
                <a:cubicBezTo>
                  <a:pt x="731863" y="505670"/>
                  <a:pt x="718375" y="465813"/>
                  <a:pt x="725119" y="427078"/>
                </a:cubicBezTo>
                <a:cubicBezTo>
                  <a:pt x="720061" y="331645"/>
                  <a:pt x="738045" y="246316"/>
                  <a:pt x="780755" y="167724"/>
                </a:cubicBezTo>
                <a:close/>
                <a:moveTo>
                  <a:pt x="1180322" y="1661536"/>
                </a:moveTo>
                <a:cubicBezTo>
                  <a:pt x="1142108" y="1590242"/>
                  <a:pt x="1062869" y="1533543"/>
                  <a:pt x="967332" y="1536911"/>
                </a:cubicBezTo>
                <a:cubicBezTo>
                  <a:pt x="891465" y="1539718"/>
                  <a:pt x="824028" y="1555998"/>
                  <a:pt x="761086" y="1592487"/>
                </a:cubicBezTo>
                <a:cubicBezTo>
                  <a:pt x="652624" y="1654799"/>
                  <a:pt x="568889" y="1733953"/>
                  <a:pt x="559335" y="1871489"/>
                </a:cubicBezTo>
                <a:cubicBezTo>
                  <a:pt x="552592" y="1973659"/>
                  <a:pt x="618343" y="2091547"/>
                  <a:pt x="708260" y="2144877"/>
                </a:cubicBezTo>
                <a:cubicBezTo>
                  <a:pt x="779631" y="2186980"/>
                  <a:pt x="854374" y="2203260"/>
                  <a:pt x="933614" y="2216733"/>
                </a:cubicBezTo>
                <a:cubicBezTo>
                  <a:pt x="1033084" y="2233574"/>
                  <a:pt x="1120753" y="2211119"/>
                  <a:pt x="1219661" y="2145439"/>
                </a:cubicBezTo>
                <a:cubicBezTo>
                  <a:pt x="1250008" y="2126352"/>
                  <a:pt x="1265181" y="2074706"/>
                  <a:pt x="1282603" y="2026989"/>
                </a:cubicBezTo>
                <a:cubicBezTo>
                  <a:pt x="1304520" y="1965238"/>
                  <a:pt x="1307330" y="1901803"/>
                  <a:pt x="1274173" y="1840613"/>
                </a:cubicBezTo>
                <a:cubicBezTo>
                  <a:pt x="1242140" y="1781108"/>
                  <a:pt x="1211793" y="1721041"/>
                  <a:pt x="1180322" y="1661536"/>
                </a:cubicBezTo>
                <a:close/>
                <a:moveTo>
                  <a:pt x="1182570" y="2013516"/>
                </a:moveTo>
                <a:cubicBezTo>
                  <a:pt x="1148852" y="2079197"/>
                  <a:pt x="1076356" y="2112879"/>
                  <a:pt x="999365" y="2105581"/>
                </a:cubicBezTo>
                <a:cubicBezTo>
                  <a:pt x="978572" y="2103336"/>
                  <a:pt x="949911" y="2098845"/>
                  <a:pt x="936985" y="2109511"/>
                </a:cubicBezTo>
                <a:cubicBezTo>
                  <a:pt x="904953" y="2135895"/>
                  <a:pt x="877416" y="2098283"/>
                  <a:pt x="848193" y="2110072"/>
                </a:cubicBezTo>
                <a:cubicBezTo>
                  <a:pt x="845945" y="2111195"/>
                  <a:pt x="839201" y="2100529"/>
                  <a:pt x="834143" y="2095477"/>
                </a:cubicBezTo>
                <a:cubicBezTo>
                  <a:pt x="825713" y="2087056"/>
                  <a:pt x="816160" y="2070776"/>
                  <a:pt x="809416" y="2071899"/>
                </a:cubicBezTo>
                <a:cubicBezTo>
                  <a:pt x="749284" y="2080881"/>
                  <a:pt x="721747" y="2029235"/>
                  <a:pt x="685219" y="2001727"/>
                </a:cubicBezTo>
                <a:cubicBezTo>
                  <a:pt x="646442" y="1971975"/>
                  <a:pt x="645318" y="1919206"/>
                  <a:pt x="660492" y="1870366"/>
                </a:cubicBezTo>
                <a:cubicBezTo>
                  <a:pt x="673979" y="1827702"/>
                  <a:pt x="697020" y="1792897"/>
                  <a:pt x="731863" y="1774372"/>
                </a:cubicBezTo>
                <a:cubicBezTo>
                  <a:pt x="805482" y="1712621"/>
                  <a:pt x="884159" y="1674447"/>
                  <a:pt x="972390" y="1660413"/>
                </a:cubicBezTo>
                <a:cubicBezTo>
                  <a:pt x="1022968" y="1652554"/>
                  <a:pt x="1067365" y="1663781"/>
                  <a:pt x="1107265" y="1703077"/>
                </a:cubicBezTo>
                <a:cubicBezTo>
                  <a:pt x="1162901" y="1758653"/>
                  <a:pt x="1183132" y="1831070"/>
                  <a:pt x="1214041" y="1898435"/>
                </a:cubicBezTo>
                <a:cubicBezTo>
                  <a:pt x="1232024" y="1939415"/>
                  <a:pt x="1200554" y="1978150"/>
                  <a:pt x="1182570" y="2013516"/>
                </a:cubicBezTo>
                <a:close/>
                <a:moveTo>
                  <a:pt x="1741740" y="904806"/>
                </a:moveTo>
                <a:cubicBezTo>
                  <a:pt x="1521444" y="905929"/>
                  <a:pt x="1301148" y="904245"/>
                  <a:pt x="1080290" y="904245"/>
                </a:cubicBezTo>
                <a:cubicBezTo>
                  <a:pt x="984754" y="904245"/>
                  <a:pt x="888655" y="903122"/>
                  <a:pt x="793119" y="908736"/>
                </a:cubicBezTo>
                <a:cubicBezTo>
                  <a:pt x="631831" y="917717"/>
                  <a:pt x="470543" y="931752"/>
                  <a:pt x="309254" y="944102"/>
                </a:cubicBezTo>
                <a:cubicBezTo>
                  <a:pt x="309254" y="941857"/>
                  <a:pt x="308693" y="940172"/>
                  <a:pt x="308693" y="937927"/>
                </a:cubicBezTo>
                <a:cubicBezTo>
                  <a:pt x="274412" y="937927"/>
                  <a:pt x="239569" y="936243"/>
                  <a:pt x="205288" y="938488"/>
                </a:cubicBezTo>
                <a:cubicBezTo>
                  <a:pt x="163702" y="941295"/>
                  <a:pt x="121553" y="946348"/>
                  <a:pt x="80529" y="952523"/>
                </a:cubicBezTo>
                <a:cubicBezTo>
                  <a:pt x="50182" y="957575"/>
                  <a:pt x="38380" y="977784"/>
                  <a:pt x="35009" y="1008660"/>
                </a:cubicBezTo>
                <a:cubicBezTo>
                  <a:pt x="27141" y="1085006"/>
                  <a:pt x="14777" y="1160792"/>
                  <a:pt x="5224" y="1236577"/>
                </a:cubicBezTo>
                <a:cubicBezTo>
                  <a:pt x="1852" y="1265207"/>
                  <a:pt x="-1520" y="1294960"/>
                  <a:pt x="728" y="1323590"/>
                </a:cubicBezTo>
                <a:cubicBezTo>
                  <a:pt x="4100" y="1378043"/>
                  <a:pt x="16463" y="1394323"/>
                  <a:pt x="73223" y="1397129"/>
                </a:cubicBezTo>
                <a:cubicBezTo>
                  <a:pt x="196859" y="1403304"/>
                  <a:pt x="321056" y="1408918"/>
                  <a:pt x="445253" y="1407234"/>
                </a:cubicBezTo>
                <a:cubicBezTo>
                  <a:pt x="649814" y="1404427"/>
                  <a:pt x="853812" y="1394323"/>
                  <a:pt x="1058373" y="1388709"/>
                </a:cubicBezTo>
                <a:cubicBezTo>
                  <a:pt x="1201678" y="1384779"/>
                  <a:pt x="1344420" y="1384218"/>
                  <a:pt x="1487725" y="1380850"/>
                </a:cubicBezTo>
                <a:cubicBezTo>
                  <a:pt x="1556849" y="1379166"/>
                  <a:pt x="1626534" y="1379166"/>
                  <a:pt x="1694533" y="1369622"/>
                </a:cubicBezTo>
                <a:cubicBezTo>
                  <a:pt x="1751293" y="1361763"/>
                  <a:pt x="1818731" y="1347729"/>
                  <a:pt x="1835590" y="1284294"/>
                </a:cubicBezTo>
                <a:cubicBezTo>
                  <a:pt x="1857507" y="1202895"/>
                  <a:pt x="1867623" y="1117005"/>
                  <a:pt x="1872119" y="1032799"/>
                </a:cubicBezTo>
                <a:cubicBezTo>
                  <a:pt x="1877177" y="939050"/>
                  <a:pt x="1834466" y="904245"/>
                  <a:pt x="1741740" y="904806"/>
                </a:cubicBezTo>
                <a:close/>
                <a:moveTo>
                  <a:pt x="1740616" y="1218613"/>
                </a:moveTo>
                <a:cubicBezTo>
                  <a:pt x="1188190" y="1271382"/>
                  <a:pt x="634079" y="1274750"/>
                  <a:pt x="70975" y="1270821"/>
                </a:cubicBezTo>
                <a:cubicBezTo>
                  <a:pt x="79405" y="1215245"/>
                  <a:pt x="88397" y="1166405"/>
                  <a:pt x="92892" y="1117005"/>
                </a:cubicBezTo>
                <a:cubicBezTo>
                  <a:pt x="97388" y="1074902"/>
                  <a:pt x="119867" y="1065358"/>
                  <a:pt x="158082" y="1067043"/>
                </a:cubicBezTo>
                <a:cubicBezTo>
                  <a:pt x="261486" y="1072095"/>
                  <a:pt x="364890" y="1078831"/>
                  <a:pt x="467733" y="1077147"/>
                </a:cubicBezTo>
                <a:cubicBezTo>
                  <a:pt x="597550" y="1074902"/>
                  <a:pt x="727367" y="1062552"/>
                  <a:pt x="857746" y="1057499"/>
                </a:cubicBezTo>
                <a:cubicBezTo>
                  <a:pt x="1021844" y="1050763"/>
                  <a:pt x="1186504" y="1046833"/>
                  <a:pt x="1351164" y="1042342"/>
                </a:cubicBezTo>
                <a:cubicBezTo>
                  <a:pt x="1478733" y="1038974"/>
                  <a:pt x="1606303" y="1037851"/>
                  <a:pt x="1733310" y="1036167"/>
                </a:cubicBezTo>
                <a:cubicBezTo>
                  <a:pt x="1743426" y="1036167"/>
                  <a:pt x="1753541" y="1038413"/>
                  <a:pt x="1763095" y="1038974"/>
                </a:cubicBezTo>
                <a:cubicBezTo>
                  <a:pt x="1775458" y="1109707"/>
                  <a:pt x="1770401" y="1150687"/>
                  <a:pt x="1740616" y="12186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>
            <p:ph idx="2" type="pic"/>
          </p:nvPr>
        </p:nvSpPr>
        <p:spPr>
          <a:xfrm>
            <a:off x="5262600" y="0"/>
            <a:ext cx="3881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670650" y="957525"/>
            <a:ext cx="4030200" cy="186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0"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132968" y="4126691"/>
            <a:ext cx="1470824" cy="853352"/>
          </a:xfrm>
          <a:custGeom>
            <a:rect b="b" l="l" r="r" t="t"/>
            <a:pathLst>
              <a:path extrusionOk="0" h="1706704" w="2941648">
                <a:moveTo>
                  <a:pt x="1121538" y="1472194"/>
                </a:moveTo>
                <a:cubicBezTo>
                  <a:pt x="1197454" y="1478088"/>
                  <a:pt x="1271956" y="1483982"/>
                  <a:pt x="1346930" y="1489876"/>
                </a:cubicBezTo>
                <a:cubicBezTo>
                  <a:pt x="1356596" y="1470779"/>
                  <a:pt x="1351173" y="1451918"/>
                  <a:pt x="1349994" y="1434000"/>
                </a:cubicBezTo>
                <a:cubicBezTo>
                  <a:pt x="1347637" y="1398164"/>
                  <a:pt x="1339857" y="1362563"/>
                  <a:pt x="1339621" y="1326727"/>
                </a:cubicBezTo>
                <a:cubicBezTo>
                  <a:pt x="1339385" y="1288768"/>
                  <a:pt x="1333727" y="1251046"/>
                  <a:pt x="1339385" y="1212616"/>
                </a:cubicBezTo>
                <a:cubicBezTo>
                  <a:pt x="1342686" y="1190218"/>
                  <a:pt x="1336556" y="1166406"/>
                  <a:pt x="1334906" y="1143301"/>
                </a:cubicBezTo>
                <a:cubicBezTo>
                  <a:pt x="1332548" y="1108643"/>
                  <a:pt x="1330190" y="1073750"/>
                  <a:pt x="1327833" y="1039564"/>
                </a:cubicBezTo>
                <a:cubicBezTo>
                  <a:pt x="1341743" y="1024239"/>
                  <a:pt x="1358954" y="1019524"/>
                  <a:pt x="1377579" y="1016223"/>
                </a:cubicBezTo>
                <a:cubicBezTo>
                  <a:pt x="1394554" y="1013158"/>
                  <a:pt x="1411058" y="1007735"/>
                  <a:pt x="1427797" y="1004199"/>
                </a:cubicBezTo>
                <a:cubicBezTo>
                  <a:pt x="1434870" y="1002784"/>
                  <a:pt x="1442886" y="1004670"/>
                  <a:pt x="1449959" y="1003256"/>
                </a:cubicBezTo>
                <a:cubicBezTo>
                  <a:pt x="1494519" y="995711"/>
                  <a:pt x="1539314" y="987460"/>
                  <a:pt x="1583874" y="979679"/>
                </a:cubicBezTo>
                <a:cubicBezTo>
                  <a:pt x="1639751" y="969777"/>
                  <a:pt x="1696334" y="967419"/>
                  <a:pt x="1752918" y="968363"/>
                </a:cubicBezTo>
                <a:cubicBezTo>
                  <a:pt x="1805258" y="969306"/>
                  <a:pt x="1857598" y="969777"/>
                  <a:pt x="1909938" y="970249"/>
                </a:cubicBezTo>
                <a:cubicBezTo>
                  <a:pt x="1928564" y="970484"/>
                  <a:pt x="1935165" y="974492"/>
                  <a:pt x="1936580" y="993354"/>
                </a:cubicBezTo>
                <a:cubicBezTo>
                  <a:pt x="1938230" y="1013630"/>
                  <a:pt x="1937523" y="1034377"/>
                  <a:pt x="1937287" y="1054653"/>
                </a:cubicBezTo>
                <a:cubicBezTo>
                  <a:pt x="1936580" y="1106050"/>
                  <a:pt x="1934222" y="1157447"/>
                  <a:pt x="1935401" y="1208844"/>
                </a:cubicBezTo>
                <a:cubicBezTo>
                  <a:pt x="1936344" y="1246566"/>
                  <a:pt x="1941531" y="1284524"/>
                  <a:pt x="1945067" y="1322247"/>
                </a:cubicBezTo>
                <a:cubicBezTo>
                  <a:pt x="1948368" y="1355726"/>
                  <a:pt x="1952140" y="1389440"/>
                  <a:pt x="1955677" y="1422919"/>
                </a:cubicBezTo>
                <a:cubicBezTo>
                  <a:pt x="1957799" y="1444138"/>
                  <a:pt x="1959920" y="1465592"/>
                  <a:pt x="1962042" y="1486576"/>
                </a:cubicBezTo>
                <a:cubicBezTo>
                  <a:pt x="1990806" y="1494356"/>
                  <a:pt x="2016976" y="1491291"/>
                  <a:pt x="2043381" y="1483746"/>
                </a:cubicBezTo>
                <a:cubicBezTo>
                  <a:pt x="2048568" y="1482332"/>
                  <a:pt x="2054227" y="1482568"/>
                  <a:pt x="2059649" y="1482803"/>
                </a:cubicBezTo>
                <a:cubicBezTo>
                  <a:pt x="2079925" y="1483746"/>
                  <a:pt x="2103266" y="1491527"/>
                  <a:pt x="2120005" y="1484454"/>
                </a:cubicBezTo>
                <a:cubicBezTo>
                  <a:pt x="2145232" y="1473844"/>
                  <a:pt x="2168101" y="1479267"/>
                  <a:pt x="2192150" y="1479974"/>
                </a:cubicBezTo>
                <a:cubicBezTo>
                  <a:pt x="2206296" y="1480446"/>
                  <a:pt x="2220677" y="1478795"/>
                  <a:pt x="2234352" y="1476202"/>
                </a:cubicBezTo>
                <a:cubicBezTo>
                  <a:pt x="2275846" y="1467950"/>
                  <a:pt x="2318049" y="1476202"/>
                  <a:pt x="2359543" y="1467950"/>
                </a:cubicBezTo>
                <a:cubicBezTo>
                  <a:pt x="2363316" y="1467243"/>
                  <a:pt x="2368974" y="1465357"/>
                  <a:pt x="2370624" y="1467243"/>
                </a:cubicBezTo>
                <a:cubicBezTo>
                  <a:pt x="2388071" y="1484925"/>
                  <a:pt x="2406932" y="1475495"/>
                  <a:pt x="2425794" y="1471251"/>
                </a:cubicBezTo>
                <a:cubicBezTo>
                  <a:pt x="2442061" y="1467714"/>
                  <a:pt x="2458093" y="1466064"/>
                  <a:pt x="2474597" y="1472194"/>
                </a:cubicBezTo>
                <a:cubicBezTo>
                  <a:pt x="2481434" y="1474787"/>
                  <a:pt x="2490865" y="1475495"/>
                  <a:pt x="2497466" y="1473137"/>
                </a:cubicBezTo>
                <a:cubicBezTo>
                  <a:pt x="2530002" y="1460877"/>
                  <a:pt x="2563952" y="1467243"/>
                  <a:pt x="2596959" y="1464649"/>
                </a:cubicBezTo>
                <a:cubicBezTo>
                  <a:pt x="2621479" y="1462763"/>
                  <a:pt x="2625016" y="1459698"/>
                  <a:pt x="2627137" y="1435886"/>
                </a:cubicBezTo>
                <a:cubicBezTo>
                  <a:pt x="2633974" y="1358083"/>
                  <a:pt x="2628080" y="1280045"/>
                  <a:pt x="2628080" y="1202242"/>
                </a:cubicBezTo>
                <a:cubicBezTo>
                  <a:pt x="2628080" y="1133870"/>
                  <a:pt x="2627609" y="1065498"/>
                  <a:pt x="2626666" y="996890"/>
                </a:cubicBezTo>
                <a:cubicBezTo>
                  <a:pt x="2625487" y="920974"/>
                  <a:pt x="2623129" y="845057"/>
                  <a:pt x="2621950" y="769141"/>
                </a:cubicBezTo>
                <a:cubicBezTo>
                  <a:pt x="2620772" y="691102"/>
                  <a:pt x="2619593" y="613299"/>
                  <a:pt x="2619593" y="535261"/>
                </a:cubicBezTo>
                <a:cubicBezTo>
                  <a:pt x="2619593" y="467125"/>
                  <a:pt x="2621950" y="398752"/>
                  <a:pt x="2621950" y="330616"/>
                </a:cubicBezTo>
                <a:cubicBezTo>
                  <a:pt x="2621950" y="293837"/>
                  <a:pt x="2619121" y="257057"/>
                  <a:pt x="2618178" y="220514"/>
                </a:cubicBezTo>
                <a:cubicBezTo>
                  <a:pt x="2617471" y="189392"/>
                  <a:pt x="2617943" y="158271"/>
                  <a:pt x="2616999" y="127386"/>
                </a:cubicBezTo>
                <a:cubicBezTo>
                  <a:pt x="2616528" y="108289"/>
                  <a:pt x="2611341" y="100980"/>
                  <a:pt x="2592951" y="102631"/>
                </a:cubicBezTo>
                <a:cubicBezTo>
                  <a:pt x="2546034" y="107346"/>
                  <a:pt x="2498881" y="99094"/>
                  <a:pt x="2451256" y="110882"/>
                </a:cubicBezTo>
                <a:cubicBezTo>
                  <a:pt x="2412355" y="120549"/>
                  <a:pt x="2370389" y="118427"/>
                  <a:pt x="2329837" y="121492"/>
                </a:cubicBezTo>
                <a:cubicBezTo>
                  <a:pt x="2300130" y="123614"/>
                  <a:pt x="2270188" y="125028"/>
                  <a:pt x="2240482" y="128329"/>
                </a:cubicBezTo>
                <a:cubicBezTo>
                  <a:pt x="2235766" y="128801"/>
                  <a:pt x="2229636" y="136109"/>
                  <a:pt x="2227986" y="141532"/>
                </a:cubicBezTo>
                <a:cubicBezTo>
                  <a:pt x="2224214" y="152613"/>
                  <a:pt x="2221856" y="164401"/>
                  <a:pt x="2220913" y="175954"/>
                </a:cubicBezTo>
                <a:cubicBezTo>
                  <a:pt x="2216669" y="229473"/>
                  <a:pt x="2211718" y="282991"/>
                  <a:pt x="2210068" y="336746"/>
                </a:cubicBezTo>
                <a:cubicBezTo>
                  <a:pt x="2207710" y="413606"/>
                  <a:pt x="2208653" y="490465"/>
                  <a:pt x="2207239" y="567325"/>
                </a:cubicBezTo>
                <a:cubicBezTo>
                  <a:pt x="2206767" y="594438"/>
                  <a:pt x="2202288" y="621551"/>
                  <a:pt x="2200166" y="648664"/>
                </a:cubicBezTo>
                <a:cubicBezTo>
                  <a:pt x="2199223" y="661160"/>
                  <a:pt x="2200873" y="673891"/>
                  <a:pt x="2200401" y="686387"/>
                </a:cubicBezTo>
                <a:cubicBezTo>
                  <a:pt x="2197572" y="785880"/>
                  <a:pt x="2195450" y="885137"/>
                  <a:pt x="2191442" y="984630"/>
                </a:cubicBezTo>
                <a:cubicBezTo>
                  <a:pt x="2188613" y="1054889"/>
                  <a:pt x="2182719" y="1124911"/>
                  <a:pt x="2180126" y="1194933"/>
                </a:cubicBezTo>
                <a:cubicBezTo>
                  <a:pt x="2178475" y="1239965"/>
                  <a:pt x="2180833" y="1284996"/>
                  <a:pt x="2179654" y="1330027"/>
                </a:cubicBezTo>
                <a:cubicBezTo>
                  <a:pt x="2178711" y="1367042"/>
                  <a:pt x="2175410" y="1404058"/>
                  <a:pt x="2172817" y="1441073"/>
                </a:cubicBezTo>
                <a:cubicBezTo>
                  <a:pt x="2171874" y="1453333"/>
                  <a:pt x="2167394" y="1463706"/>
                  <a:pt x="2152305" y="1466300"/>
                </a:cubicBezTo>
                <a:cubicBezTo>
                  <a:pt x="2138631" y="1450739"/>
                  <a:pt x="2139102" y="1431878"/>
                  <a:pt x="2138395" y="1413960"/>
                </a:cubicBezTo>
                <a:cubicBezTo>
                  <a:pt x="2136745" y="1365156"/>
                  <a:pt x="2135330" y="1316589"/>
                  <a:pt x="2134623" y="1267785"/>
                </a:cubicBezTo>
                <a:cubicBezTo>
                  <a:pt x="2133915" y="1214974"/>
                  <a:pt x="2132501" y="1162162"/>
                  <a:pt x="2134151" y="1109350"/>
                </a:cubicBezTo>
                <a:cubicBezTo>
                  <a:pt x="2136509" y="1034377"/>
                  <a:pt x="2141696" y="959639"/>
                  <a:pt x="2144996" y="884666"/>
                </a:cubicBezTo>
                <a:cubicBezTo>
                  <a:pt x="2148061" y="813464"/>
                  <a:pt x="2150183" y="742263"/>
                  <a:pt x="2153013" y="671062"/>
                </a:cubicBezTo>
                <a:cubicBezTo>
                  <a:pt x="2156077" y="592316"/>
                  <a:pt x="2160321" y="513570"/>
                  <a:pt x="2162443" y="434589"/>
                </a:cubicBezTo>
                <a:cubicBezTo>
                  <a:pt x="2163386" y="402760"/>
                  <a:pt x="2159142" y="370696"/>
                  <a:pt x="2159142" y="338632"/>
                </a:cubicBezTo>
                <a:cubicBezTo>
                  <a:pt x="2159142" y="318121"/>
                  <a:pt x="2161972" y="297845"/>
                  <a:pt x="2164329" y="277333"/>
                </a:cubicBezTo>
                <a:cubicBezTo>
                  <a:pt x="2169752" y="229001"/>
                  <a:pt x="2175174" y="180433"/>
                  <a:pt x="2181540" y="132101"/>
                </a:cubicBezTo>
                <a:cubicBezTo>
                  <a:pt x="2183191" y="120077"/>
                  <a:pt x="2189792" y="111354"/>
                  <a:pt x="2203231" y="107582"/>
                </a:cubicBezTo>
                <a:cubicBezTo>
                  <a:pt x="2222799" y="102159"/>
                  <a:pt x="2240953" y="93672"/>
                  <a:pt x="2262644" y="96501"/>
                </a:cubicBezTo>
                <a:cubicBezTo>
                  <a:pt x="2274196" y="97915"/>
                  <a:pt x="2286927" y="91314"/>
                  <a:pt x="2299187" y="89428"/>
                </a:cubicBezTo>
                <a:cubicBezTo>
                  <a:pt x="2328658" y="84477"/>
                  <a:pt x="2358364" y="75282"/>
                  <a:pt x="2387599" y="76932"/>
                </a:cubicBezTo>
                <a:cubicBezTo>
                  <a:pt x="2414005" y="78347"/>
                  <a:pt x="2436639" y="67502"/>
                  <a:pt x="2461394" y="65851"/>
                </a:cubicBezTo>
                <a:cubicBezTo>
                  <a:pt x="2477662" y="64908"/>
                  <a:pt x="2493930" y="62315"/>
                  <a:pt x="2509962" y="64201"/>
                </a:cubicBezTo>
                <a:cubicBezTo>
                  <a:pt x="2515384" y="64908"/>
                  <a:pt x="2520336" y="64201"/>
                  <a:pt x="2525051" y="64672"/>
                </a:cubicBezTo>
                <a:cubicBezTo>
                  <a:pt x="2541083" y="65851"/>
                  <a:pt x="2558294" y="57364"/>
                  <a:pt x="2573383" y="69388"/>
                </a:cubicBezTo>
                <a:cubicBezTo>
                  <a:pt x="2576684" y="71981"/>
                  <a:pt x="2583285" y="72453"/>
                  <a:pt x="2587529" y="71274"/>
                </a:cubicBezTo>
                <a:cubicBezTo>
                  <a:pt x="2618178" y="62786"/>
                  <a:pt x="2640340" y="84948"/>
                  <a:pt x="2670047" y="92729"/>
                </a:cubicBezTo>
                <a:cubicBezTo>
                  <a:pt x="2670990" y="121020"/>
                  <a:pt x="2672404" y="149312"/>
                  <a:pt x="2672876" y="177368"/>
                </a:cubicBezTo>
                <a:cubicBezTo>
                  <a:pt x="2673583" y="220985"/>
                  <a:pt x="2673819" y="264602"/>
                  <a:pt x="2673819" y="308218"/>
                </a:cubicBezTo>
                <a:cubicBezTo>
                  <a:pt x="2673819" y="386257"/>
                  <a:pt x="2674055" y="464531"/>
                  <a:pt x="2672876" y="542570"/>
                </a:cubicBezTo>
                <a:cubicBezTo>
                  <a:pt x="2672169" y="596088"/>
                  <a:pt x="2667925" y="649607"/>
                  <a:pt x="2667925" y="703126"/>
                </a:cubicBezTo>
                <a:cubicBezTo>
                  <a:pt x="2667925" y="749808"/>
                  <a:pt x="2671933" y="796489"/>
                  <a:pt x="2673348" y="843171"/>
                </a:cubicBezTo>
                <a:cubicBezTo>
                  <a:pt x="2674526" y="878300"/>
                  <a:pt x="2674526" y="913429"/>
                  <a:pt x="2675233" y="948558"/>
                </a:cubicBezTo>
                <a:cubicBezTo>
                  <a:pt x="2676177" y="992411"/>
                  <a:pt x="2677591" y="1036499"/>
                  <a:pt x="2678063" y="1080351"/>
                </a:cubicBezTo>
                <a:cubicBezTo>
                  <a:pt x="2678770" y="1148488"/>
                  <a:pt x="2678063" y="1216388"/>
                  <a:pt x="2679006" y="1284524"/>
                </a:cubicBezTo>
                <a:cubicBezTo>
                  <a:pt x="2679713" y="1340637"/>
                  <a:pt x="2681835" y="1396985"/>
                  <a:pt x="2683250" y="1454983"/>
                </a:cubicBezTo>
                <a:cubicBezTo>
                  <a:pt x="2717200" y="1449560"/>
                  <a:pt x="2747849" y="1458991"/>
                  <a:pt x="2779206" y="1461113"/>
                </a:cubicBezTo>
                <a:cubicBezTo>
                  <a:pt x="2796181" y="1462292"/>
                  <a:pt x="2813392" y="1457812"/>
                  <a:pt x="2830367" y="1456162"/>
                </a:cubicBezTo>
                <a:cubicBezTo>
                  <a:pt x="2851822" y="1454040"/>
                  <a:pt x="2873041" y="1452154"/>
                  <a:pt x="2894496" y="1450739"/>
                </a:cubicBezTo>
                <a:cubicBezTo>
                  <a:pt x="2898032" y="1450504"/>
                  <a:pt x="2902512" y="1451682"/>
                  <a:pt x="2905341" y="1453804"/>
                </a:cubicBezTo>
                <a:cubicBezTo>
                  <a:pt x="2917365" y="1463471"/>
                  <a:pt x="2928682" y="1473844"/>
                  <a:pt x="2941649" y="1485397"/>
                </a:cubicBezTo>
                <a:cubicBezTo>
                  <a:pt x="2929625" y="1496242"/>
                  <a:pt x="2915479" y="1494827"/>
                  <a:pt x="2901333" y="1494592"/>
                </a:cubicBezTo>
                <a:cubicBezTo>
                  <a:pt x="2847578" y="1493649"/>
                  <a:pt x="2794059" y="1492470"/>
                  <a:pt x="2740305" y="1492941"/>
                </a:cubicBezTo>
                <a:cubicBezTo>
                  <a:pt x="2702583" y="1493177"/>
                  <a:pt x="2664860" y="1495063"/>
                  <a:pt x="2627137" y="1497421"/>
                </a:cubicBezTo>
                <a:cubicBezTo>
                  <a:pt x="2571497" y="1500722"/>
                  <a:pt x="2516092" y="1505908"/>
                  <a:pt x="2460451" y="1508738"/>
                </a:cubicBezTo>
                <a:cubicBezTo>
                  <a:pt x="2437346" y="1509917"/>
                  <a:pt x="2413769" y="1505201"/>
                  <a:pt x="2390664" y="1505908"/>
                </a:cubicBezTo>
                <a:cubicBezTo>
                  <a:pt x="2329130" y="1507559"/>
                  <a:pt x="2267595" y="1510860"/>
                  <a:pt x="2206060" y="1513217"/>
                </a:cubicBezTo>
                <a:cubicBezTo>
                  <a:pt x="2126842" y="1516282"/>
                  <a:pt x="2047625" y="1519347"/>
                  <a:pt x="1968644" y="1522176"/>
                </a:cubicBezTo>
                <a:cubicBezTo>
                  <a:pt x="1923613" y="1523827"/>
                  <a:pt x="1878581" y="1523591"/>
                  <a:pt x="1834022" y="1527599"/>
                </a:cubicBezTo>
                <a:cubicBezTo>
                  <a:pt x="1757162" y="1534436"/>
                  <a:pt x="1680774" y="1532786"/>
                  <a:pt x="1603914" y="1528542"/>
                </a:cubicBezTo>
                <a:cubicBezTo>
                  <a:pt x="1571143" y="1526656"/>
                  <a:pt x="1537900" y="1528778"/>
                  <a:pt x="1505128" y="1527127"/>
                </a:cubicBezTo>
                <a:cubicBezTo>
                  <a:pt x="1422375" y="1522648"/>
                  <a:pt x="1339857" y="1516754"/>
                  <a:pt x="1257103" y="1511567"/>
                </a:cubicBezTo>
                <a:cubicBezTo>
                  <a:pt x="1222210" y="1509445"/>
                  <a:pt x="1187080" y="1507795"/>
                  <a:pt x="1151951" y="1506380"/>
                </a:cubicBezTo>
                <a:cubicBezTo>
                  <a:pt x="1116822" y="1504965"/>
                  <a:pt x="1081693" y="1504022"/>
                  <a:pt x="1046800" y="1502608"/>
                </a:cubicBezTo>
                <a:cubicBezTo>
                  <a:pt x="1001297" y="1500722"/>
                  <a:pt x="955794" y="1498600"/>
                  <a:pt x="910527" y="1496242"/>
                </a:cubicBezTo>
                <a:cubicBezTo>
                  <a:pt x="864789" y="1493884"/>
                  <a:pt x="819050" y="1490584"/>
                  <a:pt x="773312" y="1488698"/>
                </a:cubicBezTo>
                <a:cubicBezTo>
                  <a:pt x="734410" y="1487047"/>
                  <a:pt x="695509" y="1485868"/>
                  <a:pt x="656372" y="1486811"/>
                </a:cubicBezTo>
                <a:cubicBezTo>
                  <a:pt x="617706" y="1487755"/>
                  <a:pt x="578805" y="1494356"/>
                  <a:pt x="540139" y="1493649"/>
                </a:cubicBezTo>
                <a:cubicBezTo>
                  <a:pt x="498409" y="1492941"/>
                  <a:pt x="457621" y="1504022"/>
                  <a:pt x="415419" y="1498364"/>
                </a:cubicBezTo>
                <a:cubicBezTo>
                  <a:pt x="400094" y="1496242"/>
                  <a:pt x="383591" y="1501900"/>
                  <a:pt x="363551" y="1504494"/>
                </a:cubicBezTo>
                <a:cubicBezTo>
                  <a:pt x="367323" y="1550468"/>
                  <a:pt x="370624" y="1594085"/>
                  <a:pt x="374632" y="1637466"/>
                </a:cubicBezTo>
                <a:cubicBezTo>
                  <a:pt x="377225" y="1664815"/>
                  <a:pt x="375103" y="1681082"/>
                  <a:pt x="363787" y="1704659"/>
                </a:cubicBezTo>
                <a:cubicBezTo>
                  <a:pt x="333137" y="1708903"/>
                  <a:pt x="334080" y="1708667"/>
                  <a:pt x="323235" y="1682733"/>
                </a:cubicBezTo>
                <a:cubicBezTo>
                  <a:pt x="317105" y="1667880"/>
                  <a:pt x="316398" y="1653262"/>
                  <a:pt x="315926" y="1637466"/>
                </a:cubicBezTo>
                <a:cubicBezTo>
                  <a:pt x="314983" y="1607759"/>
                  <a:pt x="310032" y="1578289"/>
                  <a:pt x="306495" y="1548818"/>
                </a:cubicBezTo>
                <a:cubicBezTo>
                  <a:pt x="304845" y="1535379"/>
                  <a:pt x="302959" y="1522176"/>
                  <a:pt x="300601" y="1505908"/>
                </a:cubicBezTo>
                <a:cubicBezTo>
                  <a:pt x="288106" y="1504258"/>
                  <a:pt x="275846" y="1502372"/>
                  <a:pt x="263586" y="1501193"/>
                </a:cubicBezTo>
                <a:cubicBezTo>
                  <a:pt x="251090" y="1500014"/>
                  <a:pt x="238359" y="1500486"/>
                  <a:pt x="225864" y="1498836"/>
                </a:cubicBezTo>
                <a:cubicBezTo>
                  <a:pt x="184369" y="1493649"/>
                  <a:pt x="143110" y="1495299"/>
                  <a:pt x="101615" y="1497421"/>
                </a:cubicBezTo>
                <a:cubicBezTo>
                  <a:pt x="77331" y="1498600"/>
                  <a:pt x="53047" y="1497421"/>
                  <a:pt x="28763" y="1495063"/>
                </a:cubicBezTo>
                <a:cubicBezTo>
                  <a:pt x="18861" y="1494120"/>
                  <a:pt x="9666" y="1487283"/>
                  <a:pt x="0" y="1477852"/>
                </a:cubicBezTo>
                <a:cubicBezTo>
                  <a:pt x="9431" y="1475259"/>
                  <a:pt x="19097" y="1469836"/>
                  <a:pt x="28528" y="1470308"/>
                </a:cubicBezTo>
                <a:cubicBezTo>
                  <a:pt x="50454" y="1471722"/>
                  <a:pt x="71673" y="1459463"/>
                  <a:pt x="93835" y="1468186"/>
                </a:cubicBezTo>
                <a:cubicBezTo>
                  <a:pt x="97607" y="1469836"/>
                  <a:pt x="103501" y="1467479"/>
                  <a:pt x="107981" y="1466300"/>
                </a:cubicBezTo>
                <a:cubicBezTo>
                  <a:pt x="154427" y="1453097"/>
                  <a:pt x="200637" y="1465592"/>
                  <a:pt x="247082" y="1468186"/>
                </a:cubicBezTo>
                <a:cubicBezTo>
                  <a:pt x="260285" y="1468893"/>
                  <a:pt x="273724" y="1468186"/>
                  <a:pt x="286927" y="1470072"/>
                </a:cubicBezTo>
                <a:cubicBezTo>
                  <a:pt x="303902" y="1463706"/>
                  <a:pt x="303902" y="1448853"/>
                  <a:pt x="299422" y="1434472"/>
                </a:cubicBezTo>
                <a:cubicBezTo>
                  <a:pt x="290699" y="1405236"/>
                  <a:pt x="293293" y="1375766"/>
                  <a:pt x="294471" y="1346059"/>
                </a:cubicBezTo>
                <a:cubicBezTo>
                  <a:pt x="294471" y="1345116"/>
                  <a:pt x="295650" y="1344173"/>
                  <a:pt x="295414" y="1343230"/>
                </a:cubicBezTo>
                <a:cubicBezTo>
                  <a:pt x="278439" y="1285939"/>
                  <a:pt x="295414" y="1225583"/>
                  <a:pt x="278911" y="1167349"/>
                </a:cubicBezTo>
                <a:cubicBezTo>
                  <a:pt x="265472" y="1161219"/>
                  <a:pt x="251562" y="1159333"/>
                  <a:pt x="237652" y="1167349"/>
                </a:cubicBezTo>
                <a:cubicBezTo>
                  <a:pt x="223977" y="1175129"/>
                  <a:pt x="213839" y="1170414"/>
                  <a:pt x="204173" y="1160512"/>
                </a:cubicBezTo>
                <a:cubicBezTo>
                  <a:pt x="223034" y="1134577"/>
                  <a:pt x="253448" y="1145658"/>
                  <a:pt x="277496" y="1135285"/>
                </a:cubicBezTo>
                <a:cubicBezTo>
                  <a:pt x="277496" y="1090253"/>
                  <a:pt x="278439" y="1045694"/>
                  <a:pt x="277260" y="1001370"/>
                </a:cubicBezTo>
                <a:cubicBezTo>
                  <a:pt x="276082" y="956103"/>
                  <a:pt x="272074" y="911071"/>
                  <a:pt x="270659" y="865804"/>
                </a:cubicBezTo>
                <a:cubicBezTo>
                  <a:pt x="269244" y="821952"/>
                  <a:pt x="269244" y="778100"/>
                  <a:pt x="268773" y="733304"/>
                </a:cubicBezTo>
                <a:cubicBezTo>
                  <a:pt x="246375" y="731889"/>
                  <a:pt x="227514" y="730711"/>
                  <a:pt x="204645" y="729060"/>
                </a:cubicBezTo>
                <a:cubicBezTo>
                  <a:pt x="225156" y="709020"/>
                  <a:pt x="248261" y="714679"/>
                  <a:pt x="270659" y="709256"/>
                </a:cubicBezTo>
                <a:cubicBezTo>
                  <a:pt x="270659" y="693460"/>
                  <a:pt x="270895" y="678135"/>
                  <a:pt x="270659" y="662574"/>
                </a:cubicBezTo>
                <a:cubicBezTo>
                  <a:pt x="269952" y="609763"/>
                  <a:pt x="268301" y="556951"/>
                  <a:pt x="269009" y="504140"/>
                </a:cubicBezTo>
                <a:cubicBezTo>
                  <a:pt x="269244" y="488815"/>
                  <a:pt x="263350" y="482214"/>
                  <a:pt x="250147" y="479856"/>
                </a:cubicBezTo>
                <a:cubicBezTo>
                  <a:pt x="237652" y="477498"/>
                  <a:pt x="225156" y="475848"/>
                  <a:pt x="212661" y="474198"/>
                </a:cubicBezTo>
                <a:cubicBezTo>
                  <a:pt x="203466" y="472783"/>
                  <a:pt x="194271" y="471840"/>
                  <a:pt x="185076" y="470661"/>
                </a:cubicBezTo>
                <a:cubicBezTo>
                  <a:pt x="185076" y="468068"/>
                  <a:pt x="185076" y="465474"/>
                  <a:pt x="184840" y="462881"/>
                </a:cubicBezTo>
                <a:cubicBezTo>
                  <a:pt x="211246" y="460759"/>
                  <a:pt x="237652" y="458401"/>
                  <a:pt x="263822" y="456279"/>
                </a:cubicBezTo>
                <a:cubicBezTo>
                  <a:pt x="270423" y="426101"/>
                  <a:pt x="269244" y="170531"/>
                  <a:pt x="261936" y="148841"/>
                </a:cubicBezTo>
                <a:cubicBezTo>
                  <a:pt x="232701" y="152849"/>
                  <a:pt x="201580" y="162515"/>
                  <a:pt x="174702" y="136345"/>
                </a:cubicBezTo>
                <a:cubicBezTo>
                  <a:pt x="178003" y="130687"/>
                  <a:pt x="181068" y="124793"/>
                  <a:pt x="185312" y="117248"/>
                </a:cubicBezTo>
                <a:cubicBezTo>
                  <a:pt x="203230" y="120785"/>
                  <a:pt x="221384" y="104281"/>
                  <a:pt x="241660" y="117484"/>
                </a:cubicBezTo>
                <a:cubicBezTo>
                  <a:pt x="245432" y="120077"/>
                  <a:pt x="256277" y="111826"/>
                  <a:pt x="266180" y="107582"/>
                </a:cubicBezTo>
                <a:cubicBezTo>
                  <a:pt x="264765" y="83534"/>
                  <a:pt x="263350" y="57599"/>
                  <a:pt x="261936" y="31665"/>
                </a:cubicBezTo>
                <a:cubicBezTo>
                  <a:pt x="261228" y="18934"/>
                  <a:pt x="259342" y="4788"/>
                  <a:pt x="275610" y="544"/>
                </a:cubicBezTo>
                <a:cubicBezTo>
                  <a:pt x="286927" y="-2521"/>
                  <a:pt x="293293" y="7381"/>
                  <a:pt x="296593" y="29779"/>
                </a:cubicBezTo>
                <a:cubicBezTo>
                  <a:pt x="300130" y="54534"/>
                  <a:pt x="303902" y="79290"/>
                  <a:pt x="307910" y="106639"/>
                </a:cubicBezTo>
                <a:cubicBezTo>
                  <a:pt x="317812" y="108289"/>
                  <a:pt x="327243" y="110411"/>
                  <a:pt x="336673" y="111118"/>
                </a:cubicBezTo>
                <a:cubicBezTo>
                  <a:pt x="344925" y="111826"/>
                  <a:pt x="354356" y="108289"/>
                  <a:pt x="358364" y="121256"/>
                </a:cubicBezTo>
                <a:cubicBezTo>
                  <a:pt x="343275" y="130215"/>
                  <a:pt x="328657" y="138939"/>
                  <a:pt x="313568" y="147898"/>
                </a:cubicBezTo>
                <a:cubicBezTo>
                  <a:pt x="313568" y="171946"/>
                  <a:pt x="312625" y="196230"/>
                  <a:pt x="313804" y="220514"/>
                </a:cubicBezTo>
                <a:cubicBezTo>
                  <a:pt x="316162" y="266959"/>
                  <a:pt x="319934" y="313641"/>
                  <a:pt x="322528" y="360087"/>
                </a:cubicBezTo>
                <a:cubicBezTo>
                  <a:pt x="324178" y="387200"/>
                  <a:pt x="323942" y="414549"/>
                  <a:pt x="325592" y="441662"/>
                </a:cubicBezTo>
                <a:cubicBezTo>
                  <a:pt x="326300" y="451092"/>
                  <a:pt x="330308" y="460287"/>
                  <a:pt x="333137" y="470425"/>
                </a:cubicBezTo>
                <a:cubicBezTo>
                  <a:pt x="330779" y="480563"/>
                  <a:pt x="325357" y="492116"/>
                  <a:pt x="325592" y="503668"/>
                </a:cubicBezTo>
                <a:cubicBezTo>
                  <a:pt x="325828" y="546578"/>
                  <a:pt x="328186" y="589251"/>
                  <a:pt x="329129" y="632161"/>
                </a:cubicBezTo>
                <a:cubicBezTo>
                  <a:pt x="329600" y="656209"/>
                  <a:pt x="329129" y="680493"/>
                  <a:pt x="329129" y="706427"/>
                </a:cubicBezTo>
                <a:cubicBezTo>
                  <a:pt x="343275" y="708784"/>
                  <a:pt x="354592" y="710435"/>
                  <a:pt x="366851" y="712321"/>
                </a:cubicBezTo>
                <a:cubicBezTo>
                  <a:pt x="363551" y="731182"/>
                  <a:pt x="343982" y="723638"/>
                  <a:pt x="334080" y="733068"/>
                </a:cubicBezTo>
                <a:cubicBezTo>
                  <a:pt x="320641" y="757588"/>
                  <a:pt x="329836" y="784701"/>
                  <a:pt x="330308" y="810871"/>
                </a:cubicBezTo>
                <a:cubicBezTo>
                  <a:pt x="331487" y="875942"/>
                  <a:pt x="334316" y="941014"/>
                  <a:pt x="336909" y="1006085"/>
                </a:cubicBezTo>
                <a:cubicBezTo>
                  <a:pt x="338560" y="1045458"/>
                  <a:pt x="340917" y="1084831"/>
                  <a:pt x="343039" y="1127504"/>
                </a:cubicBezTo>
                <a:cubicBezTo>
                  <a:pt x="365908" y="1127504"/>
                  <a:pt x="387127" y="1127504"/>
                  <a:pt x="412590" y="1127504"/>
                </a:cubicBezTo>
                <a:cubicBezTo>
                  <a:pt x="402452" y="1139528"/>
                  <a:pt x="395615" y="1147545"/>
                  <a:pt x="388070" y="1156504"/>
                </a:cubicBezTo>
                <a:cubicBezTo>
                  <a:pt x="383355" y="1155089"/>
                  <a:pt x="378875" y="1152967"/>
                  <a:pt x="374160" y="1152260"/>
                </a:cubicBezTo>
                <a:cubicBezTo>
                  <a:pt x="349641" y="1148723"/>
                  <a:pt x="341860" y="1156032"/>
                  <a:pt x="343746" y="1180552"/>
                </a:cubicBezTo>
                <a:cubicBezTo>
                  <a:pt x="346340" y="1214502"/>
                  <a:pt x="349641" y="1248452"/>
                  <a:pt x="351527" y="1282167"/>
                </a:cubicBezTo>
                <a:cubicBezTo>
                  <a:pt x="354592" y="1334507"/>
                  <a:pt x="356949" y="1387082"/>
                  <a:pt x="358835" y="1439658"/>
                </a:cubicBezTo>
                <a:cubicBezTo>
                  <a:pt x="360014" y="1472194"/>
                  <a:pt x="370152" y="1479031"/>
                  <a:pt x="401037" y="1468893"/>
                </a:cubicBezTo>
                <a:cubicBezTo>
                  <a:pt x="409761" y="1466064"/>
                  <a:pt x="419427" y="1465592"/>
                  <a:pt x="428858" y="1465828"/>
                </a:cubicBezTo>
                <a:cubicBezTo>
                  <a:pt x="455735" y="1466536"/>
                  <a:pt x="482377" y="1471015"/>
                  <a:pt x="509254" y="1461349"/>
                </a:cubicBezTo>
                <a:cubicBezTo>
                  <a:pt x="523164" y="1456398"/>
                  <a:pt x="540139" y="1457341"/>
                  <a:pt x="555464" y="1458755"/>
                </a:cubicBezTo>
                <a:cubicBezTo>
                  <a:pt x="581870" y="1461349"/>
                  <a:pt x="581634" y="1462528"/>
                  <a:pt x="580927" y="1434707"/>
                </a:cubicBezTo>
                <a:cubicBezTo>
                  <a:pt x="580927" y="1433057"/>
                  <a:pt x="582577" y="1431406"/>
                  <a:pt x="583992" y="1428342"/>
                </a:cubicBezTo>
                <a:cubicBezTo>
                  <a:pt x="589650" y="1429992"/>
                  <a:pt x="595780" y="1431406"/>
                  <a:pt x="604739" y="1434000"/>
                </a:cubicBezTo>
                <a:cubicBezTo>
                  <a:pt x="601910" y="1407830"/>
                  <a:pt x="599316" y="1383782"/>
                  <a:pt x="596723" y="1359969"/>
                </a:cubicBezTo>
                <a:cubicBezTo>
                  <a:pt x="592479" y="1318946"/>
                  <a:pt x="588235" y="1277923"/>
                  <a:pt x="583756" y="1236900"/>
                </a:cubicBezTo>
                <a:cubicBezTo>
                  <a:pt x="578098" y="1184796"/>
                  <a:pt x="572439" y="1132691"/>
                  <a:pt x="566074" y="1080587"/>
                </a:cubicBezTo>
                <a:cubicBezTo>
                  <a:pt x="559708" y="1028483"/>
                  <a:pt x="560651" y="976379"/>
                  <a:pt x="562065" y="924039"/>
                </a:cubicBezTo>
                <a:cubicBezTo>
                  <a:pt x="562537" y="901641"/>
                  <a:pt x="561122" y="879479"/>
                  <a:pt x="560651" y="857081"/>
                </a:cubicBezTo>
                <a:cubicBezTo>
                  <a:pt x="559708" y="823131"/>
                  <a:pt x="558765" y="789416"/>
                  <a:pt x="558057" y="755466"/>
                </a:cubicBezTo>
                <a:cubicBezTo>
                  <a:pt x="557586" y="735426"/>
                  <a:pt x="559472" y="714914"/>
                  <a:pt x="556643" y="695110"/>
                </a:cubicBezTo>
                <a:cubicBezTo>
                  <a:pt x="551456" y="660688"/>
                  <a:pt x="553814" y="626502"/>
                  <a:pt x="554049" y="592080"/>
                </a:cubicBezTo>
                <a:cubicBezTo>
                  <a:pt x="554285" y="559073"/>
                  <a:pt x="551220" y="526066"/>
                  <a:pt x="550749" y="492823"/>
                </a:cubicBezTo>
                <a:cubicBezTo>
                  <a:pt x="550041" y="427987"/>
                  <a:pt x="549570" y="363152"/>
                  <a:pt x="550277" y="298316"/>
                </a:cubicBezTo>
                <a:cubicBezTo>
                  <a:pt x="550749" y="254228"/>
                  <a:pt x="553342" y="210140"/>
                  <a:pt x="554992" y="166052"/>
                </a:cubicBezTo>
                <a:cubicBezTo>
                  <a:pt x="555228" y="160393"/>
                  <a:pt x="555228" y="154499"/>
                  <a:pt x="554757" y="148841"/>
                </a:cubicBezTo>
                <a:cubicBezTo>
                  <a:pt x="552635" y="129744"/>
                  <a:pt x="556643" y="123378"/>
                  <a:pt x="572675" y="120313"/>
                </a:cubicBezTo>
                <a:cubicBezTo>
                  <a:pt x="596251" y="115834"/>
                  <a:pt x="619592" y="109704"/>
                  <a:pt x="643405" y="107110"/>
                </a:cubicBezTo>
                <a:cubicBezTo>
                  <a:pt x="670046" y="104281"/>
                  <a:pt x="697159" y="103338"/>
                  <a:pt x="723801" y="104045"/>
                </a:cubicBezTo>
                <a:cubicBezTo>
                  <a:pt x="762231" y="104988"/>
                  <a:pt x="799482" y="99566"/>
                  <a:pt x="836968" y="91078"/>
                </a:cubicBezTo>
                <a:cubicBezTo>
                  <a:pt x="891430" y="78347"/>
                  <a:pt x="946835" y="72453"/>
                  <a:pt x="1002712" y="74103"/>
                </a:cubicBezTo>
                <a:cubicBezTo>
                  <a:pt x="1034068" y="75046"/>
                  <a:pt x="1037841" y="79054"/>
                  <a:pt x="1041141" y="109232"/>
                </a:cubicBezTo>
                <a:cubicBezTo>
                  <a:pt x="1049157" y="181848"/>
                  <a:pt x="1057645" y="254228"/>
                  <a:pt x="1064718" y="327080"/>
                </a:cubicBezTo>
                <a:cubicBezTo>
                  <a:pt x="1068726" y="367867"/>
                  <a:pt x="1070612" y="408655"/>
                  <a:pt x="1072498" y="449442"/>
                </a:cubicBezTo>
                <a:cubicBezTo>
                  <a:pt x="1076035" y="521586"/>
                  <a:pt x="1078864" y="593495"/>
                  <a:pt x="1082400" y="665639"/>
                </a:cubicBezTo>
                <a:cubicBezTo>
                  <a:pt x="1083815" y="696760"/>
                  <a:pt x="1086880" y="727646"/>
                  <a:pt x="1087823" y="758767"/>
                </a:cubicBezTo>
                <a:cubicBezTo>
                  <a:pt x="1089238" y="812993"/>
                  <a:pt x="1087587" y="867455"/>
                  <a:pt x="1090888" y="921681"/>
                </a:cubicBezTo>
                <a:cubicBezTo>
                  <a:pt x="1093246" y="957753"/>
                  <a:pt x="1095132" y="993118"/>
                  <a:pt x="1091124" y="1029426"/>
                </a:cubicBezTo>
                <a:cubicBezTo>
                  <a:pt x="1088530" y="1052059"/>
                  <a:pt x="1095839" y="1075636"/>
                  <a:pt x="1097018" y="1098977"/>
                </a:cubicBezTo>
                <a:cubicBezTo>
                  <a:pt x="1098904" y="1135520"/>
                  <a:pt x="1099140" y="1172064"/>
                  <a:pt x="1100790" y="1208608"/>
                </a:cubicBezTo>
                <a:cubicBezTo>
                  <a:pt x="1101497" y="1223225"/>
                  <a:pt x="1105741" y="1237371"/>
                  <a:pt x="1106684" y="1251989"/>
                </a:cubicBezTo>
                <a:cubicBezTo>
                  <a:pt x="1110928" y="1315410"/>
                  <a:pt x="1114700" y="1378831"/>
                  <a:pt x="1118473" y="1442252"/>
                </a:cubicBezTo>
                <a:cubicBezTo>
                  <a:pt x="1120359" y="1450975"/>
                  <a:pt x="1120830" y="1460641"/>
                  <a:pt x="1121538" y="1472194"/>
                </a:cubicBezTo>
                <a:close/>
                <a:moveTo>
                  <a:pt x="1063303" y="1464414"/>
                </a:moveTo>
                <a:cubicBezTo>
                  <a:pt x="1063303" y="1421269"/>
                  <a:pt x="1066368" y="1380953"/>
                  <a:pt x="1062360" y="1341580"/>
                </a:cubicBezTo>
                <a:cubicBezTo>
                  <a:pt x="1058352" y="1302443"/>
                  <a:pt x="1056230" y="1263777"/>
                  <a:pt x="1060003" y="1224640"/>
                </a:cubicBezTo>
                <a:cubicBezTo>
                  <a:pt x="1060710" y="1218038"/>
                  <a:pt x="1058588" y="1211201"/>
                  <a:pt x="1057881" y="1204364"/>
                </a:cubicBezTo>
                <a:cubicBezTo>
                  <a:pt x="1055523" y="1183145"/>
                  <a:pt x="1053401" y="1161926"/>
                  <a:pt x="1051279" y="1140707"/>
                </a:cubicBezTo>
                <a:cubicBezTo>
                  <a:pt x="1050572" y="1134106"/>
                  <a:pt x="1051279" y="1127033"/>
                  <a:pt x="1050100" y="1120431"/>
                </a:cubicBezTo>
                <a:cubicBezTo>
                  <a:pt x="1045149" y="1091668"/>
                  <a:pt x="1039727" y="1063140"/>
                  <a:pt x="1047036" y="1033670"/>
                </a:cubicBezTo>
                <a:cubicBezTo>
                  <a:pt x="1048450" y="1027540"/>
                  <a:pt x="1045857" y="1020467"/>
                  <a:pt x="1045385" y="1013630"/>
                </a:cubicBezTo>
                <a:cubicBezTo>
                  <a:pt x="1043971" y="992411"/>
                  <a:pt x="1041849" y="971192"/>
                  <a:pt x="1041141" y="949973"/>
                </a:cubicBezTo>
                <a:cubicBezTo>
                  <a:pt x="1039963" y="920031"/>
                  <a:pt x="1040434" y="889853"/>
                  <a:pt x="1039255" y="859910"/>
                </a:cubicBezTo>
                <a:cubicBezTo>
                  <a:pt x="1037605" y="820066"/>
                  <a:pt x="1034304" y="780221"/>
                  <a:pt x="1033125" y="740141"/>
                </a:cubicBezTo>
                <a:cubicBezTo>
                  <a:pt x="1031711" y="694403"/>
                  <a:pt x="1032418" y="648664"/>
                  <a:pt x="1031239" y="602690"/>
                </a:cubicBezTo>
                <a:cubicBezTo>
                  <a:pt x="1029589" y="542334"/>
                  <a:pt x="1026524" y="481978"/>
                  <a:pt x="1024402" y="421858"/>
                </a:cubicBezTo>
                <a:cubicBezTo>
                  <a:pt x="1022752" y="374233"/>
                  <a:pt x="1024166" y="326372"/>
                  <a:pt x="1018744" y="278983"/>
                </a:cubicBezTo>
                <a:cubicBezTo>
                  <a:pt x="1013085" y="229708"/>
                  <a:pt x="1007663" y="180669"/>
                  <a:pt x="1006720" y="130923"/>
                </a:cubicBezTo>
                <a:cubicBezTo>
                  <a:pt x="1006484" y="116777"/>
                  <a:pt x="1002476" y="102631"/>
                  <a:pt x="1000118" y="86834"/>
                </a:cubicBezTo>
                <a:cubicBezTo>
                  <a:pt x="983379" y="88485"/>
                  <a:pt x="968761" y="89428"/>
                  <a:pt x="954380" y="91550"/>
                </a:cubicBezTo>
                <a:cubicBezTo>
                  <a:pt x="892609" y="100745"/>
                  <a:pt x="831310" y="111826"/>
                  <a:pt x="769303" y="119134"/>
                </a:cubicBezTo>
                <a:cubicBezTo>
                  <a:pt x="714370" y="125500"/>
                  <a:pt x="658965" y="127858"/>
                  <a:pt x="603560" y="131630"/>
                </a:cubicBezTo>
                <a:cubicBezTo>
                  <a:pt x="589650" y="132573"/>
                  <a:pt x="585171" y="138939"/>
                  <a:pt x="585171" y="152141"/>
                </a:cubicBezTo>
                <a:cubicBezTo>
                  <a:pt x="585171" y="201652"/>
                  <a:pt x="581634" y="250927"/>
                  <a:pt x="585878" y="300674"/>
                </a:cubicBezTo>
                <a:cubicBezTo>
                  <a:pt x="589886" y="347356"/>
                  <a:pt x="588943" y="394509"/>
                  <a:pt x="590829" y="441190"/>
                </a:cubicBezTo>
                <a:cubicBezTo>
                  <a:pt x="593894" y="518286"/>
                  <a:pt x="597195" y="595145"/>
                  <a:pt x="600495" y="672241"/>
                </a:cubicBezTo>
                <a:cubicBezTo>
                  <a:pt x="602381" y="716800"/>
                  <a:pt x="605446" y="761360"/>
                  <a:pt x="606389" y="805920"/>
                </a:cubicBezTo>
                <a:cubicBezTo>
                  <a:pt x="607333" y="853545"/>
                  <a:pt x="605211" y="901405"/>
                  <a:pt x="606625" y="949030"/>
                </a:cubicBezTo>
                <a:cubicBezTo>
                  <a:pt x="609926" y="1044515"/>
                  <a:pt x="614405" y="1140000"/>
                  <a:pt x="618885" y="1235485"/>
                </a:cubicBezTo>
                <a:cubicBezTo>
                  <a:pt x="622186" y="1301735"/>
                  <a:pt x="626430" y="1367986"/>
                  <a:pt x="630673" y="1434236"/>
                </a:cubicBezTo>
                <a:cubicBezTo>
                  <a:pt x="631145" y="1441780"/>
                  <a:pt x="633503" y="1449089"/>
                  <a:pt x="634681" y="1455926"/>
                </a:cubicBezTo>
                <a:cubicBezTo>
                  <a:pt x="648356" y="1458048"/>
                  <a:pt x="660380" y="1459698"/>
                  <a:pt x="672168" y="1461585"/>
                </a:cubicBezTo>
                <a:cubicBezTo>
                  <a:pt x="688200" y="1464178"/>
                  <a:pt x="701167" y="1452390"/>
                  <a:pt x="715549" y="1451682"/>
                </a:cubicBezTo>
                <a:cubicBezTo>
                  <a:pt x="739361" y="1450504"/>
                  <a:pt x="763174" y="1454040"/>
                  <a:pt x="787222" y="1455926"/>
                </a:cubicBezTo>
                <a:cubicBezTo>
                  <a:pt x="823765" y="1458755"/>
                  <a:pt x="859602" y="1471251"/>
                  <a:pt x="897324" y="1462056"/>
                </a:cubicBezTo>
                <a:cubicBezTo>
                  <a:pt x="911470" y="1458755"/>
                  <a:pt x="929860" y="1459227"/>
                  <a:pt x="942591" y="1465828"/>
                </a:cubicBezTo>
                <a:cubicBezTo>
                  <a:pt x="955323" y="1472194"/>
                  <a:pt x="966639" y="1471251"/>
                  <a:pt x="978899" y="1471015"/>
                </a:cubicBezTo>
                <a:cubicBezTo>
                  <a:pt x="997289" y="1470779"/>
                  <a:pt x="1016622" y="1466771"/>
                  <a:pt x="1033833" y="1471251"/>
                </a:cubicBezTo>
                <a:cubicBezTo>
                  <a:pt x="1049157" y="1475731"/>
                  <a:pt x="1056938" y="1468658"/>
                  <a:pt x="1063303" y="1464414"/>
                </a:cubicBezTo>
                <a:close/>
                <a:moveTo>
                  <a:pt x="1383002" y="1489405"/>
                </a:moveTo>
                <a:cubicBezTo>
                  <a:pt x="1415066" y="1492470"/>
                  <a:pt x="1443829" y="1496714"/>
                  <a:pt x="1472357" y="1497892"/>
                </a:cubicBezTo>
                <a:cubicBezTo>
                  <a:pt x="1510787" y="1499307"/>
                  <a:pt x="1549216" y="1497185"/>
                  <a:pt x="1587411" y="1499071"/>
                </a:cubicBezTo>
                <a:cubicBezTo>
                  <a:pt x="1622068" y="1500722"/>
                  <a:pt x="1656490" y="1507087"/>
                  <a:pt x="1691383" y="1508738"/>
                </a:cubicBezTo>
                <a:cubicBezTo>
                  <a:pt x="1722976" y="1510152"/>
                  <a:pt x="1755747" y="1512038"/>
                  <a:pt x="1786397" y="1505908"/>
                </a:cubicBezTo>
                <a:cubicBezTo>
                  <a:pt x="1816103" y="1500014"/>
                  <a:pt x="1845810" y="1500014"/>
                  <a:pt x="1875516" y="1497892"/>
                </a:cubicBezTo>
                <a:cubicBezTo>
                  <a:pt x="1894378" y="1496478"/>
                  <a:pt x="1899800" y="1492706"/>
                  <a:pt x="1899093" y="1472901"/>
                </a:cubicBezTo>
                <a:cubicBezTo>
                  <a:pt x="1898150" y="1442016"/>
                  <a:pt x="1895556" y="1410895"/>
                  <a:pt x="1893199" y="1380010"/>
                </a:cubicBezTo>
                <a:cubicBezTo>
                  <a:pt x="1887540" y="1301264"/>
                  <a:pt x="1880467" y="1222754"/>
                  <a:pt x="1876695" y="1144008"/>
                </a:cubicBezTo>
                <a:cubicBezTo>
                  <a:pt x="1875045" y="1109350"/>
                  <a:pt x="1879996" y="1074221"/>
                  <a:pt x="1882354" y="1039328"/>
                </a:cubicBezTo>
                <a:cubicBezTo>
                  <a:pt x="1884475" y="1007971"/>
                  <a:pt x="1875516" y="998541"/>
                  <a:pt x="1844867" y="1000427"/>
                </a:cubicBezTo>
                <a:cubicBezTo>
                  <a:pt x="1838265" y="1000898"/>
                  <a:pt x="1831664" y="1002784"/>
                  <a:pt x="1825062" y="1002077"/>
                </a:cubicBezTo>
                <a:cubicBezTo>
                  <a:pt x="1739715" y="994533"/>
                  <a:pt x="1655075" y="1001841"/>
                  <a:pt x="1570907" y="1015516"/>
                </a:cubicBezTo>
                <a:cubicBezTo>
                  <a:pt x="1515738" y="1024475"/>
                  <a:pt x="1460804" y="1031548"/>
                  <a:pt x="1404928" y="1033434"/>
                </a:cubicBezTo>
                <a:cubicBezTo>
                  <a:pt x="1379229" y="1034377"/>
                  <a:pt x="1371449" y="1042157"/>
                  <a:pt x="1372392" y="1067620"/>
                </a:cubicBezTo>
                <a:cubicBezTo>
                  <a:pt x="1373571" y="1099684"/>
                  <a:pt x="1377107" y="1131512"/>
                  <a:pt x="1377815" y="1163577"/>
                </a:cubicBezTo>
                <a:cubicBezTo>
                  <a:pt x="1378994" y="1214031"/>
                  <a:pt x="1378286" y="1264720"/>
                  <a:pt x="1378994" y="1315174"/>
                </a:cubicBezTo>
                <a:cubicBezTo>
                  <a:pt x="1380173" y="1372937"/>
                  <a:pt x="1381823" y="1430228"/>
                  <a:pt x="1383002" y="1489405"/>
                </a:cubicBezTo>
                <a:close/>
                <a:moveTo>
                  <a:pt x="2597902" y="1593378"/>
                </a:moveTo>
                <a:cubicBezTo>
                  <a:pt x="2583285" y="1576167"/>
                  <a:pt x="2568667" y="1576874"/>
                  <a:pt x="2551692" y="1587483"/>
                </a:cubicBezTo>
                <a:cubicBezTo>
                  <a:pt x="2549335" y="1588898"/>
                  <a:pt x="2546505" y="1591491"/>
                  <a:pt x="2544383" y="1591020"/>
                </a:cubicBezTo>
                <a:cubicBezTo>
                  <a:pt x="2518921" y="1585362"/>
                  <a:pt x="2496052" y="1589134"/>
                  <a:pt x="2470589" y="1597857"/>
                </a:cubicBezTo>
                <a:cubicBezTo>
                  <a:pt x="2441590" y="1607759"/>
                  <a:pt x="2408347" y="1603751"/>
                  <a:pt x="2376754" y="1606580"/>
                </a:cubicBezTo>
                <a:cubicBezTo>
                  <a:pt x="2360486" y="1607995"/>
                  <a:pt x="2342097" y="1606109"/>
                  <a:pt x="2328894" y="1613418"/>
                </a:cubicBezTo>
                <a:cubicBezTo>
                  <a:pt x="2308382" y="1624734"/>
                  <a:pt x="2286220" y="1623556"/>
                  <a:pt x="2266887" y="1622141"/>
                </a:cubicBezTo>
                <a:cubicBezTo>
                  <a:pt x="2228222" y="1619548"/>
                  <a:pt x="2192621" y="1634637"/>
                  <a:pt x="2154899" y="1634165"/>
                </a:cubicBezTo>
                <a:cubicBezTo>
                  <a:pt x="2153956" y="1634165"/>
                  <a:pt x="2153013" y="1637230"/>
                  <a:pt x="2151362" y="1639823"/>
                </a:cubicBezTo>
                <a:cubicBezTo>
                  <a:pt x="2156549" y="1656563"/>
                  <a:pt x="2170695" y="1659628"/>
                  <a:pt x="2185784" y="1659392"/>
                </a:cubicBezTo>
                <a:cubicBezTo>
                  <a:pt x="2227750" y="1658449"/>
                  <a:pt x="2269717" y="1657977"/>
                  <a:pt x="2311683" y="1655384"/>
                </a:cubicBezTo>
                <a:cubicBezTo>
                  <a:pt x="2352470" y="1652791"/>
                  <a:pt x="2393258" y="1648075"/>
                  <a:pt x="2433810" y="1643831"/>
                </a:cubicBezTo>
                <a:cubicBezTo>
                  <a:pt x="2452199" y="1641945"/>
                  <a:pt x="2470589" y="1638645"/>
                  <a:pt x="2488979" y="1636758"/>
                </a:cubicBezTo>
                <a:cubicBezTo>
                  <a:pt x="2532360" y="1632279"/>
                  <a:pt x="2575740" y="1628035"/>
                  <a:pt x="2619121" y="1623556"/>
                </a:cubicBezTo>
                <a:cubicBezTo>
                  <a:pt x="2621715" y="1623320"/>
                  <a:pt x="2623837" y="1620962"/>
                  <a:pt x="2632324" y="1616011"/>
                </a:cubicBezTo>
                <a:cubicBezTo>
                  <a:pt x="2617943" y="1607052"/>
                  <a:pt x="2605447" y="1602337"/>
                  <a:pt x="2597902" y="1593378"/>
                </a:cubicBezTo>
                <a:close/>
                <a:moveTo>
                  <a:pt x="1795827" y="1660335"/>
                </a:moveTo>
                <a:cubicBezTo>
                  <a:pt x="1791112" y="1657742"/>
                  <a:pt x="1786397" y="1653969"/>
                  <a:pt x="1781210" y="1652791"/>
                </a:cubicBezTo>
                <a:cubicBezTo>
                  <a:pt x="1760463" y="1648782"/>
                  <a:pt x="1739479" y="1646425"/>
                  <a:pt x="1718732" y="1641945"/>
                </a:cubicBezTo>
                <a:cubicBezTo>
                  <a:pt x="1693034" y="1636287"/>
                  <a:pt x="1668278" y="1629686"/>
                  <a:pt x="1641401" y="1637937"/>
                </a:cubicBezTo>
                <a:cubicBezTo>
                  <a:pt x="1629848" y="1641474"/>
                  <a:pt x="1616174" y="1638645"/>
                  <a:pt x="1603443" y="1638409"/>
                </a:cubicBezTo>
                <a:cubicBezTo>
                  <a:pt x="1588825" y="1638173"/>
                  <a:pt x="1573500" y="1634637"/>
                  <a:pt x="1559826" y="1637701"/>
                </a:cubicBezTo>
                <a:cubicBezTo>
                  <a:pt x="1541672" y="1641710"/>
                  <a:pt x="1523990" y="1641002"/>
                  <a:pt x="1505836" y="1642181"/>
                </a:cubicBezTo>
                <a:cubicBezTo>
                  <a:pt x="1471414" y="1644539"/>
                  <a:pt x="1436756" y="1647604"/>
                  <a:pt x="1402570" y="1651612"/>
                </a:cubicBezTo>
                <a:cubicBezTo>
                  <a:pt x="1382294" y="1654205"/>
                  <a:pt x="1361311" y="1656563"/>
                  <a:pt x="1344100" y="1671180"/>
                </a:cubicBezTo>
                <a:cubicBezTo>
                  <a:pt x="1386067" y="1674717"/>
                  <a:pt x="1427797" y="1677546"/>
                  <a:pt x="1469292" y="1676367"/>
                </a:cubicBezTo>
                <a:cubicBezTo>
                  <a:pt x="1505600" y="1675188"/>
                  <a:pt x="1541908" y="1664815"/>
                  <a:pt x="1578451" y="1675660"/>
                </a:cubicBezTo>
                <a:cubicBezTo>
                  <a:pt x="1584581" y="1677546"/>
                  <a:pt x="1591890" y="1675424"/>
                  <a:pt x="1598727" y="1675424"/>
                </a:cubicBezTo>
                <a:cubicBezTo>
                  <a:pt x="1610280" y="1675188"/>
                  <a:pt x="1621832" y="1674717"/>
                  <a:pt x="1633621" y="1674953"/>
                </a:cubicBezTo>
                <a:cubicBezTo>
                  <a:pt x="1662620" y="1675424"/>
                  <a:pt x="1691383" y="1679432"/>
                  <a:pt x="1720382" y="1672831"/>
                </a:cubicBezTo>
                <a:cubicBezTo>
                  <a:pt x="1726984" y="1671416"/>
                  <a:pt x="1735236" y="1670237"/>
                  <a:pt x="1740658" y="1673302"/>
                </a:cubicBezTo>
                <a:cubicBezTo>
                  <a:pt x="1761406" y="1684619"/>
                  <a:pt x="1777673" y="1671887"/>
                  <a:pt x="1795356" y="1666936"/>
                </a:cubicBezTo>
                <a:cubicBezTo>
                  <a:pt x="1795356" y="1664579"/>
                  <a:pt x="1795592" y="1662457"/>
                  <a:pt x="1795827" y="1660335"/>
                </a:cubicBezTo>
                <a:close/>
                <a:moveTo>
                  <a:pt x="895910" y="1617897"/>
                </a:moveTo>
                <a:cubicBezTo>
                  <a:pt x="886008" y="1619548"/>
                  <a:pt x="875162" y="1617426"/>
                  <a:pt x="864789" y="1615775"/>
                </a:cubicBezTo>
                <a:cubicBezTo>
                  <a:pt x="856301" y="1614361"/>
                  <a:pt x="848049" y="1611532"/>
                  <a:pt x="840033" y="1608467"/>
                </a:cubicBezTo>
                <a:cubicBezTo>
                  <a:pt x="821408" y="1601865"/>
                  <a:pt x="804197" y="1612003"/>
                  <a:pt x="786043" y="1611767"/>
                </a:cubicBezTo>
                <a:cubicBezTo>
                  <a:pt x="752328" y="1611532"/>
                  <a:pt x="718378" y="1603751"/>
                  <a:pt x="685607" y="1618133"/>
                </a:cubicBezTo>
                <a:cubicBezTo>
                  <a:pt x="682070" y="1619783"/>
                  <a:pt x="676648" y="1616011"/>
                  <a:pt x="671932" y="1615775"/>
                </a:cubicBezTo>
                <a:cubicBezTo>
                  <a:pt x="662973" y="1615540"/>
                  <a:pt x="654250" y="1616247"/>
                  <a:pt x="644583" y="1616718"/>
                </a:cubicBezTo>
                <a:cubicBezTo>
                  <a:pt x="651421" y="1639352"/>
                  <a:pt x="658729" y="1645010"/>
                  <a:pt x="678298" y="1643831"/>
                </a:cubicBezTo>
                <a:cubicBezTo>
                  <a:pt x="716021" y="1641710"/>
                  <a:pt x="753507" y="1638880"/>
                  <a:pt x="791230" y="1636758"/>
                </a:cubicBezTo>
                <a:cubicBezTo>
                  <a:pt x="799010" y="1636287"/>
                  <a:pt x="807026" y="1636051"/>
                  <a:pt x="814571" y="1636994"/>
                </a:cubicBezTo>
                <a:cubicBezTo>
                  <a:pt x="839562" y="1640059"/>
                  <a:pt x="864553" y="1643831"/>
                  <a:pt x="889780" y="1646896"/>
                </a:cubicBezTo>
                <a:cubicBezTo>
                  <a:pt x="928445" y="1651612"/>
                  <a:pt x="966639" y="1649490"/>
                  <a:pt x="1003419" y="1633694"/>
                </a:cubicBezTo>
                <a:cubicBezTo>
                  <a:pt x="968054" y="1624263"/>
                  <a:pt x="933868" y="1611296"/>
                  <a:pt x="895910" y="16178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4723416" y="-273119"/>
            <a:ext cx="1078184" cy="1574264"/>
          </a:xfrm>
          <a:custGeom>
            <a:rect b="b" l="l" r="r" t="t"/>
            <a:pathLst>
              <a:path extrusionOk="0" h="3148528" w="2156367">
                <a:moveTo>
                  <a:pt x="2073060" y="2688969"/>
                </a:moveTo>
                <a:cubicBezTo>
                  <a:pt x="2071020" y="2799147"/>
                  <a:pt x="2071020" y="2799147"/>
                  <a:pt x="2015930" y="2829752"/>
                </a:cubicBezTo>
                <a:cubicBezTo>
                  <a:pt x="2014910" y="2833323"/>
                  <a:pt x="2012870" y="2837404"/>
                  <a:pt x="2012870" y="2840974"/>
                </a:cubicBezTo>
                <a:cubicBezTo>
                  <a:pt x="2022561" y="2914427"/>
                  <a:pt x="2018481" y="2923098"/>
                  <a:pt x="1953700" y="2933810"/>
                </a:cubicBezTo>
                <a:cubicBezTo>
                  <a:pt x="1835870" y="2953193"/>
                  <a:pt x="1718040" y="2971046"/>
                  <a:pt x="1599700" y="2986349"/>
                </a:cubicBezTo>
                <a:cubicBezTo>
                  <a:pt x="1490541" y="3000121"/>
                  <a:pt x="1380872" y="3007773"/>
                  <a:pt x="1271714" y="3022055"/>
                </a:cubicBezTo>
                <a:cubicBezTo>
                  <a:pt x="1153884" y="3037868"/>
                  <a:pt x="1036054" y="3059801"/>
                  <a:pt x="918224" y="3076634"/>
                </a:cubicBezTo>
                <a:cubicBezTo>
                  <a:pt x="801924" y="3093467"/>
                  <a:pt x="685624" y="3107750"/>
                  <a:pt x="569325" y="3122542"/>
                </a:cubicBezTo>
                <a:cubicBezTo>
                  <a:pt x="506584" y="3130703"/>
                  <a:pt x="444353" y="3140395"/>
                  <a:pt x="381613" y="3147026"/>
                </a:cubicBezTo>
                <a:cubicBezTo>
                  <a:pt x="299489" y="3155188"/>
                  <a:pt x="276535" y="3131724"/>
                  <a:pt x="267864" y="3036337"/>
                </a:cubicBezTo>
                <a:cubicBezTo>
                  <a:pt x="259192" y="2941971"/>
                  <a:pt x="251541" y="2847095"/>
                  <a:pt x="243379" y="2747629"/>
                </a:cubicBezTo>
                <a:cubicBezTo>
                  <a:pt x="235218" y="2741508"/>
                  <a:pt x="222466" y="2733856"/>
                  <a:pt x="211754" y="2723654"/>
                </a:cubicBezTo>
                <a:cubicBezTo>
                  <a:pt x="147483" y="2662444"/>
                  <a:pt x="142382" y="2563997"/>
                  <a:pt x="205633" y="2501767"/>
                </a:cubicBezTo>
                <a:cubicBezTo>
                  <a:pt x="238279" y="2469631"/>
                  <a:pt x="243889" y="2435966"/>
                  <a:pt x="239809" y="2393118"/>
                </a:cubicBezTo>
                <a:cubicBezTo>
                  <a:pt x="234198" y="2333438"/>
                  <a:pt x="230117" y="2273758"/>
                  <a:pt x="225016" y="2210507"/>
                </a:cubicBezTo>
                <a:cubicBezTo>
                  <a:pt x="207163" y="2206937"/>
                  <a:pt x="191351" y="2204386"/>
                  <a:pt x="176048" y="2199796"/>
                </a:cubicBezTo>
                <a:cubicBezTo>
                  <a:pt x="130650" y="2186023"/>
                  <a:pt x="90353" y="2162559"/>
                  <a:pt x="76071" y="2105940"/>
                </a:cubicBezTo>
                <a:cubicBezTo>
                  <a:pt x="62809" y="2052891"/>
                  <a:pt x="81172" y="2007493"/>
                  <a:pt x="113307" y="1970767"/>
                </a:cubicBezTo>
                <a:cubicBezTo>
                  <a:pt x="135751" y="1944752"/>
                  <a:pt x="162276" y="1923839"/>
                  <a:pt x="188800" y="1899354"/>
                </a:cubicBezTo>
                <a:cubicBezTo>
                  <a:pt x="182169" y="1817741"/>
                  <a:pt x="174518" y="1732046"/>
                  <a:pt x="168397" y="1646862"/>
                </a:cubicBezTo>
                <a:cubicBezTo>
                  <a:pt x="166356" y="1621357"/>
                  <a:pt x="154624" y="1607075"/>
                  <a:pt x="136771" y="1593303"/>
                </a:cubicBezTo>
                <a:cubicBezTo>
                  <a:pt x="58728" y="1531072"/>
                  <a:pt x="54137" y="1448948"/>
                  <a:pt x="127080" y="1378556"/>
                </a:cubicBezTo>
                <a:cubicBezTo>
                  <a:pt x="146973" y="1359683"/>
                  <a:pt x="153604" y="1342340"/>
                  <a:pt x="150544" y="1315815"/>
                </a:cubicBezTo>
                <a:cubicBezTo>
                  <a:pt x="145443" y="1268887"/>
                  <a:pt x="141362" y="1221449"/>
                  <a:pt x="136771" y="1174521"/>
                </a:cubicBezTo>
                <a:cubicBezTo>
                  <a:pt x="133711" y="1143406"/>
                  <a:pt x="120959" y="1123513"/>
                  <a:pt x="93414" y="1111271"/>
                </a:cubicBezTo>
                <a:cubicBezTo>
                  <a:pt x="48526" y="1091377"/>
                  <a:pt x="23532" y="1047510"/>
                  <a:pt x="7209" y="997011"/>
                </a:cubicBezTo>
                <a:cubicBezTo>
                  <a:pt x="-5033" y="959265"/>
                  <a:pt x="-2992" y="923559"/>
                  <a:pt x="23532" y="893464"/>
                </a:cubicBezTo>
                <a:cubicBezTo>
                  <a:pt x="37815" y="877651"/>
                  <a:pt x="48016" y="855717"/>
                  <a:pt x="64339" y="844495"/>
                </a:cubicBezTo>
                <a:cubicBezTo>
                  <a:pt x="106676" y="815931"/>
                  <a:pt x="127080" y="778184"/>
                  <a:pt x="112797" y="720034"/>
                </a:cubicBezTo>
                <a:cubicBezTo>
                  <a:pt x="44956" y="671066"/>
                  <a:pt x="-9624" y="552216"/>
                  <a:pt x="73010" y="447648"/>
                </a:cubicBezTo>
                <a:cubicBezTo>
                  <a:pt x="94434" y="420613"/>
                  <a:pt x="98005" y="387968"/>
                  <a:pt x="96985" y="354812"/>
                </a:cubicBezTo>
                <a:cubicBezTo>
                  <a:pt x="95964" y="319616"/>
                  <a:pt x="108717" y="300743"/>
                  <a:pt x="133201" y="279319"/>
                </a:cubicBezTo>
                <a:cubicBezTo>
                  <a:pt x="188800" y="231371"/>
                  <a:pt x="240319" y="176792"/>
                  <a:pt x="291838" y="122213"/>
                </a:cubicBezTo>
                <a:cubicBezTo>
                  <a:pt x="314792" y="97729"/>
                  <a:pt x="325503" y="94158"/>
                  <a:pt x="352538" y="113541"/>
                </a:cubicBezTo>
                <a:cubicBezTo>
                  <a:pt x="363760" y="121193"/>
                  <a:pt x="377532" y="131394"/>
                  <a:pt x="389264" y="130374"/>
                </a:cubicBezTo>
                <a:cubicBezTo>
                  <a:pt x="513215" y="119662"/>
                  <a:pt x="637676" y="107930"/>
                  <a:pt x="761627" y="95178"/>
                </a:cubicBezTo>
                <a:cubicBezTo>
                  <a:pt x="882008" y="82936"/>
                  <a:pt x="1002388" y="67634"/>
                  <a:pt x="1122769" y="56412"/>
                </a:cubicBezTo>
                <a:cubicBezTo>
                  <a:pt x="1221215" y="47230"/>
                  <a:pt x="1320172" y="38559"/>
                  <a:pt x="1419129" y="34988"/>
                </a:cubicBezTo>
                <a:cubicBezTo>
                  <a:pt x="1574195" y="29377"/>
                  <a:pt x="1728751" y="25806"/>
                  <a:pt x="1882798" y="5403"/>
                </a:cubicBezTo>
                <a:cubicBezTo>
                  <a:pt x="1916463" y="812"/>
                  <a:pt x="1951149" y="-718"/>
                  <a:pt x="1985325" y="302"/>
                </a:cubicBezTo>
                <a:cubicBezTo>
                  <a:pt x="2035824" y="1322"/>
                  <a:pt x="2057757" y="20195"/>
                  <a:pt x="2067959" y="78855"/>
                </a:cubicBezTo>
                <a:cubicBezTo>
                  <a:pt x="2078671" y="139556"/>
                  <a:pt x="2085302" y="201276"/>
                  <a:pt x="2089383" y="262997"/>
                </a:cubicBezTo>
                <a:cubicBezTo>
                  <a:pt x="2094993" y="343590"/>
                  <a:pt x="2095504" y="424184"/>
                  <a:pt x="2100094" y="504778"/>
                </a:cubicBezTo>
                <a:cubicBezTo>
                  <a:pt x="2102135" y="537933"/>
                  <a:pt x="2110296" y="570069"/>
                  <a:pt x="2111826" y="603224"/>
                </a:cubicBezTo>
                <a:cubicBezTo>
                  <a:pt x="2123048" y="811850"/>
                  <a:pt x="2134270" y="1020985"/>
                  <a:pt x="2142942" y="1229611"/>
                </a:cubicBezTo>
                <a:cubicBezTo>
                  <a:pt x="2149063" y="1380596"/>
                  <a:pt x="2151613" y="1531582"/>
                  <a:pt x="2154164" y="1682568"/>
                </a:cubicBezTo>
                <a:cubicBezTo>
                  <a:pt x="2155694" y="1798357"/>
                  <a:pt x="2158244" y="1914657"/>
                  <a:pt x="2154164" y="2030447"/>
                </a:cubicBezTo>
                <a:cubicBezTo>
                  <a:pt x="2148043" y="2216628"/>
                  <a:pt x="2137841" y="2402810"/>
                  <a:pt x="2129169" y="2588482"/>
                </a:cubicBezTo>
                <a:cubicBezTo>
                  <a:pt x="2128659" y="2594602"/>
                  <a:pt x="2128659" y="2600724"/>
                  <a:pt x="2128659" y="2606845"/>
                </a:cubicBezTo>
                <a:cubicBezTo>
                  <a:pt x="2129169" y="2659383"/>
                  <a:pt x="2129169" y="2659383"/>
                  <a:pt x="2089383" y="2679787"/>
                </a:cubicBezTo>
                <a:cubicBezTo>
                  <a:pt x="2084792" y="2681317"/>
                  <a:pt x="2080201" y="2684378"/>
                  <a:pt x="2073060" y="2688969"/>
                </a:cubicBezTo>
                <a:close/>
                <a:moveTo>
                  <a:pt x="433642" y="1420893"/>
                </a:moveTo>
                <a:cubicBezTo>
                  <a:pt x="430581" y="1428035"/>
                  <a:pt x="427011" y="1431605"/>
                  <a:pt x="427521" y="1435176"/>
                </a:cubicBezTo>
                <a:cubicBezTo>
                  <a:pt x="437212" y="1579530"/>
                  <a:pt x="446394" y="1724395"/>
                  <a:pt x="457616" y="1868749"/>
                </a:cubicBezTo>
                <a:cubicBezTo>
                  <a:pt x="458636" y="1882522"/>
                  <a:pt x="469348" y="1898844"/>
                  <a:pt x="479549" y="1907006"/>
                </a:cubicBezTo>
                <a:cubicBezTo>
                  <a:pt x="495362" y="1919758"/>
                  <a:pt x="516276" y="1924859"/>
                  <a:pt x="532598" y="1937101"/>
                </a:cubicBezTo>
                <a:cubicBezTo>
                  <a:pt x="550452" y="1950363"/>
                  <a:pt x="569325" y="1965156"/>
                  <a:pt x="581057" y="1984539"/>
                </a:cubicBezTo>
                <a:cubicBezTo>
                  <a:pt x="588198" y="1996271"/>
                  <a:pt x="583097" y="2018715"/>
                  <a:pt x="583097" y="2036058"/>
                </a:cubicBezTo>
                <a:cubicBezTo>
                  <a:pt x="569835" y="2036058"/>
                  <a:pt x="554532" y="2040138"/>
                  <a:pt x="543310" y="2034527"/>
                </a:cubicBezTo>
                <a:cubicBezTo>
                  <a:pt x="518826" y="2022795"/>
                  <a:pt x="497913" y="2000862"/>
                  <a:pt x="462207" y="2006983"/>
                </a:cubicBezTo>
                <a:cubicBezTo>
                  <a:pt x="469348" y="2159499"/>
                  <a:pt x="476999" y="2311504"/>
                  <a:pt x="484140" y="2463510"/>
                </a:cubicBezTo>
                <a:cubicBezTo>
                  <a:pt x="504034" y="2470141"/>
                  <a:pt x="518316" y="2472692"/>
                  <a:pt x="531068" y="2479323"/>
                </a:cubicBezTo>
                <a:cubicBezTo>
                  <a:pt x="562184" y="2495646"/>
                  <a:pt x="593299" y="2512479"/>
                  <a:pt x="622374" y="2532372"/>
                </a:cubicBezTo>
                <a:cubicBezTo>
                  <a:pt x="641247" y="2545124"/>
                  <a:pt x="647878" y="2568078"/>
                  <a:pt x="637676" y="2592052"/>
                </a:cubicBezTo>
                <a:cubicBezTo>
                  <a:pt x="627985" y="2614496"/>
                  <a:pt x="611152" y="2607355"/>
                  <a:pt x="595339" y="2602254"/>
                </a:cubicBezTo>
                <a:cubicBezTo>
                  <a:pt x="562694" y="2592052"/>
                  <a:pt x="530048" y="2582360"/>
                  <a:pt x="494342" y="2571649"/>
                </a:cubicBezTo>
                <a:cubicBezTo>
                  <a:pt x="490771" y="2668565"/>
                  <a:pt x="493832" y="2759870"/>
                  <a:pt x="507094" y="2849646"/>
                </a:cubicBezTo>
                <a:cubicBezTo>
                  <a:pt x="598910" y="2856277"/>
                  <a:pt x="2032253" y="2616026"/>
                  <a:pt x="2082241" y="2584401"/>
                </a:cubicBezTo>
                <a:cubicBezTo>
                  <a:pt x="2082241" y="2575219"/>
                  <a:pt x="2082751" y="2564507"/>
                  <a:pt x="2082241" y="2554306"/>
                </a:cubicBezTo>
                <a:cubicBezTo>
                  <a:pt x="2077140" y="2417603"/>
                  <a:pt x="2068469" y="2280899"/>
                  <a:pt x="2066939" y="2144196"/>
                </a:cubicBezTo>
                <a:cubicBezTo>
                  <a:pt x="2065409" y="1993210"/>
                  <a:pt x="2071020" y="1841715"/>
                  <a:pt x="2071020" y="1690219"/>
                </a:cubicBezTo>
                <a:cubicBezTo>
                  <a:pt x="2071020" y="1524441"/>
                  <a:pt x="2069999" y="1358663"/>
                  <a:pt x="2064898" y="1193395"/>
                </a:cubicBezTo>
                <a:cubicBezTo>
                  <a:pt x="2059798" y="1025576"/>
                  <a:pt x="2050616" y="858268"/>
                  <a:pt x="2040414" y="690449"/>
                </a:cubicBezTo>
                <a:cubicBezTo>
                  <a:pt x="2030723" y="535383"/>
                  <a:pt x="2017971" y="380827"/>
                  <a:pt x="2005218" y="226270"/>
                </a:cubicBezTo>
                <a:cubicBezTo>
                  <a:pt x="2001648" y="183423"/>
                  <a:pt x="1993486" y="141086"/>
                  <a:pt x="1987875" y="99769"/>
                </a:cubicBezTo>
                <a:cubicBezTo>
                  <a:pt x="1979204" y="97729"/>
                  <a:pt x="1973593" y="95688"/>
                  <a:pt x="1968492" y="95688"/>
                </a:cubicBezTo>
                <a:cubicBezTo>
                  <a:pt x="1824648" y="104870"/>
                  <a:pt x="1680803" y="114051"/>
                  <a:pt x="1536959" y="123743"/>
                </a:cubicBezTo>
                <a:cubicBezTo>
                  <a:pt x="1427800" y="131394"/>
                  <a:pt x="1319152" y="137005"/>
                  <a:pt x="1210503" y="148227"/>
                </a:cubicBezTo>
                <a:cubicBezTo>
                  <a:pt x="1106446" y="159449"/>
                  <a:pt x="1003408" y="178322"/>
                  <a:pt x="899351" y="191074"/>
                </a:cubicBezTo>
                <a:cubicBezTo>
                  <a:pt x="804475" y="202806"/>
                  <a:pt x="708578" y="210458"/>
                  <a:pt x="613192" y="219129"/>
                </a:cubicBezTo>
                <a:cubicBezTo>
                  <a:pt x="534639" y="226270"/>
                  <a:pt x="455575" y="232902"/>
                  <a:pt x="371921" y="240043"/>
                </a:cubicBezTo>
                <a:cubicBezTo>
                  <a:pt x="369881" y="271158"/>
                  <a:pt x="367330" y="305844"/>
                  <a:pt x="365290" y="337469"/>
                </a:cubicBezTo>
                <a:cubicBezTo>
                  <a:pt x="492812" y="432345"/>
                  <a:pt x="492812" y="432345"/>
                  <a:pt x="465777" y="492026"/>
                </a:cubicBezTo>
                <a:cubicBezTo>
                  <a:pt x="433642" y="479273"/>
                  <a:pt x="401506" y="466521"/>
                  <a:pt x="364270" y="452239"/>
                </a:cubicBezTo>
                <a:cubicBezTo>
                  <a:pt x="368861" y="555276"/>
                  <a:pt x="374982" y="647602"/>
                  <a:pt x="376512" y="739928"/>
                </a:cubicBezTo>
                <a:cubicBezTo>
                  <a:pt x="377022" y="779714"/>
                  <a:pt x="388244" y="803688"/>
                  <a:pt x="419869" y="822562"/>
                </a:cubicBezTo>
                <a:cubicBezTo>
                  <a:pt x="447924" y="839395"/>
                  <a:pt x="472408" y="865409"/>
                  <a:pt x="495872" y="889893"/>
                </a:cubicBezTo>
                <a:cubicBezTo>
                  <a:pt x="510155" y="904686"/>
                  <a:pt x="514235" y="928150"/>
                  <a:pt x="500463" y="946003"/>
                </a:cubicBezTo>
                <a:cubicBezTo>
                  <a:pt x="485671" y="964876"/>
                  <a:pt x="471898" y="947533"/>
                  <a:pt x="458126" y="937841"/>
                </a:cubicBezTo>
                <a:cubicBezTo>
                  <a:pt x="437722" y="923559"/>
                  <a:pt x="420379" y="897544"/>
                  <a:pt x="388754" y="909787"/>
                </a:cubicBezTo>
                <a:cubicBezTo>
                  <a:pt x="388754" y="931210"/>
                  <a:pt x="387224" y="951614"/>
                  <a:pt x="388754" y="972017"/>
                </a:cubicBezTo>
                <a:cubicBezTo>
                  <a:pt x="394875" y="1056181"/>
                  <a:pt x="405077" y="1140346"/>
                  <a:pt x="408137" y="1224510"/>
                </a:cubicBezTo>
                <a:cubicBezTo>
                  <a:pt x="410178" y="1286230"/>
                  <a:pt x="413238" y="1341320"/>
                  <a:pt x="479039" y="1355602"/>
                </a:cubicBezTo>
                <a:cubicBezTo>
                  <a:pt x="487201" y="1357132"/>
                  <a:pt x="494342" y="1366314"/>
                  <a:pt x="500973" y="1372945"/>
                </a:cubicBezTo>
                <a:cubicBezTo>
                  <a:pt x="519846" y="1391308"/>
                  <a:pt x="524947" y="1412732"/>
                  <a:pt x="508114" y="1441807"/>
                </a:cubicBezTo>
                <a:cubicBezTo>
                  <a:pt x="483630" y="1434666"/>
                  <a:pt x="458126" y="1427524"/>
                  <a:pt x="433642" y="1420893"/>
                </a:cubicBezTo>
                <a:close/>
                <a:moveTo>
                  <a:pt x="245420" y="1424974"/>
                </a:moveTo>
                <a:cubicBezTo>
                  <a:pt x="254091" y="1584631"/>
                  <a:pt x="262763" y="1734086"/>
                  <a:pt x="270924" y="1882522"/>
                </a:cubicBezTo>
                <a:cubicBezTo>
                  <a:pt x="292348" y="1880991"/>
                  <a:pt x="308670" y="1881501"/>
                  <a:pt x="324993" y="1878951"/>
                </a:cubicBezTo>
                <a:cubicBezTo>
                  <a:pt x="340296" y="1876401"/>
                  <a:pt x="355598" y="1871300"/>
                  <a:pt x="374982" y="1866199"/>
                </a:cubicBezTo>
                <a:cubicBezTo>
                  <a:pt x="364270" y="1714703"/>
                  <a:pt x="353558" y="1567798"/>
                  <a:pt x="342336" y="1414772"/>
                </a:cubicBezTo>
                <a:cubicBezTo>
                  <a:pt x="306630" y="1418343"/>
                  <a:pt x="278575" y="1421403"/>
                  <a:pt x="245420" y="1424974"/>
                </a:cubicBezTo>
                <a:close/>
                <a:moveTo>
                  <a:pt x="329074" y="1306634"/>
                </a:moveTo>
                <a:cubicBezTo>
                  <a:pt x="316832" y="1162789"/>
                  <a:pt x="304590" y="1023536"/>
                  <a:pt x="292858" y="887343"/>
                </a:cubicBezTo>
                <a:cubicBezTo>
                  <a:pt x="260722" y="887343"/>
                  <a:pt x="236748" y="887343"/>
                  <a:pt x="209714" y="887343"/>
                </a:cubicBezTo>
                <a:cubicBezTo>
                  <a:pt x="223996" y="1033737"/>
                  <a:pt x="216345" y="1176052"/>
                  <a:pt x="239299" y="1318366"/>
                </a:cubicBezTo>
                <a:cubicBezTo>
                  <a:pt x="271944" y="1313775"/>
                  <a:pt x="298469" y="1310715"/>
                  <a:pt x="329074" y="1306634"/>
                </a:cubicBezTo>
                <a:close/>
                <a:moveTo>
                  <a:pt x="290817" y="1991680"/>
                </a:moveTo>
                <a:cubicBezTo>
                  <a:pt x="307140" y="2144196"/>
                  <a:pt x="322443" y="2288551"/>
                  <a:pt x="337745" y="2437496"/>
                </a:cubicBezTo>
                <a:cubicBezTo>
                  <a:pt x="359169" y="2435456"/>
                  <a:pt x="378042" y="2433925"/>
                  <a:pt x="399466" y="2431885"/>
                </a:cubicBezTo>
                <a:cubicBezTo>
                  <a:pt x="389774" y="2282430"/>
                  <a:pt x="380593" y="2139095"/>
                  <a:pt x="371411" y="1992190"/>
                </a:cubicBezTo>
                <a:cubicBezTo>
                  <a:pt x="346417" y="1991680"/>
                  <a:pt x="322443" y="1991680"/>
                  <a:pt x="290817" y="1991680"/>
                </a:cubicBezTo>
                <a:close/>
                <a:moveTo>
                  <a:pt x="340296" y="2546144"/>
                </a:moveTo>
                <a:cubicBezTo>
                  <a:pt x="328564" y="2608885"/>
                  <a:pt x="338766" y="2915957"/>
                  <a:pt x="353048" y="2959315"/>
                </a:cubicBezTo>
                <a:cubicBezTo>
                  <a:pt x="377022" y="2934320"/>
                  <a:pt x="402016" y="2910346"/>
                  <a:pt x="423950" y="2883821"/>
                </a:cubicBezTo>
                <a:cubicBezTo>
                  <a:pt x="431091" y="2875150"/>
                  <a:pt x="436192" y="2857807"/>
                  <a:pt x="434662" y="2845565"/>
                </a:cubicBezTo>
                <a:cubicBezTo>
                  <a:pt x="425990" y="2749669"/>
                  <a:pt x="415279" y="2653773"/>
                  <a:pt x="404567" y="2551245"/>
                </a:cubicBezTo>
                <a:cubicBezTo>
                  <a:pt x="383653" y="2549715"/>
                  <a:pt x="361719" y="2547675"/>
                  <a:pt x="340296" y="2546144"/>
                </a:cubicBezTo>
                <a:close/>
                <a:moveTo>
                  <a:pt x="286227" y="776654"/>
                </a:moveTo>
                <a:cubicBezTo>
                  <a:pt x="281126" y="665965"/>
                  <a:pt x="276535" y="563948"/>
                  <a:pt x="271434" y="455809"/>
                </a:cubicBezTo>
                <a:cubicBezTo>
                  <a:pt x="255111" y="460400"/>
                  <a:pt x="240319" y="465501"/>
                  <a:pt x="225016" y="468051"/>
                </a:cubicBezTo>
                <a:cubicBezTo>
                  <a:pt x="196962" y="472642"/>
                  <a:pt x="189820" y="494066"/>
                  <a:pt x="191351" y="521611"/>
                </a:cubicBezTo>
                <a:cubicBezTo>
                  <a:pt x="195431" y="593533"/>
                  <a:pt x="200532" y="665455"/>
                  <a:pt x="205633" y="737377"/>
                </a:cubicBezTo>
                <a:cubicBezTo>
                  <a:pt x="207163" y="760841"/>
                  <a:pt x="216855" y="776654"/>
                  <a:pt x="239299" y="776654"/>
                </a:cubicBezTo>
                <a:cubicBezTo>
                  <a:pt x="253581" y="776654"/>
                  <a:pt x="267353" y="776654"/>
                  <a:pt x="286227" y="776654"/>
                </a:cubicBezTo>
                <a:close/>
                <a:moveTo>
                  <a:pt x="1725181" y="2769562"/>
                </a:moveTo>
                <a:cubicBezTo>
                  <a:pt x="1823117" y="2777214"/>
                  <a:pt x="1920034" y="2762931"/>
                  <a:pt x="2015420" y="2731816"/>
                </a:cubicBezTo>
                <a:cubicBezTo>
                  <a:pt x="2023581" y="2729265"/>
                  <a:pt x="2029702" y="2718043"/>
                  <a:pt x="2046535" y="2701211"/>
                </a:cubicBezTo>
                <a:cubicBezTo>
                  <a:pt x="1928705" y="2709882"/>
                  <a:pt x="1829748" y="2753239"/>
                  <a:pt x="1725181" y="2769562"/>
                </a:cubicBezTo>
                <a:close/>
                <a:moveTo>
                  <a:pt x="374472" y="3047559"/>
                </a:moveTo>
                <a:cubicBezTo>
                  <a:pt x="405587" y="3045009"/>
                  <a:pt x="425990" y="3042969"/>
                  <a:pt x="446394" y="3041438"/>
                </a:cubicBezTo>
                <a:cubicBezTo>
                  <a:pt x="443843" y="2977168"/>
                  <a:pt x="443843" y="2977168"/>
                  <a:pt x="495362" y="2972577"/>
                </a:cubicBezTo>
                <a:cubicBezTo>
                  <a:pt x="507604" y="2971556"/>
                  <a:pt x="520356" y="2972067"/>
                  <a:pt x="533109" y="2970026"/>
                </a:cubicBezTo>
                <a:cubicBezTo>
                  <a:pt x="563714" y="2964415"/>
                  <a:pt x="594319" y="2958294"/>
                  <a:pt x="625434" y="2952173"/>
                </a:cubicBezTo>
                <a:cubicBezTo>
                  <a:pt x="624924" y="2947582"/>
                  <a:pt x="624414" y="2942992"/>
                  <a:pt x="623394" y="2938401"/>
                </a:cubicBezTo>
                <a:cubicBezTo>
                  <a:pt x="586668" y="2942481"/>
                  <a:pt x="549941" y="2950643"/>
                  <a:pt x="513725" y="2949623"/>
                </a:cubicBezTo>
                <a:cubicBezTo>
                  <a:pt x="451495" y="2947582"/>
                  <a:pt x="418339" y="2993490"/>
                  <a:pt x="374472" y="3047559"/>
                </a:cubicBezTo>
                <a:close/>
                <a:moveTo>
                  <a:pt x="1410457" y="2913407"/>
                </a:moveTo>
                <a:cubicBezTo>
                  <a:pt x="1511455" y="2899634"/>
                  <a:pt x="1612452" y="2885352"/>
                  <a:pt x="1712939" y="2871580"/>
                </a:cubicBezTo>
                <a:cubicBezTo>
                  <a:pt x="1608371" y="2851686"/>
                  <a:pt x="1508394" y="2879741"/>
                  <a:pt x="1410457" y="2913407"/>
                </a:cubicBezTo>
                <a:close/>
                <a:moveTo>
                  <a:pt x="117898" y="907746"/>
                </a:moveTo>
                <a:cubicBezTo>
                  <a:pt x="70460" y="935291"/>
                  <a:pt x="57708" y="948043"/>
                  <a:pt x="63319" y="972527"/>
                </a:cubicBezTo>
                <a:cubicBezTo>
                  <a:pt x="71480" y="1008233"/>
                  <a:pt x="90864" y="1035778"/>
                  <a:pt x="126570" y="1056181"/>
                </a:cubicBezTo>
                <a:cubicBezTo>
                  <a:pt x="123509" y="1004153"/>
                  <a:pt x="120959" y="958755"/>
                  <a:pt x="117898" y="907746"/>
                </a:cubicBezTo>
                <a:close/>
                <a:moveTo>
                  <a:pt x="201042" y="2033507"/>
                </a:moveTo>
                <a:cubicBezTo>
                  <a:pt x="165336" y="2040648"/>
                  <a:pt x="155645" y="2070233"/>
                  <a:pt x="144423" y="2105429"/>
                </a:cubicBezTo>
                <a:cubicBezTo>
                  <a:pt x="166866" y="2123283"/>
                  <a:pt x="188290" y="2140115"/>
                  <a:pt x="219915" y="2165110"/>
                </a:cubicBezTo>
                <a:cubicBezTo>
                  <a:pt x="212264" y="2112061"/>
                  <a:pt x="206653" y="2074314"/>
                  <a:pt x="201042" y="2033507"/>
                </a:cubicBezTo>
                <a:close/>
                <a:moveTo>
                  <a:pt x="1148273" y="2853727"/>
                </a:moveTo>
                <a:cubicBezTo>
                  <a:pt x="1148783" y="2858317"/>
                  <a:pt x="1149803" y="2862398"/>
                  <a:pt x="1150313" y="2866989"/>
                </a:cubicBezTo>
                <a:cubicBezTo>
                  <a:pt x="1234988" y="2877701"/>
                  <a:pt x="1313031" y="2839444"/>
                  <a:pt x="1395155" y="2828222"/>
                </a:cubicBezTo>
                <a:cubicBezTo>
                  <a:pt x="1394645" y="2823121"/>
                  <a:pt x="1394135" y="2818020"/>
                  <a:pt x="1393115" y="2813430"/>
                </a:cubicBezTo>
                <a:cubicBezTo>
                  <a:pt x="1311501" y="2826692"/>
                  <a:pt x="1229887" y="2840464"/>
                  <a:pt x="1148273" y="2853727"/>
                </a:cubicBezTo>
                <a:close/>
                <a:moveTo>
                  <a:pt x="268884" y="348691"/>
                </a:moveTo>
                <a:cubicBezTo>
                  <a:pt x="268884" y="319616"/>
                  <a:pt x="268884" y="296152"/>
                  <a:pt x="268884" y="265547"/>
                </a:cubicBezTo>
                <a:cubicBezTo>
                  <a:pt x="235218" y="291051"/>
                  <a:pt x="192881" y="295642"/>
                  <a:pt x="192881" y="360423"/>
                </a:cubicBezTo>
                <a:cubicBezTo>
                  <a:pt x="219405" y="356343"/>
                  <a:pt x="242869" y="352772"/>
                  <a:pt x="268884" y="348691"/>
                </a:cubicBezTo>
                <a:close/>
                <a:moveTo>
                  <a:pt x="1430861" y="382867"/>
                </a:moveTo>
                <a:cubicBezTo>
                  <a:pt x="1485440" y="390518"/>
                  <a:pt x="1561443" y="388988"/>
                  <a:pt x="1630815" y="412452"/>
                </a:cubicBezTo>
                <a:cubicBezTo>
                  <a:pt x="1778740" y="463461"/>
                  <a:pt x="1809345" y="623118"/>
                  <a:pt x="1704777" y="753190"/>
                </a:cubicBezTo>
                <a:cubicBezTo>
                  <a:pt x="1658360" y="810830"/>
                  <a:pt x="1602760" y="845005"/>
                  <a:pt x="1537979" y="860308"/>
                </a:cubicBezTo>
                <a:cubicBezTo>
                  <a:pt x="1470648" y="876631"/>
                  <a:pt x="1403316" y="889893"/>
                  <a:pt x="1335475" y="903155"/>
                </a:cubicBezTo>
                <a:cubicBezTo>
                  <a:pt x="1289567" y="912337"/>
                  <a:pt x="1243149" y="917948"/>
                  <a:pt x="1197751" y="929680"/>
                </a:cubicBezTo>
                <a:cubicBezTo>
                  <a:pt x="1107466" y="952634"/>
                  <a:pt x="1021771" y="924069"/>
                  <a:pt x="936587" y="899585"/>
                </a:cubicBezTo>
                <a:cubicBezTo>
                  <a:pt x="873336" y="881222"/>
                  <a:pt x="825388" y="835314"/>
                  <a:pt x="798864" y="761861"/>
                </a:cubicBezTo>
                <a:cubicBezTo>
                  <a:pt x="769279" y="680758"/>
                  <a:pt x="790702" y="614446"/>
                  <a:pt x="831509" y="547625"/>
                </a:cubicBezTo>
                <a:cubicBezTo>
                  <a:pt x="888129" y="454789"/>
                  <a:pt x="974843" y="433366"/>
                  <a:pt x="1061558" y="415513"/>
                </a:cubicBezTo>
                <a:cubicBezTo>
                  <a:pt x="1119708" y="403271"/>
                  <a:pt x="1179898" y="402760"/>
                  <a:pt x="1239068" y="397660"/>
                </a:cubicBezTo>
                <a:cubicBezTo>
                  <a:pt x="1297218" y="393579"/>
                  <a:pt x="1354858" y="388988"/>
                  <a:pt x="1430861" y="382867"/>
                </a:cubicBezTo>
                <a:close/>
                <a:moveTo>
                  <a:pt x="1130930" y="824092"/>
                </a:moveTo>
                <a:cubicBezTo>
                  <a:pt x="1131440" y="821031"/>
                  <a:pt x="1131950" y="817971"/>
                  <a:pt x="1132460" y="815420"/>
                </a:cubicBezTo>
                <a:cubicBezTo>
                  <a:pt x="1146743" y="814400"/>
                  <a:pt x="1161535" y="814910"/>
                  <a:pt x="1175818" y="811850"/>
                </a:cubicBezTo>
                <a:cubicBezTo>
                  <a:pt x="1263553" y="791446"/>
                  <a:pt x="1351798" y="772573"/>
                  <a:pt x="1439022" y="749109"/>
                </a:cubicBezTo>
                <a:cubicBezTo>
                  <a:pt x="1486460" y="736357"/>
                  <a:pt x="1532368" y="717484"/>
                  <a:pt x="1578276" y="700141"/>
                </a:cubicBezTo>
                <a:cubicBezTo>
                  <a:pt x="1623674" y="682798"/>
                  <a:pt x="1655809" y="648622"/>
                  <a:pt x="1672642" y="596593"/>
                </a:cubicBezTo>
                <a:cubicBezTo>
                  <a:pt x="1687944" y="549665"/>
                  <a:pt x="1677743" y="515490"/>
                  <a:pt x="1636426" y="504778"/>
                </a:cubicBezTo>
                <a:cubicBezTo>
                  <a:pt x="1591028" y="493046"/>
                  <a:pt x="1543590" y="482844"/>
                  <a:pt x="1497682" y="485905"/>
                </a:cubicBezTo>
                <a:cubicBezTo>
                  <a:pt x="1375262" y="494066"/>
                  <a:pt x="1253351" y="510389"/>
                  <a:pt x="1130930" y="522121"/>
                </a:cubicBezTo>
                <a:cubicBezTo>
                  <a:pt x="1053397" y="529772"/>
                  <a:pt x="983005" y="556807"/>
                  <a:pt x="921795" y="613426"/>
                </a:cubicBezTo>
                <a:cubicBezTo>
                  <a:pt x="891189" y="641481"/>
                  <a:pt x="873336" y="677697"/>
                  <a:pt x="877417" y="720544"/>
                </a:cubicBezTo>
                <a:cubicBezTo>
                  <a:pt x="880988" y="758291"/>
                  <a:pt x="914653" y="771043"/>
                  <a:pt x="941688" y="779204"/>
                </a:cubicBezTo>
                <a:cubicBezTo>
                  <a:pt x="1004429" y="797567"/>
                  <a:pt x="1068189" y="809810"/>
                  <a:pt x="1130930" y="82409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70650" y="3215925"/>
            <a:ext cx="40302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514350" y="4012126"/>
            <a:ext cx="566028" cy="616867"/>
          </a:xfrm>
          <a:custGeom>
            <a:rect b="b" l="l" r="r" t="t"/>
            <a:pathLst>
              <a:path extrusionOk="0" h="1233733" w="1132055">
                <a:moveTo>
                  <a:pt x="522704" y="0"/>
                </a:moveTo>
                <a:cubicBezTo>
                  <a:pt x="545263" y="6157"/>
                  <a:pt x="563208" y="11289"/>
                  <a:pt x="587561" y="17959"/>
                </a:cubicBezTo>
                <a:cubicBezTo>
                  <a:pt x="594227" y="82869"/>
                  <a:pt x="603199" y="149061"/>
                  <a:pt x="607044" y="215766"/>
                </a:cubicBezTo>
                <a:cubicBezTo>
                  <a:pt x="610890" y="282215"/>
                  <a:pt x="609352" y="349177"/>
                  <a:pt x="616786" y="418704"/>
                </a:cubicBezTo>
                <a:cubicBezTo>
                  <a:pt x="658059" y="363287"/>
                  <a:pt x="740092" y="360465"/>
                  <a:pt x="765983" y="290938"/>
                </a:cubicBezTo>
                <a:cubicBezTo>
                  <a:pt x="825201" y="262203"/>
                  <a:pt x="856220" y="197807"/>
                  <a:pt x="920821" y="173690"/>
                </a:cubicBezTo>
                <a:cubicBezTo>
                  <a:pt x="946456" y="164198"/>
                  <a:pt x="964401" y="134693"/>
                  <a:pt x="987216" y="116221"/>
                </a:cubicBezTo>
                <a:cubicBezTo>
                  <a:pt x="1006955" y="100315"/>
                  <a:pt x="1024131" y="93644"/>
                  <a:pt x="1043101" y="123661"/>
                </a:cubicBezTo>
                <a:cubicBezTo>
                  <a:pt x="1055662" y="143416"/>
                  <a:pt x="1081810" y="154448"/>
                  <a:pt x="1107702" y="173947"/>
                </a:cubicBezTo>
                <a:cubicBezTo>
                  <a:pt x="975680" y="286576"/>
                  <a:pt x="845709" y="397410"/>
                  <a:pt x="713687" y="510296"/>
                </a:cubicBezTo>
                <a:cubicBezTo>
                  <a:pt x="748295" y="530564"/>
                  <a:pt x="778545" y="538517"/>
                  <a:pt x="812640" y="530307"/>
                </a:cubicBezTo>
                <a:cubicBezTo>
                  <a:pt x="845196" y="522610"/>
                  <a:pt x="878010" y="519788"/>
                  <a:pt x="903901" y="550575"/>
                </a:cubicBezTo>
                <a:cubicBezTo>
                  <a:pt x="921333" y="535182"/>
                  <a:pt x="934920" y="522867"/>
                  <a:pt x="946200" y="512861"/>
                </a:cubicBezTo>
                <a:cubicBezTo>
                  <a:pt x="1020286" y="511578"/>
                  <a:pt x="1061815" y="553911"/>
                  <a:pt x="1104626" y="618050"/>
                </a:cubicBezTo>
                <a:cubicBezTo>
                  <a:pt x="980807" y="621129"/>
                  <a:pt x="866986" y="623951"/>
                  <a:pt x="753422" y="626773"/>
                </a:cubicBezTo>
                <a:cubicBezTo>
                  <a:pt x="752140" y="631648"/>
                  <a:pt x="751115" y="636523"/>
                  <a:pt x="749833" y="641397"/>
                </a:cubicBezTo>
                <a:cubicBezTo>
                  <a:pt x="872626" y="728627"/>
                  <a:pt x="1017209" y="784300"/>
                  <a:pt x="1132056" y="893081"/>
                </a:cubicBezTo>
                <a:cubicBezTo>
                  <a:pt x="1078734" y="924125"/>
                  <a:pt x="1028233" y="925664"/>
                  <a:pt x="978500" y="896417"/>
                </a:cubicBezTo>
                <a:cubicBezTo>
                  <a:pt x="926717" y="865886"/>
                  <a:pt x="876471" y="832277"/>
                  <a:pt x="825970" y="799694"/>
                </a:cubicBezTo>
                <a:cubicBezTo>
                  <a:pt x="774699" y="766598"/>
                  <a:pt x="724454" y="731962"/>
                  <a:pt x="672927" y="699379"/>
                </a:cubicBezTo>
                <a:cubicBezTo>
                  <a:pt x="652419" y="686295"/>
                  <a:pt x="629603" y="676802"/>
                  <a:pt x="601917" y="662435"/>
                </a:cubicBezTo>
                <a:cubicBezTo>
                  <a:pt x="598072" y="736324"/>
                  <a:pt x="593458" y="800977"/>
                  <a:pt x="591663" y="865630"/>
                </a:cubicBezTo>
                <a:cubicBezTo>
                  <a:pt x="589869" y="928743"/>
                  <a:pt x="588843" y="991857"/>
                  <a:pt x="590381" y="1054713"/>
                </a:cubicBezTo>
                <a:cubicBezTo>
                  <a:pt x="591407" y="1100381"/>
                  <a:pt x="598328" y="1146048"/>
                  <a:pt x="599866" y="1191716"/>
                </a:cubicBezTo>
                <a:cubicBezTo>
                  <a:pt x="600379" y="1204031"/>
                  <a:pt x="593714" y="1224812"/>
                  <a:pt x="585767" y="1227378"/>
                </a:cubicBezTo>
                <a:cubicBezTo>
                  <a:pt x="567566" y="1233278"/>
                  <a:pt x="542187" y="1237383"/>
                  <a:pt x="527831" y="1228917"/>
                </a:cubicBezTo>
                <a:cubicBezTo>
                  <a:pt x="508861" y="1217628"/>
                  <a:pt x="493736" y="1200952"/>
                  <a:pt x="492711" y="1168626"/>
                </a:cubicBezTo>
                <a:cubicBezTo>
                  <a:pt x="488609" y="1038550"/>
                  <a:pt x="480919" y="908731"/>
                  <a:pt x="494249" y="778656"/>
                </a:cubicBezTo>
                <a:cubicBezTo>
                  <a:pt x="496300" y="758131"/>
                  <a:pt x="494505" y="737350"/>
                  <a:pt x="494505" y="702971"/>
                </a:cubicBezTo>
                <a:cubicBezTo>
                  <a:pt x="448362" y="736067"/>
                  <a:pt x="410421" y="760440"/>
                  <a:pt x="376070" y="788918"/>
                </a:cubicBezTo>
                <a:cubicBezTo>
                  <a:pt x="324287" y="831764"/>
                  <a:pt x="276861" y="880253"/>
                  <a:pt x="223796" y="921559"/>
                </a:cubicBezTo>
                <a:cubicBezTo>
                  <a:pt x="169193" y="964148"/>
                  <a:pt x="138943" y="968766"/>
                  <a:pt x="101772" y="904370"/>
                </a:cubicBezTo>
                <a:cubicBezTo>
                  <a:pt x="88185" y="881023"/>
                  <a:pt x="94851" y="860242"/>
                  <a:pt x="108181" y="846644"/>
                </a:cubicBezTo>
                <a:cubicBezTo>
                  <a:pt x="145352" y="807647"/>
                  <a:pt x="186112" y="772242"/>
                  <a:pt x="226360" y="736324"/>
                </a:cubicBezTo>
                <a:cubicBezTo>
                  <a:pt x="263018" y="703741"/>
                  <a:pt x="300959" y="672441"/>
                  <a:pt x="349666" y="630878"/>
                </a:cubicBezTo>
                <a:cubicBezTo>
                  <a:pt x="227385" y="618820"/>
                  <a:pt x="115103" y="665770"/>
                  <a:pt x="0" y="616254"/>
                </a:cubicBezTo>
                <a:cubicBezTo>
                  <a:pt x="81264" y="554680"/>
                  <a:pt x="233281" y="540313"/>
                  <a:pt x="401449" y="531847"/>
                </a:cubicBezTo>
                <a:cubicBezTo>
                  <a:pt x="386581" y="514144"/>
                  <a:pt x="377096" y="499264"/>
                  <a:pt x="364278" y="487975"/>
                </a:cubicBezTo>
                <a:cubicBezTo>
                  <a:pt x="333772" y="461036"/>
                  <a:pt x="302753" y="434867"/>
                  <a:pt x="270196" y="410494"/>
                </a:cubicBezTo>
                <a:cubicBezTo>
                  <a:pt x="255584" y="399719"/>
                  <a:pt x="236614" y="395101"/>
                  <a:pt x="220720" y="385864"/>
                </a:cubicBezTo>
                <a:cubicBezTo>
                  <a:pt x="173807" y="358926"/>
                  <a:pt x="126895" y="331731"/>
                  <a:pt x="80751" y="302996"/>
                </a:cubicBezTo>
                <a:cubicBezTo>
                  <a:pt x="73061" y="298121"/>
                  <a:pt x="69472" y="286320"/>
                  <a:pt x="56910" y="266565"/>
                </a:cubicBezTo>
                <a:cubicBezTo>
                  <a:pt x="92800" y="268361"/>
                  <a:pt x="121511" y="262203"/>
                  <a:pt x="143301" y="272209"/>
                </a:cubicBezTo>
                <a:cubicBezTo>
                  <a:pt x="203544" y="299661"/>
                  <a:pt x="261993" y="331987"/>
                  <a:pt x="319160" y="365853"/>
                </a:cubicBezTo>
                <a:cubicBezTo>
                  <a:pt x="368123" y="394844"/>
                  <a:pt x="414010" y="429223"/>
                  <a:pt x="461436" y="460780"/>
                </a:cubicBezTo>
                <a:cubicBezTo>
                  <a:pt x="473484" y="468733"/>
                  <a:pt x="486302" y="475147"/>
                  <a:pt x="506554" y="486692"/>
                </a:cubicBezTo>
                <a:cubicBezTo>
                  <a:pt x="521422" y="322751"/>
                  <a:pt x="523217" y="165480"/>
                  <a:pt x="522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 rot="-867146">
            <a:off x="147389" y="466807"/>
            <a:ext cx="1872062" cy="551501"/>
          </a:xfrm>
          <a:custGeom>
            <a:rect b="b" l="l" r="r" t="t"/>
            <a:pathLst>
              <a:path extrusionOk="0" h="1099748" w="3737775">
                <a:moveTo>
                  <a:pt x="2277281" y="434778"/>
                </a:moveTo>
                <a:cubicBezTo>
                  <a:pt x="2245765" y="432619"/>
                  <a:pt x="2226770" y="449888"/>
                  <a:pt x="2209070" y="464566"/>
                </a:cubicBezTo>
                <a:cubicBezTo>
                  <a:pt x="2165898" y="500399"/>
                  <a:pt x="2129202" y="542275"/>
                  <a:pt x="2105890" y="594945"/>
                </a:cubicBezTo>
                <a:cubicBezTo>
                  <a:pt x="2084735" y="642865"/>
                  <a:pt x="2059696" y="688627"/>
                  <a:pt x="2062286" y="743887"/>
                </a:cubicBezTo>
                <a:cubicBezTo>
                  <a:pt x="2063150" y="758997"/>
                  <a:pt x="2056674" y="773675"/>
                  <a:pt x="2034657" y="770653"/>
                </a:cubicBezTo>
                <a:cubicBezTo>
                  <a:pt x="2021273" y="768926"/>
                  <a:pt x="2015229" y="800441"/>
                  <a:pt x="1993644" y="776265"/>
                </a:cubicBezTo>
                <a:cubicBezTo>
                  <a:pt x="1974216" y="754248"/>
                  <a:pt x="1955221" y="736979"/>
                  <a:pt x="1964287" y="703737"/>
                </a:cubicBezTo>
                <a:cubicBezTo>
                  <a:pt x="1981555" y="638548"/>
                  <a:pt x="1975511" y="571632"/>
                  <a:pt x="1968172" y="506011"/>
                </a:cubicBezTo>
                <a:cubicBezTo>
                  <a:pt x="1961265" y="445571"/>
                  <a:pt x="1934067" y="438663"/>
                  <a:pt x="1880534" y="469747"/>
                </a:cubicBezTo>
                <a:cubicBezTo>
                  <a:pt x="1832613" y="497377"/>
                  <a:pt x="1809301" y="543139"/>
                  <a:pt x="1786420" y="587605"/>
                </a:cubicBezTo>
                <a:cubicBezTo>
                  <a:pt x="1763971" y="631209"/>
                  <a:pt x="1748429" y="679561"/>
                  <a:pt x="1737204" y="727481"/>
                </a:cubicBezTo>
                <a:cubicBezTo>
                  <a:pt x="1728570" y="765041"/>
                  <a:pt x="1732024" y="805622"/>
                  <a:pt x="1730297" y="844908"/>
                </a:cubicBezTo>
                <a:cubicBezTo>
                  <a:pt x="1729433" y="861313"/>
                  <a:pt x="1729433" y="875991"/>
                  <a:pt x="1709143" y="885058"/>
                </a:cubicBezTo>
                <a:cubicBezTo>
                  <a:pt x="1668993" y="903190"/>
                  <a:pt x="1633161" y="886353"/>
                  <a:pt x="1627548" y="841454"/>
                </a:cubicBezTo>
                <a:cubicBezTo>
                  <a:pt x="1624958" y="820732"/>
                  <a:pt x="1624095" y="797851"/>
                  <a:pt x="1630571" y="778855"/>
                </a:cubicBezTo>
                <a:cubicBezTo>
                  <a:pt x="1640068" y="751657"/>
                  <a:pt x="1636614" y="725754"/>
                  <a:pt x="1637046" y="698988"/>
                </a:cubicBezTo>
                <a:cubicBezTo>
                  <a:pt x="1637478" y="666178"/>
                  <a:pt x="1640068" y="632936"/>
                  <a:pt x="1642658" y="600125"/>
                </a:cubicBezTo>
                <a:cubicBezTo>
                  <a:pt x="1646544" y="549183"/>
                  <a:pt x="1650429" y="498240"/>
                  <a:pt x="1655610" y="447298"/>
                </a:cubicBezTo>
                <a:cubicBezTo>
                  <a:pt x="1657769" y="426575"/>
                  <a:pt x="1662517" y="406285"/>
                  <a:pt x="1665540" y="386426"/>
                </a:cubicBezTo>
                <a:cubicBezTo>
                  <a:pt x="1721663" y="384267"/>
                  <a:pt x="1729002" y="392038"/>
                  <a:pt x="1731160" y="442117"/>
                </a:cubicBezTo>
                <a:cubicBezTo>
                  <a:pt x="1732024" y="463271"/>
                  <a:pt x="1722958" y="486584"/>
                  <a:pt x="1742817" y="510328"/>
                </a:cubicBezTo>
                <a:cubicBezTo>
                  <a:pt x="1754905" y="496945"/>
                  <a:pt x="1764402" y="484425"/>
                  <a:pt x="1775627" y="473632"/>
                </a:cubicBezTo>
                <a:cubicBezTo>
                  <a:pt x="1811459" y="439095"/>
                  <a:pt x="1853336" y="414919"/>
                  <a:pt x="1902551" y="403695"/>
                </a:cubicBezTo>
                <a:cubicBezTo>
                  <a:pt x="1907732" y="402399"/>
                  <a:pt x="1913776" y="397219"/>
                  <a:pt x="1917230" y="398946"/>
                </a:cubicBezTo>
                <a:cubicBezTo>
                  <a:pt x="1972921" y="425280"/>
                  <a:pt x="2041996" y="438232"/>
                  <a:pt x="2042859" y="521121"/>
                </a:cubicBezTo>
                <a:cubicBezTo>
                  <a:pt x="2042859" y="527165"/>
                  <a:pt x="2049767" y="533209"/>
                  <a:pt x="2055379" y="542707"/>
                </a:cubicBezTo>
                <a:cubicBezTo>
                  <a:pt x="2073079" y="520258"/>
                  <a:pt x="2085599" y="496082"/>
                  <a:pt x="2105458" y="481403"/>
                </a:cubicBezTo>
                <a:cubicBezTo>
                  <a:pt x="2144312" y="452478"/>
                  <a:pt x="2184030" y="418373"/>
                  <a:pt x="2228929" y="406285"/>
                </a:cubicBezTo>
                <a:cubicBezTo>
                  <a:pt x="2282461" y="391606"/>
                  <a:pt x="2333404" y="415783"/>
                  <a:pt x="2345060" y="481835"/>
                </a:cubicBezTo>
                <a:cubicBezTo>
                  <a:pt x="2354126" y="531914"/>
                  <a:pt x="2357148" y="583720"/>
                  <a:pt x="2360170" y="634662"/>
                </a:cubicBezTo>
                <a:cubicBezTo>
                  <a:pt x="2361034" y="650204"/>
                  <a:pt x="2354558" y="666609"/>
                  <a:pt x="2350673" y="682583"/>
                </a:cubicBezTo>
                <a:cubicBezTo>
                  <a:pt x="2345924" y="702874"/>
                  <a:pt x="2330814" y="714962"/>
                  <a:pt x="2311386" y="712803"/>
                </a:cubicBezTo>
                <a:cubicBezTo>
                  <a:pt x="2290664" y="710213"/>
                  <a:pt x="2275986" y="694239"/>
                  <a:pt x="2273827" y="673085"/>
                </a:cubicBezTo>
                <a:cubicBezTo>
                  <a:pt x="2271668" y="652363"/>
                  <a:pt x="2270373" y="630345"/>
                  <a:pt x="2274690" y="610486"/>
                </a:cubicBezTo>
                <a:cubicBezTo>
                  <a:pt x="2288074" y="552205"/>
                  <a:pt x="2280735" y="495650"/>
                  <a:pt x="2277281" y="434778"/>
                </a:cubicBezTo>
                <a:close/>
                <a:moveTo>
                  <a:pt x="94957" y="567747"/>
                </a:moveTo>
                <a:cubicBezTo>
                  <a:pt x="91935" y="547024"/>
                  <a:pt x="90640" y="525870"/>
                  <a:pt x="91072" y="505148"/>
                </a:cubicBezTo>
                <a:cubicBezTo>
                  <a:pt x="91504" y="496513"/>
                  <a:pt x="96684" y="482699"/>
                  <a:pt x="103160" y="479676"/>
                </a:cubicBezTo>
                <a:cubicBezTo>
                  <a:pt x="176983" y="446003"/>
                  <a:pt x="250375" y="411465"/>
                  <a:pt x="325925" y="382972"/>
                </a:cubicBezTo>
                <a:cubicBezTo>
                  <a:pt x="380321" y="362250"/>
                  <a:pt x="438171" y="351025"/>
                  <a:pt x="493863" y="333757"/>
                </a:cubicBezTo>
                <a:cubicBezTo>
                  <a:pt x="516312" y="326849"/>
                  <a:pt x="541783" y="322100"/>
                  <a:pt x="556461" y="298788"/>
                </a:cubicBezTo>
                <a:cubicBezTo>
                  <a:pt x="505519" y="269863"/>
                  <a:pt x="455872" y="272021"/>
                  <a:pt x="408383" y="294470"/>
                </a:cubicBezTo>
                <a:cubicBezTo>
                  <a:pt x="382048" y="306558"/>
                  <a:pt x="359167" y="318215"/>
                  <a:pt x="328516" y="310012"/>
                </a:cubicBezTo>
                <a:cubicBezTo>
                  <a:pt x="315996" y="306558"/>
                  <a:pt x="299591" y="316056"/>
                  <a:pt x="285776" y="321237"/>
                </a:cubicBezTo>
                <a:cubicBezTo>
                  <a:pt x="276278" y="325122"/>
                  <a:pt x="268075" y="333325"/>
                  <a:pt x="258578" y="336779"/>
                </a:cubicBezTo>
                <a:cubicBezTo>
                  <a:pt x="237423" y="344549"/>
                  <a:pt x="216269" y="351025"/>
                  <a:pt x="194684" y="357933"/>
                </a:cubicBezTo>
                <a:cubicBezTo>
                  <a:pt x="190798" y="392038"/>
                  <a:pt x="155397" y="375633"/>
                  <a:pt x="137697" y="392470"/>
                </a:cubicBezTo>
                <a:cubicBezTo>
                  <a:pt x="119997" y="408875"/>
                  <a:pt x="90208" y="418805"/>
                  <a:pt x="60420" y="410170"/>
                </a:cubicBezTo>
                <a:cubicBezTo>
                  <a:pt x="43583" y="405421"/>
                  <a:pt x="25451" y="405853"/>
                  <a:pt x="843" y="402831"/>
                </a:cubicBezTo>
                <a:cubicBezTo>
                  <a:pt x="843" y="433051"/>
                  <a:pt x="-1315" y="458522"/>
                  <a:pt x="1275" y="483562"/>
                </a:cubicBezTo>
                <a:cubicBezTo>
                  <a:pt x="11204" y="579403"/>
                  <a:pt x="23292" y="674812"/>
                  <a:pt x="33222" y="770653"/>
                </a:cubicBezTo>
                <a:cubicBezTo>
                  <a:pt x="42720" y="861313"/>
                  <a:pt x="62579" y="948088"/>
                  <a:pt x="105750" y="1029251"/>
                </a:cubicBezTo>
                <a:cubicBezTo>
                  <a:pt x="139424" y="1092713"/>
                  <a:pt x="176552" y="1113435"/>
                  <a:pt x="243899" y="1090986"/>
                </a:cubicBezTo>
                <a:cubicBezTo>
                  <a:pt x="282322" y="1078034"/>
                  <a:pt x="317723" y="1063356"/>
                  <a:pt x="360031" y="1062924"/>
                </a:cubicBezTo>
                <a:cubicBezTo>
                  <a:pt x="386797" y="1062924"/>
                  <a:pt x="413132" y="1043497"/>
                  <a:pt x="440762" y="1038748"/>
                </a:cubicBezTo>
                <a:cubicBezTo>
                  <a:pt x="475731" y="1032704"/>
                  <a:pt x="506382" y="1020616"/>
                  <a:pt x="530559" y="994713"/>
                </a:cubicBezTo>
                <a:cubicBezTo>
                  <a:pt x="521492" y="965357"/>
                  <a:pt x="505087" y="958017"/>
                  <a:pt x="474004" y="969242"/>
                </a:cubicBezTo>
                <a:cubicBezTo>
                  <a:pt x="464938" y="972696"/>
                  <a:pt x="455440" y="975286"/>
                  <a:pt x="445510" y="976581"/>
                </a:cubicBezTo>
                <a:cubicBezTo>
                  <a:pt x="429537" y="978308"/>
                  <a:pt x="413132" y="977876"/>
                  <a:pt x="397158" y="979603"/>
                </a:cubicBezTo>
                <a:cubicBezTo>
                  <a:pt x="381617" y="980898"/>
                  <a:pt x="366075" y="987374"/>
                  <a:pt x="351396" y="985647"/>
                </a:cubicBezTo>
                <a:cubicBezTo>
                  <a:pt x="301749" y="979603"/>
                  <a:pt x="258146" y="994282"/>
                  <a:pt x="213679" y="1021911"/>
                </a:cubicBezTo>
                <a:cubicBezTo>
                  <a:pt x="156693" y="968379"/>
                  <a:pt x="156693" y="895850"/>
                  <a:pt x="141583" y="830661"/>
                </a:cubicBezTo>
                <a:cubicBezTo>
                  <a:pt x="217565" y="796988"/>
                  <a:pt x="296569" y="789217"/>
                  <a:pt x="372119" y="750794"/>
                </a:cubicBezTo>
                <a:cubicBezTo>
                  <a:pt x="332401" y="733094"/>
                  <a:pt x="300022" y="738274"/>
                  <a:pt x="267644" y="744750"/>
                </a:cubicBezTo>
                <a:cubicBezTo>
                  <a:pt x="222745" y="753816"/>
                  <a:pt x="177847" y="765041"/>
                  <a:pt x="126473" y="776697"/>
                </a:cubicBezTo>
                <a:cubicBezTo>
                  <a:pt x="115248" y="700715"/>
                  <a:pt x="104455" y="634231"/>
                  <a:pt x="94957" y="567747"/>
                </a:cubicBezTo>
                <a:close/>
                <a:moveTo>
                  <a:pt x="3534437" y="307422"/>
                </a:moveTo>
                <a:cubicBezTo>
                  <a:pt x="3561204" y="265977"/>
                  <a:pt x="3582789" y="221942"/>
                  <a:pt x="3600490" y="174885"/>
                </a:cubicBezTo>
                <a:cubicBezTo>
                  <a:pt x="3612146" y="143802"/>
                  <a:pt x="3618190" y="114877"/>
                  <a:pt x="3615600" y="83361"/>
                </a:cubicBezTo>
                <a:cubicBezTo>
                  <a:pt x="3613010" y="53573"/>
                  <a:pt x="3598763" y="32419"/>
                  <a:pt x="3567679" y="25080"/>
                </a:cubicBezTo>
                <a:cubicBezTo>
                  <a:pt x="3554728" y="22058"/>
                  <a:pt x="3542208" y="15582"/>
                  <a:pt x="3530120" y="9970"/>
                </a:cubicBezTo>
                <a:cubicBezTo>
                  <a:pt x="3512420" y="1767"/>
                  <a:pt x="3448958" y="-3413"/>
                  <a:pt x="3430825" y="2631"/>
                </a:cubicBezTo>
                <a:cubicBezTo>
                  <a:pt x="3383337" y="18604"/>
                  <a:pt x="3383337" y="18604"/>
                  <a:pt x="3337575" y="63934"/>
                </a:cubicBezTo>
                <a:cubicBezTo>
                  <a:pt x="3333689" y="67820"/>
                  <a:pt x="3329804" y="75159"/>
                  <a:pt x="3325487" y="75591"/>
                </a:cubicBezTo>
                <a:cubicBezTo>
                  <a:pt x="3298720" y="78613"/>
                  <a:pt x="3293972" y="95881"/>
                  <a:pt x="3300016" y="117035"/>
                </a:cubicBezTo>
                <a:cubicBezTo>
                  <a:pt x="3306491" y="138621"/>
                  <a:pt x="3342756" y="157617"/>
                  <a:pt x="3360024" y="148982"/>
                </a:cubicBezTo>
                <a:cubicBezTo>
                  <a:pt x="3371681" y="143370"/>
                  <a:pt x="3382042" y="133440"/>
                  <a:pt x="3392834" y="125670"/>
                </a:cubicBezTo>
                <a:cubicBezTo>
                  <a:pt x="3418306" y="107106"/>
                  <a:pt x="3442914" y="87247"/>
                  <a:pt x="3469248" y="69547"/>
                </a:cubicBezTo>
                <a:cubicBezTo>
                  <a:pt x="3489539" y="56163"/>
                  <a:pt x="3511556" y="55732"/>
                  <a:pt x="3536596" y="69978"/>
                </a:cubicBezTo>
                <a:cubicBezTo>
                  <a:pt x="3533574" y="84657"/>
                  <a:pt x="3532710" y="99767"/>
                  <a:pt x="3527098" y="113150"/>
                </a:cubicBezTo>
                <a:cubicBezTo>
                  <a:pt x="3515873" y="140348"/>
                  <a:pt x="3502059" y="166683"/>
                  <a:pt x="3489539" y="193449"/>
                </a:cubicBezTo>
                <a:cubicBezTo>
                  <a:pt x="3483495" y="206832"/>
                  <a:pt x="3481336" y="222806"/>
                  <a:pt x="3472270" y="233599"/>
                </a:cubicBezTo>
                <a:cubicBezTo>
                  <a:pt x="3438596" y="273316"/>
                  <a:pt x="3404922" y="313034"/>
                  <a:pt x="3367795" y="349298"/>
                </a:cubicBezTo>
                <a:cubicBezTo>
                  <a:pt x="3350095" y="366999"/>
                  <a:pt x="3335848" y="382109"/>
                  <a:pt x="3347073" y="407148"/>
                </a:cubicBezTo>
                <a:cubicBezTo>
                  <a:pt x="3357002" y="429166"/>
                  <a:pt x="3368658" y="451615"/>
                  <a:pt x="3394993" y="457659"/>
                </a:cubicBezTo>
                <a:cubicBezTo>
                  <a:pt x="3438596" y="467588"/>
                  <a:pt x="3483063" y="470179"/>
                  <a:pt x="3527961" y="467157"/>
                </a:cubicBezTo>
                <a:cubicBezTo>
                  <a:pt x="3567679" y="464566"/>
                  <a:pt x="3609987" y="460249"/>
                  <a:pt x="3646683" y="470610"/>
                </a:cubicBezTo>
                <a:cubicBezTo>
                  <a:pt x="3684243" y="481403"/>
                  <a:pt x="3704533" y="461544"/>
                  <a:pt x="3737776" y="447730"/>
                </a:cubicBezTo>
                <a:cubicBezTo>
                  <a:pt x="3722665" y="437800"/>
                  <a:pt x="3714031" y="430029"/>
                  <a:pt x="3703670" y="425280"/>
                </a:cubicBezTo>
                <a:cubicBezTo>
                  <a:pt x="3679494" y="414056"/>
                  <a:pt x="3654886" y="403263"/>
                  <a:pt x="3629847" y="394629"/>
                </a:cubicBezTo>
                <a:cubicBezTo>
                  <a:pt x="3596173" y="382972"/>
                  <a:pt x="3561204" y="372611"/>
                  <a:pt x="3527098" y="389448"/>
                </a:cubicBezTo>
                <a:cubicBezTo>
                  <a:pt x="3505512" y="400241"/>
                  <a:pt x="3493424" y="394629"/>
                  <a:pt x="3483495" y="376065"/>
                </a:cubicBezTo>
                <a:cubicBezTo>
                  <a:pt x="3500763" y="353184"/>
                  <a:pt x="3518896" y="331166"/>
                  <a:pt x="3534437" y="307422"/>
                </a:cubicBezTo>
                <a:close/>
                <a:moveTo>
                  <a:pt x="2716768" y="365704"/>
                </a:moveTo>
                <a:cubicBezTo>
                  <a:pt x="2661940" y="384699"/>
                  <a:pt x="2618336" y="419236"/>
                  <a:pt x="2585526" y="468884"/>
                </a:cubicBezTo>
                <a:cubicBezTo>
                  <a:pt x="2546240" y="528460"/>
                  <a:pt x="2525949" y="591491"/>
                  <a:pt x="2524654" y="663587"/>
                </a:cubicBezTo>
                <a:cubicBezTo>
                  <a:pt x="2523791" y="707622"/>
                  <a:pt x="2527676" y="749931"/>
                  <a:pt x="2551852" y="784900"/>
                </a:cubicBezTo>
                <a:cubicBezTo>
                  <a:pt x="2583799" y="831093"/>
                  <a:pt x="2619632" y="877287"/>
                  <a:pt x="2686547" y="874265"/>
                </a:cubicBezTo>
                <a:cubicBezTo>
                  <a:pt x="2715041" y="872969"/>
                  <a:pt x="2743534" y="877718"/>
                  <a:pt x="2772027" y="876855"/>
                </a:cubicBezTo>
                <a:cubicBezTo>
                  <a:pt x="2794476" y="875991"/>
                  <a:pt x="2816926" y="872106"/>
                  <a:pt x="2838512" y="866062"/>
                </a:cubicBezTo>
                <a:cubicBezTo>
                  <a:pt x="2863119" y="859155"/>
                  <a:pt x="2886432" y="848793"/>
                  <a:pt x="2909745" y="838432"/>
                </a:cubicBezTo>
                <a:cubicBezTo>
                  <a:pt x="2951621" y="819868"/>
                  <a:pt x="2989612" y="796988"/>
                  <a:pt x="2992202" y="742591"/>
                </a:cubicBezTo>
                <a:cubicBezTo>
                  <a:pt x="2976229" y="736979"/>
                  <a:pt x="2962414" y="732230"/>
                  <a:pt x="2955938" y="730072"/>
                </a:cubicBezTo>
                <a:cubicBezTo>
                  <a:pt x="2924423" y="748204"/>
                  <a:pt x="2900678" y="768063"/>
                  <a:pt x="2873049" y="776697"/>
                </a:cubicBezTo>
                <a:cubicBezTo>
                  <a:pt x="2823833" y="792239"/>
                  <a:pt x="2774186" y="806054"/>
                  <a:pt x="2721948" y="810371"/>
                </a:cubicBezTo>
                <a:cubicBezTo>
                  <a:pt x="2670574" y="814256"/>
                  <a:pt x="2635605" y="793965"/>
                  <a:pt x="2625244" y="744318"/>
                </a:cubicBezTo>
                <a:cubicBezTo>
                  <a:pt x="2618768" y="712803"/>
                  <a:pt x="2623949" y="683015"/>
                  <a:pt x="2629561" y="651068"/>
                </a:cubicBezTo>
                <a:cubicBezTo>
                  <a:pt x="2643808" y="572495"/>
                  <a:pt x="2675323" y="503421"/>
                  <a:pt x="2734900" y="452047"/>
                </a:cubicBezTo>
                <a:cubicBezTo>
                  <a:pt x="2760371" y="430029"/>
                  <a:pt x="2792749" y="402831"/>
                  <a:pt x="2836785" y="422690"/>
                </a:cubicBezTo>
                <a:cubicBezTo>
                  <a:pt x="2849304" y="428302"/>
                  <a:pt x="2867868" y="420963"/>
                  <a:pt x="2894635" y="418373"/>
                </a:cubicBezTo>
                <a:cubicBezTo>
                  <a:pt x="2858370" y="393333"/>
                  <a:pt x="2831172" y="374338"/>
                  <a:pt x="2801384" y="354047"/>
                </a:cubicBezTo>
                <a:cubicBezTo>
                  <a:pt x="2772891" y="357069"/>
                  <a:pt x="2743102" y="356638"/>
                  <a:pt x="2716768" y="365704"/>
                </a:cubicBezTo>
                <a:close/>
                <a:moveTo>
                  <a:pt x="1184608" y="534504"/>
                </a:moveTo>
                <a:cubicBezTo>
                  <a:pt x="1135392" y="526302"/>
                  <a:pt x="1086177" y="517667"/>
                  <a:pt x="1036961" y="510328"/>
                </a:cubicBezTo>
                <a:cubicBezTo>
                  <a:pt x="1029622" y="509465"/>
                  <a:pt x="1017102" y="513350"/>
                  <a:pt x="1013649" y="519394"/>
                </a:cubicBezTo>
                <a:cubicBezTo>
                  <a:pt x="1003719" y="534504"/>
                  <a:pt x="989904" y="528460"/>
                  <a:pt x="977384" y="529756"/>
                </a:cubicBezTo>
                <a:cubicBezTo>
                  <a:pt x="956662" y="531914"/>
                  <a:pt x="935940" y="532778"/>
                  <a:pt x="915649" y="535800"/>
                </a:cubicBezTo>
                <a:cubicBezTo>
                  <a:pt x="886724" y="540548"/>
                  <a:pt x="857799" y="547456"/>
                  <a:pt x="828874" y="553500"/>
                </a:cubicBezTo>
                <a:cubicBezTo>
                  <a:pt x="809015" y="557817"/>
                  <a:pt x="802540" y="580266"/>
                  <a:pt x="817650" y="594945"/>
                </a:cubicBezTo>
                <a:cubicBezTo>
                  <a:pt x="840099" y="616530"/>
                  <a:pt x="866865" y="627323"/>
                  <a:pt x="899244" y="619552"/>
                </a:cubicBezTo>
                <a:cubicBezTo>
                  <a:pt x="951481" y="607033"/>
                  <a:pt x="1003287" y="591491"/>
                  <a:pt x="1055957" y="585879"/>
                </a:cubicBezTo>
                <a:cubicBezTo>
                  <a:pt x="1103445" y="580698"/>
                  <a:pt x="1142732" y="559544"/>
                  <a:pt x="1185040" y="544002"/>
                </a:cubicBezTo>
                <a:cubicBezTo>
                  <a:pt x="1184176" y="540980"/>
                  <a:pt x="1184176" y="537526"/>
                  <a:pt x="1184608" y="534504"/>
                </a:cubicBezTo>
                <a:close/>
                <a:moveTo>
                  <a:pt x="881975" y="781878"/>
                </a:moveTo>
                <a:cubicBezTo>
                  <a:pt x="909173" y="804758"/>
                  <a:pt x="909605" y="805622"/>
                  <a:pt x="925147" y="796556"/>
                </a:cubicBezTo>
                <a:cubicBezTo>
                  <a:pt x="995085" y="755111"/>
                  <a:pt x="1072362" y="736547"/>
                  <a:pt x="1151366" y="722301"/>
                </a:cubicBezTo>
                <a:cubicBezTo>
                  <a:pt x="1167339" y="719279"/>
                  <a:pt x="1183313" y="714962"/>
                  <a:pt x="1199286" y="711508"/>
                </a:cubicBezTo>
                <a:cubicBezTo>
                  <a:pt x="1084450" y="692512"/>
                  <a:pt x="980838" y="723596"/>
                  <a:pt x="881975" y="7818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7687580" y="3683897"/>
            <a:ext cx="1264371" cy="1274272"/>
          </a:xfrm>
          <a:custGeom>
            <a:rect b="b" l="l" r="r" t="t"/>
            <a:pathLst>
              <a:path extrusionOk="0" h="2548544" w="2528743">
                <a:moveTo>
                  <a:pt x="1248136" y="104806"/>
                </a:moveTo>
                <a:cubicBezTo>
                  <a:pt x="1219362" y="134900"/>
                  <a:pt x="1204842" y="165523"/>
                  <a:pt x="1189267" y="195353"/>
                </a:cubicBezTo>
                <a:cubicBezTo>
                  <a:pt x="1180819" y="211721"/>
                  <a:pt x="1176331" y="229672"/>
                  <a:pt x="1169996" y="247095"/>
                </a:cubicBezTo>
                <a:cubicBezTo>
                  <a:pt x="1162868" y="266894"/>
                  <a:pt x="1138845" y="277718"/>
                  <a:pt x="1122214" y="266366"/>
                </a:cubicBezTo>
                <a:cubicBezTo>
                  <a:pt x="1116142" y="262142"/>
                  <a:pt x="1109543" y="251055"/>
                  <a:pt x="1111126" y="245511"/>
                </a:cubicBezTo>
                <a:cubicBezTo>
                  <a:pt x="1117198" y="225184"/>
                  <a:pt x="1121422" y="204593"/>
                  <a:pt x="1134357" y="185850"/>
                </a:cubicBezTo>
                <a:cubicBezTo>
                  <a:pt x="1153628" y="158131"/>
                  <a:pt x="1167884" y="126717"/>
                  <a:pt x="1184251" y="97150"/>
                </a:cubicBezTo>
                <a:cubicBezTo>
                  <a:pt x="1188475" y="89758"/>
                  <a:pt x="1191379" y="79727"/>
                  <a:pt x="1197715" y="75503"/>
                </a:cubicBezTo>
                <a:cubicBezTo>
                  <a:pt x="1219890" y="60983"/>
                  <a:pt x="1231241" y="38808"/>
                  <a:pt x="1243912" y="17425"/>
                </a:cubicBezTo>
                <a:cubicBezTo>
                  <a:pt x="1257904" y="-6070"/>
                  <a:pt x="1301198" y="-5806"/>
                  <a:pt x="1313869" y="18217"/>
                </a:cubicBezTo>
                <a:cubicBezTo>
                  <a:pt x="1320997" y="31681"/>
                  <a:pt x="1327333" y="45936"/>
                  <a:pt x="1332085" y="60455"/>
                </a:cubicBezTo>
                <a:cubicBezTo>
                  <a:pt x="1349508" y="114573"/>
                  <a:pt x="1371419" y="166315"/>
                  <a:pt x="1399138" y="215945"/>
                </a:cubicBezTo>
                <a:cubicBezTo>
                  <a:pt x="1402305" y="221488"/>
                  <a:pt x="1406265" y="227824"/>
                  <a:pt x="1406529" y="233632"/>
                </a:cubicBezTo>
                <a:cubicBezTo>
                  <a:pt x="1406793" y="241287"/>
                  <a:pt x="1406265" y="252111"/>
                  <a:pt x="1401249" y="256599"/>
                </a:cubicBezTo>
                <a:cubicBezTo>
                  <a:pt x="1393066" y="264254"/>
                  <a:pt x="1380394" y="266894"/>
                  <a:pt x="1371683" y="256863"/>
                </a:cubicBezTo>
                <a:cubicBezTo>
                  <a:pt x="1361123" y="244719"/>
                  <a:pt x="1350564" y="231784"/>
                  <a:pt x="1343700" y="217528"/>
                </a:cubicBezTo>
                <a:cubicBezTo>
                  <a:pt x="1326013" y="181362"/>
                  <a:pt x="1310438" y="144404"/>
                  <a:pt x="1290902" y="100846"/>
                </a:cubicBezTo>
                <a:cubicBezTo>
                  <a:pt x="1288262" y="122757"/>
                  <a:pt x="1286151" y="137540"/>
                  <a:pt x="1285095" y="152323"/>
                </a:cubicBezTo>
                <a:cubicBezTo>
                  <a:pt x="1281135" y="212249"/>
                  <a:pt x="1278231" y="272174"/>
                  <a:pt x="1273479" y="332099"/>
                </a:cubicBezTo>
                <a:cubicBezTo>
                  <a:pt x="1269255" y="385161"/>
                  <a:pt x="1262920" y="437959"/>
                  <a:pt x="1258168" y="491020"/>
                </a:cubicBezTo>
                <a:cubicBezTo>
                  <a:pt x="1255792" y="517155"/>
                  <a:pt x="1255792" y="543554"/>
                  <a:pt x="1253944" y="569689"/>
                </a:cubicBezTo>
                <a:cubicBezTo>
                  <a:pt x="1248928" y="636214"/>
                  <a:pt x="1242065" y="702475"/>
                  <a:pt x="1238897" y="769000"/>
                </a:cubicBezTo>
                <a:cubicBezTo>
                  <a:pt x="1235465" y="836581"/>
                  <a:pt x="1235729" y="904162"/>
                  <a:pt x="1233881" y="972007"/>
                </a:cubicBezTo>
                <a:cubicBezTo>
                  <a:pt x="1232033" y="1037476"/>
                  <a:pt x="1229129" y="1102945"/>
                  <a:pt x="1226753" y="1173166"/>
                </a:cubicBezTo>
                <a:cubicBezTo>
                  <a:pt x="1237049" y="1173166"/>
                  <a:pt x="1245496" y="1174750"/>
                  <a:pt x="1252888" y="1172638"/>
                </a:cubicBezTo>
                <a:cubicBezTo>
                  <a:pt x="1262920" y="1169998"/>
                  <a:pt x="1274271" y="1158646"/>
                  <a:pt x="1281135" y="1161286"/>
                </a:cubicBezTo>
                <a:cubicBezTo>
                  <a:pt x="1294598" y="1166302"/>
                  <a:pt x="1296974" y="1156007"/>
                  <a:pt x="1304366" y="1152839"/>
                </a:cubicBezTo>
                <a:cubicBezTo>
                  <a:pt x="1316773" y="1147823"/>
                  <a:pt x="1328125" y="1140431"/>
                  <a:pt x="1340268" y="1135415"/>
                </a:cubicBezTo>
                <a:cubicBezTo>
                  <a:pt x="1364555" y="1125384"/>
                  <a:pt x="1390426" y="1117992"/>
                  <a:pt x="1412865" y="1105057"/>
                </a:cubicBezTo>
                <a:cubicBezTo>
                  <a:pt x="1431080" y="1094761"/>
                  <a:pt x="1443488" y="1074170"/>
                  <a:pt x="1461703" y="1064139"/>
                </a:cubicBezTo>
                <a:cubicBezTo>
                  <a:pt x="1506053" y="1040116"/>
                  <a:pt x="1524532" y="991806"/>
                  <a:pt x="1562282" y="962503"/>
                </a:cubicBezTo>
                <a:cubicBezTo>
                  <a:pt x="1579969" y="948776"/>
                  <a:pt x="1588153" y="928713"/>
                  <a:pt x="1600297" y="911289"/>
                </a:cubicBezTo>
                <a:cubicBezTo>
                  <a:pt x="1624319" y="876971"/>
                  <a:pt x="1650454" y="843972"/>
                  <a:pt x="1670517" y="807278"/>
                </a:cubicBezTo>
                <a:cubicBezTo>
                  <a:pt x="1691372" y="769000"/>
                  <a:pt x="1720147" y="735473"/>
                  <a:pt x="1734403" y="692971"/>
                </a:cubicBezTo>
                <a:cubicBezTo>
                  <a:pt x="1746282" y="657597"/>
                  <a:pt x="1767137" y="625126"/>
                  <a:pt x="1783240" y="590808"/>
                </a:cubicBezTo>
                <a:cubicBezTo>
                  <a:pt x="1795384" y="564673"/>
                  <a:pt x="1808319" y="539066"/>
                  <a:pt x="1820991" y="513459"/>
                </a:cubicBezTo>
                <a:cubicBezTo>
                  <a:pt x="1835774" y="483893"/>
                  <a:pt x="1841318" y="449838"/>
                  <a:pt x="1850821" y="417632"/>
                </a:cubicBezTo>
                <a:cubicBezTo>
                  <a:pt x="1851877" y="414464"/>
                  <a:pt x="1851349" y="410504"/>
                  <a:pt x="1853197" y="408128"/>
                </a:cubicBezTo>
                <a:cubicBezTo>
                  <a:pt x="1882764" y="374073"/>
                  <a:pt x="1876692" y="327084"/>
                  <a:pt x="1895699" y="287749"/>
                </a:cubicBezTo>
                <a:cubicBezTo>
                  <a:pt x="1887252" y="293557"/>
                  <a:pt x="1878804" y="299629"/>
                  <a:pt x="1870356" y="305437"/>
                </a:cubicBezTo>
                <a:cubicBezTo>
                  <a:pt x="1856629" y="314676"/>
                  <a:pt x="1843430" y="312564"/>
                  <a:pt x="1830494" y="303853"/>
                </a:cubicBezTo>
                <a:cubicBezTo>
                  <a:pt x="1818879" y="295933"/>
                  <a:pt x="1813863" y="285373"/>
                  <a:pt x="1823103" y="273230"/>
                </a:cubicBezTo>
                <a:cubicBezTo>
                  <a:pt x="1832078" y="261087"/>
                  <a:pt x="1841846" y="249471"/>
                  <a:pt x="1852669" y="239175"/>
                </a:cubicBezTo>
                <a:cubicBezTo>
                  <a:pt x="1869565" y="223072"/>
                  <a:pt x="1887780" y="208289"/>
                  <a:pt x="1907315" y="191394"/>
                </a:cubicBezTo>
                <a:cubicBezTo>
                  <a:pt x="1926850" y="194034"/>
                  <a:pt x="1949553" y="196937"/>
                  <a:pt x="1971200" y="199841"/>
                </a:cubicBezTo>
                <a:cubicBezTo>
                  <a:pt x="1984135" y="240759"/>
                  <a:pt x="1996807" y="280622"/>
                  <a:pt x="2009742" y="321804"/>
                </a:cubicBezTo>
                <a:cubicBezTo>
                  <a:pt x="1989679" y="342131"/>
                  <a:pt x="1971200" y="331307"/>
                  <a:pt x="1950609" y="314940"/>
                </a:cubicBezTo>
                <a:cubicBezTo>
                  <a:pt x="1947177" y="323388"/>
                  <a:pt x="1944273" y="329723"/>
                  <a:pt x="1941897" y="336323"/>
                </a:cubicBezTo>
                <a:cubicBezTo>
                  <a:pt x="1940841" y="339227"/>
                  <a:pt x="1942161" y="343187"/>
                  <a:pt x="1941105" y="346091"/>
                </a:cubicBezTo>
                <a:cubicBezTo>
                  <a:pt x="1929226" y="379617"/>
                  <a:pt x="1916818" y="412880"/>
                  <a:pt x="1904939" y="446406"/>
                </a:cubicBezTo>
                <a:cubicBezTo>
                  <a:pt x="1894643" y="475181"/>
                  <a:pt x="1885668" y="504220"/>
                  <a:pt x="1874052" y="532466"/>
                </a:cubicBezTo>
                <a:cubicBezTo>
                  <a:pt x="1853989" y="581832"/>
                  <a:pt x="1832606" y="630934"/>
                  <a:pt x="1811487" y="680036"/>
                </a:cubicBezTo>
                <a:cubicBezTo>
                  <a:pt x="1800400" y="706171"/>
                  <a:pt x="1790368" y="732833"/>
                  <a:pt x="1776377" y="757384"/>
                </a:cubicBezTo>
                <a:cubicBezTo>
                  <a:pt x="1752090" y="800150"/>
                  <a:pt x="1725691" y="841597"/>
                  <a:pt x="1699556" y="883307"/>
                </a:cubicBezTo>
                <a:cubicBezTo>
                  <a:pt x="1675269" y="921849"/>
                  <a:pt x="1650982" y="960391"/>
                  <a:pt x="1620096" y="994446"/>
                </a:cubicBezTo>
                <a:cubicBezTo>
                  <a:pt x="1569938" y="1049883"/>
                  <a:pt x="1517404" y="1101625"/>
                  <a:pt x="1454839" y="1144127"/>
                </a:cubicBezTo>
                <a:cubicBezTo>
                  <a:pt x="1430552" y="1160494"/>
                  <a:pt x="1407585" y="1173166"/>
                  <a:pt x="1379338" y="1178710"/>
                </a:cubicBezTo>
                <a:cubicBezTo>
                  <a:pt x="1373267" y="1180029"/>
                  <a:pt x="1367723" y="1184517"/>
                  <a:pt x="1361915" y="1187421"/>
                </a:cubicBezTo>
                <a:cubicBezTo>
                  <a:pt x="1339740" y="1199037"/>
                  <a:pt x="1317829" y="1210388"/>
                  <a:pt x="1291166" y="1211180"/>
                </a:cubicBezTo>
                <a:cubicBezTo>
                  <a:pt x="1275591" y="1211708"/>
                  <a:pt x="1260280" y="1218044"/>
                  <a:pt x="1239161" y="1223060"/>
                </a:cubicBezTo>
                <a:cubicBezTo>
                  <a:pt x="1247080" y="1228075"/>
                  <a:pt x="1252096" y="1234147"/>
                  <a:pt x="1256848" y="1233883"/>
                </a:cubicBezTo>
                <a:cubicBezTo>
                  <a:pt x="1296446" y="1232299"/>
                  <a:pt x="1336044" y="1242067"/>
                  <a:pt x="1375907" y="1228075"/>
                </a:cubicBezTo>
                <a:cubicBezTo>
                  <a:pt x="1388578" y="1223588"/>
                  <a:pt x="1406001" y="1234147"/>
                  <a:pt x="1421313" y="1235203"/>
                </a:cubicBezTo>
                <a:cubicBezTo>
                  <a:pt x="1431344" y="1235995"/>
                  <a:pt x="1441904" y="1231771"/>
                  <a:pt x="1451935" y="1229923"/>
                </a:cubicBezTo>
                <a:cubicBezTo>
                  <a:pt x="1458007" y="1228867"/>
                  <a:pt x="1464343" y="1226491"/>
                  <a:pt x="1470414" y="1226755"/>
                </a:cubicBezTo>
                <a:cubicBezTo>
                  <a:pt x="1483350" y="1227283"/>
                  <a:pt x="1494701" y="1228603"/>
                  <a:pt x="1508165" y="1221740"/>
                </a:cubicBezTo>
                <a:cubicBezTo>
                  <a:pt x="1519516" y="1215932"/>
                  <a:pt x="1535091" y="1223324"/>
                  <a:pt x="1549875" y="1221740"/>
                </a:cubicBezTo>
                <a:cubicBezTo>
                  <a:pt x="1580234" y="1218308"/>
                  <a:pt x="1611120" y="1221740"/>
                  <a:pt x="1642007" y="1222268"/>
                </a:cubicBezTo>
                <a:cubicBezTo>
                  <a:pt x="1644119" y="1222268"/>
                  <a:pt x="1647023" y="1223060"/>
                  <a:pt x="1648342" y="1222004"/>
                </a:cubicBezTo>
                <a:cubicBezTo>
                  <a:pt x="1679757" y="1198773"/>
                  <a:pt x="1716451" y="1211708"/>
                  <a:pt x="1750506" y="1206956"/>
                </a:cubicBezTo>
                <a:cubicBezTo>
                  <a:pt x="1765289" y="1204844"/>
                  <a:pt x="1780072" y="1200621"/>
                  <a:pt x="1795120" y="1199565"/>
                </a:cubicBezTo>
                <a:cubicBezTo>
                  <a:pt x="1826006" y="1197453"/>
                  <a:pt x="1855837" y="1205900"/>
                  <a:pt x="1888572" y="1196397"/>
                </a:cubicBezTo>
                <a:cubicBezTo>
                  <a:pt x="1918138" y="1187949"/>
                  <a:pt x="1952985" y="1198245"/>
                  <a:pt x="1985719" y="1199829"/>
                </a:cubicBezTo>
                <a:cubicBezTo>
                  <a:pt x="1990999" y="1200093"/>
                  <a:pt x="1996543" y="1198773"/>
                  <a:pt x="2001823" y="1197453"/>
                </a:cubicBezTo>
                <a:cubicBezTo>
                  <a:pt x="2019510" y="1193493"/>
                  <a:pt x="2034293" y="1186893"/>
                  <a:pt x="2055940" y="1194021"/>
                </a:cubicBezTo>
                <a:cubicBezTo>
                  <a:pt x="2077587" y="1201413"/>
                  <a:pt x="2105042" y="1191117"/>
                  <a:pt x="2130121" y="1189269"/>
                </a:cubicBezTo>
                <a:cubicBezTo>
                  <a:pt x="2149392" y="1187949"/>
                  <a:pt x="2169191" y="1173166"/>
                  <a:pt x="2187934" y="1190325"/>
                </a:cubicBezTo>
                <a:cubicBezTo>
                  <a:pt x="2209845" y="1168942"/>
                  <a:pt x="2237300" y="1194021"/>
                  <a:pt x="2261323" y="1180821"/>
                </a:cubicBezTo>
                <a:cubicBezTo>
                  <a:pt x="2270563" y="1175806"/>
                  <a:pt x="2284554" y="1179237"/>
                  <a:pt x="2296434" y="1179501"/>
                </a:cubicBezTo>
                <a:cubicBezTo>
                  <a:pt x="2325208" y="1180557"/>
                  <a:pt x="2353191" y="1167622"/>
                  <a:pt x="2383022" y="1177390"/>
                </a:cubicBezTo>
                <a:cubicBezTo>
                  <a:pt x="2391733" y="1180293"/>
                  <a:pt x="2404669" y="1170790"/>
                  <a:pt x="2423676" y="1164190"/>
                </a:cubicBezTo>
                <a:cubicBezTo>
                  <a:pt x="2393845" y="1144919"/>
                  <a:pt x="2386190" y="1115088"/>
                  <a:pt x="2357943" y="1103209"/>
                </a:cubicBezTo>
                <a:cubicBezTo>
                  <a:pt x="2347911" y="1098985"/>
                  <a:pt x="2335240" y="1089745"/>
                  <a:pt x="2338936" y="1073114"/>
                </a:cubicBezTo>
                <a:cubicBezTo>
                  <a:pt x="2427900" y="1100305"/>
                  <a:pt x="2473306" y="1169470"/>
                  <a:pt x="2528743" y="1241275"/>
                </a:cubicBezTo>
                <a:cubicBezTo>
                  <a:pt x="2494689" y="1264506"/>
                  <a:pt x="2460898" y="1288001"/>
                  <a:pt x="2426844" y="1310968"/>
                </a:cubicBezTo>
                <a:cubicBezTo>
                  <a:pt x="2372462" y="1347662"/>
                  <a:pt x="2317817" y="1384092"/>
                  <a:pt x="2263171" y="1420259"/>
                </a:cubicBezTo>
                <a:cubicBezTo>
                  <a:pt x="2255779" y="1425011"/>
                  <a:pt x="2248124" y="1429498"/>
                  <a:pt x="2239940" y="1432402"/>
                </a:cubicBezTo>
                <a:cubicBezTo>
                  <a:pt x="2219613" y="1439530"/>
                  <a:pt x="2201134" y="1439002"/>
                  <a:pt x="2188990" y="1417091"/>
                </a:cubicBezTo>
                <a:cubicBezTo>
                  <a:pt x="2194270" y="1400460"/>
                  <a:pt x="2204302" y="1387788"/>
                  <a:pt x="2220933" y="1382772"/>
                </a:cubicBezTo>
                <a:cubicBezTo>
                  <a:pt x="2238884" y="1377229"/>
                  <a:pt x="2246540" y="1360333"/>
                  <a:pt x="2260267" y="1351094"/>
                </a:cubicBezTo>
                <a:cubicBezTo>
                  <a:pt x="2302769" y="1322319"/>
                  <a:pt x="2347647" y="1296448"/>
                  <a:pt x="2389357" y="1266618"/>
                </a:cubicBezTo>
                <a:cubicBezTo>
                  <a:pt x="2405461" y="1255002"/>
                  <a:pt x="2433971" y="1251834"/>
                  <a:pt x="2430540" y="1219628"/>
                </a:cubicBezTo>
                <a:cubicBezTo>
                  <a:pt x="2410212" y="1210388"/>
                  <a:pt x="2388565" y="1218836"/>
                  <a:pt x="2367446" y="1218836"/>
                </a:cubicBezTo>
                <a:cubicBezTo>
                  <a:pt x="2330488" y="1218572"/>
                  <a:pt x="2293530" y="1218308"/>
                  <a:pt x="2256571" y="1219892"/>
                </a:cubicBezTo>
                <a:cubicBezTo>
                  <a:pt x="2193478" y="1222532"/>
                  <a:pt x="2130385" y="1226491"/>
                  <a:pt x="2067556" y="1230187"/>
                </a:cubicBezTo>
                <a:cubicBezTo>
                  <a:pt x="2014494" y="1233355"/>
                  <a:pt x="1961168" y="1237051"/>
                  <a:pt x="1908107" y="1239955"/>
                </a:cubicBezTo>
                <a:cubicBezTo>
                  <a:pt x="1842902" y="1243651"/>
                  <a:pt x="1777697" y="1245235"/>
                  <a:pt x="1712755" y="1249986"/>
                </a:cubicBezTo>
                <a:cubicBezTo>
                  <a:pt x="1648078" y="1255002"/>
                  <a:pt x="1583665" y="1264242"/>
                  <a:pt x="1518724" y="1268993"/>
                </a:cubicBezTo>
                <a:cubicBezTo>
                  <a:pt x="1477806" y="1272161"/>
                  <a:pt x="1436360" y="1269521"/>
                  <a:pt x="1395442" y="1271633"/>
                </a:cubicBezTo>
                <a:cubicBezTo>
                  <a:pt x="1341060" y="1274273"/>
                  <a:pt x="1286943" y="1278761"/>
                  <a:pt x="1229657" y="1282721"/>
                </a:cubicBezTo>
                <a:cubicBezTo>
                  <a:pt x="1228865" y="1303048"/>
                  <a:pt x="1227809" y="1324959"/>
                  <a:pt x="1227545" y="1346606"/>
                </a:cubicBezTo>
                <a:cubicBezTo>
                  <a:pt x="1226753" y="1449297"/>
                  <a:pt x="1226225" y="1552253"/>
                  <a:pt x="1225961" y="1654944"/>
                </a:cubicBezTo>
                <a:cubicBezTo>
                  <a:pt x="1225961" y="1713550"/>
                  <a:pt x="1227017" y="1772155"/>
                  <a:pt x="1226753" y="1831024"/>
                </a:cubicBezTo>
                <a:cubicBezTo>
                  <a:pt x="1226753" y="1879070"/>
                  <a:pt x="1225169" y="1926852"/>
                  <a:pt x="1225169" y="1974898"/>
                </a:cubicBezTo>
                <a:cubicBezTo>
                  <a:pt x="1225169" y="2004201"/>
                  <a:pt x="1227017" y="2033503"/>
                  <a:pt x="1227017" y="2062542"/>
                </a:cubicBezTo>
                <a:cubicBezTo>
                  <a:pt x="1227017" y="2082077"/>
                  <a:pt x="1225169" y="2101612"/>
                  <a:pt x="1224113" y="2121411"/>
                </a:cubicBezTo>
                <a:cubicBezTo>
                  <a:pt x="1223849" y="2126955"/>
                  <a:pt x="1223585" y="2132235"/>
                  <a:pt x="1223849" y="2137779"/>
                </a:cubicBezTo>
                <a:cubicBezTo>
                  <a:pt x="1228073" y="2222519"/>
                  <a:pt x="1232033" y="2307259"/>
                  <a:pt x="1236521" y="2391999"/>
                </a:cubicBezTo>
                <a:cubicBezTo>
                  <a:pt x="1237049" y="2401239"/>
                  <a:pt x="1239161" y="2410742"/>
                  <a:pt x="1245496" y="2421038"/>
                </a:cubicBezTo>
                <a:cubicBezTo>
                  <a:pt x="1251568" y="2409422"/>
                  <a:pt x="1255000" y="2395167"/>
                  <a:pt x="1263976" y="2386720"/>
                </a:cubicBezTo>
                <a:cubicBezTo>
                  <a:pt x="1278231" y="2373520"/>
                  <a:pt x="1292486" y="2362169"/>
                  <a:pt x="1298558" y="2342633"/>
                </a:cubicBezTo>
                <a:cubicBezTo>
                  <a:pt x="1299878" y="2338674"/>
                  <a:pt x="1309118" y="2336826"/>
                  <a:pt x="1314661" y="2334186"/>
                </a:cubicBezTo>
                <a:cubicBezTo>
                  <a:pt x="1339740" y="2322834"/>
                  <a:pt x="1350300" y="2301451"/>
                  <a:pt x="1344228" y="2274260"/>
                </a:cubicBezTo>
                <a:cubicBezTo>
                  <a:pt x="1372739" y="2262645"/>
                  <a:pt x="1377755" y="2266077"/>
                  <a:pt x="1391218" y="2306731"/>
                </a:cubicBezTo>
                <a:cubicBezTo>
                  <a:pt x="1339476" y="2352401"/>
                  <a:pt x="1303574" y="2410742"/>
                  <a:pt x="1268727" y="2470140"/>
                </a:cubicBezTo>
                <a:cubicBezTo>
                  <a:pt x="1263712" y="2478587"/>
                  <a:pt x="1259224" y="2487299"/>
                  <a:pt x="1255000" y="2496275"/>
                </a:cubicBezTo>
                <a:cubicBezTo>
                  <a:pt x="1245232" y="2517658"/>
                  <a:pt x="1233617" y="2537193"/>
                  <a:pt x="1209066" y="2548544"/>
                </a:cubicBezTo>
                <a:cubicBezTo>
                  <a:pt x="1189795" y="2545112"/>
                  <a:pt x="1173428" y="2535081"/>
                  <a:pt x="1161020" y="2516338"/>
                </a:cubicBezTo>
                <a:cubicBezTo>
                  <a:pt x="1130134" y="2469876"/>
                  <a:pt x="1097399" y="2425262"/>
                  <a:pt x="1055953" y="2387248"/>
                </a:cubicBezTo>
                <a:cubicBezTo>
                  <a:pt x="1050409" y="2382232"/>
                  <a:pt x="1047241" y="2374840"/>
                  <a:pt x="1042753" y="2367712"/>
                </a:cubicBezTo>
                <a:cubicBezTo>
                  <a:pt x="1055425" y="2354777"/>
                  <a:pt x="1066776" y="2358737"/>
                  <a:pt x="1077864" y="2368240"/>
                </a:cubicBezTo>
                <a:cubicBezTo>
                  <a:pt x="1103735" y="2390151"/>
                  <a:pt x="1129342" y="2412590"/>
                  <a:pt x="1154685" y="2434765"/>
                </a:cubicBezTo>
                <a:cubicBezTo>
                  <a:pt x="1161020" y="2440309"/>
                  <a:pt x="1166828" y="2446381"/>
                  <a:pt x="1175540" y="2454828"/>
                </a:cubicBezTo>
                <a:cubicBezTo>
                  <a:pt x="1173428" y="2390679"/>
                  <a:pt x="1171316" y="2331018"/>
                  <a:pt x="1169996" y="2271357"/>
                </a:cubicBezTo>
                <a:cubicBezTo>
                  <a:pt x="1169204" y="2237566"/>
                  <a:pt x="1169468" y="2203512"/>
                  <a:pt x="1168940" y="2169721"/>
                </a:cubicBezTo>
                <a:cubicBezTo>
                  <a:pt x="1167884" y="2099764"/>
                  <a:pt x="1166036" y="2030071"/>
                  <a:pt x="1165244" y="1960114"/>
                </a:cubicBezTo>
                <a:cubicBezTo>
                  <a:pt x="1164980" y="1935036"/>
                  <a:pt x="1166828" y="1909957"/>
                  <a:pt x="1167356" y="1884878"/>
                </a:cubicBezTo>
                <a:cubicBezTo>
                  <a:pt x="1167884" y="1851351"/>
                  <a:pt x="1168148" y="1817561"/>
                  <a:pt x="1168676" y="1784034"/>
                </a:cubicBezTo>
                <a:cubicBezTo>
                  <a:pt x="1169204" y="1744964"/>
                  <a:pt x="1169996" y="1705894"/>
                  <a:pt x="1170524" y="1666824"/>
                </a:cubicBezTo>
                <a:cubicBezTo>
                  <a:pt x="1170788" y="1634353"/>
                  <a:pt x="1171052" y="1601619"/>
                  <a:pt x="1171052" y="1569148"/>
                </a:cubicBezTo>
                <a:cubicBezTo>
                  <a:pt x="1171316" y="1531134"/>
                  <a:pt x="1171316" y="1492855"/>
                  <a:pt x="1171316" y="1454841"/>
                </a:cubicBezTo>
                <a:cubicBezTo>
                  <a:pt x="1171316" y="1398348"/>
                  <a:pt x="1171316" y="1341590"/>
                  <a:pt x="1171316" y="1283777"/>
                </a:cubicBezTo>
                <a:cubicBezTo>
                  <a:pt x="1121950" y="1283777"/>
                  <a:pt x="1076016" y="1282193"/>
                  <a:pt x="1030610" y="1284305"/>
                </a:cubicBezTo>
                <a:cubicBezTo>
                  <a:pt x="981772" y="1286417"/>
                  <a:pt x="933198" y="1291696"/>
                  <a:pt x="884624" y="1296712"/>
                </a:cubicBezTo>
                <a:cubicBezTo>
                  <a:pt x="823907" y="1302784"/>
                  <a:pt x="763454" y="1310704"/>
                  <a:pt x="702737" y="1315983"/>
                </a:cubicBezTo>
                <a:cubicBezTo>
                  <a:pt x="660499" y="1319679"/>
                  <a:pt x="617732" y="1319415"/>
                  <a:pt x="575230" y="1321791"/>
                </a:cubicBezTo>
                <a:cubicBezTo>
                  <a:pt x="531672" y="1324167"/>
                  <a:pt x="488114" y="1326543"/>
                  <a:pt x="445084" y="1331295"/>
                </a:cubicBezTo>
                <a:cubicBezTo>
                  <a:pt x="415781" y="1334463"/>
                  <a:pt x="387271" y="1332087"/>
                  <a:pt x="358232" y="1328391"/>
                </a:cubicBezTo>
                <a:cubicBezTo>
                  <a:pt x="342393" y="1326279"/>
                  <a:pt x="325761" y="1327599"/>
                  <a:pt x="309394" y="1327335"/>
                </a:cubicBezTo>
                <a:cubicBezTo>
                  <a:pt x="266892" y="1327071"/>
                  <a:pt x="224126" y="1329183"/>
                  <a:pt x="181624" y="1328391"/>
                </a:cubicBezTo>
                <a:cubicBezTo>
                  <a:pt x="157601" y="1328127"/>
                  <a:pt x="133578" y="1325223"/>
                  <a:pt x="109819" y="1321263"/>
                </a:cubicBezTo>
                <a:cubicBezTo>
                  <a:pt x="100843" y="1319679"/>
                  <a:pt x="93452" y="1311232"/>
                  <a:pt x="84740" y="1307008"/>
                </a:cubicBezTo>
                <a:cubicBezTo>
                  <a:pt x="78932" y="1304104"/>
                  <a:pt x="71805" y="1303576"/>
                  <a:pt x="63621" y="1301728"/>
                </a:cubicBezTo>
                <a:cubicBezTo>
                  <a:pt x="67845" y="1323111"/>
                  <a:pt x="110875" y="1372477"/>
                  <a:pt x="162881" y="1418147"/>
                </a:cubicBezTo>
                <a:cubicBezTo>
                  <a:pt x="200103" y="1450881"/>
                  <a:pt x="237325" y="1483088"/>
                  <a:pt x="277188" y="1517670"/>
                </a:cubicBezTo>
                <a:cubicBezTo>
                  <a:pt x="254221" y="1530342"/>
                  <a:pt x="234950" y="1530870"/>
                  <a:pt x="216734" y="1516878"/>
                </a:cubicBezTo>
                <a:cubicBezTo>
                  <a:pt x="185056" y="1492063"/>
                  <a:pt x="153377" y="1466985"/>
                  <a:pt x="123019" y="1440586"/>
                </a:cubicBezTo>
                <a:cubicBezTo>
                  <a:pt x="86852" y="1408907"/>
                  <a:pt x="53062" y="1374853"/>
                  <a:pt x="27191" y="1333671"/>
                </a:cubicBezTo>
                <a:cubicBezTo>
                  <a:pt x="20591" y="1323375"/>
                  <a:pt x="11088" y="1314663"/>
                  <a:pt x="0" y="1301992"/>
                </a:cubicBezTo>
                <a:cubicBezTo>
                  <a:pt x="10560" y="1298560"/>
                  <a:pt x="20063" y="1298032"/>
                  <a:pt x="21119" y="1294864"/>
                </a:cubicBezTo>
                <a:cubicBezTo>
                  <a:pt x="30623" y="1263978"/>
                  <a:pt x="62565" y="1255794"/>
                  <a:pt x="81308" y="1234411"/>
                </a:cubicBezTo>
                <a:cubicBezTo>
                  <a:pt x="87644" y="1227019"/>
                  <a:pt x="98996" y="1224115"/>
                  <a:pt x="107443" y="1218308"/>
                </a:cubicBezTo>
                <a:cubicBezTo>
                  <a:pt x="115363" y="1213028"/>
                  <a:pt x="123546" y="1207220"/>
                  <a:pt x="130146" y="1200357"/>
                </a:cubicBezTo>
                <a:cubicBezTo>
                  <a:pt x="154961" y="1175278"/>
                  <a:pt x="182680" y="1155479"/>
                  <a:pt x="216206" y="1143335"/>
                </a:cubicBezTo>
                <a:cubicBezTo>
                  <a:pt x="230462" y="1138055"/>
                  <a:pt x="241549" y="1139111"/>
                  <a:pt x="255541" y="1148615"/>
                </a:cubicBezTo>
                <a:cubicBezTo>
                  <a:pt x="201687" y="1197189"/>
                  <a:pt x="139122" y="1234675"/>
                  <a:pt x="91604" y="1290377"/>
                </a:cubicBezTo>
                <a:cubicBezTo>
                  <a:pt x="107443" y="1292752"/>
                  <a:pt x="118795" y="1294600"/>
                  <a:pt x="130410" y="1296184"/>
                </a:cubicBezTo>
                <a:cubicBezTo>
                  <a:pt x="133578" y="1296712"/>
                  <a:pt x="137538" y="1297240"/>
                  <a:pt x="140178" y="1295920"/>
                </a:cubicBezTo>
                <a:cubicBezTo>
                  <a:pt x="174232" y="1280609"/>
                  <a:pt x="210135" y="1290905"/>
                  <a:pt x="244981" y="1286681"/>
                </a:cubicBezTo>
                <a:cubicBezTo>
                  <a:pt x="280092" y="1282457"/>
                  <a:pt x="314938" y="1283777"/>
                  <a:pt x="350048" y="1289585"/>
                </a:cubicBezTo>
                <a:cubicBezTo>
                  <a:pt x="358496" y="1290905"/>
                  <a:pt x="367736" y="1284569"/>
                  <a:pt x="376975" y="1284305"/>
                </a:cubicBezTo>
                <a:cubicBezTo>
                  <a:pt x="406014" y="1283777"/>
                  <a:pt x="435317" y="1273481"/>
                  <a:pt x="463827" y="1286153"/>
                </a:cubicBezTo>
                <a:cubicBezTo>
                  <a:pt x="507913" y="1269521"/>
                  <a:pt x="555959" y="1292224"/>
                  <a:pt x="600573" y="1272689"/>
                </a:cubicBezTo>
                <a:cubicBezTo>
                  <a:pt x="616940" y="1265562"/>
                  <a:pt x="637268" y="1264506"/>
                  <a:pt x="655483" y="1265826"/>
                </a:cubicBezTo>
                <a:cubicBezTo>
                  <a:pt x="694553" y="1268730"/>
                  <a:pt x="733359" y="1257378"/>
                  <a:pt x="772165" y="1266354"/>
                </a:cubicBezTo>
                <a:cubicBezTo>
                  <a:pt x="773222" y="1266618"/>
                  <a:pt x="774805" y="1266882"/>
                  <a:pt x="775333" y="1266354"/>
                </a:cubicBezTo>
                <a:cubicBezTo>
                  <a:pt x="789589" y="1250514"/>
                  <a:pt x="810180" y="1261602"/>
                  <a:pt x="826283" y="1254210"/>
                </a:cubicBezTo>
                <a:cubicBezTo>
                  <a:pt x="845818" y="1245235"/>
                  <a:pt x="866409" y="1242331"/>
                  <a:pt x="887000" y="1246554"/>
                </a:cubicBezTo>
                <a:cubicBezTo>
                  <a:pt x="912871" y="1251570"/>
                  <a:pt x="937422" y="1240219"/>
                  <a:pt x="962765" y="1242859"/>
                </a:cubicBezTo>
                <a:cubicBezTo>
                  <a:pt x="970949" y="1243651"/>
                  <a:pt x="979132" y="1242595"/>
                  <a:pt x="987580" y="1242331"/>
                </a:cubicBezTo>
                <a:cubicBezTo>
                  <a:pt x="1024538" y="1241275"/>
                  <a:pt x="1061497" y="1241539"/>
                  <a:pt x="1098191" y="1237579"/>
                </a:cubicBezTo>
                <a:cubicBezTo>
                  <a:pt x="1103735" y="1237051"/>
                  <a:pt x="1121950" y="1253154"/>
                  <a:pt x="1121158" y="1227019"/>
                </a:cubicBezTo>
                <a:cubicBezTo>
                  <a:pt x="1095815" y="1229131"/>
                  <a:pt x="1074168" y="1208012"/>
                  <a:pt x="1046449" y="1215140"/>
                </a:cubicBezTo>
                <a:cubicBezTo>
                  <a:pt x="1040114" y="1216724"/>
                  <a:pt x="1031666" y="1212236"/>
                  <a:pt x="1024802" y="1209068"/>
                </a:cubicBezTo>
                <a:cubicBezTo>
                  <a:pt x="988108" y="1192173"/>
                  <a:pt x="950886" y="1176070"/>
                  <a:pt x="914983" y="1157590"/>
                </a:cubicBezTo>
                <a:cubicBezTo>
                  <a:pt x="880929" y="1139903"/>
                  <a:pt x="848458" y="1119312"/>
                  <a:pt x="815196" y="1100569"/>
                </a:cubicBezTo>
                <a:cubicBezTo>
                  <a:pt x="790645" y="1086578"/>
                  <a:pt x="772430" y="1065723"/>
                  <a:pt x="758702" y="1041964"/>
                </a:cubicBezTo>
                <a:cubicBezTo>
                  <a:pt x="736791" y="1004213"/>
                  <a:pt x="715936" y="965671"/>
                  <a:pt x="696137" y="926601"/>
                </a:cubicBezTo>
                <a:cubicBezTo>
                  <a:pt x="660499" y="856380"/>
                  <a:pt x="630668" y="783783"/>
                  <a:pt x="616148" y="705907"/>
                </a:cubicBezTo>
                <a:cubicBezTo>
                  <a:pt x="607437" y="659181"/>
                  <a:pt x="597141" y="612719"/>
                  <a:pt x="589486" y="565729"/>
                </a:cubicBezTo>
                <a:cubicBezTo>
                  <a:pt x="585790" y="543818"/>
                  <a:pt x="586846" y="521379"/>
                  <a:pt x="580246" y="497884"/>
                </a:cubicBezTo>
                <a:cubicBezTo>
                  <a:pt x="571798" y="515043"/>
                  <a:pt x="563351" y="532202"/>
                  <a:pt x="555167" y="549362"/>
                </a:cubicBezTo>
                <a:cubicBezTo>
                  <a:pt x="552263" y="555169"/>
                  <a:pt x="551999" y="563617"/>
                  <a:pt x="547776" y="567049"/>
                </a:cubicBezTo>
                <a:cubicBezTo>
                  <a:pt x="539856" y="572857"/>
                  <a:pt x="529032" y="580512"/>
                  <a:pt x="520849" y="578928"/>
                </a:cubicBezTo>
                <a:cubicBezTo>
                  <a:pt x="508705" y="576816"/>
                  <a:pt x="510817" y="563617"/>
                  <a:pt x="513457" y="554113"/>
                </a:cubicBezTo>
                <a:cubicBezTo>
                  <a:pt x="526657" y="509235"/>
                  <a:pt x="540120" y="464621"/>
                  <a:pt x="554111" y="420007"/>
                </a:cubicBezTo>
                <a:cubicBezTo>
                  <a:pt x="561767" y="395193"/>
                  <a:pt x="570479" y="370642"/>
                  <a:pt x="579454" y="346091"/>
                </a:cubicBezTo>
                <a:cubicBezTo>
                  <a:pt x="581038" y="341339"/>
                  <a:pt x="584206" y="335795"/>
                  <a:pt x="588166" y="333683"/>
                </a:cubicBezTo>
                <a:cubicBezTo>
                  <a:pt x="603477" y="325764"/>
                  <a:pt x="649411" y="336587"/>
                  <a:pt x="659443" y="351370"/>
                </a:cubicBezTo>
                <a:cubicBezTo>
                  <a:pt x="678714" y="380145"/>
                  <a:pt x="696665" y="409976"/>
                  <a:pt x="714880" y="439543"/>
                </a:cubicBezTo>
                <a:cubicBezTo>
                  <a:pt x="722272" y="451422"/>
                  <a:pt x="729135" y="463565"/>
                  <a:pt x="735999" y="475181"/>
                </a:cubicBezTo>
                <a:cubicBezTo>
                  <a:pt x="712768" y="496036"/>
                  <a:pt x="706168" y="497092"/>
                  <a:pt x="687161" y="477029"/>
                </a:cubicBezTo>
                <a:cubicBezTo>
                  <a:pt x="673698" y="463037"/>
                  <a:pt x="662874" y="446142"/>
                  <a:pt x="650995" y="430567"/>
                </a:cubicBezTo>
                <a:cubicBezTo>
                  <a:pt x="645451" y="423175"/>
                  <a:pt x="640171" y="415784"/>
                  <a:pt x="629876" y="410504"/>
                </a:cubicBezTo>
                <a:cubicBezTo>
                  <a:pt x="632780" y="443766"/>
                  <a:pt x="634892" y="477293"/>
                  <a:pt x="639115" y="510291"/>
                </a:cubicBezTo>
                <a:cubicBezTo>
                  <a:pt x="645187" y="558073"/>
                  <a:pt x="650731" y="605855"/>
                  <a:pt x="660763" y="652845"/>
                </a:cubicBezTo>
                <a:cubicBezTo>
                  <a:pt x="670002" y="696403"/>
                  <a:pt x="682938" y="739169"/>
                  <a:pt x="696665" y="781407"/>
                </a:cubicBezTo>
                <a:cubicBezTo>
                  <a:pt x="724120" y="867203"/>
                  <a:pt x="773485" y="942704"/>
                  <a:pt x="814404" y="1022164"/>
                </a:cubicBezTo>
                <a:cubicBezTo>
                  <a:pt x="827603" y="1048035"/>
                  <a:pt x="847930" y="1068890"/>
                  <a:pt x="875385" y="1084202"/>
                </a:cubicBezTo>
                <a:cubicBezTo>
                  <a:pt x="922111" y="1110337"/>
                  <a:pt x="969365" y="1134887"/>
                  <a:pt x="1017411" y="1158646"/>
                </a:cubicBezTo>
                <a:cubicBezTo>
                  <a:pt x="1052785" y="1176070"/>
                  <a:pt x="1088687" y="1176598"/>
                  <a:pt x="1125646" y="1177390"/>
                </a:cubicBezTo>
                <a:cubicBezTo>
                  <a:pt x="1132246" y="1177654"/>
                  <a:pt x="1138845" y="1175542"/>
                  <a:pt x="1145181" y="1176334"/>
                </a:cubicBezTo>
                <a:cubicBezTo>
                  <a:pt x="1168676" y="1178974"/>
                  <a:pt x="1173692" y="1175542"/>
                  <a:pt x="1174484" y="1152839"/>
                </a:cubicBezTo>
                <a:cubicBezTo>
                  <a:pt x="1174748" y="1144127"/>
                  <a:pt x="1173164" y="1135151"/>
                  <a:pt x="1173428" y="1126440"/>
                </a:cubicBezTo>
                <a:cubicBezTo>
                  <a:pt x="1175540" y="1055427"/>
                  <a:pt x="1177387" y="984150"/>
                  <a:pt x="1180291" y="913137"/>
                </a:cubicBezTo>
                <a:cubicBezTo>
                  <a:pt x="1182667" y="860868"/>
                  <a:pt x="1186363" y="808598"/>
                  <a:pt x="1190059" y="756328"/>
                </a:cubicBezTo>
                <a:cubicBezTo>
                  <a:pt x="1195339" y="681092"/>
                  <a:pt x="1200090" y="605855"/>
                  <a:pt x="1206426" y="530619"/>
                </a:cubicBezTo>
                <a:cubicBezTo>
                  <a:pt x="1211706" y="466733"/>
                  <a:pt x="1218570" y="402848"/>
                  <a:pt x="1225697" y="338963"/>
                </a:cubicBezTo>
                <a:cubicBezTo>
                  <a:pt x="1228865" y="310980"/>
                  <a:pt x="1234937" y="283262"/>
                  <a:pt x="1238369" y="255543"/>
                </a:cubicBezTo>
                <a:cubicBezTo>
                  <a:pt x="1243648" y="212249"/>
                  <a:pt x="1247608" y="168691"/>
                  <a:pt x="1251832" y="125397"/>
                </a:cubicBezTo>
                <a:cubicBezTo>
                  <a:pt x="1251568" y="120645"/>
                  <a:pt x="1249984" y="116421"/>
                  <a:pt x="1248136" y="104806"/>
                </a:cubicBezTo>
                <a:close/>
                <a:moveTo>
                  <a:pt x="1158380" y="1224115"/>
                </a:moveTo>
                <a:cubicBezTo>
                  <a:pt x="1152309" y="1224643"/>
                  <a:pt x="1146237" y="1225171"/>
                  <a:pt x="1135941" y="1226227"/>
                </a:cubicBezTo>
                <a:cubicBezTo>
                  <a:pt x="1150461" y="1234411"/>
                  <a:pt x="1150461" y="1234411"/>
                  <a:pt x="1158380" y="122411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 rot="1854885">
            <a:off x="8453998" y="239254"/>
            <a:ext cx="353642" cy="1035183"/>
          </a:xfrm>
          <a:custGeom>
            <a:rect b="b" l="l" r="r" t="t"/>
            <a:pathLst>
              <a:path extrusionOk="0" h="2065389" w="705584">
                <a:moveTo>
                  <a:pt x="440055" y="0"/>
                </a:moveTo>
                <a:cubicBezTo>
                  <a:pt x="511477" y="11355"/>
                  <a:pt x="582899" y="22710"/>
                  <a:pt x="654322" y="34485"/>
                </a:cubicBezTo>
                <a:cubicBezTo>
                  <a:pt x="686672" y="39952"/>
                  <a:pt x="705998" y="60139"/>
                  <a:pt x="705578" y="92100"/>
                </a:cubicBezTo>
                <a:cubicBezTo>
                  <a:pt x="705157" y="128688"/>
                  <a:pt x="700536" y="165697"/>
                  <a:pt x="695494" y="201864"/>
                </a:cubicBezTo>
                <a:cubicBezTo>
                  <a:pt x="693394" y="216583"/>
                  <a:pt x="690033" y="229200"/>
                  <a:pt x="698015" y="243919"/>
                </a:cubicBezTo>
                <a:cubicBezTo>
                  <a:pt x="703057" y="253171"/>
                  <a:pt x="703057" y="267049"/>
                  <a:pt x="700956" y="278404"/>
                </a:cubicBezTo>
                <a:cubicBezTo>
                  <a:pt x="695074" y="316674"/>
                  <a:pt x="687932" y="354524"/>
                  <a:pt x="680370" y="392373"/>
                </a:cubicBezTo>
                <a:cubicBezTo>
                  <a:pt x="679109" y="399522"/>
                  <a:pt x="676589" y="410036"/>
                  <a:pt x="671967" y="411718"/>
                </a:cubicBezTo>
                <a:cubicBezTo>
                  <a:pt x="643398" y="422232"/>
                  <a:pt x="650961" y="446624"/>
                  <a:pt x="647600" y="467651"/>
                </a:cubicBezTo>
                <a:cubicBezTo>
                  <a:pt x="628274" y="584564"/>
                  <a:pt x="608527" y="701057"/>
                  <a:pt x="587521" y="817549"/>
                </a:cubicBezTo>
                <a:cubicBezTo>
                  <a:pt x="574497" y="889042"/>
                  <a:pt x="559372" y="960115"/>
                  <a:pt x="545088" y="1031188"/>
                </a:cubicBezTo>
                <a:cubicBezTo>
                  <a:pt x="526182" y="1127074"/>
                  <a:pt x="506856" y="1222539"/>
                  <a:pt x="487950" y="1318424"/>
                </a:cubicBezTo>
                <a:cubicBezTo>
                  <a:pt x="469464" y="1411366"/>
                  <a:pt x="444676" y="1503887"/>
                  <a:pt x="435433" y="1597669"/>
                </a:cubicBezTo>
                <a:cubicBezTo>
                  <a:pt x="424090" y="1710797"/>
                  <a:pt x="371153" y="1805000"/>
                  <a:pt x="319897" y="1901306"/>
                </a:cubicBezTo>
                <a:cubicBezTo>
                  <a:pt x="296790" y="1944202"/>
                  <a:pt x="272423" y="1986678"/>
                  <a:pt x="248895" y="2029574"/>
                </a:cubicBezTo>
                <a:cubicBezTo>
                  <a:pt x="239652" y="2046396"/>
                  <a:pt x="232090" y="2070367"/>
                  <a:pt x="209403" y="2064479"/>
                </a:cubicBezTo>
                <a:cubicBezTo>
                  <a:pt x="193438" y="2060274"/>
                  <a:pt x="175792" y="2044714"/>
                  <a:pt x="167810" y="2029574"/>
                </a:cubicBezTo>
                <a:cubicBezTo>
                  <a:pt x="119075" y="1941258"/>
                  <a:pt x="77482" y="1849578"/>
                  <a:pt x="46812" y="1752852"/>
                </a:cubicBezTo>
                <a:cubicBezTo>
                  <a:pt x="41351" y="1735610"/>
                  <a:pt x="36729" y="1719208"/>
                  <a:pt x="17403" y="1711218"/>
                </a:cubicBezTo>
                <a:cubicBezTo>
                  <a:pt x="1438" y="1704489"/>
                  <a:pt x="-1503" y="1689770"/>
                  <a:pt x="598" y="1673789"/>
                </a:cubicBezTo>
                <a:cubicBezTo>
                  <a:pt x="3959" y="1646032"/>
                  <a:pt x="6900" y="1617856"/>
                  <a:pt x="11101" y="1590099"/>
                </a:cubicBezTo>
                <a:cubicBezTo>
                  <a:pt x="31267" y="1468981"/>
                  <a:pt x="51434" y="1347862"/>
                  <a:pt x="72440" y="1227165"/>
                </a:cubicBezTo>
                <a:cubicBezTo>
                  <a:pt x="93447" y="1107728"/>
                  <a:pt x="113613" y="988292"/>
                  <a:pt x="137561" y="869697"/>
                </a:cubicBezTo>
                <a:cubicBezTo>
                  <a:pt x="156046" y="780120"/>
                  <a:pt x="180834" y="691384"/>
                  <a:pt x="202261" y="602227"/>
                </a:cubicBezTo>
                <a:cubicBezTo>
                  <a:pt x="215705" y="545874"/>
                  <a:pt x="228309" y="489520"/>
                  <a:pt x="240493" y="433166"/>
                </a:cubicBezTo>
                <a:cubicBezTo>
                  <a:pt x="242173" y="424755"/>
                  <a:pt x="244274" y="414662"/>
                  <a:pt x="241333" y="407092"/>
                </a:cubicBezTo>
                <a:cubicBezTo>
                  <a:pt x="216545" y="334758"/>
                  <a:pt x="238812" y="272516"/>
                  <a:pt x="280405" y="213639"/>
                </a:cubicBezTo>
                <a:cubicBezTo>
                  <a:pt x="287547" y="203546"/>
                  <a:pt x="291328" y="190509"/>
                  <a:pt x="295950" y="178313"/>
                </a:cubicBezTo>
                <a:cubicBezTo>
                  <a:pt x="312755" y="132473"/>
                  <a:pt x="329981" y="87054"/>
                  <a:pt x="345105" y="40793"/>
                </a:cubicBezTo>
                <a:cubicBezTo>
                  <a:pt x="354348" y="13878"/>
                  <a:pt x="372414" y="4205"/>
                  <a:pt x="399302" y="5467"/>
                </a:cubicBezTo>
                <a:cubicBezTo>
                  <a:pt x="412746" y="5888"/>
                  <a:pt x="425770" y="4626"/>
                  <a:pt x="439215" y="3785"/>
                </a:cubicBezTo>
                <a:cubicBezTo>
                  <a:pt x="439635" y="2944"/>
                  <a:pt x="440055" y="1262"/>
                  <a:pt x="440055" y="0"/>
                </a:cubicBezTo>
                <a:close/>
                <a:moveTo>
                  <a:pt x="282086" y="417186"/>
                </a:moveTo>
                <a:cubicBezTo>
                  <a:pt x="258558" y="537463"/>
                  <a:pt x="235451" y="653535"/>
                  <a:pt x="213604" y="769606"/>
                </a:cubicBezTo>
                <a:cubicBezTo>
                  <a:pt x="185876" y="916378"/>
                  <a:pt x="158987" y="1063150"/>
                  <a:pt x="132519" y="1209922"/>
                </a:cubicBezTo>
                <a:cubicBezTo>
                  <a:pt x="124957" y="1251977"/>
                  <a:pt x="119495" y="1294453"/>
                  <a:pt x="113613" y="1336508"/>
                </a:cubicBezTo>
                <a:cubicBezTo>
                  <a:pt x="103530" y="1411366"/>
                  <a:pt x="94287" y="1485803"/>
                  <a:pt x="85044" y="1560661"/>
                </a:cubicBezTo>
                <a:cubicBezTo>
                  <a:pt x="81263" y="1593043"/>
                  <a:pt x="79162" y="1625425"/>
                  <a:pt x="76642" y="1657808"/>
                </a:cubicBezTo>
                <a:cubicBezTo>
                  <a:pt x="95547" y="1651079"/>
                  <a:pt x="114873" y="1641827"/>
                  <a:pt x="115294" y="1631734"/>
                </a:cubicBezTo>
                <a:cubicBezTo>
                  <a:pt x="118235" y="1579165"/>
                  <a:pt x="155206" y="1541315"/>
                  <a:pt x="169490" y="1494634"/>
                </a:cubicBezTo>
                <a:cubicBezTo>
                  <a:pt x="200580" y="1392861"/>
                  <a:pt x="230830" y="1290668"/>
                  <a:pt x="256878" y="1187212"/>
                </a:cubicBezTo>
                <a:cubicBezTo>
                  <a:pt x="279145" y="1098476"/>
                  <a:pt x="297630" y="1008479"/>
                  <a:pt x="313175" y="918060"/>
                </a:cubicBezTo>
                <a:cubicBezTo>
                  <a:pt x="332921" y="802830"/>
                  <a:pt x="347626" y="687179"/>
                  <a:pt x="364431" y="571527"/>
                </a:cubicBezTo>
                <a:cubicBezTo>
                  <a:pt x="371573" y="520641"/>
                  <a:pt x="378716" y="469754"/>
                  <a:pt x="385858" y="416344"/>
                </a:cubicBezTo>
                <a:cubicBezTo>
                  <a:pt x="348886" y="417186"/>
                  <a:pt x="315276" y="417186"/>
                  <a:pt x="282086" y="417186"/>
                </a:cubicBezTo>
                <a:close/>
                <a:moveTo>
                  <a:pt x="428291" y="414242"/>
                </a:moveTo>
                <a:cubicBezTo>
                  <a:pt x="422409" y="449568"/>
                  <a:pt x="417788" y="480268"/>
                  <a:pt x="412746" y="510968"/>
                </a:cubicBezTo>
                <a:cubicBezTo>
                  <a:pt x="397201" y="603069"/>
                  <a:pt x="377455" y="694328"/>
                  <a:pt x="366952" y="786849"/>
                </a:cubicBezTo>
                <a:cubicBezTo>
                  <a:pt x="351407" y="919322"/>
                  <a:pt x="332501" y="1051375"/>
                  <a:pt x="299311" y="1180904"/>
                </a:cubicBezTo>
                <a:cubicBezTo>
                  <a:pt x="274103" y="1279733"/>
                  <a:pt x="244694" y="1377722"/>
                  <a:pt x="217806" y="1476551"/>
                </a:cubicBezTo>
                <a:cubicBezTo>
                  <a:pt x="211924" y="1497158"/>
                  <a:pt x="203521" y="1516503"/>
                  <a:pt x="221167" y="1538792"/>
                </a:cubicBezTo>
                <a:cubicBezTo>
                  <a:pt x="227889" y="1547203"/>
                  <a:pt x="222427" y="1570754"/>
                  <a:pt x="215705" y="1583370"/>
                </a:cubicBezTo>
                <a:cubicBezTo>
                  <a:pt x="199740" y="1613229"/>
                  <a:pt x="179574" y="1640565"/>
                  <a:pt x="161508" y="1668742"/>
                </a:cubicBezTo>
                <a:cubicBezTo>
                  <a:pt x="180414" y="1700704"/>
                  <a:pt x="189657" y="1704489"/>
                  <a:pt x="215285" y="1686405"/>
                </a:cubicBezTo>
                <a:cubicBezTo>
                  <a:pt x="239652" y="1669163"/>
                  <a:pt x="257298" y="1647715"/>
                  <a:pt x="261919" y="1614912"/>
                </a:cubicBezTo>
                <a:cubicBezTo>
                  <a:pt x="271162" y="1555194"/>
                  <a:pt x="282086" y="1495055"/>
                  <a:pt x="324099" y="1446271"/>
                </a:cubicBezTo>
                <a:cubicBezTo>
                  <a:pt x="330821" y="1438281"/>
                  <a:pt x="331241" y="1424403"/>
                  <a:pt x="332921" y="1413048"/>
                </a:cubicBezTo>
                <a:cubicBezTo>
                  <a:pt x="348046" y="1320947"/>
                  <a:pt x="359810" y="1228006"/>
                  <a:pt x="378716" y="1136746"/>
                </a:cubicBezTo>
                <a:cubicBezTo>
                  <a:pt x="419048" y="945396"/>
                  <a:pt x="463582" y="755308"/>
                  <a:pt x="505175" y="564378"/>
                </a:cubicBezTo>
                <a:cubicBezTo>
                  <a:pt x="515678" y="515594"/>
                  <a:pt x="531223" y="467231"/>
                  <a:pt x="527442" y="414242"/>
                </a:cubicBezTo>
                <a:cubicBezTo>
                  <a:pt x="495092" y="414242"/>
                  <a:pt x="464422" y="414242"/>
                  <a:pt x="428291" y="414242"/>
                </a:cubicBezTo>
                <a:close/>
                <a:moveTo>
                  <a:pt x="583740" y="417186"/>
                </a:moveTo>
                <a:cubicBezTo>
                  <a:pt x="529543" y="648909"/>
                  <a:pt x="475346" y="877688"/>
                  <a:pt x="423250" y="1106887"/>
                </a:cubicBezTo>
                <a:cubicBezTo>
                  <a:pt x="402243" y="1199408"/>
                  <a:pt x="385018" y="1292350"/>
                  <a:pt x="368212" y="1385712"/>
                </a:cubicBezTo>
                <a:cubicBezTo>
                  <a:pt x="364851" y="1405057"/>
                  <a:pt x="362751" y="1429029"/>
                  <a:pt x="371573" y="1445010"/>
                </a:cubicBezTo>
                <a:cubicBezTo>
                  <a:pt x="385018" y="1471084"/>
                  <a:pt x="383337" y="1493793"/>
                  <a:pt x="372414" y="1516924"/>
                </a:cubicBezTo>
                <a:cubicBezTo>
                  <a:pt x="356869" y="1550568"/>
                  <a:pt x="339223" y="1582950"/>
                  <a:pt x="321158" y="1615332"/>
                </a:cubicBezTo>
                <a:cubicBezTo>
                  <a:pt x="310654" y="1633836"/>
                  <a:pt x="307714" y="1651920"/>
                  <a:pt x="321578" y="1668742"/>
                </a:cubicBezTo>
                <a:cubicBezTo>
                  <a:pt x="326619" y="1675050"/>
                  <a:pt x="336282" y="1680938"/>
                  <a:pt x="343425" y="1680517"/>
                </a:cubicBezTo>
                <a:cubicBezTo>
                  <a:pt x="349727" y="1680097"/>
                  <a:pt x="358970" y="1671265"/>
                  <a:pt x="360650" y="1664537"/>
                </a:cubicBezTo>
                <a:cubicBezTo>
                  <a:pt x="375775" y="1610706"/>
                  <a:pt x="392580" y="1556876"/>
                  <a:pt x="403083" y="1502204"/>
                </a:cubicBezTo>
                <a:cubicBezTo>
                  <a:pt x="419468" y="1418094"/>
                  <a:pt x="430392" y="1332723"/>
                  <a:pt x="445517" y="1248192"/>
                </a:cubicBezTo>
                <a:cubicBezTo>
                  <a:pt x="468624" y="1118663"/>
                  <a:pt x="491311" y="989133"/>
                  <a:pt x="517779" y="860445"/>
                </a:cubicBezTo>
                <a:cubicBezTo>
                  <a:pt x="547608" y="715776"/>
                  <a:pt x="581639" y="571527"/>
                  <a:pt x="613569" y="427279"/>
                </a:cubicBezTo>
                <a:cubicBezTo>
                  <a:pt x="613989" y="424755"/>
                  <a:pt x="611888" y="421812"/>
                  <a:pt x="610208" y="417186"/>
                </a:cubicBezTo>
                <a:cubicBezTo>
                  <a:pt x="603066" y="417186"/>
                  <a:pt x="594663" y="417186"/>
                  <a:pt x="583740" y="417186"/>
                </a:cubicBezTo>
                <a:close/>
                <a:moveTo>
                  <a:pt x="228309" y="1953875"/>
                </a:moveTo>
                <a:cubicBezTo>
                  <a:pt x="276204" y="1882381"/>
                  <a:pt x="324099" y="1810047"/>
                  <a:pt x="358129" y="1731824"/>
                </a:cubicBezTo>
                <a:cubicBezTo>
                  <a:pt x="327460" y="1715423"/>
                  <a:pt x="299311" y="1700704"/>
                  <a:pt x="275363" y="1688087"/>
                </a:cubicBezTo>
                <a:cubicBezTo>
                  <a:pt x="248475" y="1703648"/>
                  <a:pt x="224528" y="1723413"/>
                  <a:pt x="197639" y="1730983"/>
                </a:cubicBezTo>
                <a:cubicBezTo>
                  <a:pt x="166129" y="1739815"/>
                  <a:pt x="144703" y="1712059"/>
                  <a:pt x="124116" y="1690190"/>
                </a:cubicBezTo>
                <a:cubicBezTo>
                  <a:pt x="108572" y="1700704"/>
                  <a:pt x="95547" y="1709115"/>
                  <a:pt x="81683" y="1718367"/>
                </a:cubicBezTo>
                <a:cubicBezTo>
                  <a:pt x="104790" y="1778926"/>
                  <a:pt x="129158" y="1836121"/>
                  <a:pt x="147644" y="1894998"/>
                </a:cubicBezTo>
                <a:cubicBezTo>
                  <a:pt x="160248" y="1934530"/>
                  <a:pt x="180414" y="1956398"/>
                  <a:pt x="228309" y="1953875"/>
                </a:cubicBezTo>
                <a:close/>
                <a:moveTo>
                  <a:pt x="645499" y="209013"/>
                </a:moveTo>
                <a:cubicBezTo>
                  <a:pt x="653481" y="169061"/>
                  <a:pt x="662304" y="126586"/>
                  <a:pt x="671547" y="79484"/>
                </a:cubicBezTo>
                <a:cubicBezTo>
                  <a:pt x="614409" y="72335"/>
                  <a:pt x="563573" y="65185"/>
                  <a:pt x="512317" y="60139"/>
                </a:cubicBezTo>
                <a:cubicBezTo>
                  <a:pt x="478707" y="56774"/>
                  <a:pt x="444676" y="55092"/>
                  <a:pt x="410646" y="54251"/>
                </a:cubicBezTo>
                <a:cubicBezTo>
                  <a:pt x="394681" y="53830"/>
                  <a:pt x="375775" y="52148"/>
                  <a:pt x="368212" y="71073"/>
                </a:cubicBezTo>
                <a:cubicBezTo>
                  <a:pt x="353508" y="108922"/>
                  <a:pt x="337543" y="147192"/>
                  <a:pt x="339223" y="186304"/>
                </a:cubicBezTo>
                <a:cubicBezTo>
                  <a:pt x="440895" y="193874"/>
                  <a:pt x="538786" y="201023"/>
                  <a:pt x="645499" y="209013"/>
                </a:cubicBezTo>
                <a:close/>
                <a:moveTo>
                  <a:pt x="644659" y="338543"/>
                </a:moveTo>
                <a:cubicBezTo>
                  <a:pt x="557271" y="322562"/>
                  <a:pt x="347626" y="313310"/>
                  <a:pt x="286287" y="322982"/>
                </a:cubicBezTo>
                <a:cubicBezTo>
                  <a:pt x="283766" y="334337"/>
                  <a:pt x="281245" y="346533"/>
                  <a:pt x="278304" y="357888"/>
                </a:cubicBezTo>
                <a:cubicBezTo>
                  <a:pt x="282506" y="359991"/>
                  <a:pt x="283766" y="361673"/>
                  <a:pt x="285027" y="361673"/>
                </a:cubicBezTo>
                <a:cubicBezTo>
                  <a:pt x="394261" y="365878"/>
                  <a:pt x="503495" y="369243"/>
                  <a:pt x="612729" y="373869"/>
                </a:cubicBezTo>
                <a:cubicBezTo>
                  <a:pt x="637937" y="375131"/>
                  <a:pt x="643398" y="361673"/>
                  <a:pt x="644659" y="338543"/>
                </a:cubicBezTo>
                <a:close/>
                <a:moveTo>
                  <a:pt x="661044" y="275040"/>
                </a:moveTo>
                <a:cubicBezTo>
                  <a:pt x="660624" y="271675"/>
                  <a:pt x="660203" y="267890"/>
                  <a:pt x="659783" y="264526"/>
                </a:cubicBezTo>
                <a:cubicBezTo>
                  <a:pt x="629534" y="259479"/>
                  <a:pt x="599705" y="254012"/>
                  <a:pt x="569455" y="249807"/>
                </a:cubicBezTo>
                <a:cubicBezTo>
                  <a:pt x="488370" y="237611"/>
                  <a:pt x="407285" y="240975"/>
                  <a:pt x="326199" y="246022"/>
                </a:cubicBezTo>
                <a:cubicBezTo>
                  <a:pt x="309394" y="246863"/>
                  <a:pt x="302672" y="254433"/>
                  <a:pt x="307293" y="276301"/>
                </a:cubicBezTo>
                <a:cubicBezTo>
                  <a:pt x="420729" y="278404"/>
                  <a:pt x="534164" y="280927"/>
                  <a:pt x="647600" y="282610"/>
                </a:cubicBezTo>
                <a:cubicBezTo>
                  <a:pt x="651801" y="282610"/>
                  <a:pt x="656422" y="277563"/>
                  <a:pt x="661044" y="2750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916775" y="1683100"/>
            <a:ext cx="7433400" cy="294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>
            <p:ph idx="2" type="pic"/>
          </p:nvPr>
        </p:nvSpPr>
        <p:spPr>
          <a:xfrm>
            <a:off x="514350" y="514350"/>
            <a:ext cx="40575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5261463" y="1426663"/>
            <a:ext cx="3181800" cy="164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0"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241857" y="-80962"/>
            <a:ext cx="1075355" cy="1399469"/>
          </a:xfrm>
          <a:custGeom>
            <a:rect b="b" l="l" r="r" t="t"/>
            <a:pathLst>
              <a:path extrusionOk="0" h="2798937" w="2150709">
                <a:moveTo>
                  <a:pt x="442866" y="6934"/>
                </a:moveTo>
                <a:cubicBezTo>
                  <a:pt x="632547" y="4457"/>
                  <a:pt x="822229" y="0"/>
                  <a:pt x="1012406" y="0"/>
                </a:cubicBezTo>
                <a:cubicBezTo>
                  <a:pt x="1183269" y="0"/>
                  <a:pt x="1354131" y="2972"/>
                  <a:pt x="1524993" y="8915"/>
                </a:cubicBezTo>
                <a:cubicBezTo>
                  <a:pt x="1624044" y="12381"/>
                  <a:pt x="1723094" y="24763"/>
                  <a:pt x="1822640" y="30210"/>
                </a:cubicBezTo>
                <a:cubicBezTo>
                  <a:pt x="1904852" y="34668"/>
                  <a:pt x="1987064" y="34172"/>
                  <a:pt x="2069771" y="36153"/>
                </a:cubicBezTo>
                <a:cubicBezTo>
                  <a:pt x="2136630" y="37639"/>
                  <a:pt x="2159907" y="79240"/>
                  <a:pt x="2147526" y="154024"/>
                </a:cubicBezTo>
                <a:cubicBezTo>
                  <a:pt x="2138116" y="210978"/>
                  <a:pt x="2138611" y="270408"/>
                  <a:pt x="2138611" y="328848"/>
                </a:cubicBezTo>
                <a:cubicBezTo>
                  <a:pt x="2138116" y="524473"/>
                  <a:pt x="2118306" y="718117"/>
                  <a:pt x="2096020" y="911761"/>
                </a:cubicBezTo>
                <a:cubicBezTo>
                  <a:pt x="2079181" y="1055384"/>
                  <a:pt x="2064819" y="1199503"/>
                  <a:pt x="2049961" y="1343621"/>
                </a:cubicBezTo>
                <a:cubicBezTo>
                  <a:pt x="2037084" y="1472387"/>
                  <a:pt x="2027675" y="1601648"/>
                  <a:pt x="2013312" y="1730414"/>
                </a:cubicBezTo>
                <a:cubicBezTo>
                  <a:pt x="1993007" y="1908705"/>
                  <a:pt x="1967749" y="2086005"/>
                  <a:pt x="1946948" y="2264297"/>
                </a:cubicBezTo>
                <a:cubicBezTo>
                  <a:pt x="1936548" y="2351956"/>
                  <a:pt x="1932586" y="2440606"/>
                  <a:pt x="1923671" y="2528762"/>
                </a:cubicBezTo>
                <a:cubicBezTo>
                  <a:pt x="1917729" y="2589182"/>
                  <a:pt x="1907328" y="2648613"/>
                  <a:pt x="1900890" y="2709034"/>
                </a:cubicBezTo>
                <a:cubicBezTo>
                  <a:pt x="1896928" y="2745682"/>
                  <a:pt x="1879099" y="2755092"/>
                  <a:pt x="1849879" y="2764997"/>
                </a:cubicBezTo>
                <a:cubicBezTo>
                  <a:pt x="1739438" y="2802141"/>
                  <a:pt x="1626025" y="2792236"/>
                  <a:pt x="1513602" y="2797189"/>
                </a:cubicBezTo>
                <a:cubicBezTo>
                  <a:pt x="1400685" y="2802141"/>
                  <a:pt x="1287272" y="2795703"/>
                  <a:pt x="1174354" y="2788769"/>
                </a:cubicBezTo>
                <a:cubicBezTo>
                  <a:pt x="1021816" y="2779360"/>
                  <a:pt x="870764" y="2750140"/>
                  <a:pt x="717236" y="2758064"/>
                </a:cubicBezTo>
                <a:cubicBezTo>
                  <a:pt x="636014" y="2762521"/>
                  <a:pt x="554298" y="2763511"/>
                  <a:pt x="474067" y="2775893"/>
                </a:cubicBezTo>
                <a:cubicBezTo>
                  <a:pt x="384426" y="2789760"/>
                  <a:pt x="296766" y="2774902"/>
                  <a:pt x="208611" y="2768464"/>
                </a:cubicBezTo>
                <a:cubicBezTo>
                  <a:pt x="172953" y="2765988"/>
                  <a:pt x="137295" y="2762026"/>
                  <a:pt x="101637" y="2757073"/>
                </a:cubicBezTo>
                <a:cubicBezTo>
                  <a:pt x="37254" y="2747663"/>
                  <a:pt x="-2367" y="2700614"/>
                  <a:pt x="110" y="2626822"/>
                </a:cubicBezTo>
                <a:cubicBezTo>
                  <a:pt x="5062" y="2484684"/>
                  <a:pt x="14967" y="2342546"/>
                  <a:pt x="21901" y="2200409"/>
                </a:cubicBezTo>
                <a:cubicBezTo>
                  <a:pt x="28339" y="2070653"/>
                  <a:pt x="32796" y="1940401"/>
                  <a:pt x="40225" y="1810645"/>
                </a:cubicBezTo>
                <a:cubicBezTo>
                  <a:pt x="49635" y="1650678"/>
                  <a:pt x="61026" y="1490711"/>
                  <a:pt x="70931" y="1330745"/>
                </a:cubicBezTo>
                <a:cubicBezTo>
                  <a:pt x="87274" y="1077670"/>
                  <a:pt x="100151" y="824101"/>
                  <a:pt x="120456" y="571522"/>
                </a:cubicBezTo>
                <a:cubicBezTo>
                  <a:pt x="131352" y="433346"/>
                  <a:pt x="153143" y="296657"/>
                  <a:pt x="172458" y="159471"/>
                </a:cubicBezTo>
                <a:cubicBezTo>
                  <a:pt x="177410" y="123813"/>
                  <a:pt x="190782" y="89641"/>
                  <a:pt x="204154" y="56459"/>
                </a:cubicBezTo>
                <a:cubicBezTo>
                  <a:pt x="208611" y="45563"/>
                  <a:pt x="223469" y="37144"/>
                  <a:pt x="235355" y="33182"/>
                </a:cubicBezTo>
                <a:cubicBezTo>
                  <a:pt x="297757" y="13867"/>
                  <a:pt x="360654" y="1486"/>
                  <a:pt x="425532" y="8915"/>
                </a:cubicBezTo>
                <a:cubicBezTo>
                  <a:pt x="430980" y="9410"/>
                  <a:pt x="436923" y="8915"/>
                  <a:pt x="442370" y="8915"/>
                </a:cubicBezTo>
                <a:cubicBezTo>
                  <a:pt x="442866" y="8915"/>
                  <a:pt x="442866" y="7924"/>
                  <a:pt x="442866" y="6934"/>
                </a:cubicBezTo>
                <a:close/>
                <a:moveTo>
                  <a:pt x="268041" y="2673871"/>
                </a:moveTo>
                <a:cubicBezTo>
                  <a:pt x="330939" y="2686747"/>
                  <a:pt x="392845" y="2681795"/>
                  <a:pt x="454256" y="2675852"/>
                </a:cubicBezTo>
                <a:cubicBezTo>
                  <a:pt x="542412" y="2667432"/>
                  <a:pt x="631062" y="2649108"/>
                  <a:pt x="719217" y="2650098"/>
                </a:cubicBezTo>
                <a:cubicBezTo>
                  <a:pt x="839563" y="2651089"/>
                  <a:pt x="959414" y="2667928"/>
                  <a:pt x="1079761" y="2675356"/>
                </a:cubicBezTo>
                <a:cubicBezTo>
                  <a:pt x="1200107" y="2682785"/>
                  <a:pt x="1320454" y="2691205"/>
                  <a:pt x="1440800" y="2691700"/>
                </a:cubicBezTo>
                <a:cubicBezTo>
                  <a:pt x="1530936" y="2692195"/>
                  <a:pt x="1620577" y="2680804"/>
                  <a:pt x="1710713" y="2676347"/>
                </a:cubicBezTo>
                <a:cubicBezTo>
                  <a:pt x="1730523" y="2675356"/>
                  <a:pt x="1751324" y="2679814"/>
                  <a:pt x="1770638" y="2685262"/>
                </a:cubicBezTo>
                <a:cubicBezTo>
                  <a:pt x="1802335" y="2694671"/>
                  <a:pt x="1814221" y="2688728"/>
                  <a:pt x="1821649" y="2649603"/>
                </a:cubicBezTo>
                <a:cubicBezTo>
                  <a:pt x="1826602" y="2622364"/>
                  <a:pt x="1829573" y="2594135"/>
                  <a:pt x="1832050" y="2565905"/>
                </a:cubicBezTo>
                <a:cubicBezTo>
                  <a:pt x="1837002" y="2509942"/>
                  <a:pt x="1839974" y="2453483"/>
                  <a:pt x="1846412" y="2397520"/>
                </a:cubicBezTo>
                <a:cubicBezTo>
                  <a:pt x="1860279" y="2275192"/>
                  <a:pt x="1876622" y="2153855"/>
                  <a:pt x="1890490" y="2031528"/>
                </a:cubicBezTo>
                <a:cubicBezTo>
                  <a:pt x="1904357" y="1907219"/>
                  <a:pt x="1916243" y="1781920"/>
                  <a:pt x="1930110" y="1657612"/>
                </a:cubicBezTo>
                <a:cubicBezTo>
                  <a:pt x="1940015" y="1569952"/>
                  <a:pt x="1954377" y="1482787"/>
                  <a:pt x="1962796" y="1395128"/>
                </a:cubicBezTo>
                <a:cubicBezTo>
                  <a:pt x="1974187" y="1281219"/>
                  <a:pt x="1978645" y="1166321"/>
                  <a:pt x="1991521" y="1052908"/>
                </a:cubicBezTo>
                <a:cubicBezTo>
                  <a:pt x="2011331" y="879074"/>
                  <a:pt x="2037580" y="706231"/>
                  <a:pt x="2058876" y="532892"/>
                </a:cubicBezTo>
                <a:cubicBezTo>
                  <a:pt x="2073238" y="417003"/>
                  <a:pt x="2084133" y="301114"/>
                  <a:pt x="2097010" y="180767"/>
                </a:cubicBezTo>
                <a:cubicBezTo>
                  <a:pt x="2068285" y="172843"/>
                  <a:pt x="2046989" y="163929"/>
                  <a:pt x="2025198" y="161452"/>
                </a:cubicBezTo>
                <a:cubicBezTo>
                  <a:pt x="1952396" y="153528"/>
                  <a:pt x="1879099" y="146100"/>
                  <a:pt x="1805801" y="141642"/>
                </a:cubicBezTo>
                <a:cubicBezTo>
                  <a:pt x="1698331" y="134709"/>
                  <a:pt x="1590862" y="131242"/>
                  <a:pt x="1483887" y="123813"/>
                </a:cubicBezTo>
                <a:cubicBezTo>
                  <a:pt x="1406628" y="118365"/>
                  <a:pt x="1329368" y="105489"/>
                  <a:pt x="1252109" y="103013"/>
                </a:cubicBezTo>
                <a:cubicBezTo>
                  <a:pt x="1095609" y="98555"/>
                  <a:pt x="939109" y="98555"/>
                  <a:pt x="782114" y="98555"/>
                </a:cubicBezTo>
                <a:cubicBezTo>
                  <a:pt x="682568" y="98555"/>
                  <a:pt x="582527" y="103013"/>
                  <a:pt x="481495" y="105984"/>
                </a:cubicBezTo>
                <a:cubicBezTo>
                  <a:pt x="477038" y="129261"/>
                  <a:pt x="472086" y="145604"/>
                  <a:pt x="471095" y="162443"/>
                </a:cubicBezTo>
                <a:cubicBezTo>
                  <a:pt x="461685" y="292199"/>
                  <a:pt x="454256" y="421460"/>
                  <a:pt x="444351" y="551217"/>
                </a:cubicBezTo>
                <a:cubicBezTo>
                  <a:pt x="435437" y="667601"/>
                  <a:pt x="425037" y="783985"/>
                  <a:pt x="414141" y="900370"/>
                </a:cubicBezTo>
                <a:cubicBezTo>
                  <a:pt x="406217" y="988525"/>
                  <a:pt x="396312" y="1076680"/>
                  <a:pt x="387893" y="1165330"/>
                </a:cubicBezTo>
                <a:cubicBezTo>
                  <a:pt x="368083" y="1369870"/>
                  <a:pt x="347777" y="1574904"/>
                  <a:pt x="328462" y="1779444"/>
                </a:cubicBezTo>
                <a:cubicBezTo>
                  <a:pt x="310138" y="1975069"/>
                  <a:pt x="290328" y="2170694"/>
                  <a:pt x="274975" y="2366814"/>
                </a:cubicBezTo>
                <a:cubicBezTo>
                  <a:pt x="267051" y="2467350"/>
                  <a:pt x="255660" y="2568382"/>
                  <a:pt x="268041" y="2673871"/>
                </a:cubicBezTo>
                <a:close/>
                <a:moveTo>
                  <a:pt x="170477" y="2672880"/>
                </a:moveTo>
                <a:cubicBezTo>
                  <a:pt x="175924" y="2624345"/>
                  <a:pt x="181867" y="2586211"/>
                  <a:pt x="184344" y="2547581"/>
                </a:cubicBezTo>
                <a:cubicBezTo>
                  <a:pt x="191277" y="2428720"/>
                  <a:pt x="192763" y="2309860"/>
                  <a:pt x="203163" y="2191494"/>
                </a:cubicBezTo>
                <a:cubicBezTo>
                  <a:pt x="219011" y="2019641"/>
                  <a:pt x="242288" y="1848284"/>
                  <a:pt x="259622" y="1676431"/>
                </a:cubicBezTo>
                <a:cubicBezTo>
                  <a:pt x="284880" y="1428805"/>
                  <a:pt x="308652" y="1181178"/>
                  <a:pt x="332424" y="933552"/>
                </a:cubicBezTo>
                <a:cubicBezTo>
                  <a:pt x="344806" y="802310"/>
                  <a:pt x="355701" y="670572"/>
                  <a:pt x="368083" y="539330"/>
                </a:cubicBezTo>
                <a:cubicBezTo>
                  <a:pt x="380959" y="399669"/>
                  <a:pt x="394331" y="260008"/>
                  <a:pt x="408198" y="110937"/>
                </a:cubicBezTo>
                <a:cubicBezTo>
                  <a:pt x="369073" y="110937"/>
                  <a:pt x="331929" y="112422"/>
                  <a:pt x="294290" y="110441"/>
                </a:cubicBezTo>
                <a:cubicBezTo>
                  <a:pt x="242784" y="108460"/>
                  <a:pt x="238822" y="109946"/>
                  <a:pt x="232383" y="166900"/>
                </a:cubicBezTo>
                <a:cubicBezTo>
                  <a:pt x="224954" y="231283"/>
                  <a:pt x="217526" y="295666"/>
                  <a:pt x="212573" y="360049"/>
                </a:cubicBezTo>
                <a:cubicBezTo>
                  <a:pt x="198211" y="543788"/>
                  <a:pt x="184344" y="727527"/>
                  <a:pt x="171962" y="911265"/>
                </a:cubicBezTo>
                <a:cubicBezTo>
                  <a:pt x="165524" y="1008830"/>
                  <a:pt x="164038" y="1106395"/>
                  <a:pt x="158591" y="1203960"/>
                </a:cubicBezTo>
                <a:cubicBezTo>
                  <a:pt x="145714" y="1428805"/>
                  <a:pt x="131847" y="1654145"/>
                  <a:pt x="118475" y="1878990"/>
                </a:cubicBezTo>
                <a:cubicBezTo>
                  <a:pt x="110551" y="2019146"/>
                  <a:pt x="102627" y="2159303"/>
                  <a:pt x="96684" y="2299459"/>
                </a:cubicBezTo>
                <a:cubicBezTo>
                  <a:pt x="91236" y="2419806"/>
                  <a:pt x="88760" y="2540648"/>
                  <a:pt x="85293" y="2666442"/>
                </a:cubicBezTo>
                <a:cubicBezTo>
                  <a:pt x="115999" y="2668918"/>
                  <a:pt x="141752" y="2670899"/>
                  <a:pt x="170477" y="2672880"/>
                </a:cubicBezTo>
                <a:close/>
                <a:moveTo>
                  <a:pt x="1357102" y="1057365"/>
                </a:moveTo>
                <a:cubicBezTo>
                  <a:pt x="1193669" y="1057365"/>
                  <a:pt x="1030235" y="1059841"/>
                  <a:pt x="866802" y="1056375"/>
                </a:cubicBezTo>
                <a:cubicBezTo>
                  <a:pt x="746456" y="1053898"/>
                  <a:pt x="715255" y="1008335"/>
                  <a:pt x="733579" y="872140"/>
                </a:cubicBezTo>
                <a:cubicBezTo>
                  <a:pt x="746456" y="778042"/>
                  <a:pt x="763294" y="684440"/>
                  <a:pt x="778152" y="590837"/>
                </a:cubicBezTo>
                <a:cubicBezTo>
                  <a:pt x="783600" y="555674"/>
                  <a:pt x="800438" y="529921"/>
                  <a:pt x="829658" y="519520"/>
                </a:cubicBezTo>
                <a:cubicBezTo>
                  <a:pt x="860364" y="509120"/>
                  <a:pt x="891565" y="497729"/>
                  <a:pt x="923261" y="494758"/>
                </a:cubicBezTo>
                <a:cubicBezTo>
                  <a:pt x="1063913" y="482376"/>
                  <a:pt x="1204564" y="472471"/>
                  <a:pt x="1345216" y="463061"/>
                </a:cubicBezTo>
                <a:cubicBezTo>
                  <a:pt x="1410590" y="458604"/>
                  <a:pt x="1476458" y="456623"/>
                  <a:pt x="1542327" y="453156"/>
                </a:cubicBezTo>
                <a:cubicBezTo>
                  <a:pt x="1551737" y="452661"/>
                  <a:pt x="1562137" y="452166"/>
                  <a:pt x="1569566" y="447213"/>
                </a:cubicBezTo>
                <a:cubicBezTo>
                  <a:pt x="1586404" y="434832"/>
                  <a:pt x="1601757" y="425918"/>
                  <a:pt x="1621072" y="442261"/>
                </a:cubicBezTo>
                <a:cubicBezTo>
                  <a:pt x="1642863" y="461080"/>
                  <a:pt x="1662673" y="480891"/>
                  <a:pt x="1662673" y="515558"/>
                </a:cubicBezTo>
                <a:cubicBezTo>
                  <a:pt x="1662178" y="556664"/>
                  <a:pt x="1661683" y="598266"/>
                  <a:pt x="1660197" y="639372"/>
                </a:cubicBezTo>
                <a:cubicBezTo>
                  <a:pt x="1657226" y="730498"/>
                  <a:pt x="1653263" y="821625"/>
                  <a:pt x="1649797" y="912751"/>
                </a:cubicBezTo>
                <a:cubicBezTo>
                  <a:pt x="1648806" y="932066"/>
                  <a:pt x="1648806" y="951876"/>
                  <a:pt x="1647320" y="971191"/>
                </a:cubicBezTo>
                <a:cubicBezTo>
                  <a:pt x="1642368" y="1024183"/>
                  <a:pt x="1635930" y="1034088"/>
                  <a:pt x="1588385" y="1039536"/>
                </a:cubicBezTo>
                <a:cubicBezTo>
                  <a:pt x="1511621" y="1048946"/>
                  <a:pt x="1434857" y="1055384"/>
                  <a:pt x="1357598" y="1062813"/>
                </a:cubicBezTo>
                <a:cubicBezTo>
                  <a:pt x="1357598" y="1060832"/>
                  <a:pt x="1357102" y="1058851"/>
                  <a:pt x="1357102" y="1057365"/>
                </a:cubicBezTo>
                <a:close/>
                <a:moveTo>
                  <a:pt x="1594824" y="540816"/>
                </a:moveTo>
                <a:cubicBezTo>
                  <a:pt x="1539851" y="543788"/>
                  <a:pt x="1491811" y="544283"/>
                  <a:pt x="1443276" y="548740"/>
                </a:cubicBezTo>
                <a:cubicBezTo>
                  <a:pt x="1338283" y="558645"/>
                  <a:pt x="1233289" y="570531"/>
                  <a:pt x="1128296" y="580932"/>
                </a:cubicBezTo>
                <a:cubicBezTo>
                  <a:pt x="1062922" y="587370"/>
                  <a:pt x="997054" y="590837"/>
                  <a:pt x="931680" y="598761"/>
                </a:cubicBezTo>
                <a:cubicBezTo>
                  <a:pt x="859373" y="607675"/>
                  <a:pt x="846992" y="623028"/>
                  <a:pt x="833620" y="704745"/>
                </a:cubicBezTo>
                <a:cubicBezTo>
                  <a:pt x="832134" y="715145"/>
                  <a:pt x="828172" y="725546"/>
                  <a:pt x="826687" y="736441"/>
                </a:cubicBezTo>
                <a:cubicBezTo>
                  <a:pt x="818763" y="801814"/>
                  <a:pt x="800438" y="866197"/>
                  <a:pt x="811334" y="939495"/>
                </a:cubicBezTo>
                <a:cubicBezTo>
                  <a:pt x="1063913" y="940485"/>
                  <a:pt x="1314015" y="945438"/>
                  <a:pt x="1568575" y="933057"/>
                </a:cubicBezTo>
                <a:cubicBezTo>
                  <a:pt x="1577490" y="800329"/>
                  <a:pt x="1585909" y="674534"/>
                  <a:pt x="1594824" y="540816"/>
                </a:cubicBezTo>
                <a:close/>
                <a:moveTo>
                  <a:pt x="1487354" y="2179113"/>
                </a:moveTo>
                <a:cubicBezTo>
                  <a:pt x="1504688" y="2170198"/>
                  <a:pt x="1519545" y="2151874"/>
                  <a:pt x="1511126" y="2127111"/>
                </a:cubicBezTo>
                <a:cubicBezTo>
                  <a:pt x="1502211" y="2101853"/>
                  <a:pt x="1482401" y="2099873"/>
                  <a:pt x="1463582" y="2110273"/>
                </a:cubicBezTo>
                <a:cubicBezTo>
                  <a:pt x="1406628" y="2140978"/>
                  <a:pt x="1353140" y="2126121"/>
                  <a:pt x="1301139" y="2095415"/>
                </a:cubicBezTo>
                <a:cubicBezTo>
                  <a:pt x="1257556" y="2070157"/>
                  <a:pt x="1211003" y="2061738"/>
                  <a:pt x="1163954" y="2072138"/>
                </a:cubicBezTo>
                <a:cubicBezTo>
                  <a:pt x="1136715" y="2078081"/>
                  <a:pt x="1110466" y="2092444"/>
                  <a:pt x="1084713" y="2104825"/>
                </a:cubicBezTo>
                <a:cubicBezTo>
                  <a:pt x="1049550" y="2121664"/>
                  <a:pt x="1017359" y="2129092"/>
                  <a:pt x="984672" y="2096406"/>
                </a:cubicBezTo>
                <a:cubicBezTo>
                  <a:pt x="962386" y="2073624"/>
                  <a:pt x="933661" y="2066690"/>
                  <a:pt x="904937" y="2072634"/>
                </a:cubicBezTo>
                <a:cubicBezTo>
                  <a:pt x="854916" y="2082539"/>
                  <a:pt x="805886" y="2094920"/>
                  <a:pt x="756361" y="2107301"/>
                </a:cubicBezTo>
                <a:cubicBezTo>
                  <a:pt x="735560" y="2112749"/>
                  <a:pt x="714759" y="2121664"/>
                  <a:pt x="719712" y="2153855"/>
                </a:cubicBezTo>
                <a:cubicBezTo>
                  <a:pt x="723674" y="2178122"/>
                  <a:pt x="745960" y="2192485"/>
                  <a:pt x="773199" y="2187532"/>
                </a:cubicBezTo>
                <a:cubicBezTo>
                  <a:pt x="788057" y="2185056"/>
                  <a:pt x="802419" y="2178618"/>
                  <a:pt x="816782" y="2173170"/>
                </a:cubicBezTo>
                <a:cubicBezTo>
                  <a:pt x="845506" y="2162770"/>
                  <a:pt x="873736" y="2150883"/>
                  <a:pt x="902460" y="2141474"/>
                </a:cubicBezTo>
                <a:cubicBezTo>
                  <a:pt x="925242" y="2134045"/>
                  <a:pt x="945547" y="2136521"/>
                  <a:pt x="964862" y="2156827"/>
                </a:cubicBezTo>
                <a:cubicBezTo>
                  <a:pt x="1015873" y="2209323"/>
                  <a:pt x="1069360" y="2223190"/>
                  <a:pt x="1134239" y="2179608"/>
                </a:cubicBezTo>
                <a:cubicBezTo>
                  <a:pt x="1194659" y="2139493"/>
                  <a:pt x="1259538" y="2138997"/>
                  <a:pt x="1321939" y="2185056"/>
                </a:cubicBezTo>
                <a:cubicBezTo>
                  <a:pt x="1341749" y="2199914"/>
                  <a:pt x="1366017" y="2206352"/>
                  <a:pt x="1390779" y="2218238"/>
                </a:cubicBezTo>
                <a:cubicBezTo>
                  <a:pt x="1424457" y="2204866"/>
                  <a:pt x="1456648" y="2194466"/>
                  <a:pt x="1487354" y="2179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699175" y="3005629"/>
            <a:ext cx="1149349" cy="1856247"/>
          </a:xfrm>
          <a:custGeom>
            <a:rect b="b" l="l" r="r" t="t"/>
            <a:pathLst>
              <a:path extrusionOk="0" h="3421654" w="2118615">
                <a:moveTo>
                  <a:pt x="1887116" y="609094"/>
                </a:moveTo>
                <a:cubicBezTo>
                  <a:pt x="1904667" y="689844"/>
                  <a:pt x="1864651" y="751636"/>
                  <a:pt x="1826039" y="816236"/>
                </a:cubicBezTo>
                <a:cubicBezTo>
                  <a:pt x="1779003" y="894880"/>
                  <a:pt x="1737582" y="976333"/>
                  <a:pt x="1691950" y="1055679"/>
                </a:cubicBezTo>
                <a:cubicBezTo>
                  <a:pt x="1658954" y="1113257"/>
                  <a:pt x="1622448" y="1168729"/>
                  <a:pt x="1588048" y="1225606"/>
                </a:cubicBezTo>
                <a:cubicBezTo>
                  <a:pt x="1561371" y="1269843"/>
                  <a:pt x="1533991" y="1314782"/>
                  <a:pt x="1509420" y="1359721"/>
                </a:cubicBezTo>
                <a:cubicBezTo>
                  <a:pt x="1444832" y="1475581"/>
                  <a:pt x="1380947" y="1592142"/>
                  <a:pt x="1317764" y="1708704"/>
                </a:cubicBezTo>
                <a:cubicBezTo>
                  <a:pt x="1253878" y="1825967"/>
                  <a:pt x="1191397" y="1943231"/>
                  <a:pt x="1126809" y="2059793"/>
                </a:cubicBezTo>
                <a:cubicBezTo>
                  <a:pt x="1038352" y="2217783"/>
                  <a:pt x="947087" y="2374368"/>
                  <a:pt x="859333" y="2533060"/>
                </a:cubicBezTo>
                <a:cubicBezTo>
                  <a:pt x="804574" y="2631365"/>
                  <a:pt x="753325" y="2731074"/>
                  <a:pt x="700672" y="2830082"/>
                </a:cubicBezTo>
                <a:cubicBezTo>
                  <a:pt x="666974" y="2893980"/>
                  <a:pt x="641701" y="2964900"/>
                  <a:pt x="597472" y="3021074"/>
                </a:cubicBezTo>
                <a:cubicBezTo>
                  <a:pt x="524460" y="3113761"/>
                  <a:pt x="442322" y="3200831"/>
                  <a:pt x="345441" y="3271049"/>
                </a:cubicBezTo>
                <a:cubicBezTo>
                  <a:pt x="292788" y="3308967"/>
                  <a:pt x="241539" y="3348289"/>
                  <a:pt x="188184" y="3384100"/>
                </a:cubicBezTo>
                <a:cubicBezTo>
                  <a:pt x="166421" y="3398845"/>
                  <a:pt x="140446" y="3410782"/>
                  <a:pt x="115172" y="3417804"/>
                </a:cubicBezTo>
                <a:cubicBezTo>
                  <a:pt x="68136" y="3431848"/>
                  <a:pt x="27418" y="3406569"/>
                  <a:pt x="18291" y="3356715"/>
                </a:cubicBezTo>
                <a:cubicBezTo>
                  <a:pt x="8462" y="3307562"/>
                  <a:pt x="-664" y="3257708"/>
                  <a:pt x="38" y="3208555"/>
                </a:cubicBezTo>
                <a:cubicBezTo>
                  <a:pt x="1442" y="3089887"/>
                  <a:pt x="8462" y="2971219"/>
                  <a:pt x="14079" y="2852551"/>
                </a:cubicBezTo>
                <a:cubicBezTo>
                  <a:pt x="15483" y="2818847"/>
                  <a:pt x="18291" y="2785142"/>
                  <a:pt x="56201" y="2769694"/>
                </a:cubicBezTo>
                <a:cubicBezTo>
                  <a:pt x="62519" y="2766886"/>
                  <a:pt x="67434" y="2757757"/>
                  <a:pt x="70944" y="2750735"/>
                </a:cubicBezTo>
                <a:cubicBezTo>
                  <a:pt x="98323" y="2690348"/>
                  <a:pt x="122895" y="2628556"/>
                  <a:pt x="153784" y="2569574"/>
                </a:cubicBezTo>
                <a:cubicBezTo>
                  <a:pt x="193099" y="2494441"/>
                  <a:pt x="235923" y="2420712"/>
                  <a:pt x="278045" y="2346983"/>
                </a:cubicBezTo>
                <a:cubicBezTo>
                  <a:pt x="343335" y="2233231"/>
                  <a:pt x="408624" y="2120180"/>
                  <a:pt x="475318" y="2007129"/>
                </a:cubicBezTo>
                <a:cubicBezTo>
                  <a:pt x="514632" y="1941125"/>
                  <a:pt x="556052" y="1876524"/>
                  <a:pt x="595366" y="1810519"/>
                </a:cubicBezTo>
                <a:cubicBezTo>
                  <a:pt x="652933" y="1715023"/>
                  <a:pt x="709799" y="1618825"/>
                  <a:pt x="767366" y="1522627"/>
                </a:cubicBezTo>
                <a:cubicBezTo>
                  <a:pt x="788427" y="1486816"/>
                  <a:pt x="810892" y="1451707"/>
                  <a:pt x="831953" y="1415896"/>
                </a:cubicBezTo>
                <a:cubicBezTo>
                  <a:pt x="904263" y="1294419"/>
                  <a:pt x="975871" y="1172240"/>
                  <a:pt x="1048883" y="1052168"/>
                </a:cubicBezTo>
                <a:cubicBezTo>
                  <a:pt x="1128915" y="921563"/>
                  <a:pt x="1209650" y="790958"/>
                  <a:pt x="1293192" y="661757"/>
                </a:cubicBezTo>
                <a:cubicBezTo>
                  <a:pt x="1351461" y="571176"/>
                  <a:pt x="1413943" y="484106"/>
                  <a:pt x="1473616" y="394227"/>
                </a:cubicBezTo>
                <a:cubicBezTo>
                  <a:pt x="1490465" y="368949"/>
                  <a:pt x="1500293" y="339457"/>
                  <a:pt x="1517844" y="315583"/>
                </a:cubicBezTo>
                <a:cubicBezTo>
                  <a:pt x="1529077" y="301540"/>
                  <a:pt x="1550138" y="295220"/>
                  <a:pt x="1566987" y="285390"/>
                </a:cubicBezTo>
                <a:cubicBezTo>
                  <a:pt x="1574007" y="288901"/>
                  <a:pt x="1586644" y="292411"/>
                  <a:pt x="1586644" y="295220"/>
                </a:cubicBezTo>
                <a:cubicBezTo>
                  <a:pt x="1583836" y="329627"/>
                  <a:pt x="1607705" y="341564"/>
                  <a:pt x="1632277" y="353501"/>
                </a:cubicBezTo>
                <a:cubicBezTo>
                  <a:pt x="1650530" y="362629"/>
                  <a:pt x="1667379" y="375268"/>
                  <a:pt x="1685632" y="385099"/>
                </a:cubicBezTo>
                <a:cubicBezTo>
                  <a:pt x="1753729" y="424421"/>
                  <a:pt x="1822529" y="463041"/>
                  <a:pt x="1890627" y="501660"/>
                </a:cubicBezTo>
                <a:cubicBezTo>
                  <a:pt x="1915198" y="515002"/>
                  <a:pt x="1937663" y="517108"/>
                  <a:pt x="1948896" y="485510"/>
                </a:cubicBezTo>
                <a:cubicBezTo>
                  <a:pt x="1832357" y="418803"/>
                  <a:pt x="1717223" y="352097"/>
                  <a:pt x="1601387" y="287496"/>
                </a:cubicBezTo>
                <a:cubicBezTo>
                  <a:pt x="1592260" y="282581"/>
                  <a:pt x="1577518" y="286092"/>
                  <a:pt x="1565583" y="286092"/>
                </a:cubicBezTo>
                <a:cubicBezTo>
                  <a:pt x="1545224" y="192000"/>
                  <a:pt x="1599983" y="120378"/>
                  <a:pt x="1639999" y="44543"/>
                </a:cubicBezTo>
                <a:cubicBezTo>
                  <a:pt x="1660358" y="5923"/>
                  <a:pt x="1696864" y="-8121"/>
                  <a:pt x="1741093" y="4519"/>
                </a:cubicBezTo>
                <a:cubicBezTo>
                  <a:pt x="1863247" y="41032"/>
                  <a:pt x="1978381" y="93695"/>
                  <a:pt x="2082985" y="167424"/>
                </a:cubicBezTo>
                <a:cubicBezTo>
                  <a:pt x="2118789" y="192702"/>
                  <a:pt x="2126511" y="231322"/>
                  <a:pt x="2111067" y="273453"/>
                </a:cubicBezTo>
                <a:cubicBezTo>
                  <a:pt x="2094920" y="318392"/>
                  <a:pt x="2078773" y="362629"/>
                  <a:pt x="2063328" y="407569"/>
                </a:cubicBezTo>
                <a:cubicBezTo>
                  <a:pt x="2049989" y="446891"/>
                  <a:pt x="2026822" y="477786"/>
                  <a:pt x="1979083" y="487617"/>
                </a:cubicBezTo>
                <a:cubicBezTo>
                  <a:pt x="2014185" y="547302"/>
                  <a:pt x="1962235" y="576793"/>
                  <a:pt x="1938365" y="614009"/>
                </a:cubicBezTo>
                <a:cubicBezTo>
                  <a:pt x="1927133" y="631563"/>
                  <a:pt x="1901157" y="628052"/>
                  <a:pt x="1882904" y="611200"/>
                </a:cubicBezTo>
                <a:cubicBezTo>
                  <a:pt x="1849206" y="552217"/>
                  <a:pt x="1849908" y="551515"/>
                  <a:pt x="1775492" y="509384"/>
                </a:cubicBezTo>
                <a:cubicBezTo>
                  <a:pt x="1708799" y="471467"/>
                  <a:pt x="1640701" y="434251"/>
                  <a:pt x="1572603" y="399142"/>
                </a:cubicBezTo>
                <a:cubicBezTo>
                  <a:pt x="1564179" y="394929"/>
                  <a:pt x="1550840" y="400547"/>
                  <a:pt x="1527673" y="403356"/>
                </a:cubicBezTo>
                <a:cubicBezTo>
                  <a:pt x="1548032" y="419506"/>
                  <a:pt x="1555052" y="427230"/>
                  <a:pt x="1563477" y="432145"/>
                </a:cubicBezTo>
                <a:cubicBezTo>
                  <a:pt x="1656848" y="491128"/>
                  <a:pt x="1750219" y="550111"/>
                  <a:pt x="1844292" y="607689"/>
                </a:cubicBezTo>
                <a:cubicBezTo>
                  <a:pt x="1856929" y="613307"/>
                  <a:pt x="1873076" y="608391"/>
                  <a:pt x="1887116" y="609094"/>
                </a:cubicBezTo>
                <a:close/>
                <a:moveTo>
                  <a:pt x="373522" y="2716329"/>
                </a:moveTo>
                <a:cubicBezTo>
                  <a:pt x="408624" y="2682624"/>
                  <a:pt x="441620" y="2644707"/>
                  <a:pt x="497081" y="2652430"/>
                </a:cubicBezTo>
                <a:cubicBezTo>
                  <a:pt x="549032" y="2563254"/>
                  <a:pt x="596770" y="2475482"/>
                  <a:pt x="650125" y="2391221"/>
                </a:cubicBezTo>
                <a:cubicBezTo>
                  <a:pt x="783513" y="2182674"/>
                  <a:pt x="904263" y="1967105"/>
                  <a:pt x="1015887" y="1745919"/>
                </a:cubicBezTo>
                <a:cubicBezTo>
                  <a:pt x="1073454" y="1632869"/>
                  <a:pt x="1134532" y="1521925"/>
                  <a:pt x="1196311" y="1410980"/>
                </a:cubicBezTo>
                <a:cubicBezTo>
                  <a:pt x="1246156" y="1319697"/>
                  <a:pt x="1298809" y="1229819"/>
                  <a:pt x="1350759" y="1139940"/>
                </a:cubicBezTo>
                <a:cubicBezTo>
                  <a:pt x="1385861" y="1078148"/>
                  <a:pt x="1416751" y="1014250"/>
                  <a:pt x="1456065" y="955969"/>
                </a:cubicBezTo>
                <a:cubicBezTo>
                  <a:pt x="1533991" y="838004"/>
                  <a:pt x="1614024" y="722144"/>
                  <a:pt x="1672995" y="585922"/>
                </a:cubicBezTo>
                <a:cubicBezTo>
                  <a:pt x="1656848" y="577496"/>
                  <a:pt x="1640701" y="569069"/>
                  <a:pt x="1622448" y="559239"/>
                </a:cubicBezTo>
                <a:cubicBezTo>
                  <a:pt x="1590856" y="612604"/>
                  <a:pt x="1564881" y="659650"/>
                  <a:pt x="1536097" y="705292"/>
                </a:cubicBezTo>
                <a:cubicBezTo>
                  <a:pt x="1457469" y="827471"/>
                  <a:pt x="1372523" y="946139"/>
                  <a:pt x="1298809" y="1071127"/>
                </a:cubicBezTo>
                <a:cubicBezTo>
                  <a:pt x="1159805" y="1305654"/>
                  <a:pt x="1024312" y="1542288"/>
                  <a:pt x="892328" y="1780326"/>
                </a:cubicBezTo>
                <a:cubicBezTo>
                  <a:pt x="813700" y="1922868"/>
                  <a:pt x="721733" y="2056282"/>
                  <a:pt x="629064" y="2189695"/>
                </a:cubicBezTo>
                <a:cubicBezTo>
                  <a:pt x="527971" y="2334344"/>
                  <a:pt x="435302" y="2484610"/>
                  <a:pt x="339122" y="2632770"/>
                </a:cubicBezTo>
                <a:cubicBezTo>
                  <a:pt x="343335" y="2634174"/>
                  <a:pt x="348249" y="2634876"/>
                  <a:pt x="352461" y="2636280"/>
                </a:cubicBezTo>
                <a:cubicBezTo>
                  <a:pt x="360184" y="2663665"/>
                  <a:pt x="367906" y="2691050"/>
                  <a:pt x="375628" y="2718435"/>
                </a:cubicBezTo>
                <a:cubicBezTo>
                  <a:pt x="339824" y="2762672"/>
                  <a:pt x="304021" y="2806910"/>
                  <a:pt x="267515" y="2851147"/>
                </a:cubicBezTo>
                <a:cubicBezTo>
                  <a:pt x="321571" y="2860977"/>
                  <a:pt x="355971" y="2842018"/>
                  <a:pt x="363694" y="2797079"/>
                </a:cubicBezTo>
                <a:cubicBezTo>
                  <a:pt x="367906" y="2770396"/>
                  <a:pt x="370012" y="2743012"/>
                  <a:pt x="373522" y="2716329"/>
                </a:cubicBezTo>
                <a:close/>
                <a:moveTo>
                  <a:pt x="1788129" y="654735"/>
                </a:moveTo>
                <a:cubicBezTo>
                  <a:pt x="1768472" y="644202"/>
                  <a:pt x="1749517" y="635074"/>
                  <a:pt x="1731264" y="625244"/>
                </a:cubicBezTo>
                <a:cubicBezTo>
                  <a:pt x="1665272" y="729868"/>
                  <a:pt x="1599281" y="826769"/>
                  <a:pt x="1541012" y="927882"/>
                </a:cubicBezTo>
                <a:cubicBezTo>
                  <a:pt x="1397094" y="1176453"/>
                  <a:pt x="1253878" y="1426428"/>
                  <a:pt x="1115577" y="1677808"/>
                </a:cubicBezTo>
                <a:cubicBezTo>
                  <a:pt x="1002548" y="1884248"/>
                  <a:pt x="892328" y="2092093"/>
                  <a:pt x="765962" y="2290809"/>
                </a:cubicBezTo>
                <a:cubicBezTo>
                  <a:pt x="690844" y="2408775"/>
                  <a:pt x="622746" y="2530252"/>
                  <a:pt x="552542" y="2651026"/>
                </a:cubicBezTo>
                <a:cubicBezTo>
                  <a:pt x="544820" y="2665070"/>
                  <a:pt x="537097" y="2681220"/>
                  <a:pt x="537097" y="2696668"/>
                </a:cubicBezTo>
                <a:cubicBezTo>
                  <a:pt x="537097" y="2738798"/>
                  <a:pt x="521652" y="2773205"/>
                  <a:pt x="493571" y="2803399"/>
                </a:cubicBezTo>
                <a:cubicBezTo>
                  <a:pt x="473914" y="2824464"/>
                  <a:pt x="455661" y="2846934"/>
                  <a:pt x="435302" y="2871510"/>
                </a:cubicBezTo>
                <a:cubicBezTo>
                  <a:pt x="452853" y="2910130"/>
                  <a:pt x="468297" y="2947345"/>
                  <a:pt x="519546" y="2959984"/>
                </a:cubicBezTo>
                <a:cubicBezTo>
                  <a:pt x="546224" y="2915045"/>
                  <a:pt x="574305" y="2871510"/>
                  <a:pt x="598877" y="2825868"/>
                </a:cubicBezTo>
                <a:cubicBezTo>
                  <a:pt x="630468" y="2767588"/>
                  <a:pt x="658550" y="2707903"/>
                  <a:pt x="690142" y="2649622"/>
                </a:cubicBezTo>
                <a:cubicBezTo>
                  <a:pt x="789129" y="2467056"/>
                  <a:pt x="889520" y="2285192"/>
                  <a:pt x="988508" y="2101923"/>
                </a:cubicBezTo>
                <a:cubicBezTo>
                  <a:pt x="1030630" y="2023279"/>
                  <a:pt x="1070646" y="1942529"/>
                  <a:pt x="1110662" y="1863183"/>
                </a:cubicBezTo>
                <a:cubicBezTo>
                  <a:pt x="1156295" y="1772602"/>
                  <a:pt x="1198417" y="1679915"/>
                  <a:pt x="1246858" y="1590036"/>
                </a:cubicBezTo>
                <a:cubicBezTo>
                  <a:pt x="1300213" y="1491731"/>
                  <a:pt x="1357780" y="1396235"/>
                  <a:pt x="1413943" y="1299334"/>
                </a:cubicBezTo>
                <a:cubicBezTo>
                  <a:pt x="1427282" y="1276162"/>
                  <a:pt x="1441322" y="1252990"/>
                  <a:pt x="1454661" y="1229819"/>
                </a:cubicBezTo>
                <a:cubicBezTo>
                  <a:pt x="1512228" y="1128705"/>
                  <a:pt x="1569093" y="1027591"/>
                  <a:pt x="1626660" y="927180"/>
                </a:cubicBezTo>
                <a:cubicBezTo>
                  <a:pt x="1678611" y="838706"/>
                  <a:pt x="1731966" y="750231"/>
                  <a:pt x="1788129" y="654735"/>
                </a:cubicBezTo>
                <a:close/>
                <a:moveTo>
                  <a:pt x="1520653" y="485510"/>
                </a:moveTo>
                <a:cubicBezTo>
                  <a:pt x="1503804" y="510789"/>
                  <a:pt x="1489061" y="530450"/>
                  <a:pt x="1475722" y="551515"/>
                </a:cubicBezTo>
                <a:cubicBezTo>
                  <a:pt x="1435706" y="611902"/>
                  <a:pt x="1396392" y="672992"/>
                  <a:pt x="1355674" y="734081"/>
                </a:cubicBezTo>
                <a:cubicBezTo>
                  <a:pt x="1286874" y="838004"/>
                  <a:pt x="1214564" y="939819"/>
                  <a:pt x="1149976" y="1046550"/>
                </a:cubicBezTo>
                <a:cubicBezTo>
                  <a:pt x="1047479" y="1215775"/>
                  <a:pt x="952704" y="1389213"/>
                  <a:pt x="850908" y="1558438"/>
                </a:cubicBezTo>
                <a:cubicBezTo>
                  <a:pt x="768068" y="1697469"/>
                  <a:pt x="680313" y="1833691"/>
                  <a:pt x="594664" y="1971318"/>
                </a:cubicBezTo>
                <a:cubicBezTo>
                  <a:pt x="524460" y="2084369"/>
                  <a:pt x="454257" y="2197419"/>
                  <a:pt x="382649" y="2309768"/>
                </a:cubicBezTo>
                <a:cubicBezTo>
                  <a:pt x="313147" y="2418605"/>
                  <a:pt x="255580" y="2533762"/>
                  <a:pt x="206437" y="2653133"/>
                </a:cubicBezTo>
                <a:cubicBezTo>
                  <a:pt x="205033" y="2657346"/>
                  <a:pt x="207841" y="2663665"/>
                  <a:pt x="208543" y="2669283"/>
                </a:cubicBezTo>
                <a:cubicBezTo>
                  <a:pt x="280151" y="2625748"/>
                  <a:pt x="279449" y="2625046"/>
                  <a:pt x="318763" y="2554126"/>
                </a:cubicBezTo>
                <a:cubicBezTo>
                  <a:pt x="343335" y="2508484"/>
                  <a:pt x="369310" y="2463545"/>
                  <a:pt x="398094" y="2420712"/>
                </a:cubicBezTo>
                <a:cubicBezTo>
                  <a:pt x="482338" y="2296427"/>
                  <a:pt x="567987" y="2173545"/>
                  <a:pt x="652933" y="2049962"/>
                </a:cubicBezTo>
                <a:cubicBezTo>
                  <a:pt x="684525" y="2003618"/>
                  <a:pt x="718223" y="1958679"/>
                  <a:pt x="745602" y="1910229"/>
                </a:cubicBezTo>
                <a:cubicBezTo>
                  <a:pt x="819316" y="1779624"/>
                  <a:pt x="890222" y="1647614"/>
                  <a:pt x="963234" y="1517009"/>
                </a:cubicBezTo>
                <a:cubicBezTo>
                  <a:pt x="1036948" y="1384298"/>
                  <a:pt x="1115577" y="1253693"/>
                  <a:pt x="1186482" y="1119577"/>
                </a:cubicBezTo>
                <a:cubicBezTo>
                  <a:pt x="1268621" y="965098"/>
                  <a:pt x="1361992" y="818343"/>
                  <a:pt x="1464490" y="676503"/>
                </a:cubicBezTo>
                <a:cubicBezTo>
                  <a:pt x="1500996" y="625946"/>
                  <a:pt x="1537501" y="576091"/>
                  <a:pt x="1576816" y="521321"/>
                </a:cubicBezTo>
                <a:cubicBezTo>
                  <a:pt x="1556456" y="508682"/>
                  <a:pt x="1540310" y="498150"/>
                  <a:pt x="1520653" y="485510"/>
                </a:cubicBezTo>
                <a:close/>
                <a:moveTo>
                  <a:pt x="77262" y="3201533"/>
                </a:moveTo>
                <a:cubicBezTo>
                  <a:pt x="113066" y="3226110"/>
                  <a:pt x="143254" y="3247175"/>
                  <a:pt x="180462" y="3272453"/>
                </a:cubicBezTo>
                <a:cubicBezTo>
                  <a:pt x="276641" y="3191001"/>
                  <a:pt x="377033" y="3106037"/>
                  <a:pt x="474616" y="3023180"/>
                </a:cubicBezTo>
                <a:cubicBezTo>
                  <a:pt x="436706" y="2984561"/>
                  <a:pt x="402306" y="2949452"/>
                  <a:pt x="365098" y="2910832"/>
                </a:cubicBezTo>
                <a:cubicBezTo>
                  <a:pt x="349653" y="2913641"/>
                  <a:pt x="329294" y="2919960"/>
                  <a:pt x="308935" y="2919960"/>
                </a:cubicBezTo>
                <a:cubicBezTo>
                  <a:pt x="287172" y="2919258"/>
                  <a:pt x="257686" y="2919258"/>
                  <a:pt x="244347" y="2906619"/>
                </a:cubicBezTo>
                <a:cubicBezTo>
                  <a:pt x="198013" y="2861680"/>
                  <a:pt x="130617" y="2879936"/>
                  <a:pt x="77262" y="2834295"/>
                </a:cubicBezTo>
                <a:cubicBezTo>
                  <a:pt x="77262" y="2967006"/>
                  <a:pt x="77262" y="3087079"/>
                  <a:pt x="77262" y="3201533"/>
                </a:cubicBezTo>
                <a:close/>
                <a:moveTo>
                  <a:pt x="2026822" y="227811"/>
                </a:moveTo>
                <a:cubicBezTo>
                  <a:pt x="1932749" y="152678"/>
                  <a:pt x="1826741" y="114761"/>
                  <a:pt x="1722138" y="59288"/>
                </a:cubicBezTo>
                <a:cubicBezTo>
                  <a:pt x="1690546" y="114761"/>
                  <a:pt x="1661060" y="165317"/>
                  <a:pt x="1630170" y="217981"/>
                </a:cubicBezTo>
                <a:cubicBezTo>
                  <a:pt x="1739688" y="280474"/>
                  <a:pt x="1841484" y="339457"/>
                  <a:pt x="1949598" y="401249"/>
                </a:cubicBezTo>
                <a:cubicBezTo>
                  <a:pt x="1976977" y="339457"/>
                  <a:pt x="2000847" y="286092"/>
                  <a:pt x="2026822" y="227811"/>
                </a:cubicBezTo>
                <a:close/>
                <a:moveTo>
                  <a:pt x="132723" y="2806208"/>
                </a:moveTo>
                <a:cubicBezTo>
                  <a:pt x="177654" y="2801292"/>
                  <a:pt x="177654" y="2801292"/>
                  <a:pt x="169931" y="2750735"/>
                </a:cubicBezTo>
                <a:cubicBezTo>
                  <a:pt x="157295" y="2768992"/>
                  <a:pt x="148168" y="2783036"/>
                  <a:pt x="132723" y="28062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5261475" y="3441738"/>
            <a:ext cx="3181800" cy="2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spcBef>
                <a:spcPts val="800"/>
              </a:spcBef>
              <a:spcAft>
                <a:spcPts val="800"/>
              </a:spcAft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dk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145802" y="690742"/>
            <a:ext cx="1517134" cy="1255645"/>
          </a:xfrm>
          <a:custGeom>
            <a:rect b="b" l="l" r="r" t="t"/>
            <a:pathLst>
              <a:path extrusionOk="0" h="2511289" w="3034267">
                <a:moveTo>
                  <a:pt x="1744132" y="344417"/>
                </a:moveTo>
                <a:cubicBezTo>
                  <a:pt x="1783552" y="351204"/>
                  <a:pt x="1819839" y="356947"/>
                  <a:pt x="1856126" y="363996"/>
                </a:cubicBezTo>
                <a:cubicBezTo>
                  <a:pt x="1902594" y="373394"/>
                  <a:pt x="1949846" y="381487"/>
                  <a:pt x="1995269" y="394801"/>
                </a:cubicBezTo>
                <a:cubicBezTo>
                  <a:pt x="2064449" y="415163"/>
                  <a:pt x="2132586" y="439702"/>
                  <a:pt x="2201244" y="462153"/>
                </a:cubicBezTo>
                <a:cubicBezTo>
                  <a:pt x="2228393" y="471029"/>
                  <a:pt x="2256849" y="477295"/>
                  <a:pt x="2282954" y="488781"/>
                </a:cubicBezTo>
                <a:cubicBezTo>
                  <a:pt x="2338559" y="513581"/>
                  <a:pt x="2395992" y="536555"/>
                  <a:pt x="2446898" y="568926"/>
                </a:cubicBezTo>
                <a:cubicBezTo>
                  <a:pt x="2470654" y="584067"/>
                  <a:pt x="2497804" y="589027"/>
                  <a:pt x="2519472" y="605735"/>
                </a:cubicBezTo>
                <a:cubicBezTo>
                  <a:pt x="2585258" y="656641"/>
                  <a:pt x="2660965" y="693711"/>
                  <a:pt x="2721008" y="752710"/>
                </a:cubicBezTo>
                <a:cubicBezTo>
                  <a:pt x="2748941" y="780382"/>
                  <a:pt x="2781573" y="803094"/>
                  <a:pt x="2810029" y="830244"/>
                </a:cubicBezTo>
                <a:cubicBezTo>
                  <a:pt x="2858063" y="875929"/>
                  <a:pt x="2890695" y="932578"/>
                  <a:pt x="2922805" y="990010"/>
                </a:cubicBezTo>
                <a:cubicBezTo>
                  <a:pt x="2968490" y="1071460"/>
                  <a:pt x="3012609" y="1153693"/>
                  <a:pt x="3028272" y="1246368"/>
                </a:cubicBezTo>
                <a:cubicBezTo>
                  <a:pt x="3036104" y="1293098"/>
                  <a:pt x="3034015" y="1341915"/>
                  <a:pt x="3034015" y="1389689"/>
                </a:cubicBezTo>
                <a:cubicBezTo>
                  <a:pt x="3034015" y="1473749"/>
                  <a:pt x="3022529" y="1557026"/>
                  <a:pt x="3011043" y="1640303"/>
                </a:cubicBezTo>
                <a:cubicBezTo>
                  <a:pt x="3010259" y="1646047"/>
                  <a:pt x="3010782" y="1652312"/>
                  <a:pt x="3008693" y="1657533"/>
                </a:cubicBezTo>
                <a:cubicBezTo>
                  <a:pt x="2989375" y="1704262"/>
                  <a:pt x="2973711" y="1753341"/>
                  <a:pt x="2948650" y="1796677"/>
                </a:cubicBezTo>
                <a:cubicBezTo>
                  <a:pt x="2915496" y="1854109"/>
                  <a:pt x="2879731" y="1911280"/>
                  <a:pt x="2836395" y="1960881"/>
                </a:cubicBezTo>
                <a:cubicBezTo>
                  <a:pt x="2776613" y="2029278"/>
                  <a:pt x="2716831" y="2098981"/>
                  <a:pt x="2637470" y="2147276"/>
                </a:cubicBezTo>
                <a:cubicBezTo>
                  <a:pt x="2595701" y="2172599"/>
                  <a:pt x="2555498" y="2200793"/>
                  <a:pt x="2512685" y="2224288"/>
                </a:cubicBezTo>
                <a:cubicBezTo>
                  <a:pt x="2475614" y="2244389"/>
                  <a:pt x="2435673" y="2259270"/>
                  <a:pt x="2397819" y="2277544"/>
                </a:cubicBezTo>
                <a:cubicBezTo>
                  <a:pt x="2378240" y="2286942"/>
                  <a:pt x="2360749" y="2301561"/>
                  <a:pt x="2340387" y="2308870"/>
                </a:cubicBezTo>
                <a:cubicBezTo>
                  <a:pt x="2277994" y="2331060"/>
                  <a:pt x="2215863" y="2355861"/>
                  <a:pt x="2151382" y="2368914"/>
                </a:cubicBezTo>
                <a:cubicBezTo>
                  <a:pt x="2119272" y="2375440"/>
                  <a:pt x="2092122" y="2407550"/>
                  <a:pt x="2055052" y="2390320"/>
                </a:cubicBezTo>
                <a:cubicBezTo>
                  <a:pt x="2035472" y="2409899"/>
                  <a:pt x="2008061" y="2409377"/>
                  <a:pt x="1984044" y="2417209"/>
                </a:cubicBezTo>
                <a:cubicBezTo>
                  <a:pt x="1956633" y="2426085"/>
                  <a:pt x="1929222" y="2434961"/>
                  <a:pt x="1898939" y="2431567"/>
                </a:cubicBezTo>
                <a:cubicBezTo>
                  <a:pt x="1886931" y="2430262"/>
                  <a:pt x="1873617" y="2438616"/>
                  <a:pt x="1861347" y="2443576"/>
                </a:cubicBezTo>
                <a:cubicBezTo>
                  <a:pt x="1828715" y="2456629"/>
                  <a:pt x="1792167" y="2460544"/>
                  <a:pt x="1756924" y="2466810"/>
                </a:cubicBezTo>
                <a:cubicBezTo>
                  <a:pt x="1718549" y="2473597"/>
                  <a:pt x="1679912" y="2483517"/>
                  <a:pt x="1641276" y="2483517"/>
                </a:cubicBezTo>
                <a:cubicBezTo>
                  <a:pt x="1599246" y="2483517"/>
                  <a:pt x="1560348" y="2498659"/>
                  <a:pt x="1518840" y="2500747"/>
                </a:cubicBezTo>
                <a:cubicBezTo>
                  <a:pt x="1465063" y="2503097"/>
                  <a:pt x="1411546" y="2508318"/>
                  <a:pt x="1357768" y="2510145"/>
                </a:cubicBezTo>
                <a:cubicBezTo>
                  <a:pt x="1317565" y="2511451"/>
                  <a:pt x="1276579" y="2512756"/>
                  <a:pt x="1236899" y="2507274"/>
                </a:cubicBezTo>
                <a:cubicBezTo>
                  <a:pt x="1165369" y="2497353"/>
                  <a:pt x="1093317" y="2496048"/>
                  <a:pt x="1021266" y="2483517"/>
                </a:cubicBezTo>
                <a:cubicBezTo>
                  <a:pt x="945298" y="2470465"/>
                  <a:pt x="869330" y="2456368"/>
                  <a:pt x="795973" y="2435744"/>
                </a:cubicBezTo>
                <a:cubicBezTo>
                  <a:pt x="712435" y="2412249"/>
                  <a:pt x="630985" y="2379356"/>
                  <a:pt x="554495" y="2335498"/>
                </a:cubicBezTo>
                <a:cubicBezTo>
                  <a:pt x="451639" y="2276238"/>
                  <a:pt x="355309" y="2208363"/>
                  <a:pt x="273598" y="2122476"/>
                </a:cubicBezTo>
                <a:cubicBezTo>
                  <a:pt x="238877" y="2085928"/>
                  <a:pt x="212511" y="2041548"/>
                  <a:pt x="181184" y="2001867"/>
                </a:cubicBezTo>
                <a:cubicBezTo>
                  <a:pt x="143853" y="1954355"/>
                  <a:pt x="116181" y="1901360"/>
                  <a:pt x="96340" y="1844711"/>
                </a:cubicBezTo>
                <a:cubicBezTo>
                  <a:pt x="75717" y="1784929"/>
                  <a:pt x="60053" y="1723058"/>
                  <a:pt x="39691" y="1663015"/>
                </a:cubicBezTo>
                <a:cubicBezTo>
                  <a:pt x="16718" y="1596185"/>
                  <a:pt x="9669" y="1525960"/>
                  <a:pt x="3404" y="1457041"/>
                </a:cubicBezTo>
                <a:cubicBezTo>
                  <a:pt x="-3122" y="1386817"/>
                  <a:pt x="10" y="1315287"/>
                  <a:pt x="10453" y="1244802"/>
                </a:cubicBezTo>
                <a:cubicBezTo>
                  <a:pt x="13846" y="1221829"/>
                  <a:pt x="15413" y="1198595"/>
                  <a:pt x="19851" y="1175883"/>
                </a:cubicBezTo>
                <a:cubicBezTo>
                  <a:pt x="29771" y="1126021"/>
                  <a:pt x="36297" y="1074854"/>
                  <a:pt x="53266" y="1027342"/>
                </a:cubicBezTo>
                <a:cubicBezTo>
                  <a:pt x="72584" y="973564"/>
                  <a:pt x="98951" y="921614"/>
                  <a:pt x="127406" y="872013"/>
                </a:cubicBezTo>
                <a:cubicBezTo>
                  <a:pt x="160299" y="814580"/>
                  <a:pt x="192670" y="755059"/>
                  <a:pt x="236267" y="706503"/>
                </a:cubicBezTo>
                <a:cubicBezTo>
                  <a:pt x="281169" y="656380"/>
                  <a:pt x="318239" y="598947"/>
                  <a:pt x="371233" y="556395"/>
                </a:cubicBezTo>
                <a:cubicBezTo>
                  <a:pt x="404910" y="529245"/>
                  <a:pt x="446157" y="510710"/>
                  <a:pt x="467825" y="470246"/>
                </a:cubicBezTo>
                <a:cubicBezTo>
                  <a:pt x="507505" y="467374"/>
                  <a:pt x="517947" y="425344"/>
                  <a:pt x="550319" y="409420"/>
                </a:cubicBezTo>
                <a:cubicBezTo>
                  <a:pt x="582429" y="393495"/>
                  <a:pt x="611667" y="369478"/>
                  <a:pt x="643255" y="350682"/>
                </a:cubicBezTo>
                <a:cubicBezTo>
                  <a:pt x="662834" y="339195"/>
                  <a:pt x="679020" y="322488"/>
                  <a:pt x="698338" y="310479"/>
                </a:cubicBezTo>
                <a:cubicBezTo>
                  <a:pt x="781615" y="259051"/>
                  <a:pt x="866459" y="210755"/>
                  <a:pt x="958873" y="176818"/>
                </a:cubicBezTo>
                <a:cubicBezTo>
                  <a:pt x="1012912" y="156978"/>
                  <a:pt x="1064601" y="126695"/>
                  <a:pt x="1119945" y="115992"/>
                </a:cubicBezTo>
                <a:cubicBezTo>
                  <a:pt x="1185209" y="103461"/>
                  <a:pt x="1245514" y="77094"/>
                  <a:pt x="1309473" y="62997"/>
                </a:cubicBezTo>
                <a:cubicBezTo>
                  <a:pt x="1345498" y="55165"/>
                  <a:pt x="1383091" y="53599"/>
                  <a:pt x="1419378" y="46812"/>
                </a:cubicBezTo>
                <a:cubicBezTo>
                  <a:pt x="1435824" y="43679"/>
                  <a:pt x="1450704" y="32192"/>
                  <a:pt x="1466890" y="29321"/>
                </a:cubicBezTo>
                <a:cubicBezTo>
                  <a:pt x="1497695" y="24100"/>
                  <a:pt x="1529022" y="23055"/>
                  <a:pt x="1559826" y="18879"/>
                </a:cubicBezTo>
                <a:cubicBezTo>
                  <a:pt x="1576273" y="16790"/>
                  <a:pt x="1592458" y="11830"/>
                  <a:pt x="1608905" y="7914"/>
                </a:cubicBezTo>
                <a:cubicBezTo>
                  <a:pt x="1607861" y="13918"/>
                  <a:pt x="1606817" y="19401"/>
                  <a:pt x="1605772" y="24883"/>
                </a:cubicBezTo>
                <a:cubicBezTo>
                  <a:pt x="1609166" y="24622"/>
                  <a:pt x="1612299" y="25405"/>
                  <a:pt x="1614387" y="24361"/>
                </a:cubicBezTo>
                <a:cubicBezTo>
                  <a:pt x="1649891" y="6087"/>
                  <a:pt x="1686961" y="3215"/>
                  <a:pt x="1726381" y="5565"/>
                </a:cubicBezTo>
                <a:cubicBezTo>
                  <a:pt x="1766322" y="8175"/>
                  <a:pt x="1806525" y="3737"/>
                  <a:pt x="1846728" y="2693"/>
                </a:cubicBezTo>
                <a:cubicBezTo>
                  <a:pt x="1892935" y="1649"/>
                  <a:pt x="1939142" y="-440"/>
                  <a:pt x="1985349" y="82"/>
                </a:cubicBezTo>
                <a:cubicBezTo>
                  <a:pt x="2025291" y="605"/>
                  <a:pt x="2065755" y="2171"/>
                  <a:pt x="2105175" y="7653"/>
                </a:cubicBezTo>
                <a:cubicBezTo>
                  <a:pt x="2153209" y="14441"/>
                  <a:pt x="2201766" y="13657"/>
                  <a:pt x="2249278" y="21489"/>
                </a:cubicBezTo>
                <a:cubicBezTo>
                  <a:pt x="2318458" y="32976"/>
                  <a:pt x="2388160" y="43940"/>
                  <a:pt x="2455774" y="62475"/>
                </a:cubicBezTo>
                <a:cubicBezTo>
                  <a:pt x="2513468" y="78400"/>
                  <a:pt x="2568551" y="103983"/>
                  <a:pt x="2624156" y="127217"/>
                </a:cubicBezTo>
                <a:cubicBezTo>
                  <a:pt x="2637731" y="132699"/>
                  <a:pt x="2648695" y="144708"/>
                  <a:pt x="2660704" y="153845"/>
                </a:cubicBezTo>
                <a:cubicBezTo>
                  <a:pt x="2673496" y="163504"/>
                  <a:pt x="2686287" y="172902"/>
                  <a:pt x="2698818" y="183083"/>
                </a:cubicBezTo>
                <a:cubicBezTo>
                  <a:pt x="2706911" y="189610"/>
                  <a:pt x="2714482" y="197180"/>
                  <a:pt x="2726751" y="208406"/>
                </a:cubicBezTo>
                <a:cubicBezTo>
                  <a:pt x="2669058" y="227463"/>
                  <a:pt x="2624156" y="210494"/>
                  <a:pt x="2578471" y="193265"/>
                </a:cubicBezTo>
                <a:cubicBezTo>
                  <a:pt x="2526260" y="173685"/>
                  <a:pt x="2473787" y="150451"/>
                  <a:pt x="2419487" y="142097"/>
                </a:cubicBezTo>
                <a:cubicBezTo>
                  <a:pt x="2376413" y="135310"/>
                  <a:pt x="2333338" y="125651"/>
                  <a:pt x="2288959" y="123562"/>
                </a:cubicBezTo>
                <a:cubicBezTo>
                  <a:pt x="2245623" y="121735"/>
                  <a:pt x="2202810" y="110510"/>
                  <a:pt x="2159474" y="107377"/>
                </a:cubicBezTo>
                <a:cubicBezTo>
                  <a:pt x="2104652" y="103461"/>
                  <a:pt x="2049569" y="103461"/>
                  <a:pt x="1994747" y="101634"/>
                </a:cubicBezTo>
                <a:cubicBezTo>
                  <a:pt x="1918258" y="99284"/>
                  <a:pt x="1841768" y="96674"/>
                  <a:pt x="1765017" y="94585"/>
                </a:cubicBezTo>
                <a:cubicBezTo>
                  <a:pt x="1762145" y="94585"/>
                  <a:pt x="1759274" y="95368"/>
                  <a:pt x="1756402" y="95890"/>
                </a:cubicBezTo>
                <a:cubicBezTo>
                  <a:pt x="1680957" y="107116"/>
                  <a:pt x="1605250" y="117036"/>
                  <a:pt x="1530066" y="129567"/>
                </a:cubicBezTo>
                <a:cubicBezTo>
                  <a:pt x="1455664" y="142097"/>
                  <a:pt x="1380741" y="153323"/>
                  <a:pt x="1308167" y="172641"/>
                </a:cubicBezTo>
                <a:cubicBezTo>
                  <a:pt x="1231155" y="193265"/>
                  <a:pt x="1154666" y="219370"/>
                  <a:pt x="1080787" y="249914"/>
                </a:cubicBezTo>
                <a:cubicBezTo>
                  <a:pt x="990983" y="286984"/>
                  <a:pt x="902485" y="327970"/>
                  <a:pt x="816336" y="372611"/>
                </a:cubicBezTo>
                <a:cubicBezTo>
                  <a:pt x="741412" y="411508"/>
                  <a:pt x="673276" y="461370"/>
                  <a:pt x="605141" y="512015"/>
                </a:cubicBezTo>
                <a:cubicBezTo>
                  <a:pt x="523169" y="572841"/>
                  <a:pt x="452683" y="645415"/>
                  <a:pt x="379326" y="715117"/>
                </a:cubicBezTo>
                <a:cubicBezTo>
                  <a:pt x="339384" y="752971"/>
                  <a:pt x="312757" y="801005"/>
                  <a:pt x="279863" y="844341"/>
                </a:cubicBezTo>
                <a:cubicBezTo>
                  <a:pt x="251930" y="881150"/>
                  <a:pt x="232090" y="924485"/>
                  <a:pt x="209378" y="965210"/>
                </a:cubicBezTo>
                <a:cubicBezTo>
                  <a:pt x="162649" y="1047704"/>
                  <a:pt x="135499" y="1137247"/>
                  <a:pt x="122707" y="1230444"/>
                </a:cubicBezTo>
                <a:cubicBezTo>
                  <a:pt x="114353" y="1292053"/>
                  <a:pt x="105477" y="1354707"/>
                  <a:pt x="105999" y="1416578"/>
                </a:cubicBezTo>
                <a:cubicBezTo>
                  <a:pt x="106260" y="1474271"/>
                  <a:pt x="118008" y="1531704"/>
                  <a:pt x="125840" y="1589136"/>
                </a:cubicBezTo>
                <a:cubicBezTo>
                  <a:pt x="130539" y="1623335"/>
                  <a:pt x="137848" y="1657272"/>
                  <a:pt x="143592" y="1691471"/>
                </a:cubicBezTo>
                <a:cubicBezTo>
                  <a:pt x="156383" y="1769788"/>
                  <a:pt x="191626" y="1840273"/>
                  <a:pt x="226869" y="1909714"/>
                </a:cubicBezTo>
                <a:cubicBezTo>
                  <a:pt x="261328" y="1977328"/>
                  <a:pt x="305447" y="2039198"/>
                  <a:pt x="358181" y="2096109"/>
                </a:cubicBezTo>
                <a:cubicBezTo>
                  <a:pt x="429449" y="2173121"/>
                  <a:pt x="512465" y="2234469"/>
                  <a:pt x="601747" y="2284592"/>
                </a:cubicBezTo>
                <a:cubicBezTo>
                  <a:pt x="676931" y="2326622"/>
                  <a:pt x="756032" y="2366564"/>
                  <a:pt x="844530" y="2380922"/>
                </a:cubicBezTo>
                <a:cubicBezTo>
                  <a:pt x="905617" y="2390581"/>
                  <a:pt x="965138" y="2413554"/>
                  <a:pt x="1026487" y="2417992"/>
                </a:cubicBezTo>
                <a:cubicBezTo>
                  <a:pt x="1089401" y="2422430"/>
                  <a:pt x="1152055" y="2439660"/>
                  <a:pt x="1216275" y="2428695"/>
                </a:cubicBezTo>
                <a:cubicBezTo>
                  <a:pt x="1238726" y="2424780"/>
                  <a:pt x="1262482" y="2430262"/>
                  <a:pt x="1285716" y="2430001"/>
                </a:cubicBezTo>
                <a:cubicBezTo>
                  <a:pt x="1310256" y="2429740"/>
                  <a:pt x="1335056" y="2423996"/>
                  <a:pt x="1359334" y="2426607"/>
                </a:cubicBezTo>
                <a:cubicBezTo>
                  <a:pt x="1412068" y="2432611"/>
                  <a:pt x="1462452" y="2417209"/>
                  <a:pt x="1514402" y="2414337"/>
                </a:cubicBezTo>
                <a:cubicBezTo>
                  <a:pt x="1576273" y="2410944"/>
                  <a:pt x="1638404" y="2406506"/>
                  <a:pt x="1697925" y="2386665"/>
                </a:cubicBezTo>
                <a:cubicBezTo>
                  <a:pt x="1707323" y="2383533"/>
                  <a:pt x="1717505" y="2382749"/>
                  <a:pt x="1727425" y="2380922"/>
                </a:cubicBezTo>
                <a:cubicBezTo>
                  <a:pt x="1745177" y="2377789"/>
                  <a:pt x="1762668" y="2374135"/>
                  <a:pt x="1780419" y="2371524"/>
                </a:cubicBezTo>
                <a:cubicBezTo>
                  <a:pt x="1791645" y="2369958"/>
                  <a:pt x="1803392" y="2353511"/>
                  <a:pt x="1815140" y="2371785"/>
                </a:cubicBezTo>
                <a:cubicBezTo>
                  <a:pt x="1816184" y="2373351"/>
                  <a:pt x="1824799" y="2369958"/>
                  <a:pt x="1829759" y="2368652"/>
                </a:cubicBezTo>
                <a:cubicBezTo>
                  <a:pt x="1895285" y="2348290"/>
                  <a:pt x="1960810" y="2327666"/>
                  <a:pt x="2026857" y="2308087"/>
                </a:cubicBezTo>
                <a:cubicBezTo>
                  <a:pt x="2032862" y="2306260"/>
                  <a:pt x="2041477" y="2312525"/>
                  <a:pt x="2048786" y="2314875"/>
                </a:cubicBezTo>
                <a:cubicBezTo>
                  <a:pt x="2080374" y="2298689"/>
                  <a:pt x="2111440" y="2275977"/>
                  <a:pt x="2152687" y="2283287"/>
                </a:cubicBezTo>
                <a:cubicBezTo>
                  <a:pt x="2160519" y="2284592"/>
                  <a:pt x="2171483" y="2283287"/>
                  <a:pt x="2177487" y="2278588"/>
                </a:cubicBezTo>
                <a:cubicBezTo>
                  <a:pt x="2236225" y="2233425"/>
                  <a:pt x="2307494" y="2218284"/>
                  <a:pt x="2375107" y="2193222"/>
                </a:cubicBezTo>
                <a:cubicBezTo>
                  <a:pt x="2400691" y="2183824"/>
                  <a:pt x="2423403" y="2167377"/>
                  <a:pt x="2448203" y="2155369"/>
                </a:cubicBezTo>
                <a:cubicBezTo>
                  <a:pt x="2456818" y="2151192"/>
                  <a:pt x="2467261" y="2151714"/>
                  <a:pt x="2482924" y="2149365"/>
                </a:cubicBezTo>
                <a:cubicBezTo>
                  <a:pt x="2492322" y="2115949"/>
                  <a:pt x="2535135" y="2107334"/>
                  <a:pt x="2563330" y="2082534"/>
                </a:cubicBezTo>
                <a:cubicBezTo>
                  <a:pt x="2589696" y="2059300"/>
                  <a:pt x="2618413" y="2038415"/>
                  <a:pt x="2644779" y="2015181"/>
                </a:cubicBezTo>
                <a:cubicBezTo>
                  <a:pt x="2663315" y="1998735"/>
                  <a:pt x="2689420" y="1993513"/>
                  <a:pt x="2703517" y="1969235"/>
                </a:cubicBezTo>
                <a:cubicBezTo>
                  <a:pt x="2716048" y="1947828"/>
                  <a:pt x="2737194" y="1931382"/>
                  <a:pt x="2751291" y="1910758"/>
                </a:cubicBezTo>
                <a:cubicBezTo>
                  <a:pt x="2786272" y="1858547"/>
                  <a:pt x="2819427" y="1805030"/>
                  <a:pt x="2853364" y="1752036"/>
                </a:cubicBezTo>
                <a:cubicBezTo>
                  <a:pt x="2906620" y="1669020"/>
                  <a:pt x="2928287" y="1577128"/>
                  <a:pt x="2933508" y="1480014"/>
                </a:cubicBezTo>
                <a:cubicBezTo>
                  <a:pt x="2937947" y="1398826"/>
                  <a:pt x="2943168" y="1318159"/>
                  <a:pt x="2933508" y="1236709"/>
                </a:cubicBezTo>
                <a:cubicBezTo>
                  <a:pt x="2925677" y="1171706"/>
                  <a:pt x="2898527" y="1114535"/>
                  <a:pt x="2873988" y="1055275"/>
                </a:cubicBezTo>
                <a:cubicBezTo>
                  <a:pt x="2846577" y="989749"/>
                  <a:pt x="2805852" y="932578"/>
                  <a:pt x="2762255" y="878800"/>
                </a:cubicBezTo>
                <a:cubicBezTo>
                  <a:pt x="2727012" y="835465"/>
                  <a:pt x="2680283" y="799700"/>
                  <a:pt x="2633293" y="768373"/>
                </a:cubicBezTo>
                <a:cubicBezTo>
                  <a:pt x="2573250" y="728431"/>
                  <a:pt x="2508769" y="695016"/>
                  <a:pt x="2445071" y="660818"/>
                </a:cubicBezTo>
                <a:cubicBezTo>
                  <a:pt x="2361010" y="615655"/>
                  <a:pt x="2273034" y="578585"/>
                  <a:pt x="2184275" y="544386"/>
                </a:cubicBezTo>
                <a:cubicBezTo>
                  <a:pt x="2151121" y="531594"/>
                  <a:pt x="2113267" y="531594"/>
                  <a:pt x="2079591" y="519325"/>
                </a:cubicBezTo>
                <a:cubicBezTo>
                  <a:pt x="2036516" y="503922"/>
                  <a:pt x="1990309" y="503400"/>
                  <a:pt x="1948018" y="481733"/>
                </a:cubicBezTo>
                <a:cubicBezTo>
                  <a:pt x="1923218" y="469202"/>
                  <a:pt x="1890063" y="469463"/>
                  <a:pt x="1860825" y="469985"/>
                </a:cubicBezTo>
                <a:cubicBezTo>
                  <a:pt x="1818273" y="470768"/>
                  <a:pt x="1787468" y="445707"/>
                  <a:pt x="1754053" y="427433"/>
                </a:cubicBezTo>
                <a:cubicBezTo>
                  <a:pt x="1728730" y="413858"/>
                  <a:pt x="1727686" y="378093"/>
                  <a:pt x="1744132" y="3444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6"/>
          <p:cNvGrpSpPr/>
          <p:nvPr/>
        </p:nvGrpSpPr>
        <p:grpSpPr>
          <a:xfrm>
            <a:off x="2434555" y="2577627"/>
            <a:ext cx="655737" cy="394266"/>
            <a:chOff x="1962946" y="0"/>
            <a:chExt cx="1748633" cy="1051376"/>
          </a:xfrm>
        </p:grpSpPr>
        <p:sp>
          <p:nvSpPr>
            <p:cNvPr id="38" name="Google Shape;38;p6"/>
            <p:cNvSpPr/>
            <p:nvPr/>
          </p:nvSpPr>
          <p:spPr>
            <a:xfrm>
              <a:off x="1962946" y="0"/>
              <a:ext cx="1748633" cy="1051376"/>
            </a:xfrm>
            <a:custGeom>
              <a:rect b="b" l="l" r="r" t="t"/>
              <a:pathLst>
                <a:path extrusionOk="0" h="1051376" w="1748633">
                  <a:moveTo>
                    <a:pt x="1748634" y="154924"/>
                  </a:moveTo>
                  <a:lnTo>
                    <a:pt x="1748634" y="1033852"/>
                  </a:lnTo>
                  <a:cubicBezTo>
                    <a:pt x="1748634" y="1043561"/>
                    <a:pt x="1740825" y="1051377"/>
                    <a:pt x="1731126" y="1051377"/>
                  </a:cubicBezTo>
                  <a:lnTo>
                    <a:pt x="17507" y="1051377"/>
                  </a:lnTo>
                  <a:cubicBezTo>
                    <a:pt x="7808" y="1051377"/>
                    <a:pt x="0" y="1043561"/>
                    <a:pt x="0" y="1033852"/>
                  </a:cubicBezTo>
                  <a:lnTo>
                    <a:pt x="0" y="154924"/>
                  </a:lnTo>
                  <a:cubicBezTo>
                    <a:pt x="0" y="145250"/>
                    <a:pt x="7808" y="137398"/>
                    <a:pt x="17507" y="137398"/>
                  </a:cubicBezTo>
                  <a:lnTo>
                    <a:pt x="134246" y="137398"/>
                  </a:lnTo>
                  <a:lnTo>
                    <a:pt x="134246" y="17525"/>
                  </a:lnTo>
                  <a:cubicBezTo>
                    <a:pt x="134246" y="7851"/>
                    <a:pt x="142090" y="0"/>
                    <a:pt x="151754" y="0"/>
                  </a:cubicBezTo>
                  <a:lnTo>
                    <a:pt x="666084" y="0"/>
                  </a:lnTo>
                  <a:cubicBezTo>
                    <a:pt x="757088" y="0"/>
                    <a:pt x="839407" y="55310"/>
                    <a:pt x="874317" y="138730"/>
                  </a:cubicBezTo>
                  <a:cubicBezTo>
                    <a:pt x="909227" y="55345"/>
                    <a:pt x="991546" y="0"/>
                    <a:pt x="1082549" y="0"/>
                  </a:cubicBezTo>
                  <a:lnTo>
                    <a:pt x="1596880" y="0"/>
                  </a:lnTo>
                  <a:cubicBezTo>
                    <a:pt x="1606544" y="0"/>
                    <a:pt x="1614387" y="7851"/>
                    <a:pt x="1614387" y="17525"/>
                  </a:cubicBezTo>
                  <a:lnTo>
                    <a:pt x="1614387" y="137398"/>
                  </a:lnTo>
                  <a:lnTo>
                    <a:pt x="1731126" y="137398"/>
                  </a:lnTo>
                  <a:cubicBezTo>
                    <a:pt x="1740825" y="137398"/>
                    <a:pt x="1748634" y="145250"/>
                    <a:pt x="1748634" y="1549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1997961" y="35051"/>
              <a:ext cx="1678604" cy="981275"/>
            </a:xfrm>
            <a:custGeom>
              <a:rect b="b" l="l" r="r" t="t"/>
              <a:pathLst>
                <a:path extrusionOk="0" h="981275" w="1678604">
                  <a:moveTo>
                    <a:pt x="817943" y="981276"/>
                  </a:moveTo>
                  <a:lnTo>
                    <a:pt x="0" y="981276"/>
                  </a:lnTo>
                  <a:lnTo>
                    <a:pt x="0" y="137398"/>
                  </a:lnTo>
                  <a:lnTo>
                    <a:pt x="99232" y="137398"/>
                  </a:lnTo>
                  <a:lnTo>
                    <a:pt x="99232" y="823408"/>
                  </a:lnTo>
                  <a:cubicBezTo>
                    <a:pt x="99232" y="833082"/>
                    <a:pt x="107075" y="840933"/>
                    <a:pt x="116739" y="840933"/>
                  </a:cubicBezTo>
                  <a:lnTo>
                    <a:pt x="635342" y="840933"/>
                  </a:lnTo>
                  <a:cubicBezTo>
                    <a:pt x="721863" y="840933"/>
                    <a:pt x="797004" y="900028"/>
                    <a:pt x="817943" y="981276"/>
                  </a:cubicBezTo>
                  <a:close/>
                  <a:moveTo>
                    <a:pt x="1579373" y="137398"/>
                  </a:moveTo>
                  <a:lnTo>
                    <a:pt x="1579373" y="823408"/>
                  </a:lnTo>
                  <a:cubicBezTo>
                    <a:pt x="1579373" y="833082"/>
                    <a:pt x="1571529" y="840933"/>
                    <a:pt x="1561865" y="840933"/>
                  </a:cubicBezTo>
                  <a:lnTo>
                    <a:pt x="1043263" y="840933"/>
                  </a:lnTo>
                  <a:cubicBezTo>
                    <a:pt x="956741" y="840933"/>
                    <a:pt x="881600" y="900028"/>
                    <a:pt x="860661" y="981276"/>
                  </a:cubicBezTo>
                  <a:lnTo>
                    <a:pt x="1678604" y="981276"/>
                  </a:lnTo>
                  <a:lnTo>
                    <a:pt x="1678604" y="137398"/>
                  </a:lnTo>
                  <a:lnTo>
                    <a:pt x="1579373" y="137398"/>
                  </a:lnTo>
                  <a:close/>
                  <a:moveTo>
                    <a:pt x="856809" y="905496"/>
                  </a:moveTo>
                  <a:lnTo>
                    <a:pt x="856809" y="190920"/>
                  </a:lnTo>
                  <a:cubicBezTo>
                    <a:pt x="856809" y="168628"/>
                    <a:pt x="860626" y="146722"/>
                    <a:pt x="868189" y="125867"/>
                  </a:cubicBezTo>
                  <a:cubicBezTo>
                    <a:pt x="895466" y="50578"/>
                    <a:pt x="967526" y="0"/>
                    <a:pt x="1047535" y="0"/>
                  </a:cubicBezTo>
                  <a:lnTo>
                    <a:pt x="1544358" y="0"/>
                  </a:lnTo>
                  <a:lnTo>
                    <a:pt x="1544358" y="805883"/>
                  </a:lnTo>
                  <a:lnTo>
                    <a:pt x="1043263" y="805883"/>
                  </a:lnTo>
                  <a:cubicBezTo>
                    <a:pt x="966475" y="805883"/>
                    <a:pt x="897216" y="845209"/>
                    <a:pt x="856809" y="905496"/>
                  </a:cubicBezTo>
                  <a:close/>
                  <a:moveTo>
                    <a:pt x="982477" y="179844"/>
                  </a:moveTo>
                  <a:cubicBezTo>
                    <a:pt x="982477" y="189518"/>
                    <a:pt x="990320" y="197370"/>
                    <a:pt x="999985" y="197370"/>
                  </a:cubicBezTo>
                  <a:lnTo>
                    <a:pt x="1409481" y="197370"/>
                  </a:lnTo>
                  <a:cubicBezTo>
                    <a:pt x="1419145" y="197370"/>
                    <a:pt x="1426989" y="189518"/>
                    <a:pt x="1426989" y="179844"/>
                  </a:cubicBezTo>
                  <a:cubicBezTo>
                    <a:pt x="1426989" y="170171"/>
                    <a:pt x="1419145" y="162319"/>
                    <a:pt x="1409481" y="162319"/>
                  </a:cubicBezTo>
                  <a:lnTo>
                    <a:pt x="999985" y="162319"/>
                  </a:lnTo>
                  <a:cubicBezTo>
                    <a:pt x="990320" y="162319"/>
                    <a:pt x="982477" y="170171"/>
                    <a:pt x="982477" y="179844"/>
                  </a:cubicBezTo>
                  <a:close/>
                  <a:moveTo>
                    <a:pt x="982477" y="330877"/>
                  </a:moveTo>
                  <a:cubicBezTo>
                    <a:pt x="982477" y="340551"/>
                    <a:pt x="990320" y="348403"/>
                    <a:pt x="999985" y="348403"/>
                  </a:cubicBezTo>
                  <a:lnTo>
                    <a:pt x="1409481" y="348403"/>
                  </a:lnTo>
                  <a:cubicBezTo>
                    <a:pt x="1419145" y="348403"/>
                    <a:pt x="1426989" y="340551"/>
                    <a:pt x="1426989" y="330877"/>
                  </a:cubicBezTo>
                  <a:cubicBezTo>
                    <a:pt x="1426989" y="321203"/>
                    <a:pt x="1419145" y="313352"/>
                    <a:pt x="1409481" y="313352"/>
                  </a:cubicBezTo>
                  <a:lnTo>
                    <a:pt x="999985" y="313352"/>
                  </a:lnTo>
                  <a:cubicBezTo>
                    <a:pt x="990320" y="313352"/>
                    <a:pt x="982477" y="321203"/>
                    <a:pt x="982477" y="330877"/>
                  </a:cubicBezTo>
                  <a:close/>
                  <a:moveTo>
                    <a:pt x="982477" y="481875"/>
                  </a:moveTo>
                  <a:cubicBezTo>
                    <a:pt x="982477" y="491549"/>
                    <a:pt x="990320" y="499400"/>
                    <a:pt x="999985" y="499400"/>
                  </a:cubicBezTo>
                  <a:lnTo>
                    <a:pt x="1409481" y="499400"/>
                  </a:lnTo>
                  <a:cubicBezTo>
                    <a:pt x="1419145" y="499400"/>
                    <a:pt x="1426989" y="491549"/>
                    <a:pt x="1426989" y="481875"/>
                  </a:cubicBezTo>
                  <a:cubicBezTo>
                    <a:pt x="1426989" y="472201"/>
                    <a:pt x="1419145" y="464350"/>
                    <a:pt x="1409481" y="464350"/>
                  </a:cubicBezTo>
                  <a:lnTo>
                    <a:pt x="999985" y="464350"/>
                  </a:lnTo>
                  <a:cubicBezTo>
                    <a:pt x="990320" y="464350"/>
                    <a:pt x="982477" y="472201"/>
                    <a:pt x="982477" y="481875"/>
                  </a:cubicBezTo>
                  <a:close/>
                  <a:moveTo>
                    <a:pt x="982477" y="632908"/>
                  </a:moveTo>
                  <a:cubicBezTo>
                    <a:pt x="982477" y="642582"/>
                    <a:pt x="990320" y="650433"/>
                    <a:pt x="999985" y="650433"/>
                  </a:cubicBezTo>
                  <a:lnTo>
                    <a:pt x="1409481" y="650433"/>
                  </a:lnTo>
                  <a:cubicBezTo>
                    <a:pt x="1419145" y="650433"/>
                    <a:pt x="1426989" y="642582"/>
                    <a:pt x="1426989" y="632908"/>
                  </a:cubicBezTo>
                  <a:cubicBezTo>
                    <a:pt x="1426989" y="623234"/>
                    <a:pt x="1419145" y="615383"/>
                    <a:pt x="1409481" y="615383"/>
                  </a:cubicBezTo>
                  <a:lnTo>
                    <a:pt x="999985" y="615383"/>
                  </a:lnTo>
                  <a:cubicBezTo>
                    <a:pt x="990320" y="615383"/>
                    <a:pt x="982477" y="623234"/>
                    <a:pt x="982477" y="632908"/>
                  </a:cubicBezTo>
                  <a:close/>
                  <a:moveTo>
                    <a:pt x="810415" y="125867"/>
                  </a:moveTo>
                  <a:cubicBezTo>
                    <a:pt x="817978" y="146722"/>
                    <a:pt x="821795" y="168628"/>
                    <a:pt x="821795" y="190920"/>
                  </a:cubicBezTo>
                  <a:lnTo>
                    <a:pt x="821795" y="905496"/>
                  </a:lnTo>
                  <a:cubicBezTo>
                    <a:pt x="781388" y="845209"/>
                    <a:pt x="712129" y="805883"/>
                    <a:pt x="635342" y="805883"/>
                  </a:cubicBezTo>
                  <a:lnTo>
                    <a:pt x="134246" y="805883"/>
                  </a:lnTo>
                  <a:lnTo>
                    <a:pt x="134246" y="0"/>
                  </a:lnTo>
                  <a:lnTo>
                    <a:pt x="631070" y="0"/>
                  </a:lnTo>
                  <a:cubicBezTo>
                    <a:pt x="711078" y="0"/>
                    <a:pt x="783139" y="50578"/>
                    <a:pt x="810415" y="125867"/>
                  </a:cubicBezTo>
                  <a:close/>
                  <a:moveTo>
                    <a:pt x="696127" y="632908"/>
                  </a:moveTo>
                  <a:cubicBezTo>
                    <a:pt x="696127" y="623234"/>
                    <a:pt x="688284" y="615383"/>
                    <a:pt x="678620" y="615383"/>
                  </a:cubicBezTo>
                  <a:lnTo>
                    <a:pt x="269123" y="615383"/>
                  </a:lnTo>
                  <a:cubicBezTo>
                    <a:pt x="259459" y="615383"/>
                    <a:pt x="251616" y="623234"/>
                    <a:pt x="251616" y="632908"/>
                  </a:cubicBezTo>
                  <a:cubicBezTo>
                    <a:pt x="251616" y="642582"/>
                    <a:pt x="259459" y="650433"/>
                    <a:pt x="269123" y="650433"/>
                  </a:cubicBezTo>
                  <a:lnTo>
                    <a:pt x="678620" y="650433"/>
                  </a:lnTo>
                  <a:cubicBezTo>
                    <a:pt x="688284" y="650433"/>
                    <a:pt x="696127" y="642582"/>
                    <a:pt x="696127" y="632908"/>
                  </a:cubicBezTo>
                  <a:close/>
                  <a:moveTo>
                    <a:pt x="696127" y="481875"/>
                  </a:moveTo>
                  <a:cubicBezTo>
                    <a:pt x="696127" y="472201"/>
                    <a:pt x="688284" y="464350"/>
                    <a:pt x="678620" y="464350"/>
                  </a:cubicBezTo>
                  <a:lnTo>
                    <a:pt x="269123" y="464350"/>
                  </a:lnTo>
                  <a:cubicBezTo>
                    <a:pt x="259459" y="464350"/>
                    <a:pt x="251616" y="472201"/>
                    <a:pt x="251616" y="481875"/>
                  </a:cubicBezTo>
                  <a:cubicBezTo>
                    <a:pt x="251616" y="491549"/>
                    <a:pt x="259459" y="499400"/>
                    <a:pt x="269123" y="499400"/>
                  </a:cubicBezTo>
                  <a:lnTo>
                    <a:pt x="678620" y="499400"/>
                  </a:lnTo>
                  <a:cubicBezTo>
                    <a:pt x="688284" y="499400"/>
                    <a:pt x="696127" y="491549"/>
                    <a:pt x="696127" y="481875"/>
                  </a:cubicBezTo>
                  <a:close/>
                  <a:moveTo>
                    <a:pt x="696127" y="330877"/>
                  </a:moveTo>
                  <a:cubicBezTo>
                    <a:pt x="696127" y="321203"/>
                    <a:pt x="688284" y="313352"/>
                    <a:pt x="678620" y="313352"/>
                  </a:cubicBezTo>
                  <a:lnTo>
                    <a:pt x="269123" y="313352"/>
                  </a:lnTo>
                  <a:cubicBezTo>
                    <a:pt x="259459" y="313352"/>
                    <a:pt x="251616" y="321203"/>
                    <a:pt x="251616" y="330877"/>
                  </a:cubicBezTo>
                  <a:cubicBezTo>
                    <a:pt x="251616" y="340551"/>
                    <a:pt x="259459" y="348403"/>
                    <a:pt x="269123" y="348403"/>
                  </a:cubicBezTo>
                  <a:lnTo>
                    <a:pt x="678620" y="348403"/>
                  </a:lnTo>
                  <a:cubicBezTo>
                    <a:pt x="688284" y="348403"/>
                    <a:pt x="696127" y="340551"/>
                    <a:pt x="696127" y="330877"/>
                  </a:cubicBezTo>
                  <a:close/>
                  <a:moveTo>
                    <a:pt x="696127" y="179844"/>
                  </a:moveTo>
                  <a:cubicBezTo>
                    <a:pt x="696127" y="170171"/>
                    <a:pt x="688284" y="162319"/>
                    <a:pt x="678620" y="162319"/>
                  </a:cubicBezTo>
                  <a:lnTo>
                    <a:pt x="269123" y="162319"/>
                  </a:lnTo>
                  <a:cubicBezTo>
                    <a:pt x="259459" y="162319"/>
                    <a:pt x="251616" y="170171"/>
                    <a:pt x="251616" y="179844"/>
                  </a:cubicBezTo>
                  <a:cubicBezTo>
                    <a:pt x="251616" y="189518"/>
                    <a:pt x="259459" y="197370"/>
                    <a:pt x="269123" y="197370"/>
                  </a:cubicBezTo>
                  <a:lnTo>
                    <a:pt x="678620" y="197370"/>
                  </a:lnTo>
                  <a:cubicBezTo>
                    <a:pt x="688284" y="197370"/>
                    <a:pt x="696127" y="189518"/>
                    <a:pt x="696127" y="1798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1962946" y="0"/>
              <a:ext cx="1748633" cy="1051376"/>
            </a:xfrm>
            <a:custGeom>
              <a:rect b="b" l="l" r="r" t="t"/>
              <a:pathLst>
                <a:path extrusionOk="0" h="1051376" w="1748633">
                  <a:moveTo>
                    <a:pt x="1731126" y="137398"/>
                  </a:moveTo>
                  <a:lnTo>
                    <a:pt x="1614387" y="137398"/>
                  </a:lnTo>
                  <a:lnTo>
                    <a:pt x="1614387" y="17525"/>
                  </a:lnTo>
                  <a:cubicBezTo>
                    <a:pt x="1614387" y="7851"/>
                    <a:pt x="1606544" y="0"/>
                    <a:pt x="1596880" y="0"/>
                  </a:cubicBezTo>
                  <a:lnTo>
                    <a:pt x="1082549" y="0"/>
                  </a:lnTo>
                  <a:cubicBezTo>
                    <a:pt x="991546" y="0"/>
                    <a:pt x="909227" y="55345"/>
                    <a:pt x="874317" y="138730"/>
                  </a:cubicBezTo>
                  <a:cubicBezTo>
                    <a:pt x="839407" y="55310"/>
                    <a:pt x="757088" y="0"/>
                    <a:pt x="666084" y="0"/>
                  </a:cubicBezTo>
                  <a:lnTo>
                    <a:pt x="151754" y="0"/>
                  </a:lnTo>
                  <a:cubicBezTo>
                    <a:pt x="142090" y="0"/>
                    <a:pt x="134246" y="7851"/>
                    <a:pt x="134246" y="17525"/>
                  </a:cubicBezTo>
                  <a:lnTo>
                    <a:pt x="134246" y="137398"/>
                  </a:lnTo>
                  <a:lnTo>
                    <a:pt x="17507" y="137398"/>
                  </a:lnTo>
                  <a:cubicBezTo>
                    <a:pt x="7808" y="137398"/>
                    <a:pt x="0" y="145250"/>
                    <a:pt x="0" y="154924"/>
                  </a:cubicBezTo>
                  <a:lnTo>
                    <a:pt x="0" y="1033852"/>
                  </a:lnTo>
                  <a:cubicBezTo>
                    <a:pt x="0" y="1043561"/>
                    <a:pt x="7808" y="1051377"/>
                    <a:pt x="17507" y="1051377"/>
                  </a:cubicBezTo>
                  <a:lnTo>
                    <a:pt x="1731126" y="1051377"/>
                  </a:lnTo>
                  <a:cubicBezTo>
                    <a:pt x="1740825" y="1051377"/>
                    <a:pt x="1748634" y="1043561"/>
                    <a:pt x="1748634" y="1033852"/>
                  </a:cubicBezTo>
                  <a:lnTo>
                    <a:pt x="1748634" y="154924"/>
                  </a:lnTo>
                  <a:cubicBezTo>
                    <a:pt x="1748634" y="145250"/>
                    <a:pt x="1740825" y="137398"/>
                    <a:pt x="1731126" y="137398"/>
                  </a:cubicBezTo>
                  <a:close/>
                  <a:moveTo>
                    <a:pt x="35015" y="1016326"/>
                  </a:moveTo>
                  <a:lnTo>
                    <a:pt x="35015" y="172449"/>
                  </a:lnTo>
                  <a:lnTo>
                    <a:pt x="134246" y="172449"/>
                  </a:lnTo>
                  <a:lnTo>
                    <a:pt x="134246" y="858459"/>
                  </a:lnTo>
                  <a:cubicBezTo>
                    <a:pt x="134246" y="868132"/>
                    <a:pt x="142090" y="875984"/>
                    <a:pt x="151754" y="875984"/>
                  </a:cubicBezTo>
                  <a:lnTo>
                    <a:pt x="670356" y="875984"/>
                  </a:lnTo>
                  <a:cubicBezTo>
                    <a:pt x="756878" y="875984"/>
                    <a:pt x="832019" y="935079"/>
                    <a:pt x="852958" y="1016326"/>
                  </a:cubicBezTo>
                  <a:lnTo>
                    <a:pt x="35015" y="1016326"/>
                  </a:lnTo>
                  <a:close/>
                  <a:moveTo>
                    <a:pt x="856809" y="940547"/>
                  </a:moveTo>
                  <a:cubicBezTo>
                    <a:pt x="816403" y="880260"/>
                    <a:pt x="747143" y="840933"/>
                    <a:pt x="670356" y="840933"/>
                  </a:cubicBezTo>
                  <a:lnTo>
                    <a:pt x="169261" y="840933"/>
                  </a:lnTo>
                  <a:lnTo>
                    <a:pt x="169261" y="35051"/>
                  </a:lnTo>
                  <a:lnTo>
                    <a:pt x="666084" y="35051"/>
                  </a:lnTo>
                  <a:cubicBezTo>
                    <a:pt x="746093" y="35051"/>
                    <a:pt x="818153" y="85629"/>
                    <a:pt x="845430" y="160917"/>
                  </a:cubicBezTo>
                  <a:cubicBezTo>
                    <a:pt x="852993" y="181772"/>
                    <a:pt x="856809" y="203679"/>
                    <a:pt x="856809" y="225971"/>
                  </a:cubicBezTo>
                  <a:lnTo>
                    <a:pt x="856809" y="940547"/>
                  </a:lnTo>
                  <a:close/>
                  <a:moveTo>
                    <a:pt x="891824" y="225971"/>
                  </a:moveTo>
                  <a:cubicBezTo>
                    <a:pt x="891824" y="203679"/>
                    <a:pt x="895641" y="181772"/>
                    <a:pt x="903204" y="160917"/>
                  </a:cubicBezTo>
                  <a:cubicBezTo>
                    <a:pt x="930480" y="85629"/>
                    <a:pt x="1002541" y="35051"/>
                    <a:pt x="1082549" y="35051"/>
                  </a:cubicBezTo>
                  <a:lnTo>
                    <a:pt x="1579373" y="35051"/>
                  </a:lnTo>
                  <a:lnTo>
                    <a:pt x="1579373" y="840933"/>
                  </a:lnTo>
                  <a:lnTo>
                    <a:pt x="1078277" y="840933"/>
                  </a:lnTo>
                  <a:cubicBezTo>
                    <a:pt x="1001490" y="840933"/>
                    <a:pt x="932231" y="880260"/>
                    <a:pt x="891824" y="940547"/>
                  </a:cubicBezTo>
                  <a:lnTo>
                    <a:pt x="891824" y="225971"/>
                  </a:lnTo>
                  <a:close/>
                  <a:moveTo>
                    <a:pt x="1713619" y="1016326"/>
                  </a:moveTo>
                  <a:lnTo>
                    <a:pt x="895676" y="1016326"/>
                  </a:lnTo>
                  <a:cubicBezTo>
                    <a:pt x="916615" y="935079"/>
                    <a:pt x="991756" y="875984"/>
                    <a:pt x="1078277" y="875984"/>
                  </a:cubicBezTo>
                  <a:lnTo>
                    <a:pt x="1596880" y="875984"/>
                  </a:lnTo>
                  <a:cubicBezTo>
                    <a:pt x="1606544" y="875984"/>
                    <a:pt x="1614387" y="868132"/>
                    <a:pt x="1614387" y="858459"/>
                  </a:cubicBezTo>
                  <a:lnTo>
                    <a:pt x="1614387" y="172449"/>
                  </a:lnTo>
                  <a:lnTo>
                    <a:pt x="1713619" y="172449"/>
                  </a:lnTo>
                  <a:lnTo>
                    <a:pt x="1713619" y="1016326"/>
                  </a:lnTo>
                  <a:close/>
                  <a:moveTo>
                    <a:pt x="1017492" y="214895"/>
                  </a:moveTo>
                  <a:cubicBezTo>
                    <a:pt x="1017492" y="205221"/>
                    <a:pt x="1025335" y="197370"/>
                    <a:pt x="1034999" y="197370"/>
                  </a:cubicBezTo>
                  <a:lnTo>
                    <a:pt x="1444496" y="197370"/>
                  </a:lnTo>
                  <a:cubicBezTo>
                    <a:pt x="1454160" y="197370"/>
                    <a:pt x="1462003" y="205221"/>
                    <a:pt x="1462003" y="214895"/>
                  </a:cubicBezTo>
                  <a:cubicBezTo>
                    <a:pt x="1462003" y="224569"/>
                    <a:pt x="1454160" y="232420"/>
                    <a:pt x="1444496" y="232420"/>
                  </a:cubicBezTo>
                  <a:lnTo>
                    <a:pt x="1034999" y="232420"/>
                  </a:lnTo>
                  <a:cubicBezTo>
                    <a:pt x="1025335" y="232420"/>
                    <a:pt x="1017492" y="224569"/>
                    <a:pt x="1017492" y="214895"/>
                  </a:cubicBezTo>
                  <a:close/>
                  <a:moveTo>
                    <a:pt x="1017492" y="365928"/>
                  </a:moveTo>
                  <a:cubicBezTo>
                    <a:pt x="1017492" y="356254"/>
                    <a:pt x="1025335" y="348403"/>
                    <a:pt x="1034999" y="348403"/>
                  </a:cubicBezTo>
                  <a:lnTo>
                    <a:pt x="1444496" y="348403"/>
                  </a:lnTo>
                  <a:cubicBezTo>
                    <a:pt x="1454160" y="348403"/>
                    <a:pt x="1462003" y="356254"/>
                    <a:pt x="1462003" y="365928"/>
                  </a:cubicBezTo>
                  <a:cubicBezTo>
                    <a:pt x="1462003" y="375602"/>
                    <a:pt x="1454160" y="383453"/>
                    <a:pt x="1444496" y="383453"/>
                  </a:cubicBezTo>
                  <a:lnTo>
                    <a:pt x="1034999" y="383453"/>
                  </a:lnTo>
                  <a:cubicBezTo>
                    <a:pt x="1025335" y="383453"/>
                    <a:pt x="1017492" y="375602"/>
                    <a:pt x="1017492" y="365928"/>
                  </a:cubicBezTo>
                  <a:close/>
                  <a:moveTo>
                    <a:pt x="1017492" y="516926"/>
                  </a:moveTo>
                  <a:cubicBezTo>
                    <a:pt x="1017492" y="507252"/>
                    <a:pt x="1025335" y="499400"/>
                    <a:pt x="1034999" y="499400"/>
                  </a:cubicBezTo>
                  <a:lnTo>
                    <a:pt x="1444496" y="499400"/>
                  </a:lnTo>
                  <a:cubicBezTo>
                    <a:pt x="1454160" y="499400"/>
                    <a:pt x="1462003" y="507252"/>
                    <a:pt x="1462003" y="516926"/>
                  </a:cubicBezTo>
                  <a:cubicBezTo>
                    <a:pt x="1462003" y="526600"/>
                    <a:pt x="1454160" y="534451"/>
                    <a:pt x="1444496" y="534451"/>
                  </a:cubicBezTo>
                  <a:lnTo>
                    <a:pt x="1034999" y="534451"/>
                  </a:lnTo>
                  <a:cubicBezTo>
                    <a:pt x="1025335" y="534451"/>
                    <a:pt x="1017492" y="526600"/>
                    <a:pt x="1017492" y="516926"/>
                  </a:cubicBezTo>
                  <a:close/>
                  <a:moveTo>
                    <a:pt x="1017492" y="667959"/>
                  </a:moveTo>
                  <a:cubicBezTo>
                    <a:pt x="1017492" y="658285"/>
                    <a:pt x="1025335" y="650433"/>
                    <a:pt x="1034999" y="650433"/>
                  </a:cubicBezTo>
                  <a:lnTo>
                    <a:pt x="1444496" y="650433"/>
                  </a:lnTo>
                  <a:cubicBezTo>
                    <a:pt x="1454160" y="650433"/>
                    <a:pt x="1462003" y="658285"/>
                    <a:pt x="1462003" y="667959"/>
                  </a:cubicBezTo>
                  <a:cubicBezTo>
                    <a:pt x="1462003" y="677633"/>
                    <a:pt x="1454160" y="685484"/>
                    <a:pt x="1444496" y="685484"/>
                  </a:cubicBezTo>
                  <a:lnTo>
                    <a:pt x="1034999" y="685484"/>
                  </a:lnTo>
                  <a:cubicBezTo>
                    <a:pt x="1025335" y="685484"/>
                    <a:pt x="1017492" y="677633"/>
                    <a:pt x="1017492" y="667959"/>
                  </a:cubicBezTo>
                  <a:close/>
                  <a:moveTo>
                    <a:pt x="731142" y="214895"/>
                  </a:moveTo>
                  <a:cubicBezTo>
                    <a:pt x="731142" y="224569"/>
                    <a:pt x="723298" y="232420"/>
                    <a:pt x="713634" y="232420"/>
                  </a:cubicBezTo>
                  <a:lnTo>
                    <a:pt x="304138" y="232420"/>
                  </a:lnTo>
                  <a:cubicBezTo>
                    <a:pt x="294474" y="232420"/>
                    <a:pt x="286630" y="224569"/>
                    <a:pt x="286630" y="214895"/>
                  </a:cubicBezTo>
                  <a:cubicBezTo>
                    <a:pt x="286630" y="205221"/>
                    <a:pt x="294474" y="197370"/>
                    <a:pt x="304138" y="197370"/>
                  </a:cubicBezTo>
                  <a:lnTo>
                    <a:pt x="713634" y="197370"/>
                  </a:lnTo>
                  <a:cubicBezTo>
                    <a:pt x="723298" y="197370"/>
                    <a:pt x="731142" y="205221"/>
                    <a:pt x="731142" y="214895"/>
                  </a:cubicBezTo>
                  <a:close/>
                  <a:moveTo>
                    <a:pt x="731142" y="365928"/>
                  </a:moveTo>
                  <a:cubicBezTo>
                    <a:pt x="731142" y="375602"/>
                    <a:pt x="723298" y="383453"/>
                    <a:pt x="713634" y="383453"/>
                  </a:cubicBezTo>
                  <a:lnTo>
                    <a:pt x="304138" y="383453"/>
                  </a:lnTo>
                  <a:cubicBezTo>
                    <a:pt x="294474" y="383453"/>
                    <a:pt x="286630" y="375602"/>
                    <a:pt x="286630" y="365928"/>
                  </a:cubicBezTo>
                  <a:cubicBezTo>
                    <a:pt x="286630" y="356254"/>
                    <a:pt x="294474" y="348403"/>
                    <a:pt x="304138" y="348403"/>
                  </a:cubicBezTo>
                  <a:lnTo>
                    <a:pt x="713634" y="348403"/>
                  </a:lnTo>
                  <a:cubicBezTo>
                    <a:pt x="723298" y="348403"/>
                    <a:pt x="731142" y="356254"/>
                    <a:pt x="731142" y="365928"/>
                  </a:cubicBezTo>
                  <a:close/>
                  <a:moveTo>
                    <a:pt x="731142" y="516926"/>
                  </a:moveTo>
                  <a:cubicBezTo>
                    <a:pt x="731142" y="526600"/>
                    <a:pt x="723298" y="534451"/>
                    <a:pt x="713634" y="534451"/>
                  </a:cubicBezTo>
                  <a:lnTo>
                    <a:pt x="304138" y="534451"/>
                  </a:lnTo>
                  <a:cubicBezTo>
                    <a:pt x="294474" y="534451"/>
                    <a:pt x="286630" y="526600"/>
                    <a:pt x="286630" y="516926"/>
                  </a:cubicBezTo>
                  <a:cubicBezTo>
                    <a:pt x="286630" y="507252"/>
                    <a:pt x="294474" y="499400"/>
                    <a:pt x="304138" y="499400"/>
                  </a:cubicBezTo>
                  <a:lnTo>
                    <a:pt x="713634" y="499400"/>
                  </a:lnTo>
                  <a:cubicBezTo>
                    <a:pt x="723298" y="499400"/>
                    <a:pt x="731142" y="507252"/>
                    <a:pt x="731142" y="516926"/>
                  </a:cubicBezTo>
                  <a:close/>
                  <a:moveTo>
                    <a:pt x="731142" y="667959"/>
                  </a:moveTo>
                  <a:cubicBezTo>
                    <a:pt x="731142" y="677633"/>
                    <a:pt x="723298" y="685484"/>
                    <a:pt x="713634" y="685484"/>
                  </a:cubicBezTo>
                  <a:lnTo>
                    <a:pt x="304138" y="685484"/>
                  </a:lnTo>
                  <a:cubicBezTo>
                    <a:pt x="294474" y="685484"/>
                    <a:pt x="286630" y="677633"/>
                    <a:pt x="286630" y="667959"/>
                  </a:cubicBezTo>
                  <a:cubicBezTo>
                    <a:pt x="286630" y="658285"/>
                    <a:pt x="294474" y="650433"/>
                    <a:pt x="304138" y="650433"/>
                  </a:cubicBezTo>
                  <a:lnTo>
                    <a:pt x="713634" y="650433"/>
                  </a:lnTo>
                  <a:cubicBezTo>
                    <a:pt x="723298" y="650433"/>
                    <a:pt x="731142" y="658285"/>
                    <a:pt x="731142" y="6679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6"/>
          <p:cNvGrpSpPr/>
          <p:nvPr/>
        </p:nvGrpSpPr>
        <p:grpSpPr>
          <a:xfrm>
            <a:off x="6064180" y="2524125"/>
            <a:ext cx="635139" cy="501094"/>
            <a:chOff x="1989473" y="0"/>
            <a:chExt cx="1693703" cy="1336251"/>
          </a:xfrm>
        </p:grpSpPr>
        <p:sp>
          <p:nvSpPr>
            <p:cNvPr id="42" name="Google Shape;42;p6"/>
            <p:cNvSpPr/>
            <p:nvPr/>
          </p:nvSpPr>
          <p:spPr>
            <a:xfrm>
              <a:off x="1989473" y="0"/>
              <a:ext cx="1693703" cy="1336251"/>
            </a:xfrm>
            <a:custGeom>
              <a:rect b="b" l="l" r="r" t="t"/>
              <a:pathLst>
                <a:path extrusionOk="0" h="1336251" w="1693703">
                  <a:moveTo>
                    <a:pt x="1693704" y="16863"/>
                  </a:moveTo>
                  <a:cubicBezTo>
                    <a:pt x="1693704" y="16897"/>
                    <a:pt x="1693704" y="16931"/>
                    <a:pt x="1693704" y="16965"/>
                  </a:cubicBezTo>
                  <a:lnTo>
                    <a:pt x="1693704" y="1072068"/>
                  </a:lnTo>
                  <a:cubicBezTo>
                    <a:pt x="1693704" y="1072170"/>
                    <a:pt x="1693704" y="1072238"/>
                    <a:pt x="1693704" y="1072340"/>
                  </a:cubicBezTo>
                  <a:lnTo>
                    <a:pt x="1693704" y="1072509"/>
                  </a:lnTo>
                  <a:cubicBezTo>
                    <a:pt x="1693704" y="1072713"/>
                    <a:pt x="1693636" y="1072883"/>
                    <a:pt x="1693636" y="1073086"/>
                  </a:cubicBezTo>
                  <a:cubicBezTo>
                    <a:pt x="1693602" y="1074002"/>
                    <a:pt x="1693534" y="1074885"/>
                    <a:pt x="1693364" y="1075767"/>
                  </a:cubicBezTo>
                  <a:cubicBezTo>
                    <a:pt x="1693296" y="1076106"/>
                    <a:pt x="1693161" y="1076445"/>
                    <a:pt x="1693093" y="1076819"/>
                  </a:cubicBezTo>
                  <a:cubicBezTo>
                    <a:pt x="1692889" y="1077531"/>
                    <a:pt x="1692719" y="1078244"/>
                    <a:pt x="1692448" y="1078922"/>
                  </a:cubicBezTo>
                  <a:cubicBezTo>
                    <a:pt x="1692278" y="1079262"/>
                    <a:pt x="1692074" y="1079601"/>
                    <a:pt x="1691904" y="1079940"/>
                  </a:cubicBezTo>
                  <a:cubicBezTo>
                    <a:pt x="1691599" y="1080585"/>
                    <a:pt x="1691293" y="1081230"/>
                    <a:pt x="1690886" y="1081806"/>
                  </a:cubicBezTo>
                  <a:cubicBezTo>
                    <a:pt x="1690716" y="1082112"/>
                    <a:pt x="1690478" y="1082383"/>
                    <a:pt x="1690275" y="1082655"/>
                  </a:cubicBezTo>
                  <a:cubicBezTo>
                    <a:pt x="1689833" y="1083232"/>
                    <a:pt x="1689358" y="1083842"/>
                    <a:pt x="1688849" y="1084385"/>
                  </a:cubicBezTo>
                  <a:cubicBezTo>
                    <a:pt x="1688611" y="1084623"/>
                    <a:pt x="1688339" y="1084826"/>
                    <a:pt x="1688102" y="1085030"/>
                  </a:cubicBezTo>
                  <a:cubicBezTo>
                    <a:pt x="1687525" y="1085539"/>
                    <a:pt x="1686981" y="1086048"/>
                    <a:pt x="1686336" y="1086489"/>
                  </a:cubicBezTo>
                  <a:cubicBezTo>
                    <a:pt x="1685997" y="1086726"/>
                    <a:pt x="1685623" y="1086862"/>
                    <a:pt x="1685284" y="1087066"/>
                  </a:cubicBezTo>
                  <a:cubicBezTo>
                    <a:pt x="1684741" y="1087405"/>
                    <a:pt x="1684231" y="1087744"/>
                    <a:pt x="1683654" y="1088016"/>
                  </a:cubicBezTo>
                  <a:lnTo>
                    <a:pt x="1130415" y="1334758"/>
                  </a:lnTo>
                  <a:cubicBezTo>
                    <a:pt x="1130381" y="1334792"/>
                    <a:pt x="1130313" y="1334792"/>
                    <a:pt x="1130279" y="1334826"/>
                  </a:cubicBezTo>
                  <a:cubicBezTo>
                    <a:pt x="1130075" y="1334894"/>
                    <a:pt x="1129905" y="1334962"/>
                    <a:pt x="1129702" y="1335030"/>
                  </a:cubicBezTo>
                  <a:cubicBezTo>
                    <a:pt x="1129260" y="1335200"/>
                    <a:pt x="1128853" y="1335369"/>
                    <a:pt x="1128412" y="1335505"/>
                  </a:cubicBezTo>
                  <a:cubicBezTo>
                    <a:pt x="1128242" y="1335539"/>
                    <a:pt x="1128072" y="1335573"/>
                    <a:pt x="1127902" y="1335641"/>
                  </a:cubicBezTo>
                  <a:cubicBezTo>
                    <a:pt x="1127631" y="1335708"/>
                    <a:pt x="1127325" y="1335810"/>
                    <a:pt x="1127053" y="1335878"/>
                  </a:cubicBezTo>
                  <a:cubicBezTo>
                    <a:pt x="1126918" y="1335878"/>
                    <a:pt x="1126782" y="1335912"/>
                    <a:pt x="1126680" y="1335946"/>
                  </a:cubicBezTo>
                  <a:cubicBezTo>
                    <a:pt x="1126510" y="1335946"/>
                    <a:pt x="1126374" y="1335980"/>
                    <a:pt x="1126205" y="1336014"/>
                  </a:cubicBezTo>
                  <a:cubicBezTo>
                    <a:pt x="1126035" y="1336048"/>
                    <a:pt x="1125865" y="1336048"/>
                    <a:pt x="1125661" y="1336082"/>
                  </a:cubicBezTo>
                  <a:cubicBezTo>
                    <a:pt x="1124982" y="1336183"/>
                    <a:pt x="1124303" y="1336217"/>
                    <a:pt x="1123624" y="1336251"/>
                  </a:cubicBezTo>
                  <a:cubicBezTo>
                    <a:pt x="1123556" y="1336251"/>
                    <a:pt x="1123523" y="1336251"/>
                    <a:pt x="1123489" y="1336251"/>
                  </a:cubicBezTo>
                  <a:cubicBezTo>
                    <a:pt x="1123455" y="1336251"/>
                    <a:pt x="1123421" y="1336251"/>
                    <a:pt x="1123353" y="1336251"/>
                  </a:cubicBezTo>
                  <a:cubicBezTo>
                    <a:pt x="1122674" y="1336217"/>
                    <a:pt x="1121995" y="1336183"/>
                    <a:pt x="1121316" y="1336082"/>
                  </a:cubicBezTo>
                  <a:cubicBezTo>
                    <a:pt x="1121112" y="1336048"/>
                    <a:pt x="1120942" y="1336048"/>
                    <a:pt x="1120772" y="1336014"/>
                  </a:cubicBezTo>
                  <a:cubicBezTo>
                    <a:pt x="1120603" y="1335980"/>
                    <a:pt x="1120467" y="1335946"/>
                    <a:pt x="1120297" y="1335946"/>
                  </a:cubicBezTo>
                  <a:cubicBezTo>
                    <a:pt x="1120195" y="1335912"/>
                    <a:pt x="1120059" y="1335878"/>
                    <a:pt x="1119924" y="1335878"/>
                  </a:cubicBezTo>
                  <a:cubicBezTo>
                    <a:pt x="1119652" y="1335810"/>
                    <a:pt x="1119347" y="1335708"/>
                    <a:pt x="1119075" y="1335641"/>
                  </a:cubicBezTo>
                  <a:cubicBezTo>
                    <a:pt x="1118905" y="1335573"/>
                    <a:pt x="1118735" y="1335539"/>
                    <a:pt x="1118566" y="1335505"/>
                  </a:cubicBezTo>
                  <a:cubicBezTo>
                    <a:pt x="1118124" y="1335369"/>
                    <a:pt x="1117717" y="1335200"/>
                    <a:pt x="1117275" y="1335030"/>
                  </a:cubicBezTo>
                  <a:cubicBezTo>
                    <a:pt x="1117072" y="1334962"/>
                    <a:pt x="1116902" y="1334894"/>
                    <a:pt x="1116698" y="1334826"/>
                  </a:cubicBezTo>
                  <a:cubicBezTo>
                    <a:pt x="1116664" y="1334792"/>
                    <a:pt x="1116596" y="1334792"/>
                    <a:pt x="1116562" y="1334758"/>
                  </a:cubicBezTo>
                  <a:lnTo>
                    <a:pt x="570249" y="1091103"/>
                  </a:lnTo>
                  <a:lnTo>
                    <a:pt x="23902" y="1334758"/>
                  </a:lnTo>
                  <a:cubicBezTo>
                    <a:pt x="23834" y="1334792"/>
                    <a:pt x="23800" y="1334826"/>
                    <a:pt x="23732" y="1334826"/>
                  </a:cubicBezTo>
                  <a:cubicBezTo>
                    <a:pt x="23562" y="1334894"/>
                    <a:pt x="23427" y="1334962"/>
                    <a:pt x="23257" y="1335030"/>
                  </a:cubicBezTo>
                  <a:cubicBezTo>
                    <a:pt x="22340" y="1335369"/>
                    <a:pt x="21423" y="1335674"/>
                    <a:pt x="20473" y="1335878"/>
                  </a:cubicBezTo>
                  <a:cubicBezTo>
                    <a:pt x="20371" y="1335912"/>
                    <a:pt x="20269" y="1335912"/>
                    <a:pt x="20201" y="1335912"/>
                  </a:cubicBezTo>
                  <a:cubicBezTo>
                    <a:pt x="19149" y="1336116"/>
                    <a:pt x="18130" y="1336251"/>
                    <a:pt x="17078" y="1336251"/>
                  </a:cubicBezTo>
                  <a:cubicBezTo>
                    <a:pt x="17044" y="1336251"/>
                    <a:pt x="17010" y="1336251"/>
                    <a:pt x="16976" y="1336251"/>
                  </a:cubicBezTo>
                  <a:cubicBezTo>
                    <a:pt x="16874" y="1336251"/>
                    <a:pt x="16772" y="1336217"/>
                    <a:pt x="16704" y="1336217"/>
                  </a:cubicBezTo>
                  <a:cubicBezTo>
                    <a:pt x="15787" y="1336217"/>
                    <a:pt x="14939" y="1336116"/>
                    <a:pt x="14056" y="1335946"/>
                  </a:cubicBezTo>
                  <a:cubicBezTo>
                    <a:pt x="13682" y="1335878"/>
                    <a:pt x="13309" y="1335810"/>
                    <a:pt x="12936" y="1335708"/>
                  </a:cubicBezTo>
                  <a:cubicBezTo>
                    <a:pt x="12324" y="1335573"/>
                    <a:pt x="11747" y="1335369"/>
                    <a:pt x="11136" y="1335166"/>
                  </a:cubicBezTo>
                  <a:cubicBezTo>
                    <a:pt x="10797" y="1335030"/>
                    <a:pt x="10423" y="1334928"/>
                    <a:pt x="10084" y="1334758"/>
                  </a:cubicBezTo>
                  <a:cubicBezTo>
                    <a:pt x="9269" y="1334419"/>
                    <a:pt x="8488" y="1333978"/>
                    <a:pt x="7741" y="1333503"/>
                  </a:cubicBezTo>
                  <a:cubicBezTo>
                    <a:pt x="7435" y="1333299"/>
                    <a:pt x="7164" y="1333062"/>
                    <a:pt x="6858" y="1332858"/>
                  </a:cubicBezTo>
                  <a:cubicBezTo>
                    <a:pt x="6383" y="1332485"/>
                    <a:pt x="5908" y="1332078"/>
                    <a:pt x="5432" y="1331671"/>
                  </a:cubicBezTo>
                  <a:cubicBezTo>
                    <a:pt x="5161" y="1331399"/>
                    <a:pt x="4889" y="1331128"/>
                    <a:pt x="4617" y="1330856"/>
                  </a:cubicBezTo>
                  <a:cubicBezTo>
                    <a:pt x="4176" y="1330381"/>
                    <a:pt x="3803" y="1329906"/>
                    <a:pt x="3429" y="1329431"/>
                  </a:cubicBezTo>
                  <a:cubicBezTo>
                    <a:pt x="3225" y="1329126"/>
                    <a:pt x="2988" y="1328855"/>
                    <a:pt x="2784" y="1328515"/>
                  </a:cubicBezTo>
                  <a:cubicBezTo>
                    <a:pt x="2275" y="1327803"/>
                    <a:pt x="1867" y="1327022"/>
                    <a:pt x="1494" y="1326208"/>
                  </a:cubicBezTo>
                  <a:cubicBezTo>
                    <a:pt x="1494" y="1326174"/>
                    <a:pt x="1460" y="1326174"/>
                    <a:pt x="1460" y="1326140"/>
                  </a:cubicBezTo>
                  <a:cubicBezTo>
                    <a:pt x="1052" y="1325224"/>
                    <a:pt x="747" y="1324240"/>
                    <a:pt x="509" y="1323256"/>
                  </a:cubicBezTo>
                  <a:cubicBezTo>
                    <a:pt x="475" y="1323120"/>
                    <a:pt x="441" y="1323018"/>
                    <a:pt x="407" y="1322883"/>
                  </a:cubicBezTo>
                  <a:cubicBezTo>
                    <a:pt x="238" y="1322204"/>
                    <a:pt x="204" y="1321492"/>
                    <a:pt x="136" y="1320745"/>
                  </a:cubicBezTo>
                  <a:cubicBezTo>
                    <a:pt x="102" y="1320338"/>
                    <a:pt x="34" y="1319931"/>
                    <a:pt x="34" y="1319490"/>
                  </a:cubicBezTo>
                  <a:cubicBezTo>
                    <a:pt x="34" y="1319422"/>
                    <a:pt x="0" y="1319354"/>
                    <a:pt x="0" y="1319286"/>
                  </a:cubicBezTo>
                  <a:lnTo>
                    <a:pt x="0" y="263708"/>
                  </a:lnTo>
                  <a:cubicBezTo>
                    <a:pt x="0" y="263131"/>
                    <a:pt x="102" y="262588"/>
                    <a:pt x="170" y="262045"/>
                  </a:cubicBezTo>
                  <a:cubicBezTo>
                    <a:pt x="204" y="261570"/>
                    <a:pt x="238" y="261095"/>
                    <a:pt x="306" y="260620"/>
                  </a:cubicBezTo>
                  <a:cubicBezTo>
                    <a:pt x="441" y="259908"/>
                    <a:pt x="645" y="259263"/>
                    <a:pt x="883" y="258618"/>
                  </a:cubicBezTo>
                  <a:cubicBezTo>
                    <a:pt x="985" y="258211"/>
                    <a:pt x="1086" y="257838"/>
                    <a:pt x="1222" y="257465"/>
                  </a:cubicBezTo>
                  <a:cubicBezTo>
                    <a:pt x="1460" y="256820"/>
                    <a:pt x="1799" y="256243"/>
                    <a:pt x="2139" y="255632"/>
                  </a:cubicBezTo>
                  <a:cubicBezTo>
                    <a:pt x="2343" y="255259"/>
                    <a:pt x="2512" y="254886"/>
                    <a:pt x="2716" y="254547"/>
                  </a:cubicBezTo>
                  <a:cubicBezTo>
                    <a:pt x="3090" y="254004"/>
                    <a:pt x="3497" y="253529"/>
                    <a:pt x="3904" y="253020"/>
                  </a:cubicBezTo>
                  <a:cubicBezTo>
                    <a:pt x="4176" y="252647"/>
                    <a:pt x="4448" y="252273"/>
                    <a:pt x="4787" y="251968"/>
                  </a:cubicBezTo>
                  <a:cubicBezTo>
                    <a:pt x="5229" y="251493"/>
                    <a:pt x="5738" y="251086"/>
                    <a:pt x="6213" y="250679"/>
                  </a:cubicBezTo>
                  <a:cubicBezTo>
                    <a:pt x="6587" y="250407"/>
                    <a:pt x="6892" y="250068"/>
                    <a:pt x="7266" y="249830"/>
                  </a:cubicBezTo>
                  <a:cubicBezTo>
                    <a:pt x="7911" y="249355"/>
                    <a:pt x="8590" y="249016"/>
                    <a:pt x="9303" y="248643"/>
                  </a:cubicBezTo>
                  <a:cubicBezTo>
                    <a:pt x="9574" y="248507"/>
                    <a:pt x="9778" y="248337"/>
                    <a:pt x="10084" y="248202"/>
                  </a:cubicBezTo>
                  <a:lnTo>
                    <a:pt x="10321" y="248100"/>
                  </a:lnTo>
                  <a:cubicBezTo>
                    <a:pt x="10355" y="248100"/>
                    <a:pt x="10389" y="248066"/>
                    <a:pt x="10423" y="248066"/>
                  </a:cubicBezTo>
                  <a:lnTo>
                    <a:pt x="563323" y="1459"/>
                  </a:lnTo>
                  <a:cubicBezTo>
                    <a:pt x="563391" y="1425"/>
                    <a:pt x="563493" y="1425"/>
                    <a:pt x="563561" y="1391"/>
                  </a:cubicBezTo>
                  <a:cubicBezTo>
                    <a:pt x="563629" y="1357"/>
                    <a:pt x="563730" y="1323"/>
                    <a:pt x="563832" y="1289"/>
                  </a:cubicBezTo>
                  <a:cubicBezTo>
                    <a:pt x="564376" y="1052"/>
                    <a:pt x="564919" y="916"/>
                    <a:pt x="565496" y="746"/>
                  </a:cubicBezTo>
                  <a:cubicBezTo>
                    <a:pt x="565937" y="611"/>
                    <a:pt x="566379" y="441"/>
                    <a:pt x="566820" y="339"/>
                  </a:cubicBezTo>
                  <a:cubicBezTo>
                    <a:pt x="566854" y="339"/>
                    <a:pt x="566922" y="339"/>
                    <a:pt x="566956" y="339"/>
                  </a:cubicBezTo>
                  <a:cubicBezTo>
                    <a:pt x="567533" y="238"/>
                    <a:pt x="568076" y="204"/>
                    <a:pt x="568653" y="136"/>
                  </a:cubicBezTo>
                  <a:cubicBezTo>
                    <a:pt x="569163" y="102"/>
                    <a:pt x="569672" y="0"/>
                    <a:pt x="570181" y="0"/>
                  </a:cubicBezTo>
                  <a:cubicBezTo>
                    <a:pt x="570215" y="0"/>
                    <a:pt x="570215" y="0"/>
                    <a:pt x="570249" y="0"/>
                  </a:cubicBezTo>
                  <a:lnTo>
                    <a:pt x="570283" y="0"/>
                  </a:lnTo>
                  <a:cubicBezTo>
                    <a:pt x="570826" y="0"/>
                    <a:pt x="571336" y="102"/>
                    <a:pt x="571845" y="136"/>
                  </a:cubicBezTo>
                  <a:cubicBezTo>
                    <a:pt x="572422" y="204"/>
                    <a:pt x="572965" y="238"/>
                    <a:pt x="573475" y="339"/>
                  </a:cubicBezTo>
                  <a:cubicBezTo>
                    <a:pt x="573576" y="339"/>
                    <a:pt x="573644" y="339"/>
                    <a:pt x="573712" y="373"/>
                  </a:cubicBezTo>
                  <a:cubicBezTo>
                    <a:pt x="574154" y="441"/>
                    <a:pt x="574561" y="611"/>
                    <a:pt x="575002" y="746"/>
                  </a:cubicBezTo>
                  <a:cubicBezTo>
                    <a:pt x="575546" y="916"/>
                    <a:pt x="576089" y="1052"/>
                    <a:pt x="576598" y="1255"/>
                  </a:cubicBezTo>
                  <a:cubicBezTo>
                    <a:pt x="576734" y="1323"/>
                    <a:pt x="576836" y="1357"/>
                    <a:pt x="576972" y="1391"/>
                  </a:cubicBezTo>
                  <a:cubicBezTo>
                    <a:pt x="577039" y="1425"/>
                    <a:pt x="577107" y="1425"/>
                    <a:pt x="577141" y="1459"/>
                  </a:cubicBezTo>
                  <a:lnTo>
                    <a:pt x="1123489" y="245114"/>
                  </a:lnTo>
                  <a:lnTo>
                    <a:pt x="1669836" y="1459"/>
                  </a:lnTo>
                  <a:cubicBezTo>
                    <a:pt x="1669870" y="1425"/>
                    <a:pt x="1669938" y="1425"/>
                    <a:pt x="1670006" y="1391"/>
                  </a:cubicBezTo>
                  <a:cubicBezTo>
                    <a:pt x="1670413" y="1221"/>
                    <a:pt x="1670888" y="1120"/>
                    <a:pt x="1671296" y="950"/>
                  </a:cubicBezTo>
                  <a:cubicBezTo>
                    <a:pt x="1671975" y="746"/>
                    <a:pt x="1672620" y="509"/>
                    <a:pt x="1673265" y="373"/>
                  </a:cubicBezTo>
                  <a:cubicBezTo>
                    <a:pt x="1673401" y="339"/>
                    <a:pt x="1673537" y="339"/>
                    <a:pt x="1673672" y="305"/>
                  </a:cubicBezTo>
                  <a:cubicBezTo>
                    <a:pt x="1674691" y="136"/>
                    <a:pt x="1675675" y="0"/>
                    <a:pt x="1676694" y="0"/>
                  </a:cubicBezTo>
                  <a:lnTo>
                    <a:pt x="1676728" y="0"/>
                  </a:lnTo>
                  <a:cubicBezTo>
                    <a:pt x="1676864" y="0"/>
                    <a:pt x="1676966" y="34"/>
                    <a:pt x="1677101" y="34"/>
                  </a:cubicBezTo>
                  <a:cubicBezTo>
                    <a:pt x="1678086" y="68"/>
                    <a:pt x="1679071" y="136"/>
                    <a:pt x="1680021" y="339"/>
                  </a:cubicBezTo>
                  <a:cubicBezTo>
                    <a:pt x="1680327" y="407"/>
                    <a:pt x="1680598" y="509"/>
                    <a:pt x="1680904" y="577"/>
                  </a:cubicBezTo>
                  <a:cubicBezTo>
                    <a:pt x="1681651" y="780"/>
                    <a:pt x="1682432" y="984"/>
                    <a:pt x="1683145" y="1289"/>
                  </a:cubicBezTo>
                  <a:cubicBezTo>
                    <a:pt x="1683484" y="1391"/>
                    <a:pt x="1683756" y="1595"/>
                    <a:pt x="1684061" y="1730"/>
                  </a:cubicBezTo>
                  <a:cubicBezTo>
                    <a:pt x="1684741" y="2070"/>
                    <a:pt x="1685420" y="2409"/>
                    <a:pt x="1686065" y="2816"/>
                  </a:cubicBezTo>
                  <a:cubicBezTo>
                    <a:pt x="1686336" y="2986"/>
                    <a:pt x="1686540" y="3189"/>
                    <a:pt x="1686812" y="3359"/>
                  </a:cubicBezTo>
                  <a:cubicBezTo>
                    <a:pt x="1687423" y="3834"/>
                    <a:pt x="1688068" y="4309"/>
                    <a:pt x="1688611" y="4886"/>
                  </a:cubicBezTo>
                  <a:cubicBezTo>
                    <a:pt x="1688849" y="5090"/>
                    <a:pt x="1689018" y="5327"/>
                    <a:pt x="1689222" y="5565"/>
                  </a:cubicBezTo>
                  <a:cubicBezTo>
                    <a:pt x="1689731" y="6141"/>
                    <a:pt x="1690275" y="6718"/>
                    <a:pt x="1690716" y="7363"/>
                  </a:cubicBezTo>
                  <a:cubicBezTo>
                    <a:pt x="1690954" y="7702"/>
                    <a:pt x="1691089" y="8042"/>
                    <a:pt x="1691293" y="8415"/>
                  </a:cubicBezTo>
                  <a:cubicBezTo>
                    <a:pt x="1691633" y="8924"/>
                    <a:pt x="1691972" y="9433"/>
                    <a:pt x="1692244" y="10043"/>
                  </a:cubicBezTo>
                  <a:cubicBezTo>
                    <a:pt x="1692278" y="10111"/>
                    <a:pt x="1692278" y="10179"/>
                    <a:pt x="1692312" y="10281"/>
                  </a:cubicBezTo>
                  <a:cubicBezTo>
                    <a:pt x="1692481" y="10620"/>
                    <a:pt x="1692549" y="10993"/>
                    <a:pt x="1692685" y="11367"/>
                  </a:cubicBezTo>
                  <a:cubicBezTo>
                    <a:pt x="1692923" y="12079"/>
                    <a:pt x="1693194" y="12792"/>
                    <a:pt x="1693330" y="13504"/>
                  </a:cubicBezTo>
                  <a:cubicBezTo>
                    <a:pt x="1693364" y="13674"/>
                    <a:pt x="1693364" y="13844"/>
                    <a:pt x="1693398" y="14013"/>
                  </a:cubicBezTo>
                  <a:cubicBezTo>
                    <a:pt x="1693568" y="14963"/>
                    <a:pt x="1693704" y="15913"/>
                    <a:pt x="1693704" y="168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2023424" y="43091"/>
              <a:ext cx="1625800" cy="1250033"/>
            </a:xfrm>
            <a:custGeom>
              <a:rect b="b" l="l" r="r" t="t"/>
              <a:pathLst>
                <a:path extrusionOk="0" h="1250033" w="1625800">
                  <a:moveTo>
                    <a:pt x="1601458" y="873473"/>
                  </a:moveTo>
                  <a:cubicBezTo>
                    <a:pt x="1608757" y="875305"/>
                    <a:pt x="1616193" y="876527"/>
                    <a:pt x="1623628" y="877070"/>
                  </a:cubicBezTo>
                  <a:cubicBezTo>
                    <a:pt x="1624375" y="877104"/>
                    <a:pt x="1625088" y="877307"/>
                    <a:pt x="1625801" y="877443"/>
                  </a:cubicBezTo>
                  <a:lnTo>
                    <a:pt x="1625801" y="0"/>
                  </a:lnTo>
                  <a:lnTo>
                    <a:pt x="1106513" y="231610"/>
                  </a:lnTo>
                  <a:lnTo>
                    <a:pt x="1106513" y="502273"/>
                  </a:lnTo>
                  <a:cubicBezTo>
                    <a:pt x="1111741" y="499016"/>
                    <a:pt x="1116902" y="495996"/>
                    <a:pt x="1122029" y="493248"/>
                  </a:cubicBezTo>
                  <a:cubicBezTo>
                    <a:pt x="1130313" y="488837"/>
                    <a:pt x="1140566" y="491958"/>
                    <a:pt x="1145014" y="500204"/>
                  </a:cubicBezTo>
                  <a:cubicBezTo>
                    <a:pt x="1149427" y="508483"/>
                    <a:pt x="1146304" y="518764"/>
                    <a:pt x="1138054" y="523175"/>
                  </a:cubicBezTo>
                  <a:cubicBezTo>
                    <a:pt x="1127936" y="528569"/>
                    <a:pt x="1117547" y="535220"/>
                    <a:pt x="1106513" y="543329"/>
                  </a:cubicBezTo>
                  <a:lnTo>
                    <a:pt x="1106513" y="1250034"/>
                  </a:lnTo>
                  <a:lnTo>
                    <a:pt x="1625801" y="1018424"/>
                  </a:lnTo>
                  <a:lnTo>
                    <a:pt x="1625801" y="910593"/>
                  </a:lnTo>
                  <a:cubicBezTo>
                    <a:pt x="1624714" y="910831"/>
                    <a:pt x="1623560" y="910966"/>
                    <a:pt x="1622406" y="910966"/>
                  </a:cubicBezTo>
                  <a:cubicBezTo>
                    <a:pt x="1621998" y="910966"/>
                    <a:pt x="1621591" y="910932"/>
                    <a:pt x="1621149" y="910898"/>
                  </a:cubicBezTo>
                  <a:cubicBezTo>
                    <a:pt x="1611779" y="910220"/>
                    <a:pt x="1602340" y="908693"/>
                    <a:pt x="1593106" y="906352"/>
                  </a:cubicBezTo>
                  <a:cubicBezTo>
                    <a:pt x="1584040" y="904045"/>
                    <a:pt x="1578540" y="894815"/>
                    <a:pt x="1580849" y="885756"/>
                  </a:cubicBezTo>
                  <a:cubicBezTo>
                    <a:pt x="1583124" y="876663"/>
                    <a:pt x="1592359" y="871166"/>
                    <a:pt x="1601458" y="873473"/>
                  </a:cubicBezTo>
                  <a:close/>
                  <a:moveTo>
                    <a:pt x="1262180" y="496844"/>
                  </a:moveTo>
                  <a:cubicBezTo>
                    <a:pt x="1260109" y="504377"/>
                    <a:pt x="1253251" y="509297"/>
                    <a:pt x="1245816" y="509297"/>
                  </a:cubicBezTo>
                  <a:cubicBezTo>
                    <a:pt x="1244322" y="509297"/>
                    <a:pt x="1242794" y="509127"/>
                    <a:pt x="1241300" y="508686"/>
                  </a:cubicBezTo>
                  <a:cubicBezTo>
                    <a:pt x="1231081" y="505904"/>
                    <a:pt x="1220692" y="504377"/>
                    <a:pt x="1210438" y="504207"/>
                  </a:cubicBezTo>
                  <a:cubicBezTo>
                    <a:pt x="1205923" y="504139"/>
                    <a:pt x="1201034" y="504275"/>
                    <a:pt x="1196382" y="504682"/>
                  </a:cubicBezTo>
                  <a:cubicBezTo>
                    <a:pt x="1187012" y="505599"/>
                    <a:pt x="1178796" y="498677"/>
                    <a:pt x="1177947" y="489312"/>
                  </a:cubicBezTo>
                  <a:cubicBezTo>
                    <a:pt x="1177098" y="479981"/>
                    <a:pt x="1183990" y="471736"/>
                    <a:pt x="1193327" y="470922"/>
                  </a:cubicBezTo>
                  <a:cubicBezTo>
                    <a:pt x="1199200" y="470379"/>
                    <a:pt x="1205108" y="470175"/>
                    <a:pt x="1211016" y="470277"/>
                  </a:cubicBezTo>
                  <a:cubicBezTo>
                    <a:pt x="1224155" y="470514"/>
                    <a:pt x="1237362" y="472448"/>
                    <a:pt x="1250297" y="475977"/>
                  </a:cubicBezTo>
                  <a:cubicBezTo>
                    <a:pt x="1259329" y="478454"/>
                    <a:pt x="1264659" y="487785"/>
                    <a:pt x="1262180" y="496844"/>
                  </a:cubicBezTo>
                  <a:close/>
                  <a:moveTo>
                    <a:pt x="1354970" y="571322"/>
                  </a:moveTo>
                  <a:cubicBezTo>
                    <a:pt x="1351744" y="574138"/>
                    <a:pt x="1347772" y="575495"/>
                    <a:pt x="1343834" y="575495"/>
                  </a:cubicBezTo>
                  <a:cubicBezTo>
                    <a:pt x="1339081" y="575495"/>
                    <a:pt x="1334361" y="573527"/>
                    <a:pt x="1331000" y="569693"/>
                  </a:cubicBezTo>
                  <a:cubicBezTo>
                    <a:pt x="1320034" y="557071"/>
                    <a:pt x="1308320" y="546010"/>
                    <a:pt x="1296200" y="536781"/>
                  </a:cubicBezTo>
                  <a:cubicBezTo>
                    <a:pt x="1288730" y="531114"/>
                    <a:pt x="1287305" y="520460"/>
                    <a:pt x="1292974" y="513029"/>
                  </a:cubicBezTo>
                  <a:cubicBezTo>
                    <a:pt x="1298644" y="505565"/>
                    <a:pt x="1309305" y="504106"/>
                    <a:pt x="1316774" y="509806"/>
                  </a:cubicBezTo>
                  <a:cubicBezTo>
                    <a:pt x="1330728" y="520426"/>
                    <a:pt x="1344139" y="533082"/>
                    <a:pt x="1356599" y="547401"/>
                  </a:cubicBezTo>
                  <a:cubicBezTo>
                    <a:pt x="1362779" y="554458"/>
                    <a:pt x="1362032" y="565181"/>
                    <a:pt x="1354970" y="571322"/>
                  </a:cubicBezTo>
                  <a:close/>
                  <a:moveTo>
                    <a:pt x="1406271" y="677490"/>
                  </a:moveTo>
                  <a:cubicBezTo>
                    <a:pt x="1399922" y="677490"/>
                    <a:pt x="1393810" y="673894"/>
                    <a:pt x="1390924" y="667786"/>
                  </a:cubicBezTo>
                  <a:cubicBezTo>
                    <a:pt x="1382471" y="649973"/>
                    <a:pt x="1375205" y="635790"/>
                    <a:pt x="1368041" y="623100"/>
                  </a:cubicBezTo>
                  <a:cubicBezTo>
                    <a:pt x="1363458" y="614957"/>
                    <a:pt x="1366344" y="604608"/>
                    <a:pt x="1374492" y="599993"/>
                  </a:cubicBezTo>
                  <a:cubicBezTo>
                    <a:pt x="1382674" y="595379"/>
                    <a:pt x="1392995" y="598263"/>
                    <a:pt x="1397613" y="606440"/>
                  </a:cubicBezTo>
                  <a:cubicBezTo>
                    <a:pt x="1405184" y="619809"/>
                    <a:pt x="1412789" y="634704"/>
                    <a:pt x="1421617" y="653230"/>
                  </a:cubicBezTo>
                  <a:cubicBezTo>
                    <a:pt x="1425623" y="661713"/>
                    <a:pt x="1421990" y="671824"/>
                    <a:pt x="1413536" y="675828"/>
                  </a:cubicBezTo>
                  <a:cubicBezTo>
                    <a:pt x="1411193" y="676948"/>
                    <a:pt x="1408715" y="677490"/>
                    <a:pt x="1406271" y="677490"/>
                  </a:cubicBezTo>
                  <a:close/>
                  <a:moveTo>
                    <a:pt x="1467044" y="783116"/>
                  </a:moveTo>
                  <a:cubicBezTo>
                    <a:pt x="1464395" y="784643"/>
                    <a:pt x="1461510" y="785356"/>
                    <a:pt x="1458658" y="785356"/>
                  </a:cubicBezTo>
                  <a:cubicBezTo>
                    <a:pt x="1452750" y="785356"/>
                    <a:pt x="1447012" y="782268"/>
                    <a:pt x="1443889" y="776771"/>
                  </a:cubicBezTo>
                  <a:cubicBezTo>
                    <a:pt x="1436216" y="763335"/>
                    <a:pt x="1428577" y="748439"/>
                    <a:pt x="1419783" y="729981"/>
                  </a:cubicBezTo>
                  <a:cubicBezTo>
                    <a:pt x="1415743" y="721532"/>
                    <a:pt x="1419342" y="711387"/>
                    <a:pt x="1427796" y="707383"/>
                  </a:cubicBezTo>
                  <a:cubicBezTo>
                    <a:pt x="1436284" y="703346"/>
                    <a:pt x="1446401" y="706942"/>
                    <a:pt x="1450441" y="715425"/>
                  </a:cubicBezTo>
                  <a:cubicBezTo>
                    <a:pt x="1458861" y="733103"/>
                    <a:pt x="1466161" y="747286"/>
                    <a:pt x="1473393" y="759976"/>
                  </a:cubicBezTo>
                  <a:cubicBezTo>
                    <a:pt x="1478044" y="768119"/>
                    <a:pt x="1475192" y="778468"/>
                    <a:pt x="1467044" y="783116"/>
                  </a:cubicBezTo>
                  <a:close/>
                  <a:moveTo>
                    <a:pt x="1549070" y="869605"/>
                  </a:moveTo>
                  <a:cubicBezTo>
                    <a:pt x="1545743" y="874050"/>
                    <a:pt x="1540650" y="876391"/>
                    <a:pt x="1535490" y="876391"/>
                  </a:cubicBezTo>
                  <a:cubicBezTo>
                    <a:pt x="1531925" y="876391"/>
                    <a:pt x="1528360" y="875271"/>
                    <a:pt x="1525304" y="872998"/>
                  </a:cubicBezTo>
                  <a:cubicBezTo>
                    <a:pt x="1511350" y="862514"/>
                    <a:pt x="1497872" y="849925"/>
                    <a:pt x="1485242" y="835573"/>
                  </a:cubicBezTo>
                  <a:cubicBezTo>
                    <a:pt x="1479063" y="828515"/>
                    <a:pt x="1479741" y="817793"/>
                    <a:pt x="1486803" y="811618"/>
                  </a:cubicBezTo>
                  <a:cubicBezTo>
                    <a:pt x="1493831" y="805442"/>
                    <a:pt x="1504560" y="806121"/>
                    <a:pt x="1510739" y="813179"/>
                  </a:cubicBezTo>
                  <a:cubicBezTo>
                    <a:pt x="1521841" y="825767"/>
                    <a:pt x="1533589" y="836794"/>
                    <a:pt x="1545709" y="845854"/>
                  </a:cubicBezTo>
                  <a:cubicBezTo>
                    <a:pt x="1553179" y="851486"/>
                    <a:pt x="1554706" y="862106"/>
                    <a:pt x="1549070" y="869605"/>
                  </a:cubicBezTo>
                  <a:close/>
                  <a:moveTo>
                    <a:pt x="553273" y="1018424"/>
                  </a:moveTo>
                  <a:lnTo>
                    <a:pt x="1072561" y="1250034"/>
                  </a:lnTo>
                  <a:lnTo>
                    <a:pt x="1072561" y="544992"/>
                  </a:lnTo>
                  <a:cubicBezTo>
                    <a:pt x="1069540" y="539665"/>
                    <a:pt x="1069608" y="533252"/>
                    <a:pt x="1072561" y="528128"/>
                  </a:cubicBezTo>
                  <a:lnTo>
                    <a:pt x="1072561" y="231610"/>
                  </a:lnTo>
                  <a:lnTo>
                    <a:pt x="553273" y="0"/>
                  </a:lnTo>
                  <a:lnTo>
                    <a:pt x="553273" y="1018424"/>
                  </a:lnTo>
                  <a:close/>
                  <a:moveTo>
                    <a:pt x="757492" y="679730"/>
                  </a:moveTo>
                  <a:cubicBezTo>
                    <a:pt x="743164" y="690180"/>
                    <a:pt x="727954" y="699851"/>
                    <a:pt x="712268" y="708435"/>
                  </a:cubicBezTo>
                  <a:cubicBezTo>
                    <a:pt x="709688" y="709860"/>
                    <a:pt x="706870" y="710539"/>
                    <a:pt x="704120" y="710539"/>
                  </a:cubicBezTo>
                  <a:cubicBezTo>
                    <a:pt x="698110" y="710539"/>
                    <a:pt x="692305" y="707349"/>
                    <a:pt x="689215" y="701751"/>
                  </a:cubicBezTo>
                  <a:cubicBezTo>
                    <a:pt x="684700" y="693540"/>
                    <a:pt x="687687" y="683225"/>
                    <a:pt x="695938" y="678712"/>
                  </a:cubicBezTo>
                  <a:cubicBezTo>
                    <a:pt x="710333" y="670806"/>
                    <a:pt x="724321" y="661916"/>
                    <a:pt x="737460" y="652314"/>
                  </a:cubicBezTo>
                  <a:cubicBezTo>
                    <a:pt x="745031" y="646783"/>
                    <a:pt x="755658" y="648446"/>
                    <a:pt x="761192" y="656012"/>
                  </a:cubicBezTo>
                  <a:cubicBezTo>
                    <a:pt x="766726" y="663579"/>
                    <a:pt x="765063" y="674199"/>
                    <a:pt x="757492" y="679730"/>
                  </a:cubicBezTo>
                  <a:close/>
                  <a:moveTo>
                    <a:pt x="831472" y="709487"/>
                  </a:moveTo>
                  <a:cubicBezTo>
                    <a:pt x="830929" y="709487"/>
                    <a:pt x="830385" y="709453"/>
                    <a:pt x="829876" y="709419"/>
                  </a:cubicBezTo>
                  <a:cubicBezTo>
                    <a:pt x="811203" y="707655"/>
                    <a:pt x="792733" y="702497"/>
                    <a:pt x="774909" y="694049"/>
                  </a:cubicBezTo>
                  <a:cubicBezTo>
                    <a:pt x="766455" y="690045"/>
                    <a:pt x="762856" y="679933"/>
                    <a:pt x="766862" y="671451"/>
                  </a:cubicBezTo>
                  <a:cubicBezTo>
                    <a:pt x="770868" y="663002"/>
                    <a:pt x="781020" y="659372"/>
                    <a:pt x="789474" y="663409"/>
                  </a:cubicBezTo>
                  <a:cubicBezTo>
                    <a:pt x="803700" y="670128"/>
                    <a:pt x="818333" y="674267"/>
                    <a:pt x="833034" y="675624"/>
                  </a:cubicBezTo>
                  <a:cubicBezTo>
                    <a:pt x="842370" y="676506"/>
                    <a:pt x="849228" y="684786"/>
                    <a:pt x="848346" y="694116"/>
                  </a:cubicBezTo>
                  <a:cubicBezTo>
                    <a:pt x="847531" y="702904"/>
                    <a:pt x="840130" y="709487"/>
                    <a:pt x="831472" y="709487"/>
                  </a:cubicBezTo>
                  <a:close/>
                  <a:moveTo>
                    <a:pt x="986325" y="603827"/>
                  </a:moveTo>
                  <a:cubicBezTo>
                    <a:pt x="995797" y="595345"/>
                    <a:pt x="1005439" y="586387"/>
                    <a:pt x="1014742" y="577735"/>
                  </a:cubicBezTo>
                  <a:lnTo>
                    <a:pt x="1023943" y="569184"/>
                  </a:lnTo>
                  <a:cubicBezTo>
                    <a:pt x="1030835" y="562805"/>
                    <a:pt x="1041564" y="563213"/>
                    <a:pt x="1047947" y="570067"/>
                  </a:cubicBezTo>
                  <a:cubicBezTo>
                    <a:pt x="1054329" y="576954"/>
                    <a:pt x="1053922" y="587676"/>
                    <a:pt x="1047030" y="594055"/>
                  </a:cubicBezTo>
                  <a:lnTo>
                    <a:pt x="1037863" y="602572"/>
                  </a:lnTo>
                  <a:cubicBezTo>
                    <a:pt x="1028424" y="611360"/>
                    <a:pt x="1018680" y="620419"/>
                    <a:pt x="1008970" y="629106"/>
                  </a:cubicBezTo>
                  <a:cubicBezTo>
                    <a:pt x="1005711" y="632024"/>
                    <a:pt x="1001671" y="633449"/>
                    <a:pt x="997630" y="633449"/>
                  </a:cubicBezTo>
                  <a:cubicBezTo>
                    <a:pt x="992979" y="633449"/>
                    <a:pt x="988362" y="631549"/>
                    <a:pt x="985000" y="627816"/>
                  </a:cubicBezTo>
                  <a:cubicBezTo>
                    <a:pt x="978753" y="620827"/>
                    <a:pt x="979331" y="610104"/>
                    <a:pt x="986325" y="603827"/>
                  </a:cubicBezTo>
                  <a:close/>
                  <a:moveTo>
                    <a:pt x="958145" y="649735"/>
                  </a:moveTo>
                  <a:cubicBezTo>
                    <a:pt x="963339" y="657539"/>
                    <a:pt x="961234" y="668058"/>
                    <a:pt x="953426" y="673283"/>
                  </a:cubicBezTo>
                  <a:cubicBezTo>
                    <a:pt x="936620" y="684480"/>
                    <a:pt x="920628" y="692861"/>
                    <a:pt x="904569" y="698867"/>
                  </a:cubicBezTo>
                  <a:cubicBezTo>
                    <a:pt x="902634" y="699613"/>
                    <a:pt x="900597" y="699952"/>
                    <a:pt x="898628" y="699952"/>
                  </a:cubicBezTo>
                  <a:cubicBezTo>
                    <a:pt x="891736" y="699952"/>
                    <a:pt x="885285" y="695745"/>
                    <a:pt x="882739" y="688959"/>
                  </a:cubicBezTo>
                  <a:cubicBezTo>
                    <a:pt x="879445" y="680171"/>
                    <a:pt x="883893" y="670399"/>
                    <a:pt x="892652" y="667108"/>
                  </a:cubicBezTo>
                  <a:cubicBezTo>
                    <a:pt x="906267" y="662018"/>
                    <a:pt x="919983" y="654791"/>
                    <a:pt x="934616" y="645053"/>
                  </a:cubicBezTo>
                  <a:cubicBezTo>
                    <a:pt x="942391" y="639828"/>
                    <a:pt x="952950" y="641965"/>
                    <a:pt x="958145" y="649735"/>
                  </a:cubicBezTo>
                  <a:close/>
                  <a:moveTo>
                    <a:pt x="895844" y="474722"/>
                  </a:moveTo>
                  <a:cubicBezTo>
                    <a:pt x="893467" y="492230"/>
                    <a:pt x="888510" y="510247"/>
                    <a:pt x="881143" y="528298"/>
                  </a:cubicBezTo>
                  <a:cubicBezTo>
                    <a:pt x="878461" y="534847"/>
                    <a:pt x="872112" y="538850"/>
                    <a:pt x="865423" y="538850"/>
                  </a:cubicBezTo>
                  <a:cubicBezTo>
                    <a:pt x="863284" y="538850"/>
                    <a:pt x="861112" y="538443"/>
                    <a:pt x="859007" y="537595"/>
                  </a:cubicBezTo>
                  <a:cubicBezTo>
                    <a:pt x="850349" y="534032"/>
                    <a:pt x="846173" y="524125"/>
                    <a:pt x="849738" y="515472"/>
                  </a:cubicBezTo>
                  <a:cubicBezTo>
                    <a:pt x="856019" y="500068"/>
                    <a:pt x="860195" y="484833"/>
                    <a:pt x="862198" y="470175"/>
                  </a:cubicBezTo>
                  <a:cubicBezTo>
                    <a:pt x="863454" y="460878"/>
                    <a:pt x="871976" y="454363"/>
                    <a:pt x="881279" y="455619"/>
                  </a:cubicBezTo>
                  <a:cubicBezTo>
                    <a:pt x="890581" y="456874"/>
                    <a:pt x="897100" y="465425"/>
                    <a:pt x="895844" y="474722"/>
                  </a:cubicBezTo>
                  <a:close/>
                  <a:moveTo>
                    <a:pt x="835987" y="347991"/>
                  </a:moveTo>
                  <a:cubicBezTo>
                    <a:pt x="842981" y="341748"/>
                    <a:pt x="853744" y="342393"/>
                    <a:pt x="859957" y="349382"/>
                  </a:cubicBezTo>
                  <a:cubicBezTo>
                    <a:pt x="872519" y="363498"/>
                    <a:pt x="882569" y="380734"/>
                    <a:pt x="889020" y="399226"/>
                  </a:cubicBezTo>
                  <a:cubicBezTo>
                    <a:pt x="892109" y="408082"/>
                    <a:pt x="887458" y="417752"/>
                    <a:pt x="878597" y="420840"/>
                  </a:cubicBezTo>
                  <a:cubicBezTo>
                    <a:pt x="876763" y="421485"/>
                    <a:pt x="874862" y="421790"/>
                    <a:pt x="872995" y="421790"/>
                  </a:cubicBezTo>
                  <a:cubicBezTo>
                    <a:pt x="866001" y="421790"/>
                    <a:pt x="859414" y="417413"/>
                    <a:pt x="856969" y="410423"/>
                  </a:cubicBezTo>
                  <a:cubicBezTo>
                    <a:pt x="851945" y="396071"/>
                    <a:pt x="844204" y="382770"/>
                    <a:pt x="834595" y="371946"/>
                  </a:cubicBezTo>
                  <a:cubicBezTo>
                    <a:pt x="828348" y="364923"/>
                    <a:pt x="828993" y="354201"/>
                    <a:pt x="835987" y="347991"/>
                  </a:cubicBezTo>
                  <a:close/>
                  <a:moveTo>
                    <a:pt x="841759" y="567691"/>
                  </a:moveTo>
                  <a:cubicBezTo>
                    <a:pt x="849364" y="573154"/>
                    <a:pt x="851130" y="583741"/>
                    <a:pt x="845664" y="591341"/>
                  </a:cubicBezTo>
                  <a:cubicBezTo>
                    <a:pt x="835308" y="605761"/>
                    <a:pt x="823765" y="619673"/>
                    <a:pt x="811305" y="632702"/>
                  </a:cubicBezTo>
                  <a:cubicBezTo>
                    <a:pt x="807977" y="636197"/>
                    <a:pt x="803496" y="637928"/>
                    <a:pt x="799048" y="637928"/>
                  </a:cubicBezTo>
                  <a:cubicBezTo>
                    <a:pt x="794804" y="637928"/>
                    <a:pt x="790594" y="636367"/>
                    <a:pt x="787301" y="633245"/>
                  </a:cubicBezTo>
                  <a:cubicBezTo>
                    <a:pt x="780511" y="626764"/>
                    <a:pt x="780273" y="616008"/>
                    <a:pt x="786758" y="609256"/>
                  </a:cubicBezTo>
                  <a:cubicBezTo>
                    <a:pt x="798098" y="597381"/>
                    <a:pt x="808656" y="584691"/>
                    <a:pt x="818061" y="571559"/>
                  </a:cubicBezTo>
                  <a:cubicBezTo>
                    <a:pt x="823527" y="563959"/>
                    <a:pt x="834154" y="562229"/>
                    <a:pt x="841759" y="567691"/>
                  </a:cubicBezTo>
                  <a:close/>
                  <a:moveTo>
                    <a:pt x="732537" y="316504"/>
                  </a:moveTo>
                  <a:cubicBezTo>
                    <a:pt x="746118" y="311414"/>
                    <a:pt x="760004" y="308836"/>
                    <a:pt x="773822" y="308836"/>
                  </a:cubicBezTo>
                  <a:cubicBezTo>
                    <a:pt x="779730" y="308802"/>
                    <a:pt x="785943" y="309344"/>
                    <a:pt x="791884" y="310328"/>
                  </a:cubicBezTo>
                  <a:cubicBezTo>
                    <a:pt x="801119" y="311889"/>
                    <a:pt x="807332" y="320643"/>
                    <a:pt x="805771" y="329906"/>
                  </a:cubicBezTo>
                  <a:cubicBezTo>
                    <a:pt x="804209" y="339135"/>
                    <a:pt x="795449" y="345379"/>
                    <a:pt x="786215" y="343784"/>
                  </a:cubicBezTo>
                  <a:cubicBezTo>
                    <a:pt x="782140" y="343105"/>
                    <a:pt x="777998" y="342766"/>
                    <a:pt x="773856" y="342766"/>
                  </a:cubicBezTo>
                  <a:lnTo>
                    <a:pt x="773822" y="342766"/>
                  </a:lnTo>
                  <a:cubicBezTo>
                    <a:pt x="764112" y="342766"/>
                    <a:pt x="754232" y="344598"/>
                    <a:pt x="744454" y="348263"/>
                  </a:cubicBezTo>
                  <a:cubicBezTo>
                    <a:pt x="742485" y="349009"/>
                    <a:pt x="740482" y="349382"/>
                    <a:pt x="738479" y="349382"/>
                  </a:cubicBezTo>
                  <a:cubicBezTo>
                    <a:pt x="731621" y="349382"/>
                    <a:pt x="725170" y="345175"/>
                    <a:pt x="722589" y="338355"/>
                  </a:cubicBezTo>
                  <a:cubicBezTo>
                    <a:pt x="719296" y="329601"/>
                    <a:pt x="723744" y="319795"/>
                    <a:pt x="732537" y="316504"/>
                  </a:cubicBezTo>
                  <a:close/>
                  <a:moveTo>
                    <a:pt x="709688" y="589068"/>
                  </a:moveTo>
                  <a:cubicBezTo>
                    <a:pt x="718481" y="602877"/>
                    <a:pt x="728429" y="615533"/>
                    <a:pt x="739260" y="626663"/>
                  </a:cubicBezTo>
                  <a:cubicBezTo>
                    <a:pt x="745812" y="633381"/>
                    <a:pt x="745676" y="644103"/>
                    <a:pt x="738954" y="650651"/>
                  </a:cubicBezTo>
                  <a:cubicBezTo>
                    <a:pt x="735661" y="653875"/>
                    <a:pt x="731383" y="655470"/>
                    <a:pt x="727105" y="655470"/>
                  </a:cubicBezTo>
                  <a:cubicBezTo>
                    <a:pt x="722691" y="655470"/>
                    <a:pt x="718278" y="653739"/>
                    <a:pt x="714950" y="650346"/>
                  </a:cubicBezTo>
                  <a:cubicBezTo>
                    <a:pt x="702456" y="637554"/>
                    <a:pt x="691048" y="623032"/>
                    <a:pt x="681033" y="607254"/>
                  </a:cubicBezTo>
                  <a:cubicBezTo>
                    <a:pt x="676008" y="599349"/>
                    <a:pt x="678351" y="588864"/>
                    <a:pt x="686261" y="583842"/>
                  </a:cubicBezTo>
                  <a:cubicBezTo>
                    <a:pt x="694172" y="578821"/>
                    <a:pt x="704663" y="581162"/>
                    <a:pt x="709688" y="589068"/>
                  </a:cubicBezTo>
                  <a:close/>
                  <a:moveTo>
                    <a:pt x="644501" y="413477"/>
                  </a:moveTo>
                  <a:cubicBezTo>
                    <a:pt x="645859" y="408761"/>
                    <a:pt x="647455" y="404078"/>
                    <a:pt x="649220" y="399566"/>
                  </a:cubicBezTo>
                  <a:cubicBezTo>
                    <a:pt x="654381" y="386299"/>
                    <a:pt x="661647" y="373745"/>
                    <a:pt x="670780" y="362242"/>
                  </a:cubicBezTo>
                  <a:cubicBezTo>
                    <a:pt x="676619" y="354913"/>
                    <a:pt x="687280" y="353658"/>
                    <a:pt x="694647" y="359494"/>
                  </a:cubicBezTo>
                  <a:cubicBezTo>
                    <a:pt x="701981" y="365296"/>
                    <a:pt x="703203" y="375984"/>
                    <a:pt x="697397" y="383313"/>
                  </a:cubicBezTo>
                  <a:cubicBezTo>
                    <a:pt x="690369" y="392169"/>
                    <a:pt x="684801" y="401805"/>
                    <a:pt x="680863" y="411882"/>
                  </a:cubicBezTo>
                  <a:cubicBezTo>
                    <a:pt x="679471" y="415479"/>
                    <a:pt x="678181" y="419211"/>
                    <a:pt x="677094" y="422978"/>
                  </a:cubicBezTo>
                  <a:cubicBezTo>
                    <a:pt x="674922" y="430375"/>
                    <a:pt x="668165" y="435193"/>
                    <a:pt x="660798" y="435193"/>
                  </a:cubicBezTo>
                  <a:cubicBezTo>
                    <a:pt x="659236" y="435193"/>
                    <a:pt x="657640" y="434989"/>
                    <a:pt x="656045" y="434514"/>
                  </a:cubicBezTo>
                  <a:cubicBezTo>
                    <a:pt x="647047" y="431901"/>
                    <a:pt x="641853" y="422469"/>
                    <a:pt x="644501" y="413477"/>
                  </a:cubicBezTo>
                  <a:close/>
                  <a:moveTo>
                    <a:pt x="653668" y="469259"/>
                  </a:moveTo>
                  <a:cubicBezTo>
                    <a:pt x="663005" y="468275"/>
                    <a:pt x="671323" y="475061"/>
                    <a:pt x="672307" y="484358"/>
                  </a:cubicBezTo>
                  <a:cubicBezTo>
                    <a:pt x="673869" y="499491"/>
                    <a:pt x="677298" y="515201"/>
                    <a:pt x="682459" y="531012"/>
                  </a:cubicBezTo>
                  <a:cubicBezTo>
                    <a:pt x="685345" y="539902"/>
                    <a:pt x="680490" y="549505"/>
                    <a:pt x="671560" y="552389"/>
                  </a:cubicBezTo>
                  <a:cubicBezTo>
                    <a:pt x="669829" y="552966"/>
                    <a:pt x="668063" y="553237"/>
                    <a:pt x="666298" y="553237"/>
                  </a:cubicBezTo>
                  <a:cubicBezTo>
                    <a:pt x="659168" y="553237"/>
                    <a:pt x="652514" y="548690"/>
                    <a:pt x="650171" y="541531"/>
                  </a:cubicBezTo>
                  <a:cubicBezTo>
                    <a:pt x="644263" y="523446"/>
                    <a:pt x="640359" y="505395"/>
                    <a:pt x="638526" y="487887"/>
                  </a:cubicBezTo>
                  <a:cubicBezTo>
                    <a:pt x="637575" y="478556"/>
                    <a:pt x="644331" y="470209"/>
                    <a:pt x="653668" y="469259"/>
                  </a:cubicBezTo>
                  <a:close/>
                  <a:moveTo>
                    <a:pt x="588481" y="718377"/>
                  </a:moveTo>
                  <a:cubicBezTo>
                    <a:pt x="604438" y="715052"/>
                    <a:pt x="620395" y="710674"/>
                    <a:pt x="635945" y="705314"/>
                  </a:cubicBezTo>
                  <a:cubicBezTo>
                    <a:pt x="644807" y="702226"/>
                    <a:pt x="654449" y="706942"/>
                    <a:pt x="657538" y="715798"/>
                  </a:cubicBezTo>
                  <a:cubicBezTo>
                    <a:pt x="660594" y="724654"/>
                    <a:pt x="655875" y="734290"/>
                    <a:pt x="647013" y="737378"/>
                  </a:cubicBezTo>
                  <a:cubicBezTo>
                    <a:pt x="630106" y="743214"/>
                    <a:pt x="612756" y="747998"/>
                    <a:pt x="595373" y="751595"/>
                  </a:cubicBezTo>
                  <a:cubicBezTo>
                    <a:pt x="594219" y="751832"/>
                    <a:pt x="593065" y="751934"/>
                    <a:pt x="591910" y="751934"/>
                  </a:cubicBezTo>
                  <a:cubicBezTo>
                    <a:pt x="584033" y="751934"/>
                    <a:pt x="576972" y="746437"/>
                    <a:pt x="575308" y="738430"/>
                  </a:cubicBezTo>
                  <a:cubicBezTo>
                    <a:pt x="573407" y="729234"/>
                    <a:pt x="579314" y="720277"/>
                    <a:pt x="588481" y="718377"/>
                  </a:cubicBezTo>
                  <a:close/>
                  <a:moveTo>
                    <a:pt x="0" y="794686"/>
                  </a:moveTo>
                  <a:cubicBezTo>
                    <a:pt x="5704" y="798215"/>
                    <a:pt x="9031" y="804933"/>
                    <a:pt x="7843" y="811923"/>
                  </a:cubicBezTo>
                  <a:cubicBezTo>
                    <a:pt x="6621" y="819116"/>
                    <a:pt x="6213" y="826344"/>
                    <a:pt x="6621" y="833503"/>
                  </a:cubicBezTo>
                  <a:cubicBezTo>
                    <a:pt x="6960" y="839339"/>
                    <a:pt x="4312" y="844632"/>
                    <a:pt x="0" y="847957"/>
                  </a:cubicBezTo>
                  <a:lnTo>
                    <a:pt x="0" y="1250034"/>
                  </a:lnTo>
                  <a:lnTo>
                    <a:pt x="519322" y="1018424"/>
                  </a:lnTo>
                  <a:lnTo>
                    <a:pt x="519322" y="759942"/>
                  </a:lnTo>
                  <a:cubicBezTo>
                    <a:pt x="517590" y="759942"/>
                    <a:pt x="515893" y="760009"/>
                    <a:pt x="514161" y="760009"/>
                  </a:cubicBezTo>
                  <a:cubicBezTo>
                    <a:pt x="500207" y="760009"/>
                    <a:pt x="486185" y="759229"/>
                    <a:pt x="472469" y="757736"/>
                  </a:cubicBezTo>
                  <a:lnTo>
                    <a:pt x="470669" y="757533"/>
                  </a:lnTo>
                  <a:cubicBezTo>
                    <a:pt x="461367" y="756481"/>
                    <a:pt x="454644" y="748066"/>
                    <a:pt x="455697" y="738769"/>
                  </a:cubicBezTo>
                  <a:cubicBezTo>
                    <a:pt x="456749" y="729472"/>
                    <a:pt x="465135" y="722754"/>
                    <a:pt x="474472" y="723806"/>
                  </a:cubicBezTo>
                  <a:lnTo>
                    <a:pt x="476237" y="724009"/>
                  </a:lnTo>
                  <a:cubicBezTo>
                    <a:pt x="490361" y="725570"/>
                    <a:pt x="504893" y="726215"/>
                    <a:pt x="519322" y="725977"/>
                  </a:cubicBezTo>
                  <a:lnTo>
                    <a:pt x="519322" y="0"/>
                  </a:lnTo>
                  <a:lnTo>
                    <a:pt x="0" y="231610"/>
                  </a:lnTo>
                  <a:lnTo>
                    <a:pt x="0" y="794686"/>
                  </a:lnTo>
                  <a:close/>
                  <a:moveTo>
                    <a:pt x="339277" y="709792"/>
                  </a:moveTo>
                  <a:cubicBezTo>
                    <a:pt x="341858" y="700801"/>
                    <a:pt x="351262" y="695575"/>
                    <a:pt x="360293" y="698154"/>
                  </a:cubicBezTo>
                  <a:cubicBezTo>
                    <a:pt x="375945" y="702667"/>
                    <a:pt x="392717" y="707383"/>
                    <a:pt x="409319" y="711523"/>
                  </a:cubicBezTo>
                  <a:cubicBezTo>
                    <a:pt x="418418" y="713762"/>
                    <a:pt x="423952" y="722957"/>
                    <a:pt x="421711" y="732051"/>
                  </a:cubicBezTo>
                  <a:cubicBezTo>
                    <a:pt x="419776" y="739787"/>
                    <a:pt x="412850" y="744944"/>
                    <a:pt x="405245" y="744944"/>
                  </a:cubicBezTo>
                  <a:cubicBezTo>
                    <a:pt x="403887" y="744944"/>
                    <a:pt x="402495" y="744775"/>
                    <a:pt x="401137" y="744435"/>
                  </a:cubicBezTo>
                  <a:cubicBezTo>
                    <a:pt x="384025" y="740194"/>
                    <a:pt x="366880" y="735376"/>
                    <a:pt x="350889" y="730795"/>
                  </a:cubicBezTo>
                  <a:cubicBezTo>
                    <a:pt x="341891" y="728183"/>
                    <a:pt x="336697" y="718784"/>
                    <a:pt x="339277" y="709792"/>
                  </a:cubicBezTo>
                  <a:close/>
                  <a:moveTo>
                    <a:pt x="222484" y="682580"/>
                  </a:moveTo>
                  <a:cubicBezTo>
                    <a:pt x="224046" y="673351"/>
                    <a:pt x="232737" y="667074"/>
                    <a:pt x="242006" y="668601"/>
                  </a:cubicBezTo>
                  <a:cubicBezTo>
                    <a:pt x="257726" y="671213"/>
                    <a:pt x="274022" y="674640"/>
                    <a:pt x="291915" y="679153"/>
                  </a:cubicBezTo>
                  <a:lnTo>
                    <a:pt x="293578" y="679594"/>
                  </a:lnTo>
                  <a:cubicBezTo>
                    <a:pt x="302644" y="681901"/>
                    <a:pt x="308212" y="691164"/>
                    <a:pt x="305903" y="700258"/>
                  </a:cubicBezTo>
                  <a:cubicBezTo>
                    <a:pt x="303934" y="707926"/>
                    <a:pt x="297075" y="713050"/>
                    <a:pt x="289538" y="713050"/>
                  </a:cubicBezTo>
                  <a:cubicBezTo>
                    <a:pt x="288146" y="713050"/>
                    <a:pt x="286754" y="712846"/>
                    <a:pt x="285328" y="712507"/>
                  </a:cubicBezTo>
                  <a:lnTo>
                    <a:pt x="283631" y="712066"/>
                  </a:lnTo>
                  <a:cubicBezTo>
                    <a:pt x="266655" y="707790"/>
                    <a:pt x="251241" y="704533"/>
                    <a:pt x="236472" y="702090"/>
                  </a:cubicBezTo>
                  <a:cubicBezTo>
                    <a:pt x="227237" y="700563"/>
                    <a:pt x="220956" y="691843"/>
                    <a:pt x="222484" y="682580"/>
                  </a:cubicBezTo>
                  <a:close/>
                  <a:moveTo>
                    <a:pt x="116182" y="669551"/>
                  </a:moveTo>
                  <a:cubicBezTo>
                    <a:pt x="133260" y="665649"/>
                    <a:pt x="151559" y="663443"/>
                    <a:pt x="170606" y="663002"/>
                  </a:cubicBezTo>
                  <a:cubicBezTo>
                    <a:pt x="179977" y="662731"/>
                    <a:pt x="187752" y="670229"/>
                    <a:pt x="187955" y="679594"/>
                  </a:cubicBezTo>
                  <a:cubicBezTo>
                    <a:pt x="188159" y="688959"/>
                    <a:pt x="180724" y="696729"/>
                    <a:pt x="171353" y="696933"/>
                  </a:cubicBezTo>
                  <a:cubicBezTo>
                    <a:pt x="154615" y="697306"/>
                    <a:pt x="138624" y="699240"/>
                    <a:pt x="123821" y="702633"/>
                  </a:cubicBezTo>
                  <a:cubicBezTo>
                    <a:pt x="122531" y="702938"/>
                    <a:pt x="121241" y="703074"/>
                    <a:pt x="119985" y="703074"/>
                  </a:cubicBezTo>
                  <a:cubicBezTo>
                    <a:pt x="112244" y="703074"/>
                    <a:pt x="105284" y="697747"/>
                    <a:pt x="103450" y="689909"/>
                  </a:cubicBezTo>
                  <a:cubicBezTo>
                    <a:pt x="101345" y="680782"/>
                    <a:pt x="107049" y="671654"/>
                    <a:pt x="116182" y="669551"/>
                  </a:cubicBezTo>
                  <a:close/>
                  <a:moveTo>
                    <a:pt x="6349" y="737005"/>
                  </a:moveTo>
                  <a:cubicBezTo>
                    <a:pt x="17960" y="722516"/>
                    <a:pt x="31880" y="709691"/>
                    <a:pt x="47804" y="698867"/>
                  </a:cubicBezTo>
                  <a:cubicBezTo>
                    <a:pt x="55545" y="693607"/>
                    <a:pt x="66104" y="695643"/>
                    <a:pt x="71366" y="703379"/>
                  </a:cubicBezTo>
                  <a:cubicBezTo>
                    <a:pt x="76628" y="711116"/>
                    <a:pt x="74625" y="721668"/>
                    <a:pt x="66884" y="726927"/>
                  </a:cubicBezTo>
                  <a:cubicBezTo>
                    <a:pt x="53779" y="735817"/>
                    <a:pt x="42371" y="746335"/>
                    <a:pt x="32899" y="758177"/>
                  </a:cubicBezTo>
                  <a:cubicBezTo>
                    <a:pt x="29538" y="762385"/>
                    <a:pt x="24615" y="764556"/>
                    <a:pt x="19624" y="764556"/>
                  </a:cubicBezTo>
                  <a:cubicBezTo>
                    <a:pt x="15889" y="764556"/>
                    <a:pt x="12155" y="763335"/>
                    <a:pt x="9031" y="760858"/>
                  </a:cubicBezTo>
                  <a:cubicBezTo>
                    <a:pt x="1698" y="754988"/>
                    <a:pt x="509" y="744334"/>
                    <a:pt x="6349" y="737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989473" y="0"/>
              <a:ext cx="1693703" cy="1336251"/>
            </a:xfrm>
            <a:custGeom>
              <a:rect b="b" l="l" r="r" t="t"/>
              <a:pathLst>
                <a:path extrusionOk="0" h="1336251" w="1693703">
                  <a:moveTo>
                    <a:pt x="1519193" y="878664"/>
                  </a:moveTo>
                  <a:cubicBezTo>
                    <a:pt x="1513014" y="871607"/>
                    <a:pt x="1513693" y="860885"/>
                    <a:pt x="1520755" y="854709"/>
                  </a:cubicBezTo>
                  <a:cubicBezTo>
                    <a:pt x="1527783" y="848534"/>
                    <a:pt x="1538511" y="849213"/>
                    <a:pt x="1544691" y="856270"/>
                  </a:cubicBezTo>
                  <a:cubicBezTo>
                    <a:pt x="1555793" y="868859"/>
                    <a:pt x="1567540" y="879886"/>
                    <a:pt x="1579661" y="888945"/>
                  </a:cubicBezTo>
                  <a:cubicBezTo>
                    <a:pt x="1587130" y="894578"/>
                    <a:pt x="1588658" y="905198"/>
                    <a:pt x="1583022" y="912697"/>
                  </a:cubicBezTo>
                  <a:cubicBezTo>
                    <a:pt x="1579695" y="917142"/>
                    <a:pt x="1574602" y="919483"/>
                    <a:pt x="1569441" y="919483"/>
                  </a:cubicBezTo>
                  <a:cubicBezTo>
                    <a:pt x="1565876" y="919483"/>
                    <a:pt x="1562312" y="918363"/>
                    <a:pt x="1559256" y="916090"/>
                  </a:cubicBezTo>
                  <a:cubicBezTo>
                    <a:pt x="1545302" y="905605"/>
                    <a:pt x="1531823" y="893017"/>
                    <a:pt x="1519193" y="878664"/>
                  </a:cubicBezTo>
                  <a:close/>
                  <a:moveTo>
                    <a:pt x="1453735" y="773073"/>
                  </a:moveTo>
                  <a:cubicBezTo>
                    <a:pt x="1462528" y="791531"/>
                    <a:pt x="1470167" y="806426"/>
                    <a:pt x="1477840" y="819863"/>
                  </a:cubicBezTo>
                  <a:cubicBezTo>
                    <a:pt x="1480964" y="825360"/>
                    <a:pt x="1486702" y="828447"/>
                    <a:pt x="1492609" y="828447"/>
                  </a:cubicBezTo>
                  <a:cubicBezTo>
                    <a:pt x="1495461" y="828447"/>
                    <a:pt x="1498347" y="827735"/>
                    <a:pt x="1500995" y="826208"/>
                  </a:cubicBezTo>
                  <a:cubicBezTo>
                    <a:pt x="1509143" y="821559"/>
                    <a:pt x="1511995" y="811211"/>
                    <a:pt x="1507344" y="803067"/>
                  </a:cubicBezTo>
                  <a:cubicBezTo>
                    <a:pt x="1500112" y="790377"/>
                    <a:pt x="1492813" y="776194"/>
                    <a:pt x="1484393" y="758517"/>
                  </a:cubicBezTo>
                  <a:cubicBezTo>
                    <a:pt x="1480353" y="750034"/>
                    <a:pt x="1470235" y="746437"/>
                    <a:pt x="1461747" y="750475"/>
                  </a:cubicBezTo>
                  <a:cubicBezTo>
                    <a:pt x="1453293" y="754479"/>
                    <a:pt x="1449694" y="764624"/>
                    <a:pt x="1453735" y="773073"/>
                  </a:cubicBezTo>
                  <a:close/>
                  <a:moveTo>
                    <a:pt x="1424876" y="710878"/>
                  </a:moveTo>
                  <a:cubicBezTo>
                    <a:pt x="1427762" y="716986"/>
                    <a:pt x="1433873" y="720582"/>
                    <a:pt x="1440222" y="720582"/>
                  </a:cubicBezTo>
                  <a:cubicBezTo>
                    <a:pt x="1442667" y="720582"/>
                    <a:pt x="1445145" y="720039"/>
                    <a:pt x="1447488" y="718920"/>
                  </a:cubicBezTo>
                  <a:cubicBezTo>
                    <a:pt x="1455941" y="714916"/>
                    <a:pt x="1459574" y="704805"/>
                    <a:pt x="1455568" y="696322"/>
                  </a:cubicBezTo>
                  <a:cubicBezTo>
                    <a:pt x="1446741" y="677796"/>
                    <a:pt x="1439136" y="662900"/>
                    <a:pt x="1431564" y="649532"/>
                  </a:cubicBezTo>
                  <a:cubicBezTo>
                    <a:pt x="1426947" y="641355"/>
                    <a:pt x="1416626" y="638470"/>
                    <a:pt x="1408443" y="643085"/>
                  </a:cubicBezTo>
                  <a:cubicBezTo>
                    <a:pt x="1400295" y="647699"/>
                    <a:pt x="1397409" y="658048"/>
                    <a:pt x="1401993" y="666192"/>
                  </a:cubicBezTo>
                  <a:cubicBezTo>
                    <a:pt x="1409156" y="678882"/>
                    <a:pt x="1416422" y="693065"/>
                    <a:pt x="1424876" y="710878"/>
                  </a:cubicBezTo>
                  <a:close/>
                  <a:moveTo>
                    <a:pt x="1330151" y="579872"/>
                  </a:moveTo>
                  <a:cubicBezTo>
                    <a:pt x="1342272" y="589101"/>
                    <a:pt x="1353985" y="600163"/>
                    <a:pt x="1364952" y="612785"/>
                  </a:cubicBezTo>
                  <a:cubicBezTo>
                    <a:pt x="1368313" y="616619"/>
                    <a:pt x="1373032" y="618587"/>
                    <a:pt x="1377785" y="618587"/>
                  </a:cubicBezTo>
                  <a:cubicBezTo>
                    <a:pt x="1381724" y="618587"/>
                    <a:pt x="1385696" y="617230"/>
                    <a:pt x="1388921" y="614414"/>
                  </a:cubicBezTo>
                  <a:cubicBezTo>
                    <a:pt x="1395983" y="608272"/>
                    <a:pt x="1396730" y="597550"/>
                    <a:pt x="1390551" y="590493"/>
                  </a:cubicBezTo>
                  <a:cubicBezTo>
                    <a:pt x="1378091" y="576174"/>
                    <a:pt x="1364680" y="563518"/>
                    <a:pt x="1350726" y="552898"/>
                  </a:cubicBezTo>
                  <a:cubicBezTo>
                    <a:pt x="1343257" y="547197"/>
                    <a:pt x="1332596" y="548656"/>
                    <a:pt x="1326926" y="556121"/>
                  </a:cubicBezTo>
                  <a:cubicBezTo>
                    <a:pt x="1321256" y="563552"/>
                    <a:pt x="1322682" y="574206"/>
                    <a:pt x="1330151" y="579872"/>
                  </a:cubicBezTo>
                  <a:close/>
                  <a:moveTo>
                    <a:pt x="1230334" y="547774"/>
                  </a:moveTo>
                  <a:cubicBezTo>
                    <a:pt x="1234985" y="547367"/>
                    <a:pt x="1239874" y="547231"/>
                    <a:pt x="1244390" y="547299"/>
                  </a:cubicBezTo>
                  <a:cubicBezTo>
                    <a:pt x="1254643" y="547469"/>
                    <a:pt x="1265032" y="548996"/>
                    <a:pt x="1275252" y="551778"/>
                  </a:cubicBezTo>
                  <a:cubicBezTo>
                    <a:pt x="1276746" y="552219"/>
                    <a:pt x="1278273" y="552389"/>
                    <a:pt x="1279767" y="552389"/>
                  </a:cubicBezTo>
                  <a:cubicBezTo>
                    <a:pt x="1287203" y="552389"/>
                    <a:pt x="1294061" y="547469"/>
                    <a:pt x="1296132" y="539936"/>
                  </a:cubicBezTo>
                  <a:cubicBezTo>
                    <a:pt x="1298610" y="530877"/>
                    <a:pt x="1293280" y="521546"/>
                    <a:pt x="1284249" y="519069"/>
                  </a:cubicBezTo>
                  <a:cubicBezTo>
                    <a:pt x="1271313" y="515540"/>
                    <a:pt x="1258106" y="513606"/>
                    <a:pt x="1244967" y="513369"/>
                  </a:cubicBezTo>
                  <a:cubicBezTo>
                    <a:pt x="1239059" y="513267"/>
                    <a:pt x="1233152" y="513470"/>
                    <a:pt x="1227278" y="514013"/>
                  </a:cubicBezTo>
                  <a:cubicBezTo>
                    <a:pt x="1217942" y="514828"/>
                    <a:pt x="1211050" y="523073"/>
                    <a:pt x="1211898" y="532404"/>
                  </a:cubicBezTo>
                  <a:cubicBezTo>
                    <a:pt x="1212747" y="541768"/>
                    <a:pt x="1220963" y="548690"/>
                    <a:pt x="1230334" y="547774"/>
                  </a:cubicBezTo>
                  <a:close/>
                  <a:moveTo>
                    <a:pt x="1031582" y="676540"/>
                  </a:moveTo>
                  <a:cubicBezTo>
                    <a:pt x="1035622" y="676540"/>
                    <a:pt x="1039662" y="675115"/>
                    <a:pt x="1042922" y="672197"/>
                  </a:cubicBezTo>
                  <a:cubicBezTo>
                    <a:pt x="1052632" y="663511"/>
                    <a:pt x="1062376" y="654452"/>
                    <a:pt x="1071814" y="645664"/>
                  </a:cubicBezTo>
                  <a:lnTo>
                    <a:pt x="1080981" y="637147"/>
                  </a:lnTo>
                  <a:cubicBezTo>
                    <a:pt x="1087874" y="630768"/>
                    <a:pt x="1088281" y="620046"/>
                    <a:pt x="1081898" y="613158"/>
                  </a:cubicBezTo>
                  <a:cubicBezTo>
                    <a:pt x="1075515" y="606304"/>
                    <a:pt x="1064786" y="605897"/>
                    <a:pt x="1057894" y="612276"/>
                  </a:cubicBezTo>
                  <a:lnTo>
                    <a:pt x="1048693" y="620827"/>
                  </a:lnTo>
                  <a:cubicBezTo>
                    <a:pt x="1039391" y="629479"/>
                    <a:pt x="1029748" y="638436"/>
                    <a:pt x="1020276" y="646919"/>
                  </a:cubicBezTo>
                  <a:cubicBezTo>
                    <a:pt x="1013282" y="653196"/>
                    <a:pt x="1012705" y="663918"/>
                    <a:pt x="1018952" y="670908"/>
                  </a:cubicBezTo>
                  <a:cubicBezTo>
                    <a:pt x="1022313" y="674640"/>
                    <a:pt x="1026931" y="676540"/>
                    <a:pt x="1031582" y="676540"/>
                  </a:cubicBezTo>
                  <a:close/>
                  <a:moveTo>
                    <a:pt x="916690" y="732051"/>
                  </a:moveTo>
                  <a:cubicBezTo>
                    <a:pt x="919236" y="738837"/>
                    <a:pt x="925687" y="743044"/>
                    <a:pt x="932579" y="743044"/>
                  </a:cubicBezTo>
                  <a:cubicBezTo>
                    <a:pt x="934549" y="743044"/>
                    <a:pt x="936586" y="742705"/>
                    <a:pt x="938521" y="741958"/>
                  </a:cubicBezTo>
                  <a:cubicBezTo>
                    <a:pt x="954580" y="735953"/>
                    <a:pt x="970571" y="727572"/>
                    <a:pt x="987377" y="716375"/>
                  </a:cubicBezTo>
                  <a:cubicBezTo>
                    <a:pt x="995186" y="711150"/>
                    <a:pt x="997291" y="700631"/>
                    <a:pt x="992096" y="692827"/>
                  </a:cubicBezTo>
                  <a:cubicBezTo>
                    <a:pt x="986902" y="685057"/>
                    <a:pt x="976343" y="682919"/>
                    <a:pt x="968568" y="688145"/>
                  </a:cubicBezTo>
                  <a:cubicBezTo>
                    <a:pt x="953935" y="697883"/>
                    <a:pt x="940218" y="705110"/>
                    <a:pt x="926604" y="710199"/>
                  </a:cubicBezTo>
                  <a:cubicBezTo>
                    <a:pt x="917844" y="713491"/>
                    <a:pt x="913397" y="723263"/>
                    <a:pt x="916690" y="732051"/>
                  </a:cubicBezTo>
                  <a:close/>
                  <a:moveTo>
                    <a:pt x="896149" y="513267"/>
                  </a:moveTo>
                  <a:cubicBezTo>
                    <a:pt x="894146" y="527925"/>
                    <a:pt x="889970" y="543160"/>
                    <a:pt x="883689" y="558564"/>
                  </a:cubicBezTo>
                  <a:cubicBezTo>
                    <a:pt x="880124" y="567216"/>
                    <a:pt x="884300" y="577124"/>
                    <a:pt x="892958" y="580687"/>
                  </a:cubicBezTo>
                  <a:cubicBezTo>
                    <a:pt x="895063" y="581535"/>
                    <a:pt x="897236" y="581942"/>
                    <a:pt x="899375" y="581942"/>
                  </a:cubicBezTo>
                  <a:cubicBezTo>
                    <a:pt x="906063" y="581942"/>
                    <a:pt x="912412" y="577938"/>
                    <a:pt x="915094" y="571390"/>
                  </a:cubicBezTo>
                  <a:cubicBezTo>
                    <a:pt x="922462" y="553339"/>
                    <a:pt x="927419" y="535322"/>
                    <a:pt x="929795" y="517813"/>
                  </a:cubicBezTo>
                  <a:cubicBezTo>
                    <a:pt x="931052" y="508517"/>
                    <a:pt x="924533" y="499966"/>
                    <a:pt x="915230" y="498711"/>
                  </a:cubicBezTo>
                  <a:cubicBezTo>
                    <a:pt x="905927" y="497455"/>
                    <a:pt x="897406" y="503970"/>
                    <a:pt x="896149" y="513267"/>
                  </a:cubicBezTo>
                  <a:close/>
                  <a:moveTo>
                    <a:pt x="890921" y="453515"/>
                  </a:moveTo>
                  <a:cubicBezTo>
                    <a:pt x="893365" y="460505"/>
                    <a:pt x="899952" y="464882"/>
                    <a:pt x="906946" y="464882"/>
                  </a:cubicBezTo>
                  <a:cubicBezTo>
                    <a:pt x="908813" y="464882"/>
                    <a:pt x="910715" y="464577"/>
                    <a:pt x="912548" y="463932"/>
                  </a:cubicBezTo>
                  <a:cubicBezTo>
                    <a:pt x="921409" y="460844"/>
                    <a:pt x="926061" y="451174"/>
                    <a:pt x="922971" y="442318"/>
                  </a:cubicBezTo>
                  <a:cubicBezTo>
                    <a:pt x="916520" y="423826"/>
                    <a:pt x="906471" y="406589"/>
                    <a:pt x="893909" y="392474"/>
                  </a:cubicBezTo>
                  <a:cubicBezTo>
                    <a:pt x="887695" y="385485"/>
                    <a:pt x="876933" y="384840"/>
                    <a:pt x="869939" y="391083"/>
                  </a:cubicBezTo>
                  <a:cubicBezTo>
                    <a:pt x="862945" y="397292"/>
                    <a:pt x="862300" y="408014"/>
                    <a:pt x="868547" y="415038"/>
                  </a:cubicBezTo>
                  <a:cubicBezTo>
                    <a:pt x="878155" y="425862"/>
                    <a:pt x="885896" y="439163"/>
                    <a:pt x="890921" y="453515"/>
                  </a:cubicBezTo>
                  <a:close/>
                  <a:moveTo>
                    <a:pt x="866985" y="718716"/>
                  </a:moveTo>
                  <a:cubicBezTo>
                    <a:pt x="852284" y="717359"/>
                    <a:pt x="837651" y="713219"/>
                    <a:pt x="823425" y="706501"/>
                  </a:cubicBezTo>
                  <a:cubicBezTo>
                    <a:pt x="814971" y="702463"/>
                    <a:pt x="804820" y="706094"/>
                    <a:pt x="800814" y="714543"/>
                  </a:cubicBezTo>
                  <a:cubicBezTo>
                    <a:pt x="796807" y="723025"/>
                    <a:pt x="800406" y="733137"/>
                    <a:pt x="808860" y="737140"/>
                  </a:cubicBezTo>
                  <a:cubicBezTo>
                    <a:pt x="826685" y="745589"/>
                    <a:pt x="845154" y="750746"/>
                    <a:pt x="863828" y="752511"/>
                  </a:cubicBezTo>
                  <a:cubicBezTo>
                    <a:pt x="864337" y="752545"/>
                    <a:pt x="864880" y="752579"/>
                    <a:pt x="865423" y="752579"/>
                  </a:cubicBezTo>
                  <a:cubicBezTo>
                    <a:pt x="874081" y="752579"/>
                    <a:pt x="881482" y="745996"/>
                    <a:pt x="882297" y="737208"/>
                  </a:cubicBezTo>
                  <a:cubicBezTo>
                    <a:pt x="883180" y="727877"/>
                    <a:pt x="876322" y="719598"/>
                    <a:pt x="866985" y="718716"/>
                  </a:cubicBezTo>
                  <a:close/>
                  <a:moveTo>
                    <a:pt x="821252" y="676337"/>
                  </a:moveTo>
                  <a:cubicBezTo>
                    <a:pt x="824546" y="679458"/>
                    <a:pt x="828756" y="681019"/>
                    <a:pt x="833000" y="681019"/>
                  </a:cubicBezTo>
                  <a:cubicBezTo>
                    <a:pt x="837447" y="681019"/>
                    <a:pt x="841929" y="679289"/>
                    <a:pt x="845256" y="675794"/>
                  </a:cubicBezTo>
                  <a:cubicBezTo>
                    <a:pt x="857716" y="662765"/>
                    <a:pt x="869260" y="648853"/>
                    <a:pt x="879615" y="634433"/>
                  </a:cubicBezTo>
                  <a:cubicBezTo>
                    <a:pt x="885081" y="626832"/>
                    <a:pt x="883316" y="616246"/>
                    <a:pt x="875711" y="610783"/>
                  </a:cubicBezTo>
                  <a:cubicBezTo>
                    <a:pt x="868106" y="605320"/>
                    <a:pt x="857479" y="607051"/>
                    <a:pt x="852012" y="614651"/>
                  </a:cubicBezTo>
                  <a:cubicBezTo>
                    <a:pt x="842608" y="627782"/>
                    <a:pt x="832049" y="640472"/>
                    <a:pt x="820709" y="652348"/>
                  </a:cubicBezTo>
                  <a:cubicBezTo>
                    <a:pt x="814225" y="659100"/>
                    <a:pt x="814462" y="669856"/>
                    <a:pt x="821252" y="676337"/>
                  </a:cubicBezTo>
                  <a:close/>
                  <a:moveTo>
                    <a:pt x="772430" y="392474"/>
                  </a:moveTo>
                  <a:cubicBezTo>
                    <a:pt x="774433" y="392474"/>
                    <a:pt x="776437" y="392101"/>
                    <a:pt x="778406" y="391354"/>
                  </a:cubicBezTo>
                  <a:cubicBezTo>
                    <a:pt x="788184" y="387690"/>
                    <a:pt x="798064" y="385858"/>
                    <a:pt x="807774" y="385858"/>
                  </a:cubicBezTo>
                  <a:lnTo>
                    <a:pt x="807808" y="385858"/>
                  </a:lnTo>
                  <a:cubicBezTo>
                    <a:pt x="811950" y="385858"/>
                    <a:pt x="816092" y="386197"/>
                    <a:pt x="820166" y="386876"/>
                  </a:cubicBezTo>
                  <a:cubicBezTo>
                    <a:pt x="829401" y="388470"/>
                    <a:pt x="838160" y="382227"/>
                    <a:pt x="839722" y="372998"/>
                  </a:cubicBezTo>
                  <a:cubicBezTo>
                    <a:pt x="841284" y="363735"/>
                    <a:pt x="835071" y="354981"/>
                    <a:pt x="825836" y="353420"/>
                  </a:cubicBezTo>
                  <a:cubicBezTo>
                    <a:pt x="819894" y="352436"/>
                    <a:pt x="813681" y="351893"/>
                    <a:pt x="807774" y="351927"/>
                  </a:cubicBezTo>
                  <a:cubicBezTo>
                    <a:pt x="793955" y="351927"/>
                    <a:pt x="780069" y="354506"/>
                    <a:pt x="766489" y="359596"/>
                  </a:cubicBezTo>
                  <a:cubicBezTo>
                    <a:pt x="757695" y="362887"/>
                    <a:pt x="753248" y="372693"/>
                    <a:pt x="756541" y="381447"/>
                  </a:cubicBezTo>
                  <a:cubicBezTo>
                    <a:pt x="759121" y="388267"/>
                    <a:pt x="765572" y="392474"/>
                    <a:pt x="772430" y="392474"/>
                  </a:cubicBezTo>
                  <a:close/>
                  <a:moveTo>
                    <a:pt x="771412" y="695406"/>
                  </a:moveTo>
                  <a:cubicBezTo>
                    <a:pt x="758272" y="705008"/>
                    <a:pt x="744284" y="713898"/>
                    <a:pt x="729889" y="721804"/>
                  </a:cubicBezTo>
                  <a:cubicBezTo>
                    <a:pt x="721639" y="726316"/>
                    <a:pt x="718651" y="736631"/>
                    <a:pt x="723167" y="744843"/>
                  </a:cubicBezTo>
                  <a:cubicBezTo>
                    <a:pt x="726256" y="750441"/>
                    <a:pt x="732062" y="753631"/>
                    <a:pt x="738071" y="753631"/>
                  </a:cubicBezTo>
                  <a:cubicBezTo>
                    <a:pt x="740821" y="753631"/>
                    <a:pt x="743639" y="752952"/>
                    <a:pt x="746220" y="751527"/>
                  </a:cubicBezTo>
                  <a:cubicBezTo>
                    <a:pt x="761905" y="742942"/>
                    <a:pt x="777116" y="733272"/>
                    <a:pt x="791443" y="722822"/>
                  </a:cubicBezTo>
                  <a:cubicBezTo>
                    <a:pt x="799014" y="717291"/>
                    <a:pt x="800678" y="706671"/>
                    <a:pt x="795144" y="699104"/>
                  </a:cubicBezTo>
                  <a:cubicBezTo>
                    <a:pt x="789610" y="691538"/>
                    <a:pt x="778983" y="689875"/>
                    <a:pt x="771412" y="695406"/>
                  </a:cubicBezTo>
                  <a:close/>
                  <a:moveTo>
                    <a:pt x="720213" y="626934"/>
                  </a:moveTo>
                  <a:cubicBezTo>
                    <a:pt x="712302" y="631956"/>
                    <a:pt x="709959" y="642440"/>
                    <a:pt x="714984" y="650346"/>
                  </a:cubicBezTo>
                  <a:cubicBezTo>
                    <a:pt x="725000" y="666124"/>
                    <a:pt x="736408" y="680646"/>
                    <a:pt x="748902" y="693438"/>
                  </a:cubicBezTo>
                  <a:cubicBezTo>
                    <a:pt x="752229" y="696831"/>
                    <a:pt x="756643" y="698561"/>
                    <a:pt x="761056" y="698561"/>
                  </a:cubicBezTo>
                  <a:cubicBezTo>
                    <a:pt x="765334" y="698561"/>
                    <a:pt x="769612" y="696967"/>
                    <a:pt x="772906" y="693743"/>
                  </a:cubicBezTo>
                  <a:cubicBezTo>
                    <a:pt x="779628" y="687195"/>
                    <a:pt x="779764" y="676473"/>
                    <a:pt x="773211" y="669754"/>
                  </a:cubicBezTo>
                  <a:cubicBezTo>
                    <a:pt x="762381" y="658625"/>
                    <a:pt x="752433" y="645969"/>
                    <a:pt x="743639" y="632159"/>
                  </a:cubicBezTo>
                  <a:cubicBezTo>
                    <a:pt x="738615" y="624253"/>
                    <a:pt x="728124" y="621912"/>
                    <a:pt x="720213" y="626934"/>
                  </a:cubicBezTo>
                  <a:close/>
                  <a:moveTo>
                    <a:pt x="689996" y="477606"/>
                  </a:moveTo>
                  <a:cubicBezTo>
                    <a:pt x="691592" y="478081"/>
                    <a:pt x="693187" y="478284"/>
                    <a:pt x="694749" y="478284"/>
                  </a:cubicBezTo>
                  <a:cubicBezTo>
                    <a:pt x="702117" y="478284"/>
                    <a:pt x="708873" y="473466"/>
                    <a:pt x="711046" y="466069"/>
                  </a:cubicBezTo>
                  <a:cubicBezTo>
                    <a:pt x="712132" y="462303"/>
                    <a:pt x="713423" y="458571"/>
                    <a:pt x="714815" y="454974"/>
                  </a:cubicBezTo>
                  <a:cubicBezTo>
                    <a:pt x="718753" y="444897"/>
                    <a:pt x="724321" y="435261"/>
                    <a:pt x="731349" y="426405"/>
                  </a:cubicBezTo>
                  <a:cubicBezTo>
                    <a:pt x="737155" y="419076"/>
                    <a:pt x="735932" y="408388"/>
                    <a:pt x="728599" y="402585"/>
                  </a:cubicBezTo>
                  <a:cubicBezTo>
                    <a:pt x="721231" y="396749"/>
                    <a:pt x="710571" y="398005"/>
                    <a:pt x="704731" y="405334"/>
                  </a:cubicBezTo>
                  <a:cubicBezTo>
                    <a:pt x="695598" y="416836"/>
                    <a:pt x="688332" y="429391"/>
                    <a:pt x="683172" y="442657"/>
                  </a:cubicBezTo>
                  <a:cubicBezTo>
                    <a:pt x="681406" y="447170"/>
                    <a:pt x="679811" y="451853"/>
                    <a:pt x="678453" y="456569"/>
                  </a:cubicBezTo>
                  <a:cubicBezTo>
                    <a:pt x="675804" y="465561"/>
                    <a:pt x="680999" y="474993"/>
                    <a:pt x="689996" y="477606"/>
                  </a:cubicBezTo>
                  <a:close/>
                  <a:moveTo>
                    <a:pt x="684122" y="584623"/>
                  </a:moveTo>
                  <a:cubicBezTo>
                    <a:pt x="686465" y="591782"/>
                    <a:pt x="693120" y="596329"/>
                    <a:pt x="700249" y="596329"/>
                  </a:cubicBezTo>
                  <a:cubicBezTo>
                    <a:pt x="702015" y="596329"/>
                    <a:pt x="703780" y="596057"/>
                    <a:pt x="705512" y="595480"/>
                  </a:cubicBezTo>
                  <a:cubicBezTo>
                    <a:pt x="714441" y="592596"/>
                    <a:pt x="719296" y="582994"/>
                    <a:pt x="716410" y="574104"/>
                  </a:cubicBezTo>
                  <a:cubicBezTo>
                    <a:pt x="711250" y="558293"/>
                    <a:pt x="707821" y="542583"/>
                    <a:pt x="706259" y="527450"/>
                  </a:cubicBezTo>
                  <a:cubicBezTo>
                    <a:pt x="705274" y="518153"/>
                    <a:pt x="696956" y="511367"/>
                    <a:pt x="687619" y="512351"/>
                  </a:cubicBezTo>
                  <a:cubicBezTo>
                    <a:pt x="678283" y="513301"/>
                    <a:pt x="671526" y="521648"/>
                    <a:pt x="672477" y="530979"/>
                  </a:cubicBezTo>
                  <a:cubicBezTo>
                    <a:pt x="674310" y="548487"/>
                    <a:pt x="678215" y="566538"/>
                    <a:pt x="684122" y="584623"/>
                  </a:cubicBezTo>
                  <a:close/>
                  <a:moveTo>
                    <a:pt x="625862" y="795026"/>
                  </a:moveTo>
                  <a:cubicBezTo>
                    <a:pt x="627016" y="795026"/>
                    <a:pt x="628170" y="794924"/>
                    <a:pt x="629325" y="794686"/>
                  </a:cubicBezTo>
                  <a:cubicBezTo>
                    <a:pt x="646708" y="791090"/>
                    <a:pt x="664057" y="786306"/>
                    <a:pt x="680965" y="780470"/>
                  </a:cubicBezTo>
                  <a:cubicBezTo>
                    <a:pt x="689826" y="777382"/>
                    <a:pt x="694546" y="767746"/>
                    <a:pt x="691490" y="758890"/>
                  </a:cubicBezTo>
                  <a:cubicBezTo>
                    <a:pt x="688400" y="750034"/>
                    <a:pt x="678758" y="745318"/>
                    <a:pt x="669897" y="748405"/>
                  </a:cubicBezTo>
                  <a:cubicBezTo>
                    <a:pt x="654347" y="753766"/>
                    <a:pt x="638390" y="758143"/>
                    <a:pt x="622433" y="761468"/>
                  </a:cubicBezTo>
                  <a:cubicBezTo>
                    <a:pt x="613266" y="763369"/>
                    <a:pt x="607358" y="772326"/>
                    <a:pt x="609259" y="781521"/>
                  </a:cubicBezTo>
                  <a:cubicBezTo>
                    <a:pt x="610923" y="789529"/>
                    <a:pt x="617985" y="795026"/>
                    <a:pt x="625862" y="795026"/>
                  </a:cubicBezTo>
                  <a:close/>
                  <a:moveTo>
                    <a:pt x="384840" y="773887"/>
                  </a:moveTo>
                  <a:cubicBezTo>
                    <a:pt x="400831" y="778468"/>
                    <a:pt x="417977" y="783286"/>
                    <a:pt x="435088" y="787527"/>
                  </a:cubicBezTo>
                  <a:cubicBezTo>
                    <a:pt x="436446" y="787866"/>
                    <a:pt x="437838" y="788036"/>
                    <a:pt x="439196" y="788036"/>
                  </a:cubicBezTo>
                  <a:cubicBezTo>
                    <a:pt x="446802" y="788036"/>
                    <a:pt x="453728" y="782879"/>
                    <a:pt x="455663" y="775142"/>
                  </a:cubicBezTo>
                  <a:cubicBezTo>
                    <a:pt x="457904" y="766049"/>
                    <a:pt x="452370" y="756854"/>
                    <a:pt x="443271" y="754614"/>
                  </a:cubicBezTo>
                  <a:cubicBezTo>
                    <a:pt x="426668" y="750475"/>
                    <a:pt x="409896" y="745759"/>
                    <a:pt x="394245" y="741246"/>
                  </a:cubicBezTo>
                  <a:cubicBezTo>
                    <a:pt x="385214" y="738667"/>
                    <a:pt x="375809" y="743892"/>
                    <a:pt x="373229" y="752884"/>
                  </a:cubicBezTo>
                  <a:cubicBezTo>
                    <a:pt x="370648" y="761876"/>
                    <a:pt x="375843" y="771274"/>
                    <a:pt x="384840" y="773887"/>
                  </a:cubicBezTo>
                  <a:close/>
                  <a:moveTo>
                    <a:pt x="270424" y="745182"/>
                  </a:moveTo>
                  <a:cubicBezTo>
                    <a:pt x="285192" y="747625"/>
                    <a:pt x="300606" y="750882"/>
                    <a:pt x="317582" y="755157"/>
                  </a:cubicBezTo>
                  <a:lnTo>
                    <a:pt x="319280" y="755599"/>
                  </a:lnTo>
                  <a:cubicBezTo>
                    <a:pt x="320706" y="755938"/>
                    <a:pt x="322098" y="756141"/>
                    <a:pt x="323490" y="756141"/>
                  </a:cubicBezTo>
                  <a:cubicBezTo>
                    <a:pt x="331027" y="756141"/>
                    <a:pt x="337885" y="751018"/>
                    <a:pt x="339854" y="743350"/>
                  </a:cubicBezTo>
                  <a:cubicBezTo>
                    <a:pt x="342163" y="734256"/>
                    <a:pt x="336595" y="724993"/>
                    <a:pt x="327530" y="722686"/>
                  </a:cubicBezTo>
                  <a:lnTo>
                    <a:pt x="325866" y="722245"/>
                  </a:lnTo>
                  <a:cubicBezTo>
                    <a:pt x="307974" y="717732"/>
                    <a:pt x="291677" y="714305"/>
                    <a:pt x="275958" y="711692"/>
                  </a:cubicBezTo>
                  <a:cubicBezTo>
                    <a:pt x="266689" y="710166"/>
                    <a:pt x="257997" y="716443"/>
                    <a:pt x="256436" y="725672"/>
                  </a:cubicBezTo>
                  <a:cubicBezTo>
                    <a:pt x="254908" y="734935"/>
                    <a:pt x="261189" y="743655"/>
                    <a:pt x="270424" y="745182"/>
                  </a:cubicBezTo>
                  <a:close/>
                  <a:moveTo>
                    <a:pt x="153936" y="746166"/>
                  </a:moveTo>
                  <a:cubicBezTo>
                    <a:pt x="155192" y="746166"/>
                    <a:pt x="156482" y="746030"/>
                    <a:pt x="157773" y="745725"/>
                  </a:cubicBezTo>
                  <a:cubicBezTo>
                    <a:pt x="172575" y="742332"/>
                    <a:pt x="188567" y="740398"/>
                    <a:pt x="205305" y="740024"/>
                  </a:cubicBezTo>
                  <a:cubicBezTo>
                    <a:pt x="214675" y="739821"/>
                    <a:pt x="222111" y="732051"/>
                    <a:pt x="221907" y="722686"/>
                  </a:cubicBezTo>
                  <a:cubicBezTo>
                    <a:pt x="221703" y="713321"/>
                    <a:pt x="213928" y="705822"/>
                    <a:pt x="204558" y="706094"/>
                  </a:cubicBezTo>
                  <a:cubicBezTo>
                    <a:pt x="185511" y="706535"/>
                    <a:pt x="167211" y="708740"/>
                    <a:pt x="150133" y="712642"/>
                  </a:cubicBezTo>
                  <a:cubicBezTo>
                    <a:pt x="141001" y="714746"/>
                    <a:pt x="135297" y="723873"/>
                    <a:pt x="137402" y="733001"/>
                  </a:cubicBezTo>
                  <a:cubicBezTo>
                    <a:pt x="139235" y="740839"/>
                    <a:pt x="146195" y="746166"/>
                    <a:pt x="153936" y="746166"/>
                  </a:cubicBezTo>
                  <a:close/>
                  <a:moveTo>
                    <a:pt x="42983" y="803949"/>
                  </a:moveTo>
                  <a:cubicBezTo>
                    <a:pt x="46106" y="806426"/>
                    <a:pt x="49841" y="807648"/>
                    <a:pt x="53575" y="807648"/>
                  </a:cubicBezTo>
                  <a:cubicBezTo>
                    <a:pt x="58566" y="807648"/>
                    <a:pt x="63489" y="805476"/>
                    <a:pt x="66850" y="801269"/>
                  </a:cubicBezTo>
                  <a:cubicBezTo>
                    <a:pt x="76323" y="789427"/>
                    <a:pt x="87731" y="778909"/>
                    <a:pt x="100836" y="770019"/>
                  </a:cubicBezTo>
                  <a:cubicBezTo>
                    <a:pt x="108577" y="764760"/>
                    <a:pt x="110580" y="754207"/>
                    <a:pt x="105318" y="746471"/>
                  </a:cubicBezTo>
                  <a:cubicBezTo>
                    <a:pt x="100055" y="738735"/>
                    <a:pt x="89496" y="736699"/>
                    <a:pt x="81755" y="741958"/>
                  </a:cubicBezTo>
                  <a:cubicBezTo>
                    <a:pt x="65832" y="752782"/>
                    <a:pt x="51912" y="765608"/>
                    <a:pt x="40300" y="780096"/>
                  </a:cubicBezTo>
                  <a:cubicBezTo>
                    <a:pt x="34461" y="787425"/>
                    <a:pt x="35649" y="798080"/>
                    <a:pt x="42983" y="803949"/>
                  </a:cubicBezTo>
                  <a:close/>
                  <a:moveTo>
                    <a:pt x="1693704" y="16863"/>
                  </a:moveTo>
                  <a:cubicBezTo>
                    <a:pt x="1693704" y="16897"/>
                    <a:pt x="1693704" y="16931"/>
                    <a:pt x="1693704" y="16965"/>
                  </a:cubicBezTo>
                  <a:lnTo>
                    <a:pt x="1693704" y="1072068"/>
                  </a:lnTo>
                  <a:cubicBezTo>
                    <a:pt x="1693704" y="1072170"/>
                    <a:pt x="1693704" y="1072238"/>
                    <a:pt x="1693704" y="1072340"/>
                  </a:cubicBezTo>
                  <a:lnTo>
                    <a:pt x="1693704" y="1072509"/>
                  </a:lnTo>
                  <a:cubicBezTo>
                    <a:pt x="1693704" y="1072713"/>
                    <a:pt x="1693636" y="1072883"/>
                    <a:pt x="1693636" y="1073086"/>
                  </a:cubicBezTo>
                  <a:cubicBezTo>
                    <a:pt x="1693602" y="1074002"/>
                    <a:pt x="1693534" y="1074885"/>
                    <a:pt x="1693364" y="1075767"/>
                  </a:cubicBezTo>
                  <a:cubicBezTo>
                    <a:pt x="1693296" y="1076106"/>
                    <a:pt x="1693161" y="1076445"/>
                    <a:pt x="1693093" y="1076819"/>
                  </a:cubicBezTo>
                  <a:cubicBezTo>
                    <a:pt x="1692889" y="1077531"/>
                    <a:pt x="1692719" y="1078244"/>
                    <a:pt x="1692448" y="1078922"/>
                  </a:cubicBezTo>
                  <a:cubicBezTo>
                    <a:pt x="1692278" y="1079262"/>
                    <a:pt x="1692074" y="1079601"/>
                    <a:pt x="1691904" y="1079940"/>
                  </a:cubicBezTo>
                  <a:cubicBezTo>
                    <a:pt x="1691599" y="1080585"/>
                    <a:pt x="1691293" y="1081230"/>
                    <a:pt x="1690886" y="1081806"/>
                  </a:cubicBezTo>
                  <a:cubicBezTo>
                    <a:pt x="1690716" y="1082112"/>
                    <a:pt x="1690478" y="1082383"/>
                    <a:pt x="1690275" y="1082655"/>
                  </a:cubicBezTo>
                  <a:cubicBezTo>
                    <a:pt x="1689833" y="1083232"/>
                    <a:pt x="1689358" y="1083842"/>
                    <a:pt x="1688849" y="1084385"/>
                  </a:cubicBezTo>
                  <a:cubicBezTo>
                    <a:pt x="1688611" y="1084623"/>
                    <a:pt x="1688339" y="1084826"/>
                    <a:pt x="1688102" y="1085030"/>
                  </a:cubicBezTo>
                  <a:cubicBezTo>
                    <a:pt x="1687525" y="1085539"/>
                    <a:pt x="1686981" y="1086048"/>
                    <a:pt x="1686336" y="1086489"/>
                  </a:cubicBezTo>
                  <a:cubicBezTo>
                    <a:pt x="1685997" y="1086726"/>
                    <a:pt x="1685623" y="1086862"/>
                    <a:pt x="1685284" y="1087066"/>
                  </a:cubicBezTo>
                  <a:cubicBezTo>
                    <a:pt x="1684741" y="1087405"/>
                    <a:pt x="1684231" y="1087744"/>
                    <a:pt x="1683654" y="1088016"/>
                  </a:cubicBezTo>
                  <a:lnTo>
                    <a:pt x="1130415" y="1334758"/>
                  </a:lnTo>
                  <a:cubicBezTo>
                    <a:pt x="1130381" y="1334792"/>
                    <a:pt x="1130313" y="1334792"/>
                    <a:pt x="1130279" y="1334826"/>
                  </a:cubicBezTo>
                  <a:cubicBezTo>
                    <a:pt x="1130075" y="1334894"/>
                    <a:pt x="1129905" y="1334962"/>
                    <a:pt x="1129702" y="1335030"/>
                  </a:cubicBezTo>
                  <a:cubicBezTo>
                    <a:pt x="1129260" y="1335200"/>
                    <a:pt x="1128853" y="1335369"/>
                    <a:pt x="1128412" y="1335505"/>
                  </a:cubicBezTo>
                  <a:cubicBezTo>
                    <a:pt x="1128242" y="1335539"/>
                    <a:pt x="1128072" y="1335573"/>
                    <a:pt x="1127902" y="1335641"/>
                  </a:cubicBezTo>
                  <a:cubicBezTo>
                    <a:pt x="1127631" y="1335708"/>
                    <a:pt x="1127325" y="1335810"/>
                    <a:pt x="1127053" y="1335878"/>
                  </a:cubicBezTo>
                  <a:cubicBezTo>
                    <a:pt x="1126918" y="1335878"/>
                    <a:pt x="1126782" y="1335912"/>
                    <a:pt x="1126680" y="1335946"/>
                  </a:cubicBezTo>
                  <a:cubicBezTo>
                    <a:pt x="1126510" y="1335946"/>
                    <a:pt x="1126374" y="1335980"/>
                    <a:pt x="1126205" y="1336014"/>
                  </a:cubicBezTo>
                  <a:cubicBezTo>
                    <a:pt x="1126035" y="1336048"/>
                    <a:pt x="1125865" y="1336048"/>
                    <a:pt x="1125661" y="1336082"/>
                  </a:cubicBezTo>
                  <a:cubicBezTo>
                    <a:pt x="1124982" y="1336183"/>
                    <a:pt x="1124303" y="1336217"/>
                    <a:pt x="1123624" y="1336251"/>
                  </a:cubicBezTo>
                  <a:cubicBezTo>
                    <a:pt x="1123556" y="1336251"/>
                    <a:pt x="1123523" y="1336251"/>
                    <a:pt x="1123489" y="1336251"/>
                  </a:cubicBezTo>
                  <a:cubicBezTo>
                    <a:pt x="1123455" y="1336251"/>
                    <a:pt x="1123421" y="1336251"/>
                    <a:pt x="1123353" y="1336251"/>
                  </a:cubicBezTo>
                  <a:cubicBezTo>
                    <a:pt x="1122674" y="1336217"/>
                    <a:pt x="1121995" y="1336183"/>
                    <a:pt x="1121316" y="1336082"/>
                  </a:cubicBezTo>
                  <a:cubicBezTo>
                    <a:pt x="1121112" y="1336048"/>
                    <a:pt x="1120942" y="1336048"/>
                    <a:pt x="1120772" y="1336014"/>
                  </a:cubicBezTo>
                  <a:cubicBezTo>
                    <a:pt x="1120603" y="1335980"/>
                    <a:pt x="1120467" y="1335946"/>
                    <a:pt x="1120297" y="1335946"/>
                  </a:cubicBezTo>
                  <a:cubicBezTo>
                    <a:pt x="1120195" y="1335912"/>
                    <a:pt x="1120059" y="1335878"/>
                    <a:pt x="1119924" y="1335878"/>
                  </a:cubicBezTo>
                  <a:cubicBezTo>
                    <a:pt x="1119652" y="1335810"/>
                    <a:pt x="1119347" y="1335708"/>
                    <a:pt x="1119075" y="1335641"/>
                  </a:cubicBezTo>
                  <a:cubicBezTo>
                    <a:pt x="1118905" y="1335573"/>
                    <a:pt x="1118735" y="1335539"/>
                    <a:pt x="1118566" y="1335505"/>
                  </a:cubicBezTo>
                  <a:cubicBezTo>
                    <a:pt x="1118124" y="1335369"/>
                    <a:pt x="1117717" y="1335200"/>
                    <a:pt x="1117275" y="1335030"/>
                  </a:cubicBezTo>
                  <a:cubicBezTo>
                    <a:pt x="1117072" y="1334962"/>
                    <a:pt x="1116902" y="1334894"/>
                    <a:pt x="1116698" y="1334826"/>
                  </a:cubicBezTo>
                  <a:cubicBezTo>
                    <a:pt x="1116664" y="1334792"/>
                    <a:pt x="1116596" y="1334792"/>
                    <a:pt x="1116562" y="1334758"/>
                  </a:cubicBezTo>
                  <a:lnTo>
                    <a:pt x="570249" y="1091103"/>
                  </a:lnTo>
                  <a:lnTo>
                    <a:pt x="23902" y="1334758"/>
                  </a:lnTo>
                  <a:cubicBezTo>
                    <a:pt x="23834" y="1334792"/>
                    <a:pt x="23800" y="1334826"/>
                    <a:pt x="23732" y="1334826"/>
                  </a:cubicBezTo>
                  <a:cubicBezTo>
                    <a:pt x="23562" y="1334894"/>
                    <a:pt x="23427" y="1334962"/>
                    <a:pt x="23257" y="1335030"/>
                  </a:cubicBezTo>
                  <a:cubicBezTo>
                    <a:pt x="22340" y="1335369"/>
                    <a:pt x="21423" y="1335674"/>
                    <a:pt x="20473" y="1335878"/>
                  </a:cubicBezTo>
                  <a:cubicBezTo>
                    <a:pt x="20371" y="1335912"/>
                    <a:pt x="20269" y="1335912"/>
                    <a:pt x="20201" y="1335912"/>
                  </a:cubicBezTo>
                  <a:cubicBezTo>
                    <a:pt x="19149" y="1336116"/>
                    <a:pt x="18130" y="1336251"/>
                    <a:pt x="17078" y="1336251"/>
                  </a:cubicBezTo>
                  <a:cubicBezTo>
                    <a:pt x="17044" y="1336251"/>
                    <a:pt x="17010" y="1336251"/>
                    <a:pt x="16976" y="1336251"/>
                  </a:cubicBezTo>
                  <a:cubicBezTo>
                    <a:pt x="16874" y="1336251"/>
                    <a:pt x="16772" y="1336217"/>
                    <a:pt x="16704" y="1336217"/>
                  </a:cubicBezTo>
                  <a:cubicBezTo>
                    <a:pt x="15787" y="1336217"/>
                    <a:pt x="14939" y="1336116"/>
                    <a:pt x="14056" y="1335946"/>
                  </a:cubicBezTo>
                  <a:cubicBezTo>
                    <a:pt x="13682" y="1335878"/>
                    <a:pt x="13309" y="1335810"/>
                    <a:pt x="12936" y="1335708"/>
                  </a:cubicBezTo>
                  <a:cubicBezTo>
                    <a:pt x="12324" y="1335573"/>
                    <a:pt x="11747" y="1335369"/>
                    <a:pt x="11136" y="1335166"/>
                  </a:cubicBezTo>
                  <a:cubicBezTo>
                    <a:pt x="10797" y="1335030"/>
                    <a:pt x="10423" y="1334928"/>
                    <a:pt x="10084" y="1334758"/>
                  </a:cubicBezTo>
                  <a:cubicBezTo>
                    <a:pt x="9269" y="1334419"/>
                    <a:pt x="8488" y="1333978"/>
                    <a:pt x="7741" y="1333503"/>
                  </a:cubicBezTo>
                  <a:cubicBezTo>
                    <a:pt x="7435" y="1333299"/>
                    <a:pt x="7164" y="1333062"/>
                    <a:pt x="6858" y="1332858"/>
                  </a:cubicBezTo>
                  <a:cubicBezTo>
                    <a:pt x="6383" y="1332485"/>
                    <a:pt x="5908" y="1332078"/>
                    <a:pt x="5432" y="1331671"/>
                  </a:cubicBezTo>
                  <a:cubicBezTo>
                    <a:pt x="5161" y="1331399"/>
                    <a:pt x="4889" y="1331128"/>
                    <a:pt x="4617" y="1330856"/>
                  </a:cubicBezTo>
                  <a:cubicBezTo>
                    <a:pt x="4176" y="1330381"/>
                    <a:pt x="3803" y="1329906"/>
                    <a:pt x="3429" y="1329431"/>
                  </a:cubicBezTo>
                  <a:cubicBezTo>
                    <a:pt x="3225" y="1329126"/>
                    <a:pt x="2988" y="1328855"/>
                    <a:pt x="2784" y="1328515"/>
                  </a:cubicBezTo>
                  <a:cubicBezTo>
                    <a:pt x="2275" y="1327803"/>
                    <a:pt x="1867" y="1327022"/>
                    <a:pt x="1494" y="1326208"/>
                  </a:cubicBezTo>
                  <a:cubicBezTo>
                    <a:pt x="1494" y="1326174"/>
                    <a:pt x="1460" y="1326174"/>
                    <a:pt x="1460" y="1326140"/>
                  </a:cubicBezTo>
                  <a:cubicBezTo>
                    <a:pt x="1052" y="1325224"/>
                    <a:pt x="747" y="1324240"/>
                    <a:pt x="509" y="1323256"/>
                  </a:cubicBezTo>
                  <a:cubicBezTo>
                    <a:pt x="475" y="1323120"/>
                    <a:pt x="441" y="1323018"/>
                    <a:pt x="407" y="1322883"/>
                  </a:cubicBezTo>
                  <a:cubicBezTo>
                    <a:pt x="238" y="1322204"/>
                    <a:pt x="204" y="1321492"/>
                    <a:pt x="136" y="1320745"/>
                  </a:cubicBezTo>
                  <a:cubicBezTo>
                    <a:pt x="102" y="1320338"/>
                    <a:pt x="34" y="1319931"/>
                    <a:pt x="34" y="1319490"/>
                  </a:cubicBezTo>
                  <a:cubicBezTo>
                    <a:pt x="34" y="1319422"/>
                    <a:pt x="0" y="1319354"/>
                    <a:pt x="0" y="1319286"/>
                  </a:cubicBezTo>
                  <a:lnTo>
                    <a:pt x="0" y="263708"/>
                  </a:lnTo>
                  <a:cubicBezTo>
                    <a:pt x="0" y="263131"/>
                    <a:pt x="102" y="262588"/>
                    <a:pt x="170" y="262045"/>
                  </a:cubicBezTo>
                  <a:cubicBezTo>
                    <a:pt x="204" y="261570"/>
                    <a:pt x="238" y="261095"/>
                    <a:pt x="306" y="260620"/>
                  </a:cubicBezTo>
                  <a:cubicBezTo>
                    <a:pt x="441" y="259908"/>
                    <a:pt x="645" y="259263"/>
                    <a:pt x="883" y="258618"/>
                  </a:cubicBezTo>
                  <a:cubicBezTo>
                    <a:pt x="985" y="258211"/>
                    <a:pt x="1086" y="257838"/>
                    <a:pt x="1222" y="257465"/>
                  </a:cubicBezTo>
                  <a:cubicBezTo>
                    <a:pt x="1460" y="256820"/>
                    <a:pt x="1799" y="256243"/>
                    <a:pt x="2139" y="255632"/>
                  </a:cubicBezTo>
                  <a:cubicBezTo>
                    <a:pt x="2343" y="255259"/>
                    <a:pt x="2512" y="254886"/>
                    <a:pt x="2716" y="254547"/>
                  </a:cubicBezTo>
                  <a:cubicBezTo>
                    <a:pt x="3090" y="254004"/>
                    <a:pt x="3497" y="253529"/>
                    <a:pt x="3904" y="253020"/>
                  </a:cubicBezTo>
                  <a:cubicBezTo>
                    <a:pt x="4176" y="252647"/>
                    <a:pt x="4448" y="252273"/>
                    <a:pt x="4787" y="251968"/>
                  </a:cubicBezTo>
                  <a:cubicBezTo>
                    <a:pt x="5229" y="251493"/>
                    <a:pt x="5738" y="251086"/>
                    <a:pt x="6213" y="250679"/>
                  </a:cubicBezTo>
                  <a:cubicBezTo>
                    <a:pt x="6587" y="250407"/>
                    <a:pt x="6892" y="250068"/>
                    <a:pt x="7266" y="249830"/>
                  </a:cubicBezTo>
                  <a:cubicBezTo>
                    <a:pt x="7911" y="249355"/>
                    <a:pt x="8590" y="249016"/>
                    <a:pt x="9303" y="248643"/>
                  </a:cubicBezTo>
                  <a:cubicBezTo>
                    <a:pt x="9574" y="248507"/>
                    <a:pt x="9778" y="248337"/>
                    <a:pt x="10084" y="248202"/>
                  </a:cubicBezTo>
                  <a:lnTo>
                    <a:pt x="10321" y="248100"/>
                  </a:lnTo>
                  <a:cubicBezTo>
                    <a:pt x="10355" y="248100"/>
                    <a:pt x="10389" y="248066"/>
                    <a:pt x="10423" y="248066"/>
                  </a:cubicBezTo>
                  <a:lnTo>
                    <a:pt x="563323" y="1459"/>
                  </a:lnTo>
                  <a:cubicBezTo>
                    <a:pt x="563391" y="1425"/>
                    <a:pt x="563493" y="1425"/>
                    <a:pt x="563561" y="1391"/>
                  </a:cubicBezTo>
                  <a:cubicBezTo>
                    <a:pt x="563629" y="1357"/>
                    <a:pt x="563730" y="1323"/>
                    <a:pt x="563832" y="1289"/>
                  </a:cubicBezTo>
                  <a:cubicBezTo>
                    <a:pt x="564376" y="1052"/>
                    <a:pt x="564919" y="916"/>
                    <a:pt x="565496" y="746"/>
                  </a:cubicBezTo>
                  <a:cubicBezTo>
                    <a:pt x="565937" y="611"/>
                    <a:pt x="566379" y="441"/>
                    <a:pt x="566820" y="339"/>
                  </a:cubicBezTo>
                  <a:cubicBezTo>
                    <a:pt x="566854" y="339"/>
                    <a:pt x="566922" y="339"/>
                    <a:pt x="566956" y="339"/>
                  </a:cubicBezTo>
                  <a:cubicBezTo>
                    <a:pt x="567533" y="238"/>
                    <a:pt x="568076" y="204"/>
                    <a:pt x="568653" y="136"/>
                  </a:cubicBezTo>
                  <a:cubicBezTo>
                    <a:pt x="569163" y="102"/>
                    <a:pt x="569672" y="0"/>
                    <a:pt x="570181" y="0"/>
                  </a:cubicBezTo>
                  <a:cubicBezTo>
                    <a:pt x="570215" y="0"/>
                    <a:pt x="570215" y="0"/>
                    <a:pt x="570249" y="0"/>
                  </a:cubicBezTo>
                  <a:lnTo>
                    <a:pt x="570283" y="0"/>
                  </a:lnTo>
                  <a:cubicBezTo>
                    <a:pt x="570826" y="0"/>
                    <a:pt x="571336" y="102"/>
                    <a:pt x="571845" y="136"/>
                  </a:cubicBezTo>
                  <a:cubicBezTo>
                    <a:pt x="572422" y="204"/>
                    <a:pt x="572965" y="238"/>
                    <a:pt x="573475" y="339"/>
                  </a:cubicBezTo>
                  <a:cubicBezTo>
                    <a:pt x="573576" y="339"/>
                    <a:pt x="573644" y="339"/>
                    <a:pt x="573712" y="373"/>
                  </a:cubicBezTo>
                  <a:cubicBezTo>
                    <a:pt x="574154" y="441"/>
                    <a:pt x="574561" y="611"/>
                    <a:pt x="575002" y="746"/>
                  </a:cubicBezTo>
                  <a:cubicBezTo>
                    <a:pt x="575546" y="916"/>
                    <a:pt x="576089" y="1052"/>
                    <a:pt x="576598" y="1255"/>
                  </a:cubicBezTo>
                  <a:cubicBezTo>
                    <a:pt x="576734" y="1323"/>
                    <a:pt x="576836" y="1357"/>
                    <a:pt x="576972" y="1391"/>
                  </a:cubicBezTo>
                  <a:cubicBezTo>
                    <a:pt x="577039" y="1425"/>
                    <a:pt x="577107" y="1425"/>
                    <a:pt x="577141" y="1459"/>
                  </a:cubicBezTo>
                  <a:lnTo>
                    <a:pt x="1123489" y="245114"/>
                  </a:lnTo>
                  <a:lnTo>
                    <a:pt x="1669836" y="1459"/>
                  </a:lnTo>
                  <a:cubicBezTo>
                    <a:pt x="1669870" y="1425"/>
                    <a:pt x="1669938" y="1425"/>
                    <a:pt x="1670006" y="1391"/>
                  </a:cubicBezTo>
                  <a:cubicBezTo>
                    <a:pt x="1670413" y="1221"/>
                    <a:pt x="1670888" y="1120"/>
                    <a:pt x="1671296" y="950"/>
                  </a:cubicBezTo>
                  <a:cubicBezTo>
                    <a:pt x="1671975" y="746"/>
                    <a:pt x="1672620" y="509"/>
                    <a:pt x="1673265" y="373"/>
                  </a:cubicBezTo>
                  <a:cubicBezTo>
                    <a:pt x="1673401" y="339"/>
                    <a:pt x="1673537" y="339"/>
                    <a:pt x="1673672" y="305"/>
                  </a:cubicBezTo>
                  <a:cubicBezTo>
                    <a:pt x="1674691" y="136"/>
                    <a:pt x="1675675" y="0"/>
                    <a:pt x="1676694" y="0"/>
                  </a:cubicBezTo>
                  <a:lnTo>
                    <a:pt x="1676728" y="0"/>
                  </a:lnTo>
                  <a:cubicBezTo>
                    <a:pt x="1676864" y="0"/>
                    <a:pt x="1676966" y="34"/>
                    <a:pt x="1677101" y="34"/>
                  </a:cubicBezTo>
                  <a:cubicBezTo>
                    <a:pt x="1678086" y="68"/>
                    <a:pt x="1679071" y="136"/>
                    <a:pt x="1680021" y="339"/>
                  </a:cubicBezTo>
                  <a:cubicBezTo>
                    <a:pt x="1680327" y="407"/>
                    <a:pt x="1680598" y="509"/>
                    <a:pt x="1680904" y="577"/>
                  </a:cubicBezTo>
                  <a:cubicBezTo>
                    <a:pt x="1681651" y="780"/>
                    <a:pt x="1682432" y="984"/>
                    <a:pt x="1683145" y="1289"/>
                  </a:cubicBezTo>
                  <a:cubicBezTo>
                    <a:pt x="1683484" y="1391"/>
                    <a:pt x="1683756" y="1595"/>
                    <a:pt x="1684061" y="1730"/>
                  </a:cubicBezTo>
                  <a:cubicBezTo>
                    <a:pt x="1684741" y="2070"/>
                    <a:pt x="1685420" y="2409"/>
                    <a:pt x="1686065" y="2816"/>
                  </a:cubicBezTo>
                  <a:cubicBezTo>
                    <a:pt x="1686336" y="2986"/>
                    <a:pt x="1686540" y="3189"/>
                    <a:pt x="1686812" y="3359"/>
                  </a:cubicBezTo>
                  <a:cubicBezTo>
                    <a:pt x="1687423" y="3834"/>
                    <a:pt x="1688068" y="4309"/>
                    <a:pt x="1688611" y="4886"/>
                  </a:cubicBezTo>
                  <a:cubicBezTo>
                    <a:pt x="1688849" y="5090"/>
                    <a:pt x="1689018" y="5327"/>
                    <a:pt x="1689222" y="5565"/>
                  </a:cubicBezTo>
                  <a:cubicBezTo>
                    <a:pt x="1689731" y="6141"/>
                    <a:pt x="1690275" y="6718"/>
                    <a:pt x="1690716" y="7363"/>
                  </a:cubicBezTo>
                  <a:cubicBezTo>
                    <a:pt x="1690954" y="7702"/>
                    <a:pt x="1691089" y="8042"/>
                    <a:pt x="1691293" y="8415"/>
                  </a:cubicBezTo>
                  <a:cubicBezTo>
                    <a:pt x="1691633" y="8924"/>
                    <a:pt x="1691972" y="9433"/>
                    <a:pt x="1692244" y="10043"/>
                  </a:cubicBezTo>
                  <a:cubicBezTo>
                    <a:pt x="1692278" y="10111"/>
                    <a:pt x="1692278" y="10179"/>
                    <a:pt x="1692312" y="10281"/>
                  </a:cubicBezTo>
                  <a:cubicBezTo>
                    <a:pt x="1692481" y="10620"/>
                    <a:pt x="1692549" y="10993"/>
                    <a:pt x="1692685" y="11367"/>
                  </a:cubicBezTo>
                  <a:cubicBezTo>
                    <a:pt x="1692923" y="12079"/>
                    <a:pt x="1693194" y="12792"/>
                    <a:pt x="1693330" y="13504"/>
                  </a:cubicBezTo>
                  <a:cubicBezTo>
                    <a:pt x="1693364" y="13674"/>
                    <a:pt x="1693364" y="13844"/>
                    <a:pt x="1693398" y="14013"/>
                  </a:cubicBezTo>
                  <a:cubicBezTo>
                    <a:pt x="1693568" y="14963"/>
                    <a:pt x="1693704" y="15913"/>
                    <a:pt x="1693704" y="16863"/>
                  </a:cubicBezTo>
                  <a:close/>
                  <a:moveTo>
                    <a:pt x="553273" y="43092"/>
                  </a:moveTo>
                  <a:lnTo>
                    <a:pt x="33951" y="274701"/>
                  </a:lnTo>
                  <a:lnTo>
                    <a:pt x="33951" y="837778"/>
                  </a:lnTo>
                  <a:cubicBezTo>
                    <a:pt x="39655" y="841307"/>
                    <a:pt x="42983" y="848025"/>
                    <a:pt x="41794" y="855015"/>
                  </a:cubicBezTo>
                  <a:cubicBezTo>
                    <a:pt x="40572" y="862208"/>
                    <a:pt x="40165" y="869435"/>
                    <a:pt x="40572" y="876595"/>
                  </a:cubicBezTo>
                  <a:cubicBezTo>
                    <a:pt x="40912" y="882431"/>
                    <a:pt x="38263" y="887724"/>
                    <a:pt x="33951" y="891049"/>
                  </a:cubicBezTo>
                  <a:lnTo>
                    <a:pt x="33951" y="1293126"/>
                  </a:lnTo>
                  <a:lnTo>
                    <a:pt x="553273" y="1061516"/>
                  </a:lnTo>
                  <a:lnTo>
                    <a:pt x="553273" y="803033"/>
                  </a:lnTo>
                  <a:cubicBezTo>
                    <a:pt x="551542" y="803033"/>
                    <a:pt x="549844" y="803101"/>
                    <a:pt x="548113" y="803101"/>
                  </a:cubicBezTo>
                  <a:cubicBezTo>
                    <a:pt x="534159" y="803101"/>
                    <a:pt x="520137" y="802321"/>
                    <a:pt x="506420" y="800828"/>
                  </a:cubicBezTo>
                  <a:lnTo>
                    <a:pt x="504621" y="800624"/>
                  </a:lnTo>
                  <a:cubicBezTo>
                    <a:pt x="495318" y="799572"/>
                    <a:pt x="488596" y="791158"/>
                    <a:pt x="489648" y="781861"/>
                  </a:cubicBezTo>
                  <a:cubicBezTo>
                    <a:pt x="490701" y="772564"/>
                    <a:pt x="499087" y="765846"/>
                    <a:pt x="508423" y="766897"/>
                  </a:cubicBezTo>
                  <a:lnTo>
                    <a:pt x="510189" y="767101"/>
                  </a:lnTo>
                  <a:cubicBezTo>
                    <a:pt x="524313" y="768662"/>
                    <a:pt x="538844" y="769306"/>
                    <a:pt x="553273" y="769069"/>
                  </a:cubicBezTo>
                  <a:lnTo>
                    <a:pt x="553273" y="43092"/>
                  </a:lnTo>
                  <a:close/>
                  <a:moveTo>
                    <a:pt x="1106513" y="274701"/>
                  </a:moveTo>
                  <a:lnTo>
                    <a:pt x="587225" y="43092"/>
                  </a:lnTo>
                  <a:lnTo>
                    <a:pt x="587225" y="1061516"/>
                  </a:lnTo>
                  <a:lnTo>
                    <a:pt x="1106513" y="1293126"/>
                  </a:lnTo>
                  <a:lnTo>
                    <a:pt x="1106513" y="588084"/>
                  </a:lnTo>
                  <a:cubicBezTo>
                    <a:pt x="1103491" y="582756"/>
                    <a:pt x="1103559" y="576344"/>
                    <a:pt x="1106513" y="571220"/>
                  </a:cubicBezTo>
                  <a:lnTo>
                    <a:pt x="1106513" y="274701"/>
                  </a:lnTo>
                  <a:close/>
                  <a:moveTo>
                    <a:pt x="1659752" y="43092"/>
                  </a:moveTo>
                  <a:lnTo>
                    <a:pt x="1140464" y="274701"/>
                  </a:lnTo>
                  <a:lnTo>
                    <a:pt x="1140464" y="545365"/>
                  </a:lnTo>
                  <a:cubicBezTo>
                    <a:pt x="1145693" y="542108"/>
                    <a:pt x="1150853" y="539088"/>
                    <a:pt x="1155980" y="536340"/>
                  </a:cubicBezTo>
                  <a:cubicBezTo>
                    <a:pt x="1164264" y="531929"/>
                    <a:pt x="1174518" y="535050"/>
                    <a:pt x="1178965" y="543295"/>
                  </a:cubicBezTo>
                  <a:cubicBezTo>
                    <a:pt x="1183379" y="551574"/>
                    <a:pt x="1180255" y="561855"/>
                    <a:pt x="1172005" y="566266"/>
                  </a:cubicBezTo>
                  <a:cubicBezTo>
                    <a:pt x="1161888" y="571661"/>
                    <a:pt x="1151499" y="578312"/>
                    <a:pt x="1140464" y="586421"/>
                  </a:cubicBezTo>
                  <a:lnTo>
                    <a:pt x="1140464" y="1293126"/>
                  </a:lnTo>
                  <a:lnTo>
                    <a:pt x="1659752" y="1061516"/>
                  </a:lnTo>
                  <a:lnTo>
                    <a:pt x="1659752" y="953685"/>
                  </a:lnTo>
                  <a:cubicBezTo>
                    <a:pt x="1658666" y="953922"/>
                    <a:pt x="1657512" y="954058"/>
                    <a:pt x="1656357" y="954058"/>
                  </a:cubicBezTo>
                  <a:cubicBezTo>
                    <a:pt x="1655950" y="954058"/>
                    <a:pt x="1655542" y="954024"/>
                    <a:pt x="1655101" y="953990"/>
                  </a:cubicBezTo>
                  <a:cubicBezTo>
                    <a:pt x="1645730" y="953312"/>
                    <a:pt x="1636292" y="951785"/>
                    <a:pt x="1627057" y="949444"/>
                  </a:cubicBezTo>
                  <a:cubicBezTo>
                    <a:pt x="1617992" y="947136"/>
                    <a:pt x="1612492" y="937907"/>
                    <a:pt x="1614800" y="928848"/>
                  </a:cubicBezTo>
                  <a:cubicBezTo>
                    <a:pt x="1617075" y="919754"/>
                    <a:pt x="1626310" y="914258"/>
                    <a:pt x="1635409" y="916565"/>
                  </a:cubicBezTo>
                  <a:cubicBezTo>
                    <a:pt x="1642709" y="918397"/>
                    <a:pt x="1650144" y="919619"/>
                    <a:pt x="1657579" y="920161"/>
                  </a:cubicBezTo>
                  <a:cubicBezTo>
                    <a:pt x="1658326" y="920195"/>
                    <a:pt x="1659039" y="920399"/>
                    <a:pt x="1659752" y="920535"/>
                  </a:cubicBezTo>
                  <a:lnTo>
                    <a:pt x="1659752" y="430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3211046" y="789800"/>
              <a:ext cx="357101" cy="463253"/>
            </a:xfrm>
            <a:custGeom>
              <a:rect b="b" l="l" r="r" t="t"/>
              <a:pathLst>
                <a:path extrusionOk="0" h="463253" w="357101">
                  <a:moveTo>
                    <a:pt x="357102" y="178440"/>
                  </a:moveTo>
                  <a:cubicBezTo>
                    <a:pt x="357102" y="307818"/>
                    <a:pt x="229342" y="425794"/>
                    <a:pt x="189959" y="459080"/>
                  </a:cubicBezTo>
                  <a:cubicBezTo>
                    <a:pt x="183372" y="464644"/>
                    <a:pt x="173730" y="464644"/>
                    <a:pt x="167143" y="459080"/>
                  </a:cubicBezTo>
                  <a:cubicBezTo>
                    <a:pt x="127759" y="425794"/>
                    <a:pt x="0" y="307818"/>
                    <a:pt x="0" y="178440"/>
                  </a:cubicBezTo>
                  <a:cubicBezTo>
                    <a:pt x="0" y="79872"/>
                    <a:pt x="79956" y="0"/>
                    <a:pt x="178551" y="0"/>
                  </a:cubicBezTo>
                  <a:cubicBezTo>
                    <a:pt x="277146" y="0"/>
                    <a:pt x="357102" y="79906"/>
                    <a:pt x="357102" y="1784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3194070" y="772836"/>
              <a:ext cx="391053" cy="497217"/>
            </a:xfrm>
            <a:custGeom>
              <a:rect b="b" l="l" r="r" t="t"/>
              <a:pathLst>
                <a:path extrusionOk="0" h="497217" w="391053">
                  <a:moveTo>
                    <a:pt x="195527" y="0"/>
                  </a:moveTo>
                  <a:cubicBezTo>
                    <a:pt x="87697" y="0"/>
                    <a:pt x="0" y="87643"/>
                    <a:pt x="0" y="195406"/>
                  </a:cubicBezTo>
                  <a:cubicBezTo>
                    <a:pt x="0" y="332010"/>
                    <a:pt x="132547" y="454669"/>
                    <a:pt x="173153" y="489007"/>
                  </a:cubicBezTo>
                  <a:cubicBezTo>
                    <a:pt x="179637" y="494469"/>
                    <a:pt x="187582" y="497218"/>
                    <a:pt x="195527" y="497218"/>
                  </a:cubicBezTo>
                  <a:cubicBezTo>
                    <a:pt x="203471" y="497218"/>
                    <a:pt x="211416" y="494469"/>
                    <a:pt x="217901" y="489007"/>
                  </a:cubicBezTo>
                  <a:cubicBezTo>
                    <a:pt x="258507" y="454669"/>
                    <a:pt x="391053" y="332010"/>
                    <a:pt x="391053" y="195406"/>
                  </a:cubicBezTo>
                  <a:cubicBezTo>
                    <a:pt x="391053" y="87676"/>
                    <a:pt x="303323" y="0"/>
                    <a:pt x="195527" y="0"/>
                  </a:cubicBezTo>
                  <a:close/>
                  <a:moveTo>
                    <a:pt x="195968" y="463084"/>
                  </a:moveTo>
                  <a:cubicBezTo>
                    <a:pt x="195696" y="463321"/>
                    <a:pt x="195323" y="463321"/>
                    <a:pt x="195085" y="463084"/>
                  </a:cubicBezTo>
                  <a:cubicBezTo>
                    <a:pt x="174545" y="445711"/>
                    <a:pt x="134753" y="409405"/>
                    <a:pt x="99444" y="361665"/>
                  </a:cubicBezTo>
                  <a:cubicBezTo>
                    <a:pt x="55986" y="302932"/>
                    <a:pt x="33951" y="247014"/>
                    <a:pt x="33951" y="195406"/>
                  </a:cubicBezTo>
                  <a:cubicBezTo>
                    <a:pt x="33951" y="106372"/>
                    <a:pt x="106438" y="33931"/>
                    <a:pt x="195527" y="33931"/>
                  </a:cubicBezTo>
                  <a:cubicBezTo>
                    <a:pt x="284615" y="33931"/>
                    <a:pt x="357102" y="106372"/>
                    <a:pt x="357102" y="195406"/>
                  </a:cubicBezTo>
                  <a:cubicBezTo>
                    <a:pt x="357102" y="317420"/>
                    <a:pt x="233756" y="431155"/>
                    <a:pt x="195968" y="463084"/>
                  </a:cubicBezTo>
                  <a:close/>
                  <a:moveTo>
                    <a:pt x="195527" y="109154"/>
                  </a:moveTo>
                  <a:cubicBezTo>
                    <a:pt x="147417" y="109154"/>
                    <a:pt x="108271" y="148276"/>
                    <a:pt x="108271" y="196356"/>
                  </a:cubicBezTo>
                  <a:cubicBezTo>
                    <a:pt x="108271" y="244435"/>
                    <a:pt x="147417" y="283557"/>
                    <a:pt x="195527" y="283557"/>
                  </a:cubicBezTo>
                  <a:cubicBezTo>
                    <a:pt x="243636" y="283557"/>
                    <a:pt x="282782" y="244435"/>
                    <a:pt x="282782" y="196356"/>
                  </a:cubicBezTo>
                  <a:cubicBezTo>
                    <a:pt x="282782" y="148276"/>
                    <a:pt x="243636" y="109154"/>
                    <a:pt x="195527" y="109154"/>
                  </a:cubicBezTo>
                  <a:close/>
                  <a:moveTo>
                    <a:pt x="195527" y="249593"/>
                  </a:moveTo>
                  <a:cubicBezTo>
                    <a:pt x="166125" y="249593"/>
                    <a:pt x="142223" y="225706"/>
                    <a:pt x="142223" y="196322"/>
                  </a:cubicBezTo>
                  <a:cubicBezTo>
                    <a:pt x="142223" y="166938"/>
                    <a:pt x="166125" y="143051"/>
                    <a:pt x="195527" y="143051"/>
                  </a:cubicBezTo>
                  <a:cubicBezTo>
                    <a:pt x="224929" y="143051"/>
                    <a:pt x="248830" y="166938"/>
                    <a:pt x="248830" y="196322"/>
                  </a:cubicBezTo>
                  <a:cubicBezTo>
                    <a:pt x="248830" y="225706"/>
                    <a:pt x="224895" y="249593"/>
                    <a:pt x="195527" y="2495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"/>
          <p:cNvSpPr/>
          <p:nvPr/>
        </p:nvSpPr>
        <p:spPr>
          <a:xfrm>
            <a:off x="-14485" y="-23768"/>
            <a:ext cx="1794655" cy="528033"/>
          </a:xfrm>
          <a:custGeom>
            <a:rect b="b" l="l" r="r" t="t"/>
            <a:pathLst>
              <a:path extrusionOk="0" h="1056066" w="3589310">
                <a:moveTo>
                  <a:pt x="2186827" y="417509"/>
                </a:moveTo>
                <a:cubicBezTo>
                  <a:pt x="2156563" y="415436"/>
                  <a:pt x="2138323" y="432018"/>
                  <a:pt x="2121325" y="446114"/>
                </a:cubicBezTo>
                <a:cubicBezTo>
                  <a:pt x="2079868" y="480523"/>
                  <a:pt x="2044630" y="520736"/>
                  <a:pt x="2022243" y="571313"/>
                </a:cubicBezTo>
                <a:cubicBezTo>
                  <a:pt x="2001930" y="617330"/>
                  <a:pt x="1977885" y="661274"/>
                  <a:pt x="1980372" y="714339"/>
                </a:cubicBezTo>
                <a:cubicBezTo>
                  <a:pt x="1981201" y="728849"/>
                  <a:pt x="1974983" y="742944"/>
                  <a:pt x="1953840" y="740042"/>
                </a:cubicBezTo>
                <a:cubicBezTo>
                  <a:pt x="1940988" y="738384"/>
                  <a:pt x="1935184" y="768648"/>
                  <a:pt x="1914456" y="745432"/>
                </a:cubicBezTo>
                <a:cubicBezTo>
                  <a:pt x="1895800" y="724289"/>
                  <a:pt x="1877559" y="707706"/>
                  <a:pt x="1886265" y="675784"/>
                </a:cubicBezTo>
                <a:cubicBezTo>
                  <a:pt x="1902848" y="613185"/>
                  <a:pt x="1897044" y="548927"/>
                  <a:pt x="1889996" y="485912"/>
                </a:cubicBezTo>
                <a:cubicBezTo>
                  <a:pt x="1883363" y="427873"/>
                  <a:pt x="1857245" y="421240"/>
                  <a:pt x="1805839" y="451089"/>
                </a:cubicBezTo>
                <a:cubicBezTo>
                  <a:pt x="1759822" y="477621"/>
                  <a:pt x="1737435" y="521565"/>
                  <a:pt x="1715463" y="564266"/>
                </a:cubicBezTo>
                <a:cubicBezTo>
                  <a:pt x="1693906" y="606137"/>
                  <a:pt x="1678981" y="652569"/>
                  <a:pt x="1668202" y="698586"/>
                </a:cubicBezTo>
                <a:cubicBezTo>
                  <a:pt x="1659911" y="734653"/>
                  <a:pt x="1663228" y="773622"/>
                  <a:pt x="1661569" y="811348"/>
                </a:cubicBezTo>
                <a:cubicBezTo>
                  <a:pt x="1660740" y="827102"/>
                  <a:pt x="1660740" y="841197"/>
                  <a:pt x="1641255" y="849903"/>
                </a:cubicBezTo>
                <a:cubicBezTo>
                  <a:pt x="1602701" y="867315"/>
                  <a:pt x="1568291" y="851147"/>
                  <a:pt x="1562902" y="808031"/>
                </a:cubicBezTo>
                <a:cubicBezTo>
                  <a:pt x="1560415" y="788132"/>
                  <a:pt x="1559586" y="766160"/>
                  <a:pt x="1565804" y="747919"/>
                </a:cubicBezTo>
                <a:cubicBezTo>
                  <a:pt x="1574924" y="721801"/>
                  <a:pt x="1571608" y="696927"/>
                  <a:pt x="1572023" y="671224"/>
                </a:cubicBezTo>
                <a:cubicBezTo>
                  <a:pt x="1572437" y="639717"/>
                  <a:pt x="1574924" y="607795"/>
                  <a:pt x="1577412" y="576288"/>
                </a:cubicBezTo>
                <a:cubicBezTo>
                  <a:pt x="1581143" y="527369"/>
                  <a:pt x="1584874" y="478450"/>
                  <a:pt x="1589849" y="429531"/>
                </a:cubicBezTo>
                <a:cubicBezTo>
                  <a:pt x="1591922" y="409632"/>
                  <a:pt x="1596482" y="390147"/>
                  <a:pt x="1599384" y="371077"/>
                </a:cubicBezTo>
                <a:cubicBezTo>
                  <a:pt x="1653278" y="369004"/>
                  <a:pt x="1660325" y="376466"/>
                  <a:pt x="1662398" y="424556"/>
                </a:cubicBezTo>
                <a:cubicBezTo>
                  <a:pt x="1663228" y="444870"/>
                  <a:pt x="1654522" y="467257"/>
                  <a:pt x="1673592" y="490058"/>
                </a:cubicBezTo>
                <a:cubicBezTo>
                  <a:pt x="1685200" y="477206"/>
                  <a:pt x="1694320" y="465184"/>
                  <a:pt x="1705099" y="454820"/>
                </a:cubicBezTo>
                <a:cubicBezTo>
                  <a:pt x="1739508" y="421654"/>
                  <a:pt x="1779721" y="398438"/>
                  <a:pt x="1826982" y="387660"/>
                </a:cubicBezTo>
                <a:cubicBezTo>
                  <a:pt x="1831957" y="386416"/>
                  <a:pt x="1837761" y="381441"/>
                  <a:pt x="1841077" y="383099"/>
                </a:cubicBezTo>
                <a:cubicBezTo>
                  <a:pt x="1894556" y="408388"/>
                  <a:pt x="1960887" y="420825"/>
                  <a:pt x="1961716" y="500422"/>
                </a:cubicBezTo>
                <a:cubicBezTo>
                  <a:pt x="1961716" y="506226"/>
                  <a:pt x="1968350" y="512030"/>
                  <a:pt x="1973739" y="521151"/>
                </a:cubicBezTo>
                <a:cubicBezTo>
                  <a:pt x="1990736" y="499593"/>
                  <a:pt x="2002759" y="476377"/>
                  <a:pt x="2021829" y="462282"/>
                </a:cubicBezTo>
                <a:cubicBezTo>
                  <a:pt x="2059140" y="434506"/>
                  <a:pt x="2097280" y="401755"/>
                  <a:pt x="2140395" y="390147"/>
                </a:cubicBezTo>
                <a:cubicBezTo>
                  <a:pt x="2191802" y="376052"/>
                  <a:pt x="2240721" y="399268"/>
                  <a:pt x="2251914" y="462696"/>
                </a:cubicBezTo>
                <a:cubicBezTo>
                  <a:pt x="2260620" y="510786"/>
                  <a:pt x="2263522" y="560534"/>
                  <a:pt x="2266424" y="609454"/>
                </a:cubicBezTo>
                <a:cubicBezTo>
                  <a:pt x="2267253" y="624378"/>
                  <a:pt x="2261035" y="640131"/>
                  <a:pt x="2257304" y="655471"/>
                </a:cubicBezTo>
                <a:cubicBezTo>
                  <a:pt x="2252743" y="674955"/>
                  <a:pt x="2238233" y="686563"/>
                  <a:pt x="2219578" y="684490"/>
                </a:cubicBezTo>
                <a:cubicBezTo>
                  <a:pt x="2199679" y="682003"/>
                  <a:pt x="2185583" y="666664"/>
                  <a:pt x="2183510" y="646350"/>
                </a:cubicBezTo>
                <a:cubicBezTo>
                  <a:pt x="2181437" y="626451"/>
                  <a:pt x="2180194" y="605308"/>
                  <a:pt x="2184340" y="586238"/>
                </a:cubicBezTo>
                <a:cubicBezTo>
                  <a:pt x="2197191" y="530271"/>
                  <a:pt x="2190144" y="475963"/>
                  <a:pt x="2186827" y="417509"/>
                </a:cubicBezTo>
                <a:close/>
                <a:moveTo>
                  <a:pt x="91186" y="545195"/>
                </a:moveTo>
                <a:cubicBezTo>
                  <a:pt x="88284" y="525296"/>
                  <a:pt x="87040" y="504982"/>
                  <a:pt x="87454" y="485083"/>
                </a:cubicBezTo>
                <a:cubicBezTo>
                  <a:pt x="87869" y="476792"/>
                  <a:pt x="92844" y="463526"/>
                  <a:pt x="99062" y="460624"/>
                </a:cubicBezTo>
                <a:cubicBezTo>
                  <a:pt x="169953" y="428287"/>
                  <a:pt x="240430" y="395122"/>
                  <a:pt x="312979" y="367760"/>
                </a:cubicBezTo>
                <a:cubicBezTo>
                  <a:pt x="365215" y="347861"/>
                  <a:pt x="420767" y="337082"/>
                  <a:pt x="474246" y="320500"/>
                </a:cubicBezTo>
                <a:cubicBezTo>
                  <a:pt x="495804" y="313867"/>
                  <a:pt x="520263" y="309306"/>
                  <a:pt x="534359" y="286920"/>
                </a:cubicBezTo>
                <a:cubicBezTo>
                  <a:pt x="485440" y="259144"/>
                  <a:pt x="437764" y="261216"/>
                  <a:pt x="392162" y="282774"/>
                </a:cubicBezTo>
                <a:cubicBezTo>
                  <a:pt x="366873" y="294382"/>
                  <a:pt x="344901" y="305575"/>
                  <a:pt x="315467" y="297698"/>
                </a:cubicBezTo>
                <a:cubicBezTo>
                  <a:pt x="303444" y="294382"/>
                  <a:pt x="287691" y="303502"/>
                  <a:pt x="274425" y="308477"/>
                </a:cubicBezTo>
                <a:cubicBezTo>
                  <a:pt x="265304" y="312208"/>
                  <a:pt x="257427" y="320085"/>
                  <a:pt x="248307" y="323402"/>
                </a:cubicBezTo>
                <a:cubicBezTo>
                  <a:pt x="227993" y="330864"/>
                  <a:pt x="207679" y="337082"/>
                  <a:pt x="186951" y="343716"/>
                </a:cubicBezTo>
                <a:cubicBezTo>
                  <a:pt x="183220" y="376466"/>
                  <a:pt x="149225" y="360713"/>
                  <a:pt x="132228" y="376881"/>
                </a:cubicBezTo>
                <a:cubicBezTo>
                  <a:pt x="115230" y="392634"/>
                  <a:pt x="86625" y="402170"/>
                  <a:pt x="58020" y="393878"/>
                </a:cubicBezTo>
                <a:cubicBezTo>
                  <a:pt x="41852" y="389318"/>
                  <a:pt x="24440" y="389733"/>
                  <a:pt x="810" y="386831"/>
                </a:cubicBezTo>
                <a:cubicBezTo>
                  <a:pt x="810" y="415850"/>
                  <a:pt x="-1263" y="440310"/>
                  <a:pt x="1224" y="464355"/>
                </a:cubicBezTo>
                <a:cubicBezTo>
                  <a:pt x="10759" y="556389"/>
                  <a:pt x="22367" y="648008"/>
                  <a:pt x="31902" y="740042"/>
                </a:cubicBezTo>
                <a:cubicBezTo>
                  <a:pt x="41023" y="827102"/>
                  <a:pt x="60093" y="910430"/>
                  <a:pt x="101550" y="988368"/>
                </a:cubicBezTo>
                <a:cubicBezTo>
                  <a:pt x="133886" y="1049310"/>
                  <a:pt x="169539" y="1069209"/>
                  <a:pt x="234212" y="1047652"/>
                </a:cubicBezTo>
                <a:cubicBezTo>
                  <a:pt x="271108" y="1035215"/>
                  <a:pt x="305103" y="1021119"/>
                  <a:pt x="345730" y="1020705"/>
                </a:cubicBezTo>
                <a:cubicBezTo>
                  <a:pt x="371434" y="1020705"/>
                  <a:pt x="396722" y="1002049"/>
                  <a:pt x="423255" y="997489"/>
                </a:cubicBezTo>
                <a:cubicBezTo>
                  <a:pt x="456835" y="991685"/>
                  <a:pt x="486269" y="980077"/>
                  <a:pt x="509485" y="955203"/>
                </a:cubicBezTo>
                <a:cubicBezTo>
                  <a:pt x="500779" y="927012"/>
                  <a:pt x="485025" y="919965"/>
                  <a:pt x="455176" y="930744"/>
                </a:cubicBezTo>
                <a:cubicBezTo>
                  <a:pt x="446470" y="934060"/>
                  <a:pt x="437350" y="936548"/>
                  <a:pt x="427815" y="937791"/>
                </a:cubicBezTo>
                <a:cubicBezTo>
                  <a:pt x="412476" y="939450"/>
                  <a:pt x="396722" y="939035"/>
                  <a:pt x="381383" y="940693"/>
                </a:cubicBezTo>
                <a:cubicBezTo>
                  <a:pt x="366459" y="941937"/>
                  <a:pt x="351534" y="948155"/>
                  <a:pt x="337439" y="946497"/>
                </a:cubicBezTo>
                <a:cubicBezTo>
                  <a:pt x="289764" y="940693"/>
                  <a:pt x="247892" y="954789"/>
                  <a:pt x="205192" y="981321"/>
                </a:cubicBezTo>
                <a:cubicBezTo>
                  <a:pt x="150469" y="929914"/>
                  <a:pt x="150469" y="860267"/>
                  <a:pt x="135959" y="797667"/>
                </a:cubicBezTo>
                <a:cubicBezTo>
                  <a:pt x="208923" y="765331"/>
                  <a:pt x="284789" y="757869"/>
                  <a:pt x="357338" y="720972"/>
                </a:cubicBezTo>
                <a:cubicBezTo>
                  <a:pt x="319198" y="703975"/>
                  <a:pt x="288105" y="708950"/>
                  <a:pt x="257013" y="715168"/>
                </a:cubicBezTo>
                <a:cubicBezTo>
                  <a:pt x="213898" y="723874"/>
                  <a:pt x="170783" y="734653"/>
                  <a:pt x="121449" y="745846"/>
                </a:cubicBezTo>
                <a:cubicBezTo>
                  <a:pt x="110670" y="672882"/>
                  <a:pt x="100306" y="609039"/>
                  <a:pt x="91186" y="545195"/>
                </a:cubicBezTo>
                <a:close/>
                <a:moveTo>
                  <a:pt x="3394049" y="295211"/>
                </a:moveTo>
                <a:cubicBezTo>
                  <a:pt x="3419752" y="255413"/>
                  <a:pt x="3440481" y="213127"/>
                  <a:pt x="3457478" y="167939"/>
                </a:cubicBezTo>
                <a:cubicBezTo>
                  <a:pt x="3468671" y="138090"/>
                  <a:pt x="3474475" y="110314"/>
                  <a:pt x="3471988" y="80050"/>
                </a:cubicBezTo>
                <a:cubicBezTo>
                  <a:pt x="3469500" y="51445"/>
                  <a:pt x="3455820" y="31131"/>
                  <a:pt x="3425971" y="24084"/>
                </a:cubicBezTo>
                <a:cubicBezTo>
                  <a:pt x="3413534" y="21182"/>
                  <a:pt x="3401511" y="14963"/>
                  <a:pt x="3389903" y="9574"/>
                </a:cubicBezTo>
                <a:cubicBezTo>
                  <a:pt x="3372906" y="1697"/>
                  <a:pt x="3311965" y="-3278"/>
                  <a:pt x="3294553" y="2526"/>
                </a:cubicBezTo>
                <a:cubicBezTo>
                  <a:pt x="3248950" y="17865"/>
                  <a:pt x="3248950" y="17865"/>
                  <a:pt x="3205006" y="61395"/>
                </a:cubicBezTo>
                <a:cubicBezTo>
                  <a:pt x="3201275" y="65126"/>
                  <a:pt x="3197544" y="72174"/>
                  <a:pt x="3193398" y="72588"/>
                </a:cubicBezTo>
                <a:cubicBezTo>
                  <a:pt x="3167695" y="75490"/>
                  <a:pt x="3163135" y="92073"/>
                  <a:pt x="3168939" y="112387"/>
                </a:cubicBezTo>
                <a:cubicBezTo>
                  <a:pt x="3175157" y="133115"/>
                  <a:pt x="3209981" y="151356"/>
                  <a:pt x="3226564" y="143065"/>
                </a:cubicBezTo>
                <a:cubicBezTo>
                  <a:pt x="3237757" y="137675"/>
                  <a:pt x="3247706" y="128140"/>
                  <a:pt x="3258071" y="120678"/>
                </a:cubicBezTo>
                <a:cubicBezTo>
                  <a:pt x="3282530" y="102852"/>
                  <a:pt x="3306161" y="83781"/>
                  <a:pt x="3331449" y="66784"/>
                </a:cubicBezTo>
                <a:cubicBezTo>
                  <a:pt x="3350934" y="53933"/>
                  <a:pt x="3372077" y="53518"/>
                  <a:pt x="3396122" y="67199"/>
                </a:cubicBezTo>
                <a:cubicBezTo>
                  <a:pt x="3393220" y="81294"/>
                  <a:pt x="3392391" y="95804"/>
                  <a:pt x="3387001" y="108656"/>
                </a:cubicBezTo>
                <a:cubicBezTo>
                  <a:pt x="3376223" y="134773"/>
                  <a:pt x="3362956" y="160062"/>
                  <a:pt x="3350934" y="185765"/>
                </a:cubicBezTo>
                <a:cubicBezTo>
                  <a:pt x="3345130" y="198617"/>
                  <a:pt x="3343057" y="213956"/>
                  <a:pt x="3334351" y="224320"/>
                </a:cubicBezTo>
                <a:cubicBezTo>
                  <a:pt x="3302015" y="262460"/>
                  <a:pt x="3269679" y="300600"/>
                  <a:pt x="3234026" y="335424"/>
                </a:cubicBezTo>
                <a:cubicBezTo>
                  <a:pt x="3217029" y="352421"/>
                  <a:pt x="3203348" y="366931"/>
                  <a:pt x="3214127" y="390976"/>
                </a:cubicBezTo>
                <a:cubicBezTo>
                  <a:pt x="3223662" y="412119"/>
                  <a:pt x="3234855" y="433677"/>
                  <a:pt x="3260144" y="439481"/>
                </a:cubicBezTo>
                <a:cubicBezTo>
                  <a:pt x="3302015" y="449016"/>
                  <a:pt x="3344715" y="451503"/>
                  <a:pt x="3387830" y="448601"/>
                </a:cubicBezTo>
                <a:cubicBezTo>
                  <a:pt x="3425971" y="446114"/>
                  <a:pt x="3466598" y="441968"/>
                  <a:pt x="3501837" y="451918"/>
                </a:cubicBezTo>
                <a:cubicBezTo>
                  <a:pt x="3537904" y="462282"/>
                  <a:pt x="3557389" y="443212"/>
                  <a:pt x="3589311" y="429946"/>
                </a:cubicBezTo>
                <a:cubicBezTo>
                  <a:pt x="3574801" y="420411"/>
                  <a:pt x="3566509" y="412948"/>
                  <a:pt x="3556560" y="408388"/>
                </a:cubicBezTo>
                <a:cubicBezTo>
                  <a:pt x="3533344" y="397609"/>
                  <a:pt x="3509713" y="387245"/>
                  <a:pt x="3485669" y="378954"/>
                </a:cubicBezTo>
                <a:cubicBezTo>
                  <a:pt x="3453332" y="367760"/>
                  <a:pt x="3419752" y="357811"/>
                  <a:pt x="3387001" y="373979"/>
                </a:cubicBezTo>
                <a:cubicBezTo>
                  <a:pt x="3366273" y="384343"/>
                  <a:pt x="3354665" y="378954"/>
                  <a:pt x="3345130" y="361127"/>
                </a:cubicBezTo>
                <a:cubicBezTo>
                  <a:pt x="3361713" y="339155"/>
                  <a:pt x="3379125" y="318012"/>
                  <a:pt x="3394049" y="295211"/>
                </a:cubicBezTo>
                <a:close/>
                <a:moveTo>
                  <a:pt x="2608857" y="351178"/>
                </a:moveTo>
                <a:cubicBezTo>
                  <a:pt x="2556207" y="369419"/>
                  <a:pt x="2514336" y="402584"/>
                  <a:pt x="2482828" y="450259"/>
                </a:cubicBezTo>
                <a:cubicBezTo>
                  <a:pt x="2445103" y="507470"/>
                  <a:pt x="2425618" y="567997"/>
                  <a:pt x="2424374" y="637230"/>
                </a:cubicBezTo>
                <a:cubicBezTo>
                  <a:pt x="2423545" y="679515"/>
                  <a:pt x="2427277" y="720143"/>
                  <a:pt x="2450492" y="753723"/>
                </a:cubicBezTo>
                <a:cubicBezTo>
                  <a:pt x="2481170" y="798082"/>
                  <a:pt x="2515579" y="842441"/>
                  <a:pt x="2579837" y="839539"/>
                </a:cubicBezTo>
                <a:cubicBezTo>
                  <a:pt x="2607199" y="838295"/>
                  <a:pt x="2634561" y="842855"/>
                  <a:pt x="2661922" y="842026"/>
                </a:cubicBezTo>
                <a:cubicBezTo>
                  <a:pt x="2683479" y="841197"/>
                  <a:pt x="2705037" y="837466"/>
                  <a:pt x="2725765" y="831662"/>
                </a:cubicBezTo>
                <a:cubicBezTo>
                  <a:pt x="2749396" y="825029"/>
                  <a:pt x="2771782" y="815079"/>
                  <a:pt x="2794169" y="805130"/>
                </a:cubicBezTo>
                <a:cubicBezTo>
                  <a:pt x="2834382" y="787303"/>
                  <a:pt x="2870864" y="765331"/>
                  <a:pt x="2873352" y="713095"/>
                </a:cubicBezTo>
                <a:cubicBezTo>
                  <a:pt x="2858013" y="707706"/>
                  <a:pt x="2844746" y="703146"/>
                  <a:pt x="2838528" y="701073"/>
                </a:cubicBezTo>
                <a:cubicBezTo>
                  <a:pt x="2808264" y="718485"/>
                  <a:pt x="2785463" y="737555"/>
                  <a:pt x="2758931" y="745846"/>
                </a:cubicBezTo>
                <a:cubicBezTo>
                  <a:pt x="2711670" y="760771"/>
                  <a:pt x="2663995" y="774037"/>
                  <a:pt x="2613832" y="778183"/>
                </a:cubicBezTo>
                <a:cubicBezTo>
                  <a:pt x="2564498" y="781914"/>
                  <a:pt x="2530919" y="762429"/>
                  <a:pt x="2520969" y="714754"/>
                </a:cubicBezTo>
                <a:cubicBezTo>
                  <a:pt x="2514750" y="684490"/>
                  <a:pt x="2519725" y="655885"/>
                  <a:pt x="2525114" y="625207"/>
                </a:cubicBezTo>
                <a:cubicBezTo>
                  <a:pt x="2538795" y="549756"/>
                  <a:pt x="2569059" y="483425"/>
                  <a:pt x="2626269" y="434091"/>
                </a:cubicBezTo>
                <a:cubicBezTo>
                  <a:pt x="2650729" y="412948"/>
                  <a:pt x="2681821" y="386831"/>
                  <a:pt x="2724107" y="405901"/>
                </a:cubicBezTo>
                <a:cubicBezTo>
                  <a:pt x="2736130" y="411290"/>
                  <a:pt x="2753956" y="404242"/>
                  <a:pt x="2779659" y="401755"/>
                </a:cubicBezTo>
                <a:cubicBezTo>
                  <a:pt x="2744836" y="377710"/>
                  <a:pt x="2718718" y="359469"/>
                  <a:pt x="2690112" y="339984"/>
                </a:cubicBezTo>
                <a:cubicBezTo>
                  <a:pt x="2662751" y="342886"/>
                  <a:pt x="2634146" y="342472"/>
                  <a:pt x="2608857" y="351178"/>
                </a:cubicBezTo>
                <a:close/>
                <a:moveTo>
                  <a:pt x="1137555" y="513274"/>
                </a:moveTo>
                <a:cubicBezTo>
                  <a:pt x="1090294" y="505397"/>
                  <a:pt x="1043034" y="497106"/>
                  <a:pt x="995773" y="490058"/>
                </a:cubicBezTo>
                <a:cubicBezTo>
                  <a:pt x="988725" y="489229"/>
                  <a:pt x="976703" y="492960"/>
                  <a:pt x="973386" y="498764"/>
                </a:cubicBezTo>
                <a:cubicBezTo>
                  <a:pt x="963851" y="513274"/>
                  <a:pt x="950585" y="507470"/>
                  <a:pt x="938563" y="508713"/>
                </a:cubicBezTo>
                <a:cubicBezTo>
                  <a:pt x="918663" y="510786"/>
                  <a:pt x="898764" y="511615"/>
                  <a:pt x="879279" y="514517"/>
                </a:cubicBezTo>
                <a:cubicBezTo>
                  <a:pt x="851503" y="519078"/>
                  <a:pt x="823727" y="525711"/>
                  <a:pt x="795951" y="531515"/>
                </a:cubicBezTo>
                <a:cubicBezTo>
                  <a:pt x="776881" y="535660"/>
                  <a:pt x="770663" y="557218"/>
                  <a:pt x="785172" y="571313"/>
                </a:cubicBezTo>
                <a:cubicBezTo>
                  <a:pt x="806730" y="592042"/>
                  <a:pt x="832433" y="602406"/>
                  <a:pt x="863526" y="594944"/>
                </a:cubicBezTo>
                <a:cubicBezTo>
                  <a:pt x="913689" y="582921"/>
                  <a:pt x="963437" y="567997"/>
                  <a:pt x="1014014" y="562607"/>
                </a:cubicBezTo>
                <a:cubicBezTo>
                  <a:pt x="1059616" y="557633"/>
                  <a:pt x="1097342" y="537319"/>
                  <a:pt x="1137970" y="522394"/>
                </a:cubicBezTo>
                <a:cubicBezTo>
                  <a:pt x="1137141" y="519492"/>
                  <a:pt x="1137141" y="516176"/>
                  <a:pt x="1137555" y="513274"/>
                </a:cubicBezTo>
                <a:close/>
                <a:moveTo>
                  <a:pt x="846943" y="750821"/>
                </a:moveTo>
                <a:cubicBezTo>
                  <a:pt x="873061" y="772793"/>
                  <a:pt x="873475" y="773622"/>
                  <a:pt x="888400" y="764916"/>
                </a:cubicBezTo>
                <a:cubicBezTo>
                  <a:pt x="955560" y="725118"/>
                  <a:pt x="1029768" y="707292"/>
                  <a:pt x="1105634" y="693611"/>
                </a:cubicBezTo>
                <a:cubicBezTo>
                  <a:pt x="1120972" y="690709"/>
                  <a:pt x="1136312" y="686563"/>
                  <a:pt x="1151651" y="683247"/>
                </a:cubicBezTo>
                <a:cubicBezTo>
                  <a:pt x="1041375" y="665006"/>
                  <a:pt x="941879" y="694855"/>
                  <a:pt x="846943" y="7508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-206018">
            <a:off x="6930993" y="4701696"/>
            <a:ext cx="2272441" cy="427971"/>
          </a:xfrm>
          <a:custGeom>
            <a:rect b="b" l="l" r="r" t="t"/>
            <a:pathLst>
              <a:path extrusionOk="0" h="854139" w="4536724">
                <a:moveTo>
                  <a:pt x="199331" y="688492"/>
                </a:moveTo>
                <a:cubicBezTo>
                  <a:pt x="191713" y="697103"/>
                  <a:pt x="182771" y="703727"/>
                  <a:pt x="178465" y="712339"/>
                </a:cubicBezTo>
                <a:cubicBezTo>
                  <a:pt x="166211" y="737510"/>
                  <a:pt x="144351" y="752083"/>
                  <a:pt x="121830" y="766655"/>
                </a:cubicBezTo>
                <a:cubicBezTo>
                  <a:pt x="71819" y="799113"/>
                  <a:pt x="8891" y="755063"/>
                  <a:pt x="4254" y="708364"/>
                </a:cubicBezTo>
                <a:cubicBezTo>
                  <a:pt x="-52" y="663652"/>
                  <a:pt x="-6013" y="619603"/>
                  <a:pt x="14521" y="576547"/>
                </a:cubicBezTo>
                <a:cubicBezTo>
                  <a:pt x="18164" y="568929"/>
                  <a:pt x="15846" y="558331"/>
                  <a:pt x="16839" y="549057"/>
                </a:cubicBezTo>
                <a:cubicBezTo>
                  <a:pt x="19158" y="529185"/>
                  <a:pt x="23795" y="511631"/>
                  <a:pt x="41348" y="497721"/>
                </a:cubicBezTo>
                <a:cubicBezTo>
                  <a:pt x="52278" y="488779"/>
                  <a:pt x="58902" y="473875"/>
                  <a:pt x="66519" y="461289"/>
                </a:cubicBezTo>
                <a:cubicBezTo>
                  <a:pt x="84404" y="431150"/>
                  <a:pt x="106595" y="422207"/>
                  <a:pt x="141039" y="433468"/>
                </a:cubicBezTo>
                <a:cubicBezTo>
                  <a:pt x="182108" y="446716"/>
                  <a:pt x="223177" y="460627"/>
                  <a:pt x="264246" y="474537"/>
                </a:cubicBezTo>
                <a:cubicBezTo>
                  <a:pt x="266895" y="600393"/>
                  <a:pt x="269545" y="722606"/>
                  <a:pt x="271863" y="845150"/>
                </a:cubicBezTo>
                <a:cubicBezTo>
                  <a:pt x="239406" y="864359"/>
                  <a:pt x="211916" y="852436"/>
                  <a:pt x="206948" y="812692"/>
                </a:cubicBezTo>
                <a:cubicBezTo>
                  <a:pt x="201980" y="772617"/>
                  <a:pt x="201649" y="732542"/>
                  <a:pt x="199331" y="688492"/>
                </a:cubicBezTo>
                <a:close/>
                <a:moveTo>
                  <a:pt x="84404" y="749102"/>
                </a:moveTo>
                <a:cubicBezTo>
                  <a:pt x="91028" y="743140"/>
                  <a:pt x="98977" y="738172"/>
                  <a:pt x="104276" y="731548"/>
                </a:cubicBezTo>
                <a:cubicBezTo>
                  <a:pt x="129447" y="699091"/>
                  <a:pt x="152300" y="666964"/>
                  <a:pt x="167867" y="627220"/>
                </a:cubicBezTo>
                <a:cubicBezTo>
                  <a:pt x="180452" y="594763"/>
                  <a:pt x="191713" y="563299"/>
                  <a:pt x="197675" y="529185"/>
                </a:cubicBezTo>
                <a:cubicBezTo>
                  <a:pt x="202311" y="503351"/>
                  <a:pt x="191713" y="487454"/>
                  <a:pt x="166211" y="480499"/>
                </a:cubicBezTo>
                <a:cubicBezTo>
                  <a:pt x="138390" y="472881"/>
                  <a:pt x="110238" y="488779"/>
                  <a:pt x="94009" y="520243"/>
                </a:cubicBezTo>
                <a:cubicBezTo>
                  <a:pt x="64532" y="577209"/>
                  <a:pt x="58239" y="638481"/>
                  <a:pt x="58239" y="701078"/>
                </a:cubicBezTo>
                <a:cubicBezTo>
                  <a:pt x="58239" y="721281"/>
                  <a:pt x="66519" y="735854"/>
                  <a:pt x="84404" y="749102"/>
                </a:cubicBezTo>
                <a:close/>
                <a:moveTo>
                  <a:pt x="1995427" y="144331"/>
                </a:moveTo>
                <a:cubicBezTo>
                  <a:pt x="2034178" y="146980"/>
                  <a:pt x="2044445" y="155591"/>
                  <a:pt x="2042127" y="190036"/>
                </a:cubicBezTo>
                <a:cubicBezTo>
                  <a:pt x="2038483" y="240710"/>
                  <a:pt x="2031197" y="291052"/>
                  <a:pt x="2027223" y="341726"/>
                </a:cubicBezTo>
                <a:cubicBezTo>
                  <a:pt x="2024573" y="375839"/>
                  <a:pt x="2017618" y="410615"/>
                  <a:pt x="2027554" y="445060"/>
                </a:cubicBezTo>
                <a:cubicBezTo>
                  <a:pt x="2059018" y="445060"/>
                  <a:pt x="2089488" y="443073"/>
                  <a:pt x="2119627" y="445391"/>
                </a:cubicBezTo>
                <a:cubicBezTo>
                  <a:pt x="2167983" y="449035"/>
                  <a:pt x="2196797" y="480167"/>
                  <a:pt x="2211701" y="523223"/>
                </a:cubicBezTo>
                <a:cubicBezTo>
                  <a:pt x="2243165" y="612979"/>
                  <a:pt x="2198122" y="674251"/>
                  <a:pt x="2131551" y="711014"/>
                </a:cubicBezTo>
                <a:cubicBezTo>
                  <a:pt x="2126583" y="713663"/>
                  <a:pt x="2120290" y="714657"/>
                  <a:pt x="2115322" y="717638"/>
                </a:cubicBezTo>
                <a:cubicBezTo>
                  <a:pt x="2066967" y="745459"/>
                  <a:pt x="2066967" y="745459"/>
                  <a:pt x="2014637" y="744796"/>
                </a:cubicBezTo>
                <a:cubicBezTo>
                  <a:pt x="2008013" y="750758"/>
                  <a:pt x="2001720" y="757382"/>
                  <a:pt x="1994103" y="763012"/>
                </a:cubicBezTo>
                <a:cubicBezTo>
                  <a:pt x="1976880" y="775598"/>
                  <a:pt x="1954027" y="770630"/>
                  <a:pt x="1945085" y="751089"/>
                </a:cubicBezTo>
                <a:cubicBezTo>
                  <a:pt x="1941442" y="742809"/>
                  <a:pt x="1938461" y="733204"/>
                  <a:pt x="1938792" y="724262"/>
                </a:cubicBezTo>
                <a:cubicBezTo>
                  <a:pt x="1940117" y="690811"/>
                  <a:pt x="1942767" y="657691"/>
                  <a:pt x="1944754" y="624239"/>
                </a:cubicBezTo>
                <a:cubicBezTo>
                  <a:pt x="1945085" y="619603"/>
                  <a:pt x="1946741" y="614966"/>
                  <a:pt x="1946410" y="610329"/>
                </a:cubicBezTo>
                <a:cubicBezTo>
                  <a:pt x="1945416" y="479174"/>
                  <a:pt x="1968931" y="350337"/>
                  <a:pt x="1982511" y="220507"/>
                </a:cubicBezTo>
                <a:cubicBezTo>
                  <a:pt x="1985823" y="195335"/>
                  <a:pt x="1978867" y="168839"/>
                  <a:pt x="1995427" y="144331"/>
                </a:cubicBezTo>
                <a:close/>
                <a:moveTo>
                  <a:pt x="2011656" y="674582"/>
                </a:moveTo>
                <a:cubicBezTo>
                  <a:pt x="2023248" y="691804"/>
                  <a:pt x="2034178" y="707371"/>
                  <a:pt x="2045770" y="724593"/>
                </a:cubicBezTo>
                <a:cubicBezTo>
                  <a:pt x="2052394" y="722606"/>
                  <a:pt x="2059018" y="721281"/>
                  <a:pt x="2064979" y="718631"/>
                </a:cubicBezTo>
                <a:cubicBezTo>
                  <a:pt x="2094456" y="705052"/>
                  <a:pt x="2118965" y="685180"/>
                  <a:pt x="2142149" y="662327"/>
                </a:cubicBezTo>
                <a:cubicBezTo>
                  <a:pt x="2200440" y="604699"/>
                  <a:pt x="2198784" y="529847"/>
                  <a:pt x="2135525" y="476193"/>
                </a:cubicBezTo>
                <a:cubicBezTo>
                  <a:pt x="2103399" y="449035"/>
                  <a:pt x="2059349" y="458308"/>
                  <a:pt x="2045770" y="497721"/>
                </a:cubicBezTo>
                <a:cubicBezTo>
                  <a:pt x="2030203" y="543427"/>
                  <a:pt x="2013643" y="589463"/>
                  <a:pt x="2014306" y="638812"/>
                </a:cubicBezTo>
                <a:cubicBezTo>
                  <a:pt x="2014637" y="651398"/>
                  <a:pt x="2012650" y="663983"/>
                  <a:pt x="2011656" y="674582"/>
                </a:cubicBezTo>
                <a:close/>
                <a:moveTo>
                  <a:pt x="4312171" y="293702"/>
                </a:moveTo>
                <a:cubicBezTo>
                  <a:pt x="4314489" y="291383"/>
                  <a:pt x="4317139" y="289065"/>
                  <a:pt x="4319788" y="287078"/>
                </a:cubicBezTo>
                <a:cubicBezTo>
                  <a:pt x="4370462" y="250977"/>
                  <a:pt x="4419479" y="213220"/>
                  <a:pt x="4456574" y="162215"/>
                </a:cubicBezTo>
                <a:cubicBezTo>
                  <a:pt x="4488038" y="118828"/>
                  <a:pt x="4476777" y="64843"/>
                  <a:pt x="4428091" y="41327"/>
                </a:cubicBezTo>
                <a:cubicBezTo>
                  <a:pt x="4417823" y="36359"/>
                  <a:pt x="4405238" y="33710"/>
                  <a:pt x="4396958" y="26755"/>
                </a:cubicBezTo>
                <a:cubicBezTo>
                  <a:pt x="4377086" y="9532"/>
                  <a:pt x="4351583" y="5558"/>
                  <a:pt x="4328399" y="1252"/>
                </a:cubicBezTo>
                <a:cubicBezTo>
                  <a:pt x="4302566" y="-3385"/>
                  <a:pt x="4276070" y="4895"/>
                  <a:pt x="4255867" y="25430"/>
                </a:cubicBezTo>
                <a:cubicBezTo>
                  <a:pt x="4243944" y="38015"/>
                  <a:pt x="4245600" y="51595"/>
                  <a:pt x="4258185" y="63187"/>
                </a:cubicBezTo>
                <a:cubicBezTo>
                  <a:pt x="4272427" y="76103"/>
                  <a:pt x="4286668" y="70804"/>
                  <a:pt x="4300247" y="64843"/>
                </a:cubicBezTo>
                <a:cubicBezTo>
                  <a:pt x="4349596" y="43646"/>
                  <a:pt x="4358207" y="43646"/>
                  <a:pt x="4409212" y="68817"/>
                </a:cubicBezTo>
                <a:cubicBezTo>
                  <a:pt x="4417492" y="110548"/>
                  <a:pt x="4400270" y="142343"/>
                  <a:pt x="4367812" y="166521"/>
                </a:cubicBezTo>
                <a:cubicBezTo>
                  <a:pt x="4346284" y="182750"/>
                  <a:pt x="4323763" y="198647"/>
                  <a:pt x="4299254" y="209908"/>
                </a:cubicBezTo>
                <a:cubicBezTo>
                  <a:pt x="4275076" y="220838"/>
                  <a:pt x="4259841" y="243028"/>
                  <a:pt x="4234008" y="253295"/>
                </a:cubicBezTo>
                <a:cubicBezTo>
                  <a:pt x="4196251" y="268531"/>
                  <a:pt x="4194595" y="309931"/>
                  <a:pt x="4226721" y="336095"/>
                </a:cubicBezTo>
                <a:cubicBezTo>
                  <a:pt x="4235664" y="343382"/>
                  <a:pt x="4245600" y="350668"/>
                  <a:pt x="4256198" y="353980"/>
                </a:cubicBezTo>
                <a:cubicBezTo>
                  <a:pt x="4283687" y="361929"/>
                  <a:pt x="4311508" y="368222"/>
                  <a:pt x="4339660" y="374183"/>
                </a:cubicBezTo>
                <a:cubicBezTo>
                  <a:pt x="4369799" y="380807"/>
                  <a:pt x="4400270" y="387431"/>
                  <a:pt x="4430740" y="392399"/>
                </a:cubicBezTo>
                <a:cubicBezTo>
                  <a:pt x="4465185" y="398361"/>
                  <a:pt x="4501286" y="413596"/>
                  <a:pt x="4536724" y="379814"/>
                </a:cubicBezTo>
                <a:cubicBezTo>
                  <a:pt x="4528113" y="374846"/>
                  <a:pt x="4521489" y="370540"/>
                  <a:pt x="4514203" y="366897"/>
                </a:cubicBezTo>
                <a:cubicBezTo>
                  <a:pt x="4502942" y="361598"/>
                  <a:pt x="4491019" y="356961"/>
                  <a:pt x="4479427" y="351662"/>
                </a:cubicBezTo>
                <a:cubicBezTo>
                  <a:pt x="4467172" y="346031"/>
                  <a:pt x="4455911" y="337751"/>
                  <a:pt x="4443326" y="334439"/>
                </a:cubicBezTo>
                <a:cubicBezTo>
                  <a:pt x="4399607" y="322847"/>
                  <a:pt x="4355227" y="313243"/>
                  <a:pt x="4310515" y="302644"/>
                </a:cubicBezTo>
                <a:cubicBezTo>
                  <a:pt x="4311839" y="295689"/>
                  <a:pt x="4311508" y="294364"/>
                  <a:pt x="4312171" y="293702"/>
                </a:cubicBezTo>
                <a:close/>
                <a:moveTo>
                  <a:pt x="3922680" y="321854"/>
                </a:moveTo>
                <a:cubicBezTo>
                  <a:pt x="3882604" y="307612"/>
                  <a:pt x="3843192" y="317548"/>
                  <a:pt x="3810403" y="338083"/>
                </a:cubicBezTo>
                <a:cubicBezTo>
                  <a:pt x="3773308" y="361267"/>
                  <a:pt x="3752112" y="402667"/>
                  <a:pt x="3735220" y="442079"/>
                </a:cubicBezTo>
                <a:cubicBezTo>
                  <a:pt x="3711374" y="498052"/>
                  <a:pt x="3708062" y="558331"/>
                  <a:pt x="3720648" y="618609"/>
                </a:cubicBezTo>
                <a:cubicBezTo>
                  <a:pt x="3732571" y="674251"/>
                  <a:pt x="3766022" y="716975"/>
                  <a:pt x="3814377" y="741815"/>
                </a:cubicBezTo>
                <a:cubicBezTo>
                  <a:pt x="3884923" y="778247"/>
                  <a:pt x="3955137" y="771955"/>
                  <a:pt x="4016740" y="716975"/>
                </a:cubicBezTo>
                <a:cubicBezTo>
                  <a:pt x="4032969" y="702403"/>
                  <a:pt x="4048535" y="686505"/>
                  <a:pt x="4066751" y="668951"/>
                </a:cubicBezTo>
                <a:cubicBezTo>
                  <a:pt x="4044230" y="663983"/>
                  <a:pt x="4031313" y="668951"/>
                  <a:pt x="4019721" y="680543"/>
                </a:cubicBezTo>
                <a:cubicBezTo>
                  <a:pt x="4013428" y="687167"/>
                  <a:pt x="4006473" y="693791"/>
                  <a:pt x="3998193" y="697766"/>
                </a:cubicBezTo>
                <a:cubicBezTo>
                  <a:pt x="3969379" y="712007"/>
                  <a:pt x="3943214" y="727905"/>
                  <a:pt x="3907113" y="726580"/>
                </a:cubicBezTo>
                <a:cubicBezTo>
                  <a:pt x="3858096" y="724593"/>
                  <a:pt x="3802123" y="658022"/>
                  <a:pt x="3798480" y="602711"/>
                </a:cubicBezTo>
                <a:cubicBezTo>
                  <a:pt x="3796161" y="566279"/>
                  <a:pt x="3796161" y="528854"/>
                  <a:pt x="3807422" y="493415"/>
                </a:cubicBezTo>
                <a:cubicBezTo>
                  <a:pt x="3818683" y="457646"/>
                  <a:pt x="3828950" y="422207"/>
                  <a:pt x="3861739" y="396374"/>
                </a:cubicBezTo>
                <a:cubicBezTo>
                  <a:pt x="3893203" y="371203"/>
                  <a:pt x="3926323" y="351993"/>
                  <a:pt x="3966398" y="337751"/>
                </a:cubicBezTo>
                <a:cubicBezTo>
                  <a:pt x="3952156" y="332452"/>
                  <a:pt x="3937584" y="326822"/>
                  <a:pt x="3922680" y="321854"/>
                </a:cubicBezTo>
                <a:close/>
                <a:moveTo>
                  <a:pt x="1179682" y="567604"/>
                </a:moveTo>
                <a:cubicBezTo>
                  <a:pt x="1206178" y="569260"/>
                  <a:pt x="1233999" y="581846"/>
                  <a:pt x="1265794" y="558993"/>
                </a:cubicBezTo>
                <a:cubicBezTo>
                  <a:pt x="1265794" y="582839"/>
                  <a:pt x="1266457" y="599731"/>
                  <a:pt x="1265794" y="616291"/>
                </a:cubicBezTo>
                <a:cubicBezTo>
                  <a:pt x="1264469" y="648417"/>
                  <a:pt x="1262151" y="680875"/>
                  <a:pt x="1260164" y="713001"/>
                </a:cubicBezTo>
                <a:cubicBezTo>
                  <a:pt x="1258839" y="738172"/>
                  <a:pt x="1269106" y="755063"/>
                  <a:pt x="1294609" y="760694"/>
                </a:cubicBezTo>
                <a:cubicBezTo>
                  <a:pt x="1304876" y="755063"/>
                  <a:pt x="1314812" y="749764"/>
                  <a:pt x="1325410" y="743803"/>
                </a:cubicBezTo>
                <a:cubicBezTo>
                  <a:pt x="1328060" y="691142"/>
                  <a:pt x="1330709" y="638812"/>
                  <a:pt x="1333690" y="586483"/>
                </a:cubicBezTo>
                <a:cubicBezTo>
                  <a:pt x="1334684" y="566611"/>
                  <a:pt x="1339320" y="564292"/>
                  <a:pt x="1358861" y="563630"/>
                </a:cubicBezTo>
                <a:cubicBezTo>
                  <a:pt x="1391981" y="562636"/>
                  <a:pt x="1425101" y="559655"/>
                  <a:pt x="1457890" y="556012"/>
                </a:cubicBezTo>
                <a:cubicBezTo>
                  <a:pt x="1469813" y="554687"/>
                  <a:pt x="1481405" y="550051"/>
                  <a:pt x="1496309" y="546076"/>
                </a:cubicBezTo>
                <a:cubicBezTo>
                  <a:pt x="1454247" y="491428"/>
                  <a:pt x="1394300" y="502358"/>
                  <a:pt x="1337333" y="491759"/>
                </a:cubicBezTo>
                <a:cubicBezTo>
                  <a:pt x="1341970" y="461951"/>
                  <a:pt x="1345944" y="434131"/>
                  <a:pt x="1350250" y="405647"/>
                </a:cubicBezTo>
                <a:cubicBezTo>
                  <a:pt x="1312162" y="375839"/>
                  <a:pt x="1303220" y="378489"/>
                  <a:pt x="1291628" y="425188"/>
                </a:cubicBezTo>
                <a:cubicBezTo>
                  <a:pt x="1285997" y="448372"/>
                  <a:pt x="1283017" y="472550"/>
                  <a:pt x="1278380" y="498052"/>
                </a:cubicBezTo>
                <a:cubicBezTo>
                  <a:pt x="1235986" y="505339"/>
                  <a:pt x="1192599" y="512625"/>
                  <a:pt x="1146231" y="520574"/>
                </a:cubicBezTo>
                <a:cubicBezTo>
                  <a:pt x="1147887" y="548395"/>
                  <a:pt x="1158485" y="566279"/>
                  <a:pt x="1179682" y="567604"/>
                </a:cubicBezTo>
                <a:close/>
                <a:moveTo>
                  <a:pt x="650756" y="228787"/>
                </a:moveTo>
                <a:cubicBezTo>
                  <a:pt x="642807" y="250315"/>
                  <a:pt x="634858" y="271843"/>
                  <a:pt x="623598" y="291715"/>
                </a:cubicBezTo>
                <a:cubicBezTo>
                  <a:pt x="606706" y="321523"/>
                  <a:pt x="586503" y="349343"/>
                  <a:pt x="568618" y="378820"/>
                </a:cubicBezTo>
                <a:cubicBezTo>
                  <a:pt x="563319" y="387431"/>
                  <a:pt x="558682" y="397367"/>
                  <a:pt x="556364" y="407303"/>
                </a:cubicBezTo>
                <a:cubicBezTo>
                  <a:pt x="547422" y="447047"/>
                  <a:pt x="570606" y="484142"/>
                  <a:pt x="606375" y="478180"/>
                </a:cubicBezTo>
                <a:cubicBezTo>
                  <a:pt x="653074" y="470563"/>
                  <a:pt x="700436" y="467582"/>
                  <a:pt x="747135" y="461620"/>
                </a:cubicBezTo>
                <a:cubicBezTo>
                  <a:pt x="763364" y="459633"/>
                  <a:pt x="779262" y="454665"/>
                  <a:pt x="795159" y="451022"/>
                </a:cubicBezTo>
                <a:cubicBezTo>
                  <a:pt x="794828" y="447710"/>
                  <a:pt x="794497" y="444067"/>
                  <a:pt x="794166" y="440755"/>
                </a:cubicBezTo>
                <a:cubicBezTo>
                  <a:pt x="737862" y="439430"/>
                  <a:pt x="682220" y="422207"/>
                  <a:pt x="620617" y="446716"/>
                </a:cubicBezTo>
                <a:cubicBezTo>
                  <a:pt x="623598" y="434462"/>
                  <a:pt x="623929" y="426844"/>
                  <a:pt x="627241" y="420883"/>
                </a:cubicBezTo>
                <a:cubicBezTo>
                  <a:pt x="648438" y="382795"/>
                  <a:pt x="669634" y="344707"/>
                  <a:pt x="691825" y="307281"/>
                </a:cubicBezTo>
                <a:cubicBezTo>
                  <a:pt x="707722" y="280454"/>
                  <a:pt x="709710" y="250315"/>
                  <a:pt x="713022" y="221169"/>
                </a:cubicBezTo>
                <a:cubicBezTo>
                  <a:pt x="715340" y="201297"/>
                  <a:pt x="711366" y="187718"/>
                  <a:pt x="688182" y="181756"/>
                </a:cubicBezTo>
                <a:cubicBezTo>
                  <a:pt x="674271" y="178113"/>
                  <a:pt x="661686" y="169171"/>
                  <a:pt x="647444" y="162215"/>
                </a:cubicBezTo>
                <a:cubicBezTo>
                  <a:pt x="614324" y="182087"/>
                  <a:pt x="565969" y="160891"/>
                  <a:pt x="536823" y="198647"/>
                </a:cubicBezTo>
                <a:cubicBezTo>
                  <a:pt x="506684" y="194342"/>
                  <a:pt x="496417" y="224812"/>
                  <a:pt x="473895" y="235079"/>
                </a:cubicBezTo>
                <a:cubicBezTo>
                  <a:pt x="457335" y="242366"/>
                  <a:pt x="456342" y="266212"/>
                  <a:pt x="465615" y="277473"/>
                </a:cubicBezTo>
                <a:cubicBezTo>
                  <a:pt x="476545" y="290721"/>
                  <a:pt x="490124" y="292708"/>
                  <a:pt x="509002" y="281779"/>
                </a:cubicBezTo>
                <a:cubicBezTo>
                  <a:pt x="519932" y="275486"/>
                  <a:pt x="529537" y="266875"/>
                  <a:pt x="539473" y="258926"/>
                </a:cubicBezTo>
                <a:cubicBezTo>
                  <a:pt x="571599" y="234086"/>
                  <a:pt x="607038" y="216863"/>
                  <a:pt x="648438" y="205271"/>
                </a:cubicBezTo>
                <a:cubicBezTo>
                  <a:pt x="649762" y="215870"/>
                  <a:pt x="652743" y="223156"/>
                  <a:pt x="650756" y="228787"/>
                </a:cubicBezTo>
                <a:close/>
                <a:moveTo>
                  <a:pt x="2533296" y="456321"/>
                </a:moveTo>
                <a:cubicBezTo>
                  <a:pt x="2561117" y="424857"/>
                  <a:pt x="2585957" y="396043"/>
                  <a:pt x="2611459" y="367891"/>
                </a:cubicBezTo>
                <a:cubicBezTo>
                  <a:pt x="2634974" y="342057"/>
                  <a:pt x="2651203" y="311918"/>
                  <a:pt x="2661470" y="278798"/>
                </a:cubicBezTo>
                <a:cubicBezTo>
                  <a:pt x="2672069" y="245015"/>
                  <a:pt x="2654515" y="210902"/>
                  <a:pt x="2621726" y="196991"/>
                </a:cubicBezTo>
                <a:cubicBezTo>
                  <a:pt x="2615434" y="194342"/>
                  <a:pt x="2608478" y="192355"/>
                  <a:pt x="2602517" y="189374"/>
                </a:cubicBezTo>
                <a:cubicBezTo>
                  <a:pt x="2555486" y="165196"/>
                  <a:pt x="2477986" y="182087"/>
                  <a:pt x="2445197" y="223156"/>
                </a:cubicBezTo>
                <a:cubicBezTo>
                  <a:pt x="2437248" y="233092"/>
                  <a:pt x="2435261" y="243028"/>
                  <a:pt x="2444203" y="250646"/>
                </a:cubicBezTo>
                <a:cubicBezTo>
                  <a:pt x="2451158" y="256276"/>
                  <a:pt x="2462419" y="259257"/>
                  <a:pt x="2471362" y="258595"/>
                </a:cubicBezTo>
                <a:cubicBezTo>
                  <a:pt x="2477986" y="257932"/>
                  <a:pt x="2483616" y="249321"/>
                  <a:pt x="2490240" y="244353"/>
                </a:cubicBezTo>
                <a:cubicBezTo>
                  <a:pt x="2518392" y="223819"/>
                  <a:pt x="2546875" y="203615"/>
                  <a:pt x="2584632" y="208252"/>
                </a:cubicBezTo>
                <a:cubicBezTo>
                  <a:pt x="2605498" y="210571"/>
                  <a:pt x="2617090" y="220175"/>
                  <a:pt x="2617421" y="240710"/>
                </a:cubicBezTo>
                <a:cubicBezTo>
                  <a:pt x="2617752" y="254289"/>
                  <a:pt x="2618083" y="270849"/>
                  <a:pt x="2611128" y="281116"/>
                </a:cubicBezTo>
                <a:cubicBezTo>
                  <a:pt x="2580326" y="324503"/>
                  <a:pt x="2551843" y="370209"/>
                  <a:pt x="2505806" y="401342"/>
                </a:cubicBezTo>
                <a:cubicBezTo>
                  <a:pt x="2488584" y="412934"/>
                  <a:pt x="2475667" y="431481"/>
                  <a:pt x="2461094" y="447047"/>
                </a:cubicBezTo>
                <a:cubicBezTo>
                  <a:pt x="2459107" y="449035"/>
                  <a:pt x="2459438" y="453671"/>
                  <a:pt x="2459107" y="456983"/>
                </a:cubicBezTo>
                <a:cubicBezTo>
                  <a:pt x="2455464" y="480499"/>
                  <a:pt x="2473680" y="502358"/>
                  <a:pt x="2499514" y="503020"/>
                </a:cubicBezTo>
                <a:cubicBezTo>
                  <a:pt x="2543232" y="504345"/>
                  <a:pt x="2587282" y="506663"/>
                  <a:pt x="2630338" y="502358"/>
                </a:cubicBezTo>
                <a:cubicBezTo>
                  <a:pt x="2649547" y="500371"/>
                  <a:pt x="2666107" y="504014"/>
                  <a:pt x="2683661" y="506663"/>
                </a:cubicBezTo>
                <a:cubicBezTo>
                  <a:pt x="2710819" y="510969"/>
                  <a:pt x="2737646" y="509313"/>
                  <a:pt x="2768779" y="488116"/>
                </a:cubicBezTo>
                <a:cubicBezTo>
                  <a:pt x="2686310" y="477187"/>
                  <a:pt x="2611459" y="466919"/>
                  <a:pt x="2533296" y="456321"/>
                </a:cubicBezTo>
                <a:close/>
                <a:moveTo>
                  <a:pt x="3339436" y="449697"/>
                </a:moveTo>
                <a:cubicBezTo>
                  <a:pt x="3315590" y="445723"/>
                  <a:pt x="3289425" y="457315"/>
                  <a:pt x="3265579" y="453340"/>
                </a:cubicBezTo>
                <a:cubicBezTo>
                  <a:pt x="3237758" y="448703"/>
                  <a:pt x="3214574" y="460295"/>
                  <a:pt x="3189403" y="461289"/>
                </a:cubicBezTo>
                <a:cubicBezTo>
                  <a:pt x="3187085" y="490766"/>
                  <a:pt x="3203313" y="508319"/>
                  <a:pt x="3231134" y="508319"/>
                </a:cubicBezTo>
                <a:cubicBezTo>
                  <a:pt x="3266241" y="508319"/>
                  <a:pt x="3302673" y="503020"/>
                  <a:pt x="3336456" y="509644"/>
                </a:cubicBezTo>
                <a:cubicBezTo>
                  <a:pt x="3370238" y="516268"/>
                  <a:pt x="3388454" y="497390"/>
                  <a:pt x="3416275" y="480499"/>
                </a:cubicBezTo>
                <a:cubicBezTo>
                  <a:pt x="3387129" y="468244"/>
                  <a:pt x="3364276" y="454003"/>
                  <a:pt x="3339436" y="449697"/>
                </a:cubicBezTo>
                <a:close/>
                <a:moveTo>
                  <a:pt x="3246700" y="603043"/>
                </a:moveTo>
                <a:cubicBezTo>
                  <a:pt x="3306648" y="622915"/>
                  <a:pt x="3362289" y="605361"/>
                  <a:pt x="3417931" y="585820"/>
                </a:cubicBezTo>
                <a:cubicBezTo>
                  <a:pt x="3423561" y="583833"/>
                  <a:pt x="3427205" y="577209"/>
                  <a:pt x="3437472" y="567604"/>
                </a:cubicBezTo>
                <a:cubicBezTo>
                  <a:pt x="3407333" y="567604"/>
                  <a:pt x="3383817" y="567604"/>
                  <a:pt x="3360633" y="567604"/>
                </a:cubicBezTo>
                <a:cubicBezTo>
                  <a:pt x="3335793" y="567604"/>
                  <a:pt x="3310953" y="567273"/>
                  <a:pt x="3286444" y="567935"/>
                </a:cubicBezTo>
                <a:cubicBezTo>
                  <a:pt x="3263923" y="568598"/>
                  <a:pt x="3240077" y="555681"/>
                  <a:pt x="3215899" y="577209"/>
                </a:cubicBezTo>
                <a:cubicBezTo>
                  <a:pt x="3221861" y="592113"/>
                  <a:pt x="3232790" y="598406"/>
                  <a:pt x="3246700" y="60304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531325" y="1161400"/>
            <a:ext cx="8169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0"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025588" y="370370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645260" y="370370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3" type="title"/>
          </p:nvPr>
        </p:nvSpPr>
        <p:spPr>
          <a:xfrm>
            <a:off x="1698450" y="3211250"/>
            <a:ext cx="2233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4" type="title"/>
          </p:nvPr>
        </p:nvSpPr>
        <p:spPr>
          <a:xfrm>
            <a:off x="5265213" y="3211250"/>
            <a:ext cx="2233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855300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3414196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8" name="Google Shape;58;p7"/>
          <p:cNvSpPr txBox="1"/>
          <p:nvPr>
            <p:ph idx="3" type="body"/>
          </p:nvPr>
        </p:nvSpPr>
        <p:spPr>
          <a:xfrm>
            <a:off x="5973091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-166223" y="3475175"/>
            <a:ext cx="1898557" cy="1715743"/>
          </a:xfrm>
          <a:custGeom>
            <a:rect b="b" l="l" r="r" t="t"/>
            <a:pathLst>
              <a:path extrusionOk="0" h="3431486" w="3797114">
                <a:moveTo>
                  <a:pt x="953800" y="91232"/>
                </a:moveTo>
                <a:cubicBezTo>
                  <a:pt x="924949" y="126972"/>
                  <a:pt x="898682" y="157546"/>
                  <a:pt x="875429" y="189841"/>
                </a:cubicBezTo>
                <a:cubicBezTo>
                  <a:pt x="859927" y="211372"/>
                  <a:pt x="847870" y="235486"/>
                  <a:pt x="834521" y="258739"/>
                </a:cubicBezTo>
                <a:cubicBezTo>
                  <a:pt x="820742" y="282853"/>
                  <a:pt x="806101" y="291035"/>
                  <a:pt x="788446" y="282853"/>
                </a:cubicBezTo>
                <a:cubicBezTo>
                  <a:pt x="769499" y="274241"/>
                  <a:pt x="760456" y="255294"/>
                  <a:pt x="773805" y="233333"/>
                </a:cubicBezTo>
                <a:cubicBezTo>
                  <a:pt x="797058" y="194148"/>
                  <a:pt x="807393" y="147642"/>
                  <a:pt x="844425" y="115777"/>
                </a:cubicBezTo>
                <a:cubicBezTo>
                  <a:pt x="856482" y="105442"/>
                  <a:pt x="862942" y="88648"/>
                  <a:pt x="873707" y="76161"/>
                </a:cubicBezTo>
                <a:cubicBezTo>
                  <a:pt x="892654" y="52908"/>
                  <a:pt x="912462" y="29655"/>
                  <a:pt x="932700" y="7694"/>
                </a:cubicBezTo>
                <a:cubicBezTo>
                  <a:pt x="945619" y="-6086"/>
                  <a:pt x="961121" y="1665"/>
                  <a:pt x="974469" y="7694"/>
                </a:cubicBezTo>
                <a:cubicBezTo>
                  <a:pt x="1015808" y="26640"/>
                  <a:pt x="1052410" y="51616"/>
                  <a:pt x="1079108" y="89940"/>
                </a:cubicBezTo>
                <a:cubicBezTo>
                  <a:pt x="1104944" y="126972"/>
                  <a:pt x="1131211" y="163574"/>
                  <a:pt x="1156617" y="200607"/>
                </a:cubicBezTo>
                <a:cubicBezTo>
                  <a:pt x="1158770" y="204052"/>
                  <a:pt x="1158340" y="208788"/>
                  <a:pt x="1159201" y="213094"/>
                </a:cubicBezTo>
                <a:cubicBezTo>
                  <a:pt x="1105805" y="233764"/>
                  <a:pt x="1104514" y="234194"/>
                  <a:pt x="1073510" y="187688"/>
                </a:cubicBezTo>
                <a:cubicBezTo>
                  <a:pt x="1051118" y="154101"/>
                  <a:pt x="1031310" y="118791"/>
                  <a:pt x="1008488" y="85634"/>
                </a:cubicBezTo>
                <a:cubicBezTo>
                  <a:pt x="992555" y="61520"/>
                  <a:pt x="989971" y="62381"/>
                  <a:pt x="961551" y="81328"/>
                </a:cubicBezTo>
                <a:cubicBezTo>
                  <a:pt x="973608" y="88218"/>
                  <a:pt x="984804" y="94677"/>
                  <a:pt x="998153" y="102428"/>
                </a:cubicBezTo>
                <a:cubicBezTo>
                  <a:pt x="1000306" y="133862"/>
                  <a:pt x="1003320" y="166589"/>
                  <a:pt x="1004181" y="199315"/>
                </a:cubicBezTo>
                <a:cubicBezTo>
                  <a:pt x="1005904" y="285867"/>
                  <a:pt x="1006765" y="372420"/>
                  <a:pt x="1007626" y="458972"/>
                </a:cubicBezTo>
                <a:cubicBezTo>
                  <a:pt x="1009349" y="637675"/>
                  <a:pt x="1011071" y="816378"/>
                  <a:pt x="1012363" y="995081"/>
                </a:cubicBezTo>
                <a:cubicBezTo>
                  <a:pt x="1012794" y="1079050"/>
                  <a:pt x="1010641" y="1163449"/>
                  <a:pt x="1011071" y="1247418"/>
                </a:cubicBezTo>
                <a:cubicBezTo>
                  <a:pt x="1011502" y="1329665"/>
                  <a:pt x="1014085" y="1411911"/>
                  <a:pt x="1014947" y="1494588"/>
                </a:cubicBezTo>
                <a:cubicBezTo>
                  <a:pt x="1015377" y="1569083"/>
                  <a:pt x="1012794" y="1644009"/>
                  <a:pt x="1013655" y="1718505"/>
                </a:cubicBezTo>
                <a:cubicBezTo>
                  <a:pt x="1014085" y="1769317"/>
                  <a:pt x="1018822" y="1820559"/>
                  <a:pt x="1021406" y="1871371"/>
                </a:cubicBezTo>
                <a:cubicBezTo>
                  <a:pt x="1026143" y="1974718"/>
                  <a:pt x="1029587" y="2078494"/>
                  <a:pt x="1034755" y="2181841"/>
                </a:cubicBezTo>
                <a:cubicBezTo>
                  <a:pt x="1039061" y="2268393"/>
                  <a:pt x="1045089" y="2354515"/>
                  <a:pt x="1049826" y="2440637"/>
                </a:cubicBezTo>
                <a:cubicBezTo>
                  <a:pt x="1051549" y="2467765"/>
                  <a:pt x="1051549" y="2494894"/>
                  <a:pt x="1052840" y="2522022"/>
                </a:cubicBezTo>
                <a:cubicBezTo>
                  <a:pt x="1056716" y="2598671"/>
                  <a:pt x="1060161" y="2675319"/>
                  <a:pt x="1064897" y="2751967"/>
                </a:cubicBezTo>
                <a:cubicBezTo>
                  <a:pt x="1066189" y="2769623"/>
                  <a:pt x="1071357" y="2787277"/>
                  <a:pt x="1076093" y="2810530"/>
                </a:cubicBezTo>
                <a:cubicBezTo>
                  <a:pt x="1129058" y="2811822"/>
                  <a:pt x="1182454" y="2813114"/>
                  <a:pt x="1236280" y="2814406"/>
                </a:cubicBezTo>
                <a:cubicBezTo>
                  <a:pt x="1264700" y="2814837"/>
                  <a:pt x="1293120" y="2816559"/>
                  <a:pt x="1321110" y="2815698"/>
                </a:cubicBezTo>
                <a:cubicBezTo>
                  <a:pt x="1420581" y="2812684"/>
                  <a:pt x="1518329" y="2829477"/>
                  <a:pt x="1617369" y="2832922"/>
                </a:cubicBezTo>
                <a:cubicBezTo>
                  <a:pt x="1621676" y="2832922"/>
                  <a:pt x="1626412" y="2831630"/>
                  <a:pt x="1631149" y="2831200"/>
                </a:cubicBezTo>
                <a:cubicBezTo>
                  <a:pt x="1654832" y="2785986"/>
                  <a:pt x="1627273" y="2732160"/>
                  <a:pt x="1655694" y="2686084"/>
                </a:cubicBezTo>
                <a:cubicBezTo>
                  <a:pt x="1666028" y="2685223"/>
                  <a:pt x="1676363" y="2684362"/>
                  <a:pt x="1686698" y="2683931"/>
                </a:cubicBezTo>
                <a:cubicBezTo>
                  <a:pt x="1711242" y="2682209"/>
                  <a:pt x="1723299" y="2692543"/>
                  <a:pt x="1723299" y="2717949"/>
                </a:cubicBezTo>
                <a:cubicBezTo>
                  <a:pt x="1723299" y="2736035"/>
                  <a:pt x="1725022" y="2754120"/>
                  <a:pt x="1725883" y="2772206"/>
                </a:cubicBezTo>
                <a:cubicBezTo>
                  <a:pt x="1728467" y="2812253"/>
                  <a:pt x="1746122" y="2825602"/>
                  <a:pt x="1785307" y="2816990"/>
                </a:cubicBezTo>
                <a:cubicBezTo>
                  <a:pt x="1796934" y="2814406"/>
                  <a:pt x="1808560" y="2810961"/>
                  <a:pt x="1818895" y="2805363"/>
                </a:cubicBezTo>
                <a:cubicBezTo>
                  <a:pt x="1855927" y="2786416"/>
                  <a:pt x="1897266" y="2802780"/>
                  <a:pt x="1934729" y="2790722"/>
                </a:cubicBezTo>
                <a:cubicBezTo>
                  <a:pt x="1976498" y="2777374"/>
                  <a:pt x="2016544" y="2792014"/>
                  <a:pt x="2057452" y="2796751"/>
                </a:cubicBezTo>
                <a:cubicBezTo>
                  <a:pt x="2085442" y="2800196"/>
                  <a:pt x="2112571" y="2785124"/>
                  <a:pt x="2138838" y="2783833"/>
                </a:cubicBezTo>
                <a:cubicBezTo>
                  <a:pt x="2193094" y="2780388"/>
                  <a:pt x="2248213" y="2786416"/>
                  <a:pt x="2303330" y="2789000"/>
                </a:cubicBezTo>
                <a:cubicBezTo>
                  <a:pt x="2330890" y="2790292"/>
                  <a:pt x="2358018" y="2792875"/>
                  <a:pt x="2384716" y="2795028"/>
                </a:cubicBezTo>
                <a:cubicBezTo>
                  <a:pt x="2404954" y="2741202"/>
                  <a:pt x="2383424" y="2684792"/>
                  <a:pt x="2407969" y="2633550"/>
                </a:cubicBezTo>
                <a:cubicBezTo>
                  <a:pt x="2429930" y="2636564"/>
                  <a:pt x="2448876" y="2639148"/>
                  <a:pt x="2465670" y="2641301"/>
                </a:cubicBezTo>
                <a:cubicBezTo>
                  <a:pt x="2498827" y="2684792"/>
                  <a:pt x="2458780" y="2739910"/>
                  <a:pt x="2493660" y="2781680"/>
                </a:cubicBezTo>
                <a:cubicBezTo>
                  <a:pt x="2533276" y="2779527"/>
                  <a:pt x="2571600" y="2777374"/>
                  <a:pt x="2609925" y="2775651"/>
                </a:cubicBezTo>
                <a:cubicBezTo>
                  <a:pt x="2618537" y="2775220"/>
                  <a:pt x="2630594" y="2774790"/>
                  <a:pt x="2635761" y="2779957"/>
                </a:cubicBezTo>
                <a:cubicBezTo>
                  <a:pt x="2652985" y="2795890"/>
                  <a:pt x="2674085" y="2788139"/>
                  <a:pt x="2687003" y="2782541"/>
                </a:cubicBezTo>
                <a:cubicBezTo>
                  <a:pt x="2742983" y="2758427"/>
                  <a:pt x="2799393" y="2770914"/>
                  <a:pt x="2855802" y="2773929"/>
                </a:cubicBezTo>
                <a:cubicBezTo>
                  <a:pt x="2870874" y="2774790"/>
                  <a:pt x="2885945" y="2773929"/>
                  <a:pt x="2901016" y="2774359"/>
                </a:cubicBezTo>
                <a:cubicBezTo>
                  <a:pt x="2930298" y="2775651"/>
                  <a:pt x="2959579" y="2777374"/>
                  <a:pt x="2995751" y="2779096"/>
                </a:cubicBezTo>
                <a:cubicBezTo>
                  <a:pt x="2997904" y="2770053"/>
                  <a:pt x="3003501" y="2754982"/>
                  <a:pt x="3004793" y="2739480"/>
                </a:cubicBezTo>
                <a:cubicBezTo>
                  <a:pt x="3009100" y="2684792"/>
                  <a:pt x="3011683" y="2682639"/>
                  <a:pt x="3072399" y="2693405"/>
                </a:cubicBezTo>
                <a:cubicBezTo>
                  <a:pt x="3076705" y="2716658"/>
                  <a:pt x="3081442" y="2741633"/>
                  <a:pt x="3087040" y="2772637"/>
                </a:cubicBezTo>
                <a:cubicBezTo>
                  <a:pt x="3102972" y="2775220"/>
                  <a:pt x="3121489" y="2778665"/>
                  <a:pt x="3140005" y="2781680"/>
                </a:cubicBezTo>
                <a:cubicBezTo>
                  <a:pt x="3170578" y="2786847"/>
                  <a:pt x="3201151" y="2792445"/>
                  <a:pt x="3231724" y="2796751"/>
                </a:cubicBezTo>
                <a:cubicBezTo>
                  <a:pt x="3246365" y="2798904"/>
                  <a:pt x="3262298" y="2801057"/>
                  <a:pt x="3276508" y="2798043"/>
                </a:cubicBezTo>
                <a:cubicBezTo>
                  <a:pt x="3340238" y="2785124"/>
                  <a:pt x="3403968" y="2793306"/>
                  <a:pt x="3467699" y="2792875"/>
                </a:cubicBezTo>
                <a:cubicBezTo>
                  <a:pt x="3506884" y="2792445"/>
                  <a:pt x="3546500" y="2796751"/>
                  <a:pt x="3585686" y="2795890"/>
                </a:cubicBezTo>
                <a:cubicBezTo>
                  <a:pt x="3605494" y="2795459"/>
                  <a:pt x="3625302" y="2789431"/>
                  <a:pt x="3651569" y="2785124"/>
                </a:cubicBezTo>
                <a:cubicBezTo>
                  <a:pt x="3587839" y="2714505"/>
                  <a:pt x="3527984" y="2648191"/>
                  <a:pt x="3465115" y="2578001"/>
                </a:cubicBezTo>
                <a:cubicBezTo>
                  <a:pt x="3495258" y="2568958"/>
                  <a:pt x="3517219" y="2581877"/>
                  <a:pt x="3539180" y="2591781"/>
                </a:cubicBezTo>
                <a:cubicBezTo>
                  <a:pt x="3583102" y="2611589"/>
                  <a:pt x="3612814" y="2648191"/>
                  <a:pt x="3643387" y="2682639"/>
                </a:cubicBezTo>
                <a:cubicBezTo>
                  <a:pt x="3695061" y="2740341"/>
                  <a:pt x="3743719" y="2801057"/>
                  <a:pt x="3797115" y="2863926"/>
                </a:cubicBezTo>
                <a:cubicBezTo>
                  <a:pt x="3786350" y="2878997"/>
                  <a:pt x="3776446" y="2895361"/>
                  <a:pt x="3764389" y="2909571"/>
                </a:cubicBezTo>
                <a:cubicBezTo>
                  <a:pt x="3704534" y="2979760"/>
                  <a:pt x="3635636" y="3039184"/>
                  <a:pt x="3554682" y="3083106"/>
                </a:cubicBezTo>
                <a:cubicBezTo>
                  <a:pt x="3540902" y="3090427"/>
                  <a:pt x="3524539" y="3106359"/>
                  <a:pt x="3501717" y="3087412"/>
                </a:cubicBezTo>
                <a:cubicBezTo>
                  <a:pt x="3465976" y="3057700"/>
                  <a:pt x="3459948" y="3046504"/>
                  <a:pt x="3489660" y="3010764"/>
                </a:cubicBezTo>
                <a:cubicBezTo>
                  <a:pt x="3508176" y="2988372"/>
                  <a:pt x="3525400" y="2962105"/>
                  <a:pt x="3559419" y="2955215"/>
                </a:cubicBezTo>
                <a:cubicBezTo>
                  <a:pt x="3574059" y="2952201"/>
                  <a:pt x="3586977" y="2938852"/>
                  <a:pt x="3600326" y="2929379"/>
                </a:cubicBezTo>
                <a:cubicBezTo>
                  <a:pt x="3614536" y="2919044"/>
                  <a:pt x="3629608" y="2909140"/>
                  <a:pt x="3641665" y="2896652"/>
                </a:cubicBezTo>
                <a:cubicBezTo>
                  <a:pt x="3652430" y="2885887"/>
                  <a:pt x="3660612" y="2872108"/>
                  <a:pt x="3676114" y="2851008"/>
                </a:cubicBezTo>
                <a:cubicBezTo>
                  <a:pt x="3570614" y="2845841"/>
                  <a:pt x="3475880" y="2852300"/>
                  <a:pt x="3381577" y="2850147"/>
                </a:cubicBezTo>
                <a:cubicBezTo>
                  <a:pt x="3287704" y="2847563"/>
                  <a:pt x="3193400" y="2841965"/>
                  <a:pt x="3097375" y="2837659"/>
                </a:cubicBezTo>
                <a:cubicBezTo>
                  <a:pt x="3099528" y="2866940"/>
                  <a:pt x="3102111" y="2896652"/>
                  <a:pt x="3104264" y="2925503"/>
                </a:cubicBezTo>
                <a:cubicBezTo>
                  <a:pt x="3055605" y="2946172"/>
                  <a:pt x="3035367" y="2937991"/>
                  <a:pt x="3019004" y="2891054"/>
                </a:cubicBezTo>
                <a:cubicBezTo>
                  <a:pt x="3012544" y="2872538"/>
                  <a:pt x="3009100" y="2853591"/>
                  <a:pt x="3003071" y="2829047"/>
                </a:cubicBezTo>
                <a:cubicBezTo>
                  <a:pt x="2981110" y="2827324"/>
                  <a:pt x="2957857" y="2824741"/>
                  <a:pt x="2934604" y="2824310"/>
                </a:cubicBezTo>
                <a:cubicBezTo>
                  <a:pt x="2851927" y="2823449"/>
                  <a:pt x="2769250" y="2823018"/>
                  <a:pt x="2686573" y="2823018"/>
                </a:cubicBezTo>
                <a:cubicBezTo>
                  <a:pt x="2671932" y="2823018"/>
                  <a:pt x="2657292" y="2827755"/>
                  <a:pt x="2642220" y="2828616"/>
                </a:cubicBezTo>
                <a:cubicBezTo>
                  <a:pt x="2603465" y="2830338"/>
                  <a:pt x="2564711" y="2831630"/>
                  <a:pt x="2525956" y="2831630"/>
                </a:cubicBezTo>
                <a:cubicBezTo>
                  <a:pt x="2494090" y="2831630"/>
                  <a:pt x="2486340" y="2837659"/>
                  <a:pt x="2485048" y="2870385"/>
                </a:cubicBezTo>
                <a:cubicBezTo>
                  <a:pt x="2483756" y="2894069"/>
                  <a:pt x="2484617" y="2918183"/>
                  <a:pt x="2482895" y="2941866"/>
                </a:cubicBezTo>
                <a:cubicBezTo>
                  <a:pt x="2482033" y="2955215"/>
                  <a:pt x="2476866" y="2964689"/>
                  <a:pt x="2461364" y="2972440"/>
                </a:cubicBezTo>
                <a:cubicBezTo>
                  <a:pt x="2434666" y="2985789"/>
                  <a:pt x="2409260" y="2984927"/>
                  <a:pt x="2397634" y="2957799"/>
                </a:cubicBezTo>
                <a:cubicBezTo>
                  <a:pt x="2388591" y="2936699"/>
                  <a:pt x="2387299" y="2911724"/>
                  <a:pt x="2384716" y="2888471"/>
                </a:cubicBezTo>
                <a:cubicBezTo>
                  <a:pt x="2383424" y="2878567"/>
                  <a:pt x="2387299" y="2867801"/>
                  <a:pt x="2389022" y="2857898"/>
                </a:cubicBezTo>
                <a:cubicBezTo>
                  <a:pt x="2392467" y="2838089"/>
                  <a:pt x="2381271" y="2830769"/>
                  <a:pt x="2364046" y="2828616"/>
                </a:cubicBezTo>
                <a:cubicBezTo>
                  <a:pt x="2362755" y="2828616"/>
                  <a:pt x="2361032" y="2828616"/>
                  <a:pt x="2359310" y="2828616"/>
                </a:cubicBezTo>
                <a:cubicBezTo>
                  <a:pt x="2260270" y="2828616"/>
                  <a:pt x="2161229" y="2826894"/>
                  <a:pt x="2062189" y="2829477"/>
                </a:cubicBezTo>
                <a:cubicBezTo>
                  <a:pt x="1978220" y="2831630"/>
                  <a:pt x="1894251" y="2838951"/>
                  <a:pt x="1810283" y="2845410"/>
                </a:cubicBezTo>
                <a:cubicBezTo>
                  <a:pt x="1786599" y="2847132"/>
                  <a:pt x="1763777" y="2854453"/>
                  <a:pt x="1735356" y="2860481"/>
                </a:cubicBezTo>
                <a:cubicBezTo>
                  <a:pt x="1735356" y="2881581"/>
                  <a:pt x="1733203" y="2903973"/>
                  <a:pt x="1735787" y="2925934"/>
                </a:cubicBezTo>
                <a:cubicBezTo>
                  <a:pt x="1741385" y="2972009"/>
                  <a:pt x="1742246" y="2972009"/>
                  <a:pt x="1702199" y="2996554"/>
                </a:cubicBezTo>
                <a:cubicBezTo>
                  <a:pt x="1646220" y="2977607"/>
                  <a:pt x="1640622" y="2968995"/>
                  <a:pt x="1642345" y="2909571"/>
                </a:cubicBezTo>
                <a:cubicBezTo>
                  <a:pt x="1642345" y="2903542"/>
                  <a:pt x="1643206" y="2897514"/>
                  <a:pt x="1641914" y="2891916"/>
                </a:cubicBezTo>
                <a:cubicBezTo>
                  <a:pt x="1640192" y="2883303"/>
                  <a:pt x="1636747" y="2874691"/>
                  <a:pt x="1634163" y="2865648"/>
                </a:cubicBezTo>
                <a:cubicBezTo>
                  <a:pt x="1452015" y="2849285"/>
                  <a:pt x="1271159" y="2833353"/>
                  <a:pt x="1083414" y="2845841"/>
                </a:cubicBezTo>
                <a:cubicBezTo>
                  <a:pt x="1082122" y="2870816"/>
                  <a:pt x="1079108" y="2897514"/>
                  <a:pt x="1080399" y="2923350"/>
                </a:cubicBezTo>
                <a:cubicBezTo>
                  <a:pt x="1083844" y="2992248"/>
                  <a:pt x="1088581" y="3061145"/>
                  <a:pt x="1094179" y="3130043"/>
                </a:cubicBezTo>
                <a:cubicBezTo>
                  <a:pt x="1096332" y="3156740"/>
                  <a:pt x="1102791" y="3183438"/>
                  <a:pt x="1105375" y="3210136"/>
                </a:cubicBezTo>
                <a:cubicBezTo>
                  <a:pt x="1110111" y="3260517"/>
                  <a:pt x="1113987" y="3310899"/>
                  <a:pt x="1116571" y="3361280"/>
                </a:cubicBezTo>
                <a:cubicBezTo>
                  <a:pt x="1118724" y="3399604"/>
                  <a:pt x="1098916" y="3430177"/>
                  <a:pt x="1073940" y="3431469"/>
                </a:cubicBezTo>
                <a:cubicBezTo>
                  <a:pt x="1051118" y="3432330"/>
                  <a:pt x="1030018" y="3400896"/>
                  <a:pt x="1029157" y="3362572"/>
                </a:cubicBezTo>
                <a:cubicBezTo>
                  <a:pt x="1027434" y="3290660"/>
                  <a:pt x="1027865" y="3218318"/>
                  <a:pt x="1025281" y="3145975"/>
                </a:cubicBezTo>
                <a:cubicBezTo>
                  <a:pt x="1022267" y="3074063"/>
                  <a:pt x="1017100" y="3002582"/>
                  <a:pt x="1011502" y="2930670"/>
                </a:cubicBezTo>
                <a:cubicBezTo>
                  <a:pt x="1009349" y="2903973"/>
                  <a:pt x="1003751" y="2877275"/>
                  <a:pt x="999445" y="2844979"/>
                </a:cubicBezTo>
                <a:cubicBezTo>
                  <a:pt x="971455" y="2844979"/>
                  <a:pt x="942174" y="2844548"/>
                  <a:pt x="912892" y="2844979"/>
                </a:cubicBezTo>
                <a:cubicBezTo>
                  <a:pt x="825909" y="2846271"/>
                  <a:pt x="738495" y="2847132"/>
                  <a:pt x="651512" y="2849285"/>
                </a:cubicBezTo>
                <a:cubicBezTo>
                  <a:pt x="575294" y="2851438"/>
                  <a:pt x="498646" y="2853161"/>
                  <a:pt x="422428" y="2859620"/>
                </a:cubicBezTo>
                <a:cubicBezTo>
                  <a:pt x="305302" y="2869524"/>
                  <a:pt x="188607" y="2877705"/>
                  <a:pt x="71051" y="2868663"/>
                </a:cubicBezTo>
                <a:cubicBezTo>
                  <a:pt x="31004" y="2865648"/>
                  <a:pt x="24545" y="2862204"/>
                  <a:pt x="0" y="2838520"/>
                </a:cubicBezTo>
                <a:cubicBezTo>
                  <a:pt x="78371" y="2852730"/>
                  <a:pt x="155450" y="2850577"/>
                  <a:pt x="233390" y="2838520"/>
                </a:cubicBezTo>
                <a:cubicBezTo>
                  <a:pt x="261380" y="2834214"/>
                  <a:pt x="292384" y="2842395"/>
                  <a:pt x="318220" y="2833783"/>
                </a:cubicBezTo>
                <a:cubicBezTo>
                  <a:pt x="375922" y="2814837"/>
                  <a:pt x="437069" y="2835936"/>
                  <a:pt x="493048" y="2812684"/>
                </a:cubicBezTo>
                <a:cubicBezTo>
                  <a:pt x="495632" y="2811822"/>
                  <a:pt x="499076" y="2813114"/>
                  <a:pt x="501660" y="2813545"/>
                </a:cubicBezTo>
                <a:cubicBezTo>
                  <a:pt x="572280" y="2828185"/>
                  <a:pt x="643761" y="2817420"/>
                  <a:pt x="715242" y="2820004"/>
                </a:cubicBezTo>
                <a:cubicBezTo>
                  <a:pt x="758303" y="2821726"/>
                  <a:pt x="800934" y="2812684"/>
                  <a:pt x="844425" y="2815267"/>
                </a:cubicBezTo>
                <a:cubicBezTo>
                  <a:pt x="894807" y="2817851"/>
                  <a:pt x="945619" y="2815698"/>
                  <a:pt x="999014" y="2815698"/>
                </a:cubicBezTo>
                <a:cubicBezTo>
                  <a:pt x="999014" y="2795890"/>
                  <a:pt x="999875" y="2782541"/>
                  <a:pt x="999014" y="2769192"/>
                </a:cubicBezTo>
                <a:cubicBezTo>
                  <a:pt x="988679" y="2601254"/>
                  <a:pt x="977914" y="2433316"/>
                  <a:pt x="968441" y="2265379"/>
                </a:cubicBezTo>
                <a:cubicBezTo>
                  <a:pt x="965427" y="2210261"/>
                  <a:pt x="966718" y="2155143"/>
                  <a:pt x="964565" y="2100455"/>
                </a:cubicBezTo>
                <a:cubicBezTo>
                  <a:pt x="961982" y="2041031"/>
                  <a:pt x="956814" y="1982038"/>
                  <a:pt x="954661" y="1922614"/>
                </a:cubicBezTo>
                <a:cubicBezTo>
                  <a:pt x="951647" y="1854147"/>
                  <a:pt x="950355" y="1786111"/>
                  <a:pt x="948202" y="1717644"/>
                </a:cubicBezTo>
                <a:cubicBezTo>
                  <a:pt x="946049" y="1650038"/>
                  <a:pt x="943465" y="1582002"/>
                  <a:pt x="941743" y="1514396"/>
                </a:cubicBezTo>
                <a:cubicBezTo>
                  <a:pt x="941312" y="1492004"/>
                  <a:pt x="943896" y="1469613"/>
                  <a:pt x="943896" y="1447221"/>
                </a:cubicBezTo>
                <a:cubicBezTo>
                  <a:pt x="943896" y="1352918"/>
                  <a:pt x="943035" y="1259045"/>
                  <a:pt x="943035" y="1164741"/>
                </a:cubicBezTo>
                <a:cubicBezTo>
                  <a:pt x="943035" y="1090246"/>
                  <a:pt x="942174" y="1015750"/>
                  <a:pt x="943035" y="941255"/>
                </a:cubicBezTo>
                <a:cubicBezTo>
                  <a:pt x="943465" y="897333"/>
                  <a:pt x="947341" y="852980"/>
                  <a:pt x="947772" y="809058"/>
                </a:cubicBezTo>
                <a:cubicBezTo>
                  <a:pt x="948202" y="744897"/>
                  <a:pt x="946480" y="681167"/>
                  <a:pt x="946910" y="617006"/>
                </a:cubicBezTo>
                <a:cubicBezTo>
                  <a:pt x="947772" y="498588"/>
                  <a:pt x="949494" y="380171"/>
                  <a:pt x="951216" y="261323"/>
                </a:cubicBezTo>
                <a:cubicBezTo>
                  <a:pt x="951647" y="226874"/>
                  <a:pt x="951647" y="191994"/>
                  <a:pt x="952939" y="157546"/>
                </a:cubicBezTo>
                <a:cubicBezTo>
                  <a:pt x="949925" y="137307"/>
                  <a:pt x="951647" y="118360"/>
                  <a:pt x="953800" y="91232"/>
                </a:cubicBezTo>
                <a:close/>
                <a:moveTo>
                  <a:pt x="1708659" y="894749"/>
                </a:moveTo>
                <a:cubicBezTo>
                  <a:pt x="1739232" y="897763"/>
                  <a:pt x="1768513" y="910251"/>
                  <a:pt x="1798656" y="915418"/>
                </a:cubicBezTo>
                <a:cubicBezTo>
                  <a:pt x="1818895" y="918863"/>
                  <a:pt x="1840856" y="912404"/>
                  <a:pt x="1860664" y="917141"/>
                </a:cubicBezTo>
                <a:cubicBezTo>
                  <a:pt x="1906308" y="927906"/>
                  <a:pt x="1951522" y="942116"/>
                  <a:pt x="1996736" y="955896"/>
                </a:cubicBezTo>
                <a:cubicBezTo>
                  <a:pt x="2026879" y="964938"/>
                  <a:pt x="2056161" y="975704"/>
                  <a:pt x="2085873" y="986469"/>
                </a:cubicBezTo>
                <a:cubicBezTo>
                  <a:pt x="2133670" y="1004124"/>
                  <a:pt x="2181899" y="1020487"/>
                  <a:pt x="2228835" y="1040295"/>
                </a:cubicBezTo>
                <a:cubicBezTo>
                  <a:pt x="2279647" y="1062256"/>
                  <a:pt x="2326583" y="1090676"/>
                  <a:pt x="2374381" y="1119097"/>
                </a:cubicBezTo>
                <a:cubicBezTo>
                  <a:pt x="2470838" y="1177229"/>
                  <a:pt x="2540596" y="1264643"/>
                  <a:pt x="2624135" y="1336985"/>
                </a:cubicBezTo>
                <a:cubicBezTo>
                  <a:pt x="2654277" y="1363252"/>
                  <a:pt x="2677530" y="1397270"/>
                  <a:pt x="2708534" y="1422246"/>
                </a:cubicBezTo>
                <a:cubicBezTo>
                  <a:pt x="2746428" y="1453250"/>
                  <a:pt x="2778293" y="1487698"/>
                  <a:pt x="2804560" y="1529037"/>
                </a:cubicBezTo>
                <a:cubicBezTo>
                  <a:pt x="2860109" y="1615589"/>
                  <a:pt x="2923408" y="1697836"/>
                  <a:pt x="2955704" y="1797737"/>
                </a:cubicBezTo>
                <a:cubicBezTo>
                  <a:pt x="2977234" y="1864912"/>
                  <a:pt x="3005224" y="1930365"/>
                  <a:pt x="3012975" y="2000985"/>
                </a:cubicBezTo>
                <a:cubicBezTo>
                  <a:pt x="3023310" y="2091843"/>
                  <a:pt x="3036228" y="2182702"/>
                  <a:pt x="3030630" y="2274422"/>
                </a:cubicBezTo>
                <a:cubicBezTo>
                  <a:pt x="3028908" y="2299828"/>
                  <a:pt x="3038381" y="2320497"/>
                  <a:pt x="3058620" y="2338152"/>
                </a:cubicBezTo>
                <a:cubicBezTo>
                  <a:pt x="3077136" y="2354085"/>
                  <a:pt x="3093929" y="2344181"/>
                  <a:pt x="3108570" y="2337291"/>
                </a:cubicBezTo>
                <a:cubicBezTo>
                  <a:pt x="3118044" y="2332985"/>
                  <a:pt x="3128378" y="2316191"/>
                  <a:pt x="3127086" y="2306287"/>
                </a:cubicBezTo>
                <a:cubicBezTo>
                  <a:pt x="3122350" y="2274852"/>
                  <a:pt x="3129239" y="2243418"/>
                  <a:pt x="3126656" y="2212845"/>
                </a:cubicBezTo>
                <a:cubicBezTo>
                  <a:pt x="3119766" y="2138349"/>
                  <a:pt x="3106417" y="2064715"/>
                  <a:pt x="3096944" y="1990650"/>
                </a:cubicBezTo>
                <a:cubicBezTo>
                  <a:pt x="3084025" y="1891179"/>
                  <a:pt x="3052591" y="1797306"/>
                  <a:pt x="3006947" y="1709031"/>
                </a:cubicBezTo>
                <a:cubicBezTo>
                  <a:pt x="2976373" y="1649177"/>
                  <a:pt x="2938480" y="1593198"/>
                  <a:pt x="2903600" y="1535496"/>
                </a:cubicBezTo>
                <a:cubicBezTo>
                  <a:pt x="2869151" y="1478655"/>
                  <a:pt x="2829105" y="1426552"/>
                  <a:pt x="2778293" y="1383060"/>
                </a:cubicBezTo>
                <a:cubicBezTo>
                  <a:pt x="2736524" y="1346889"/>
                  <a:pt x="2695185" y="1311148"/>
                  <a:pt x="2658153" y="1270241"/>
                </a:cubicBezTo>
                <a:cubicBezTo>
                  <a:pt x="2597867" y="1203496"/>
                  <a:pt x="2533707" y="1139766"/>
                  <a:pt x="2455766" y="1092399"/>
                </a:cubicBezTo>
                <a:cubicBezTo>
                  <a:pt x="2426485" y="1074313"/>
                  <a:pt x="2396342" y="1057950"/>
                  <a:pt x="2366630" y="1039864"/>
                </a:cubicBezTo>
                <a:cubicBezTo>
                  <a:pt x="2264576" y="978718"/>
                  <a:pt x="2158646" y="927475"/>
                  <a:pt x="2041520" y="902931"/>
                </a:cubicBezTo>
                <a:cubicBezTo>
                  <a:pt x="2029893" y="900347"/>
                  <a:pt x="2017836" y="897763"/>
                  <a:pt x="2007071" y="892165"/>
                </a:cubicBezTo>
                <a:cubicBezTo>
                  <a:pt x="1931714" y="851688"/>
                  <a:pt x="1849899" y="837909"/>
                  <a:pt x="1766360" y="830158"/>
                </a:cubicBezTo>
                <a:cubicBezTo>
                  <a:pt x="1750858" y="828866"/>
                  <a:pt x="1734065" y="835756"/>
                  <a:pt x="1719855" y="831450"/>
                </a:cubicBezTo>
                <a:cubicBezTo>
                  <a:pt x="1681530" y="819823"/>
                  <a:pt x="1644067" y="835325"/>
                  <a:pt x="1606174" y="830588"/>
                </a:cubicBezTo>
                <a:cubicBezTo>
                  <a:pt x="1586366" y="828435"/>
                  <a:pt x="1579045" y="852980"/>
                  <a:pt x="1592825" y="870204"/>
                </a:cubicBezTo>
                <a:cubicBezTo>
                  <a:pt x="1600145" y="879247"/>
                  <a:pt x="1608757" y="887429"/>
                  <a:pt x="1619092" y="898625"/>
                </a:cubicBezTo>
                <a:cubicBezTo>
                  <a:pt x="1646651" y="896902"/>
                  <a:pt x="1678085" y="891735"/>
                  <a:pt x="1708659" y="8947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/>
          <p:nvPr/>
        </p:nvSpPr>
        <p:spPr>
          <a:xfrm rot="725685">
            <a:off x="6865359" y="371566"/>
            <a:ext cx="2336193" cy="615462"/>
          </a:xfrm>
          <a:custGeom>
            <a:rect b="b" l="l" r="r" t="t"/>
            <a:pathLst>
              <a:path extrusionOk="0" h="1229434" w="4661908">
                <a:moveTo>
                  <a:pt x="4661908" y="660383"/>
                </a:moveTo>
                <a:cubicBezTo>
                  <a:pt x="4618881" y="657795"/>
                  <a:pt x="4581677" y="654883"/>
                  <a:pt x="4544472" y="653266"/>
                </a:cubicBezTo>
                <a:cubicBezTo>
                  <a:pt x="4488180" y="651325"/>
                  <a:pt x="4431888" y="650354"/>
                  <a:pt x="4375597" y="648737"/>
                </a:cubicBezTo>
                <a:cubicBezTo>
                  <a:pt x="4332569" y="647443"/>
                  <a:pt x="4289218" y="642590"/>
                  <a:pt x="4246514" y="645178"/>
                </a:cubicBezTo>
                <a:cubicBezTo>
                  <a:pt x="4139754" y="651648"/>
                  <a:pt x="4032023" y="642266"/>
                  <a:pt x="3926233" y="664589"/>
                </a:cubicBezTo>
                <a:cubicBezTo>
                  <a:pt x="3868000" y="676882"/>
                  <a:pt x="3810091" y="691441"/>
                  <a:pt x="3751858" y="703087"/>
                </a:cubicBezTo>
                <a:cubicBezTo>
                  <a:pt x="3701066" y="713116"/>
                  <a:pt x="3650274" y="723792"/>
                  <a:pt x="3598835" y="728969"/>
                </a:cubicBezTo>
                <a:cubicBezTo>
                  <a:pt x="3473311" y="741262"/>
                  <a:pt x="3347463" y="750968"/>
                  <a:pt x="3221615" y="760673"/>
                </a:cubicBezTo>
                <a:cubicBezTo>
                  <a:pt x="3175999" y="764232"/>
                  <a:pt x="3130060" y="764555"/>
                  <a:pt x="3084121" y="764879"/>
                </a:cubicBezTo>
                <a:cubicBezTo>
                  <a:pt x="3052416" y="764879"/>
                  <a:pt x="3021035" y="760997"/>
                  <a:pt x="2989330" y="760350"/>
                </a:cubicBezTo>
                <a:cubicBezTo>
                  <a:pt x="2920745" y="759056"/>
                  <a:pt x="2852160" y="761644"/>
                  <a:pt x="2783898" y="757761"/>
                </a:cubicBezTo>
                <a:cubicBezTo>
                  <a:pt x="2704636" y="753232"/>
                  <a:pt x="2626993" y="768114"/>
                  <a:pt x="2548055" y="768437"/>
                </a:cubicBezTo>
                <a:cubicBezTo>
                  <a:pt x="2498557" y="768761"/>
                  <a:pt x="2449382" y="776849"/>
                  <a:pt x="2399884" y="781055"/>
                </a:cubicBezTo>
                <a:cubicBezTo>
                  <a:pt x="2334211" y="786878"/>
                  <a:pt x="2268213" y="792054"/>
                  <a:pt x="2202539" y="798524"/>
                </a:cubicBezTo>
                <a:cubicBezTo>
                  <a:pt x="2140748" y="804671"/>
                  <a:pt x="2079280" y="812436"/>
                  <a:pt x="2017812" y="818906"/>
                </a:cubicBezTo>
                <a:cubicBezTo>
                  <a:pt x="1982872" y="822465"/>
                  <a:pt x="1947932" y="824729"/>
                  <a:pt x="1912993" y="826670"/>
                </a:cubicBezTo>
                <a:cubicBezTo>
                  <a:pt x="1853142" y="830229"/>
                  <a:pt x="1793292" y="833788"/>
                  <a:pt x="1733441" y="835405"/>
                </a:cubicBezTo>
                <a:cubicBezTo>
                  <a:pt x="1708854" y="836052"/>
                  <a:pt x="1683943" y="830229"/>
                  <a:pt x="1659032" y="829259"/>
                </a:cubicBezTo>
                <a:cubicBezTo>
                  <a:pt x="1633151" y="828288"/>
                  <a:pt x="1607270" y="828935"/>
                  <a:pt x="1581712" y="830229"/>
                </a:cubicBezTo>
                <a:cubicBezTo>
                  <a:pt x="1560037" y="831523"/>
                  <a:pt x="1539332" y="830229"/>
                  <a:pt x="1517979" y="819229"/>
                </a:cubicBezTo>
                <a:cubicBezTo>
                  <a:pt x="1524773" y="801113"/>
                  <a:pt x="1534155" y="790113"/>
                  <a:pt x="1554537" y="789790"/>
                </a:cubicBezTo>
                <a:cubicBezTo>
                  <a:pt x="1580095" y="789143"/>
                  <a:pt x="1605976" y="785584"/>
                  <a:pt x="1631534" y="784613"/>
                </a:cubicBezTo>
                <a:cubicBezTo>
                  <a:pt x="1669061" y="783319"/>
                  <a:pt x="1706589" y="782996"/>
                  <a:pt x="1744117" y="782349"/>
                </a:cubicBezTo>
                <a:cubicBezTo>
                  <a:pt x="1768704" y="782025"/>
                  <a:pt x="1793292" y="783319"/>
                  <a:pt x="1817555" y="781702"/>
                </a:cubicBezTo>
                <a:cubicBezTo>
                  <a:pt x="1840525" y="780084"/>
                  <a:pt x="1864465" y="779437"/>
                  <a:pt x="1885494" y="771673"/>
                </a:cubicBezTo>
                <a:cubicBezTo>
                  <a:pt x="1920110" y="758732"/>
                  <a:pt x="1956020" y="764555"/>
                  <a:pt x="1990960" y="758732"/>
                </a:cubicBezTo>
                <a:cubicBezTo>
                  <a:pt x="2024282" y="753232"/>
                  <a:pt x="2061486" y="761320"/>
                  <a:pt x="2091573" y="749350"/>
                </a:cubicBezTo>
                <a:cubicBezTo>
                  <a:pt x="2126837" y="735439"/>
                  <a:pt x="2162423" y="739645"/>
                  <a:pt x="2196716" y="736733"/>
                </a:cubicBezTo>
                <a:cubicBezTo>
                  <a:pt x="2231332" y="733821"/>
                  <a:pt x="2268213" y="720234"/>
                  <a:pt x="2303477" y="737703"/>
                </a:cubicBezTo>
                <a:cubicBezTo>
                  <a:pt x="2305094" y="738674"/>
                  <a:pt x="2308329" y="738350"/>
                  <a:pt x="2309947" y="737380"/>
                </a:cubicBezTo>
                <a:cubicBezTo>
                  <a:pt x="2369150" y="707616"/>
                  <a:pt x="2435148" y="724116"/>
                  <a:pt x="2496939" y="710528"/>
                </a:cubicBezTo>
                <a:cubicBezTo>
                  <a:pt x="2509880" y="707616"/>
                  <a:pt x="2521526" y="720557"/>
                  <a:pt x="2538996" y="715057"/>
                </a:cubicBezTo>
                <a:cubicBezTo>
                  <a:pt x="2566172" y="706646"/>
                  <a:pt x="2595935" y="707293"/>
                  <a:pt x="2624728" y="705675"/>
                </a:cubicBezTo>
                <a:cubicBezTo>
                  <a:pt x="2642521" y="704705"/>
                  <a:pt x="2660315" y="706322"/>
                  <a:pt x="2678108" y="706969"/>
                </a:cubicBezTo>
                <a:cubicBezTo>
                  <a:pt x="2703019" y="707940"/>
                  <a:pt x="2727930" y="710852"/>
                  <a:pt x="2752517" y="703087"/>
                </a:cubicBezTo>
                <a:cubicBezTo>
                  <a:pt x="2755752" y="702117"/>
                  <a:pt x="2758987" y="700499"/>
                  <a:pt x="2762222" y="700823"/>
                </a:cubicBezTo>
                <a:cubicBezTo>
                  <a:pt x="2827896" y="705028"/>
                  <a:pt x="2893246" y="709558"/>
                  <a:pt x="2958920" y="713440"/>
                </a:cubicBezTo>
                <a:cubicBezTo>
                  <a:pt x="2976713" y="714410"/>
                  <a:pt x="2995477" y="716998"/>
                  <a:pt x="3012300" y="712793"/>
                </a:cubicBezTo>
                <a:cubicBezTo>
                  <a:pt x="3059857" y="700823"/>
                  <a:pt x="3106120" y="716675"/>
                  <a:pt x="3153030" y="716998"/>
                </a:cubicBezTo>
                <a:cubicBezTo>
                  <a:pt x="3186999" y="717322"/>
                  <a:pt x="3219027" y="710528"/>
                  <a:pt x="3252026" y="707616"/>
                </a:cubicBezTo>
                <a:cubicBezTo>
                  <a:pt x="3276613" y="705352"/>
                  <a:pt x="3301200" y="704058"/>
                  <a:pt x="3325787" y="701146"/>
                </a:cubicBezTo>
                <a:cubicBezTo>
                  <a:pt x="3338728" y="699529"/>
                  <a:pt x="3351345" y="692735"/>
                  <a:pt x="3364285" y="693058"/>
                </a:cubicBezTo>
                <a:cubicBezTo>
                  <a:pt x="3424783" y="694999"/>
                  <a:pt x="3484634" y="687558"/>
                  <a:pt x="3544484" y="685294"/>
                </a:cubicBezTo>
                <a:cubicBezTo>
                  <a:pt x="3607893" y="683029"/>
                  <a:pt x="3669685" y="672677"/>
                  <a:pt x="3730829" y="655854"/>
                </a:cubicBezTo>
                <a:cubicBezTo>
                  <a:pt x="3778386" y="642913"/>
                  <a:pt x="3827561" y="633855"/>
                  <a:pt x="3876735" y="626737"/>
                </a:cubicBezTo>
                <a:cubicBezTo>
                  <a:pt x="3943056" y="616708"/>
                  <a:pt x="4009700" y="609268"/>
                  <a:pt x="4076344" y="602474"/>
                </a:cubicBezTo>
                <a:cubicBezTo>
                  <a:pt x="4107725" y="599239"/>
                  <a:pt x="4139430" y="602150"/>
                  <a:pt x="4170488" y="598268"/>
                </a:cubicBezTo>
                <a:cubicBezTo>
                  <a:pt x="4205427" y="593739"/>
                  <a:pt x="4240044" y="593415"/>
                  <a:pt x="4274983" y="597621"/>
                </a:cubicBezTo>
                <a:cubicBezTo>
                  <a:pt x="4296982" y="600209"/>
                  <a:pt x="4320275" y="593415"/>
                  <a:pt x="4341951" y="596974"/>
                </a:cubicBezTo>
                <a:cubicBezTo>
                  <a:pt x="4381420" y="603121"/>
                  <a:pt x="4421213" y="594062"/>
                  <a:pt x="4461328" y="604091"/>
                </a:cubicBezTo>
                <a:cubicBezTo>
                  <a:pt x="4492710" y="611856"/>
                  <a:pt x="4526679" y="614120"/>
                  <a:pt x="4560648" y="611209"/>
                </a:cubicBezTo>
                <a:cubicBezTo>
                  <a:pt x="4582323" y="609268"/>
                  <a:pt x="4605293" y="614444"/>
                  <a:pt x="4627939" y="611856"/>
                </a:cubicBezTo>
                <a:cubicBezTo>
                  <a:pt x="4632792" y="611209"/>
                  <a:pt x="4639909" y="618003"/>
                  <a:pt x="4643145" y="622855"/>
                </a:cubicBezTo>
                <a:cubicBezTo>
                  <a:pt x="4649615" y="632884"/>
                  <a:pt x="4653820" y="643560"/>
                  <a:pt x="4661908" y="660383"/>
                </a:cubicBezTo>
                <a:close/>
                <a:moveTo>
                  <a:pt x="4355862" y="22086"/>
                </a:moveTo>
                <a:cubicBezTo>
                  <a:pt x="4332246" y="23056"/>
                  <a:pt x="4307658" y="30174"/>
                  <a:pt x="4283718" y="19174"/>
                </a:cubicBezTo>
                <a:cubicBezTo>
                  <a:pt x="4277248" y="16263"/>
                  <a:pt x="4267543" y="16586"/>
                  <a:pt x="4260425" y="18851"/>
                </a:cubicBezTo>
                <a:cubicBezTo>
                  <a:pt x="4230338" y="28233"/>
                  <a:pt x="4199928" y="24027"/>
                  <a:pt x="4169517" y="21115"/>
                </a:cubicBezTo>
                <a:cubicBezTo>
                  <a:pt x="4142665" y="18527"/>
                  <a:pt x="4115490" y="13027"/>
                  <a:pt x="4089285" y="25645"/>
                </a:cubicBezTo>
                <a:cubicBezTo>
                  <a:pt x="4087344" y="26615"/>
                  <a:pt x="4084756" y="25968"/>
                  <a:pt x="4082814" y="25968"/>
                </a:cubicBezTo>
                <a:cubicBezTo>
                  <a:pt x="4053698" y="25645"/>
                  <a:pt x="4024258" y="22409"/>
                  <a:pt x="3995789" y="26292"/>
                </a:cubicBezTo>
                <a:cubicBezTo>
                  <a:pt x="3960526" y="31144"/>
                  <a:pt x="3928497" y="26615"/>
                  <a:pt x="3897763" y="9469"/>
                </a:cubicBezTo>
                <a:cubicBezTo>
                  <a:pt x="3879647" y="-560"/>
                  <a:pt x="3860559" y="-2825"/>
                  <a:pt x="3840177" y="3646"/>
                </a:cubicBezTo>
                <a:cubicBezTo>
                  <a:pt x="3833060" y="5910"/>
                  <a:pt x="3825296" y="4940"/>
                  <a:pt x="3817855" y="5587"/>
                </a:cubicBezTo>
                <a:cubicBezTo>
                  <a:pt x="3784209" y="8498"/>
                  <a:pt x="3749270" y="-6383"/>
                  <a:pt x="3716271" y="11733"/>
                </a:cubicBezTo>
                <a:cubicBezTo>
                  <a:pt x="3713036" y="13675"/>
                  <a:pt x="3707536" y="11733"/>
                  <a:pt x="3703330" y="11410"/>
                </a:cubicBezTo>
                <a:cubicBezTo>
                  <a:pt x="3668067" y="6557"/>
                  <a:pt x="3633127" y="-4119"/>
                  <a:pt x="3596894" y="6881"/>
                </a:cubicBezTo>
                <a:cubicBezTo>
                  <a:pt x="3590423" y="8822"/>
                  <a:pt x="3582012" y="4293"/>
                  <a:pt x="3574247" y="3969"/>
                </a:cubicBezTo>
                <a:cubicBezTo>
                  <a:pt x="3552248" y="3322"/>
                  <a:pt x="3527984" y="-1531"/>
                  <a:pt x="3508250" y="5263"/>
                </a:cubicBezTo>
                <a:cubicBezTo>
                  <a:pt x="3493045" y="10439"/>
                  <a:pt x="3481075" y="12057"/>
                  <a:pt x="3466840" y="9145"/>
                </a:cubicBezTo>
                <a:cubicBezTo>
                  <a:pt x="3453252" y="6234"/>
                  <a:pt x="3438047" y="-560"/>
                  <a:pt x="3426077" y="2998"/>
                </a:cubicBezTo>
                <a:cubicBezTo>
                  <a:pt x="3392432" y="13027"/>
                  <a:pt x="3359756" y="15939"/>
                  <a:pt x="3325464" y="8175"/>
                </a:cubicBezTo>
                <a:cubicBezTo>
                  <a:pt x="3316081" y="5910"/>
                  <a:pt x="3305406" y="10439"/>
                  <a:pt x="3295377" y="11733"/>
                </a:cubicBezTo>
                <a:cubicBezTo>
                  <a:pt x="3277907" y="13675"/>
                  <a:pt x="3259466" y="19174"/>
                  <a:pt x="3242643" y="16586"/>
                </a:cubicBezTo>
                <a:cubicBezTo>
                  <a:pt x="3209968" y="11410"/>
                  <a:pt x="3177940" y="11086"/>
                  <a:pt x="3146236" y="20792"/>
                </a:cubicBezTo>
                <a:cubicBezTo>
                  <a:pt x="3143001" y="21762"/>
                  <a:pt x="3139442" y="22409"/>
                  <a:pt x="3136207" y="21762"/>
                </a:cubicBezTo>
                <a:cubicBezTo>
                  <a:pt x="3099002" y="13998"/>
                  <a:pt x="3062769" y="41820"/>
                  <a:pt x="3025241" y="24674"/>
                </a:cubicBezTo>
                <a:cubicBezTo>
                  <a:pt x="3023947" y="24027"/>
                  <a:pt x="3021358" y="27262"/>
                  <a:pt x="3019417" y="27586"/>
                </a:cubicBezTo>
                <a:cubicBezTo>
                  <a:pt x="2987713" y="31144"/>
                  <a:pt x="2956008" y="37938"/>
                  <a:pt x="2924627" y="36644"/>
                </a:cubicBezTo>
                <a:cubicBezTo>
                  <a:pt x="2907157" y="35997"/>
                  <a:pt x="2890982" y="42144"/>
                  <a:pt x="2873512" y="39556"/>
                </a:cubicBezTo>
                <a:cubicBezTo>
                  <a:pt x="2856042" y="36968"/>
                  <a:pt x="2838248" y="38909"/>
                  <a:pt x="2822073" y="38909"/>
                </a:cubicBezTo>
                <a:cubicBezTo>
                  <a:pt x="2818514" y="45379"/>
                  <a:pt x="2816573" y="47967"/>
                  <a:pt x="2815279" y="51202"/>
                </a:cubicBezTo>
                <a:cubicBezTo>
                  <a:pt x="2786486" y="126582"/>
                  <a:pt x="2756722" y="201961"/>
                  <a:pt x="2729224" y="277664"/>
                </a:cubicBezTo>
                <a:cubicBezTo>
                  <a:pt x="2709165" y="332985"/>
                  <a:pt x="2692343" y="389277"/>
                  <a:pt x="2672932" y="444598"/>
                </a:cubicBezTo>
                <a:cubicBezTo>
                  <a:pt x="2662903" y="473391"/>
                  <a:pt x="2656432" y="504125"/>
                  <a:pt x="2634757" y="531947"/>
                </a:cubicBezTo>
                <a:cubicBezTo>
                  <a:pt x="2624728" y="507684"/>
                  <a:pt x="2616640" y="486655"/>
                  <a:pt x="2607582" y="465950"/>
                </a:cubicBezTo>
                <a:cubicBezTo>
                  <a:pt x="2599494" y="447186"/>
                  <a:pt x="2587200" y="433598"/>
                  <a:pt x="2559378" y="438128"/>
                </a:cubicBezTo>
                <a:cubicBezTo>
                  <a:pt x="2560672" y="447510"/>
                  <a:pt x="2560995" y="457215"/>
                  <a:pt x="2563583" y="466274"/>
                </a:cubicBezTo>
                <a:cubicBezTo>
                  <a:pt x="2572318" y="496684"/>
                  <a:pt x="2583641" y="526447"/>
                  <a:pt x="2590435" y="557181"/>
                </a:cubicBezTo>
                <a:cubicBezTo>
                  <a:pt x="2596906" y="587268"/>
                  <a:pt x="2607905" y="612826"/>
                  <a:pt x="2634433" y="629973"/>
                </a:cubicBezTo>
                <a:cubicBezTo>
                  <a:pt x="2663226" y="627708"/>
                  <a:pt x="2676814" y="607650"/>
                  <a:pt x="2686519" y="584680"/>
                </a:cubicBezTo>
                <a:cubicBezTo>
                  <a:pt x="2705283" y="540359"/>
                  <a:pt x="2724694" y="496361"/>
                  <a:pt x="2740223" y="451392"/>
                </a:cubicBezTo>
                <a:cubicBezTo>
                  <a:pt x="2757693" y="400600"/>
                  <a:pt x="2770634" y="348190"/>
                  <a:pt x="2786809" y="296751"/>
                </a:cubicBezTo>
                <a:cubicBezTo>
                  <a:pt x="2807191" y="232371"/>
                  <a:pt x="2830484" y="168639"/>
                  <a:pt x="2849248" y="103612"/>
                </a:cubicBezTo>
                <a:cubicBezTo>
                  <a:pt x="2855718" y="80642"/>
                  <a:pt x="2868012" y="76113"/>
                  <a:pt x="2887746" y="75143"/>
                </a:cubicBezTo>
                <a:cubicBezTo>
                  <a:pt x="2978007" y="69319"/>
                  <a:pt x="3067945" y="63172"/>
                  <a:pt x="3158206" y="57349"/>
                </a:cubicBezTo>
                <a:cubicBezTo>
                  <a:pt x="3180852" y="55732"/>
                  <a:pt x="3203175" y="53791"/>
                  <a:pt x="3225821" y="53143"/>
                </a:cubicBezTo>
                <a:cubicBezTo>
                  <a:pt x="3269819" y="51526"/>
                  <a:pt x="3313494" y="50879"/>
                  <a:pt x="3357492" y="49585"/>
                </a:cubicBezTo>
                <a:cubicBezTo>
                  <a:pt x="3380138" y="48938"/>
                  <a:pt x="3402784" y="46350"/>
                  <a:pt x="3425107" y="46350"/>
                </a:cubicBezTo>
                <a:cubicBezTo>
                  <a:pt x="3464575" y="46026"/>
                  <a:pt x="3504045" y="47320"/>
                  <a:pt x="3543513" y="47644"/>
                </a:cubicBezTo>
                <a:cubicBezTo>
                  <a:pt x="3611452" y="47967"/>
                  <a:pt x="3679390" y="47320"/>
                  <a:pt x="3747329" y="48614"/>
                </a:cubicBezTo>
                <a:cubicBezTo>
                  <a:pt x="3775474" y="48938"/>
                  <a:pt x="3803620" y="52496"/>
                  <a:pt x="3831443" y="55408"/>
                </a:cubicBezTo>
                <a:cubicBezTo>
                  <a:pt x="3872853" y="59614"/>
                  <a:pt x="3914263" y="67055"/>
                  <a:pt x="3955673" y="68672"/>
                </a:cubicBezTo>
                <a:cubicBezTo>
                  <a:pt x="4017464" y="71584"/>
                  <a:pt x="4079256" y="71584"/>
                  <a:pt x="4141047" y="71260"/>
                </a:cubicBezTo>
                <a:cubicBezTo>
                  <a:pt x="4203810" y="70937"/>
                  <a:pt x="4266895" y="67702"/>
                  <a:pt x="4329657" y="67055"/>
                </a:cubicBezTo>
                <a:cubicBezTo>
                  <a:pt x="4348745" y="66731"/>
                  <a:pt x="4367509" y="71260"/>
                  <a:pt x="4386596" y="71584"/>
                </a:cubicBezTo>
                <a:cubicBezTo>
                  <a:pt x="4397919" y="71907"/>
                  <a:pt x="4409566" y="68672"/>
                  <a:pt x="4421536" y="67055"/>
                </a:cubicBezTo>
                <a:cubicBezTo>
                  <a:pt x="4410536" y="29850"/>
                  <a:pt x="4387890" y="20792"/>
                  <a:pt x="4355862" y="22086"/>
                </a:cubicBezTo>
                <a:close/>
                <a:moveTo>
                  <a:pt x="201593" y="982929"/>
                </a:moveTo>
                <a:cubicBezTo>
                  <a:pt x="214857" y="1008810"/>
                  <a:pt x="224562" y="1036956"/>
                  <a:pt x="240415" y="1061543"/>
                </a:cubicBezTo>
                <a:cubicBezTo>
                  <a:pt x="248826" y="1074484"/>
                  <a:pt x="264678" y="1084836"/>
                  <a:pt x="279560" y="1090983"/>
                </a:cubicBezTo>
                <a:cubicBezTo>
                  <a:pt x="302530" y="1100365"/>
                  <a:pt x="333264" y="1072866"/>
                  <a:pt x="326793" y="1049249"/>
                </a:cubicBezTo>
                <a:cubicBezTo>
                  <a:pt x="320000" y="1024339"/>
                  <a:pt x="310941" y="999428"/>
                  <a:pt x="298971" y="976782"/>
                </a:cubicBezTo>
                <a:cubicBezTo>
                  <a:pt x="273413" y="926960"/>
                  <a:pt x="246238" y="877786"/>
                  <a:pt x="217768" y="829582"/>
                </a:cubicBezTo>
                <a:cubicBezTo>
                  <a:pt x="205151" y="807906"/>
                  <a:pt x="209357" y="792701"/>
                  <a:pt x="224239" y="774584"/>
                </a:cubicBezTo>
                <a:cubicBezTo>
                  <a:pt x="249797" y="743203"/>
                  <a:pt x="274060" y="710528"/>
                  <a:pt x="297677" y="677530"/>
                </a:cubicBezTo>
                <a:cubicBezTo>
                  <a:pt x="328735" y="633855"/>
                  <a:pt x="358174" y="588886"/>
                  <a:pt x="388261" y="544241"/>
                </a:cubicBezTo>
                <a:cubicBezTo>
                  <a:pt x="390203" y="541329"/>
                  <a:pt x="389879" y="536476"/>
                  <a:pt x="390526" y="533565"/>
                </a:cubicBezTo>
                <a:cubicBezTo>
                  <a:pt x="369174" y="528389"/>
                  <a:pt x="349440" y="523859"/>
                  <a:pt x="330999" y="519654"/>
                </a:cubicBezTo>
                <a:cubicBezTo>
                  <a:pt x="268884" y="583710"/>
                  <a:pt x="234915" y="667500"/>
                  <a:pt x="172800" y="729616"/>
                </a:cubicBezTo>
                <a:cubicBezTo>
                  <a:pt x="156624" y="720557"/>
                  <a:pt x="146918" y="711175"/>
                  <a:pt x="146918" y="694029"/>
                </a:cubicBezTo>
                <a:cubicBezTo>
                  <a:pt x="146918" y="687558"/>
                  <a:pt x="143683" y="681088"/>
                  <a:pt x="140772" y="675265"/>
                </a:cubicBezTo>
                <a:cubicBezTo>
                  <a:pt x="122331" y="640972"/>
                  <a:pt x="104861" y="605709"/>
                  <a:pt x="84156" y="572710"/>
                </a:cubicBezTo>
                <a:cubicBezTo>
                  <a:pt x="74451" y="557181"/>
                  <a:pt x="60540" y="542947"/>
                  <a:pt x="37570" y="544241"/>
                </a:cubicBezTo>
                <a:cubicBezTo>
                  <a:pt x="25923" y="544888"/>
                  <a:pt x="13953" y="541653"/>
                  <a:pt x="1983" y="540035"/>
                </a:cubicBezTo>
                <a:cubicBezTo>
                  <a:pt x="-2869" y="557505"/>
                  <a:pt x="1660" y="570446"/>
                  <a:pt x="10395" y="585327"/>
                </a:cubicBezTo>
                <a:cubicBezTo>
                  <a:pt x="34982" y="628032"/>
                  <a:pt x="56658" y="672030"/>
                  <a:pt x="78010" y="716351"/>
                </a:cubicBezTo>
                <a:cubicBezTo>
                  <a:pt x="89980" y="741262"/>
                  <a:pt x="96126" y="769085"/>
                  <a:pt x="108744" y="793348"/>
                </a:cubicBezTo>
                <a:cubicBezTo>
                  <a:pt x="116831" y="808877"/>
                  <a:pt x="112302" y="826023"/>
                  <a:pt x="105185" y="829906"/>
                </a:cubicBezTo>
                <a:cubicBezTo>
                  <a:pt x="85774" y="840258"/>
                  <a:pt x="86421" y="862581"/>
                  <a:pt x="71863" y="873904"/>
                </a:cubicBezTo>
                <a:cubicBezTo>
                  <a:pt x="53746" y="888462"/>
                  <a:pt x="49864" y="909167"/>
                  <a:pt x="45334" y="929872"/>
                </a:cubicBezTo>
                <a:cubicBezTo>
                  <a:pt x="42423" y="943136"/>
                  <a:pt x="40805" y="957371"/>
                  <a:pt x="56010" y="965459"/>
                </a:cubicBezTo>
                <a:cubicBezTo>
                  <a:pt x="70245" y="972900"/>
                  <a:pt x="81892" y="967400"/>
                  <a:pt x="91597" y="956077"/>
                </a:cubicBezTo>
                <a:cubicBezTo>
                  <a:pt x="109714" y="934725"/>
                  <a:pt x="127831" y="913049"/>
                  <a:pt x="148860" y="887491"/>
                </a:cubicBezTo>
                <a:cubicBezTo>
                  <a:pt x="172800" y="917255"/>
                  <a:pt x="185093" y="951224"/>
                  <a:pt x="201593" y="982929"/>
                </a:cubicBezTo>
                <a:close/>
                <a:moveTo>
                  <a:pt x="3742799" y="207137"/>
                </a:moveTo>
                <a:cubicBezTo>
                  <a:pt x="3736329" y="227195"/>
                  <a:pt x="3728564" y="245312"/>
                  <a:pt x="3717565" y="263752"/>
                </a:cubicBezTo>
                <a:cubicBezTo>
                  <a:pt x="3692978" y="305162"/>
                  <a:pt x="3673243" y="349484"/>
                  <a:pt x="3653185" y="393482"/>
                </a:cubicBezTo>
                <a:cubicBezTo>
                  <a:pt x="3635069" y="433598"/>
                  <a:pt x="3639598" y="444921"/>
                  <a:pt x="3678096" y="471773"/>
                </a:cubicBezTo>
                <a:cubicBezTo>
                  <a:pt x="3716271" y="459803"/>
                  <a:pt x="3743770" y="458186"/>
                  <a:pt x="3777739" y="465950"/>
                </a:cubicBezTo>
                <a:cubicBezTo>
                  <a:pt x="3776445" y="479214"/>
                  <a:pt x="3775798" y="492478"/>
                  <a:pt x="3774180" y="505742"/>
                </a:cubicBezTo>
                <a:cubicBezTo>
                  <a:pt x="3771916" y="524830"/>
                  <a:pt x="3778063" y="541653"/>
                  <a:pt x="3790356" y="555887"/>
                </a:cubicBezTo>
                <a:cubicBezTo>
                  <a:pt x="3805561" y="573357"/>
                  <a:pt x="3832090" y="568828"/>
                  <a:pt x="3837913" y="546829"/>
                </a:cubicBezTo>
                <a:cubicBezTo>
                  <a:pt x="3841795" y="532918"/>
                  <a:pt x="3841795" y="518036"/>
                  <a:pt x="3842442" y="503478"/>
                </a:cubicBezTo>
                <a:cubicBezTo>
                  <a:pt x="3843089" y="493449"/>
                  <a:pt x="3840825" y="483420"/>
                  <a:pt x="3841795" y="473714"/>
                </a:cubicBezTo>
                <a:cubicBezTo>
                  <a:pt x="3844707" y="446216"/>
                  <a:pt x="3859912" y="419364"/>
                  <a:pt x="3846648" y="390571"/>
                </a:cubicBezTo>
                <a:cubicBezTo>
                  <a:pt x="3846324" y="389600"/>
                  <a:pt x="3847295" y="388306"/>
                  <a:pt x="3847295" y="387336"/>
                </a:cubicBezTo>
                <a:cubicBezTo>
                  <a:pt x="3846324" y="359190"/>
                  <a:pt x="3846324" y="331044"/>
                  <a:pt x="3844383" y="302898"/>
                </a:cubicBezTo>
                <a:cubicBezTo>
                  <a:pt x="3842442" y="276693"/>
                  <a:pt x="3839531" y="274752"/>
                  <a:pt x="3805238" y="269576"/>
                </a:cubicBezTo>
                <a:cubicBezTo>
                  <a:pt x="3801356" y="311956"/>
                  <a:pt x="3797473" y="354013"/>
                  <a:pt x="3793591" y="398335"/>
                </a:cubicBezTo>
                <a:cubicBezTo>
                  <a:pt x="3779357" y="399629"/>
                  <a:pt x="3768034" y="399629"/>
                  <a:pt x="3757357" y="401894"/>
                </a:cubicBezTo>
                <a:cubicBezTo>
                  <a:pt x="3746358" y="404158"/>
                  <a:pt x="3736005" y="408688"/>
                  <a:pt x="3718859" y="414511"/>
                </a:cubicBezTo>
                <a:cubicBezTo>
                  <a:pt x="3747652" y="335249"/>
                  <a:pt x="3785827" y="265370"/>
                  <a:pt x="3804915" y="186756"/>
                </a:cubicBezTo>
                <a:cubicBezTo>
                  <a:pt x="3791650" y="180285"/>
                  <a:pt x="3779680" y="174786"/>
                  <a:pt x="3765122" y="167668"/>
                </a:cubicBezTo>
                <a:cubicBezTo>
                  <a:pt x="3756387" y="181903"/>
                  <a:pt x="3747005" y="193549"/>
                  <a:pt x="3742799" y="207137"/>
                </a:cubicBezTo>
                <a:close/>
                <a:moveTo>
                  <a:pt x="1750587" y="556211"/>
                </a:moveTo>
                <a:cubicBezTo>
                  <a:pt x="1779380" y="552005"/>
                  <a:pt x="1801056" y="536153"/>
                  <a:pt x="1814320" y="510595"/>
                </a:cubicBezTo>
                <a:cubicBezTo>
                  <a:pt x="1834055" y="472744"/>
                  <a:pt x="1831466" y="432304"/>
                  <a:pt x="1822408" y="391865"/>
                </a:cubicBezTo>
                <a:cubicBezTo>
                  <a:pt x="1819820" y="380218"/>
                  <a:pt x="1813673" y="374071"/>
                  <a:pt x="1801703" y="373101"/>
                </a:cubicBezTo>
                <a:cubicBezTo>
                  <a:pt x="1781645" y="371483"/>
                  <a:pt x="1761911" y="369866"/>
                  <a:pt x="1739911" y="367925"/>
                </a:cubicBezTo>
                <a:cubicBezTo>
                  <a:pt x="1739911" y="362748"/>
                  <a:pt x="1738941" y="356925"/>
                  <a:pt x="1739911" y="351749"/>
                </a:cubicBezTo>
                <a:cubicBezTo>
                  <a:pt x="1752205" y="291898"/>
                  <a:pt x="1764499" y="232371"/>
                  <a:pt x="1777439" y="172844"/>
                </a:cubicBezTo>
                <a:cubicBezTo>
                  <a:pt x="1784557" y="139846"/>
                  <a:pt x="1781321" y="132728"/>
                  <a:pt x="1749940" y="123670"/>
                </a:cubicBezTo>
                <a:cubicBezTo>
                  <a:pt x="1746058" y="122376"/>
                  <a:pt x="1741529" y="123023"/>
                  <a:pt x="1736029" y="122699"/>
                </a:cubicBezTo>
                <a:cubicBezTo>
                  <a:pt x="1721471" y="181903"/>
                  <a:pt x="1706913" y="239489"/>
                  <a:pt x="1693325" y="297398"/>
                </a:cubicBezTo>
                <a:cubicBezTo>
                  <a:pt x="1680061" y="353690"/>
                  <a:pt x="1667444" y="409982"/>
                  <a:pt x="1655474" y="466597"/>
                </a:cubicBezTo>
                <a:cubicBezTo>
                  <a:pt x="1648356" y="500566"/>
                  <a:pt x="1643180" y="535182"/>
                  <a:pt x="1638327" y="569799"/>
                </a:cubicBezTo>
                <a:cubicBezTo>
                  <a:pt x="1635416" y="590504"/>
                  <a:pt x="1644151" y="600209"/>
                  <a:pt x="1665503" y="605709"/>
                </a:cubicBezTo>
                <a:cubicBezTo>
                  <a:pt x="1678767" y="608944"/>
                  <a:pt x="1697531" y="598915"/>
                  <a:pt x="1702707" y="584680"/>
                </a:cubicBezTo>
                <a:cubicBezTo>
                  <a:pt x="1704972" y="578534"/>
                  <a:pt x="1705619" y="571416"/>
                  <a:pt x="1707560" y="561711"/>
                </a:cubicBezTo>
                <a:cubicBezTo>
                  <a:pt x="1723736" y="559446"/>
                  <a:pt x="1737323" y="558152"/>
                  <a:pt x="1750587" y="556211"/>
                </a:cubicBezTo>
                <a:close/>
                <a:moveTo>
                  <a:pt x="1721148" y="527418"/>
                </a:moveTo>
                <a:cubicBezTo>
                  <a:pt x="1721471" y="501213"/>
                  <a:pt x="1718236" y="474038"/>
                  <a:pt x="1724383" y="449127"/>
                </a:cubicBezTo>
                <a:cubicBezTo>
                  <a:pt x="1728912" y="431010"/>
                  <a:pt x="1746058" y="415805"/>
                  <a:pt x="1758999" y="400923"/>
                </a:cubicBezTo>
                <a:cubicBezTo>
                  <a:pt x="1763205" y="396071"/>
                  <a:pt x="1772587" y="395100"/>
                  <a:pt x="1779380" y="392188"/>
                </a:cubicBezTo>
                <a:cubicBezTo>
                  <a:pt x="1804938" y="453980"/>
                  <a:pt x="1779704" y="520948"/>
                  <a:pt x="1725677" y="534535"/>
                </a:cubicBezTo>
                <a:cubicBezTo>
                  <a:pt x="1724706" y="532918"/>
                  <a:pt x="1720824" y="530006"/>
                  <a:pt x="1721148" y="527418"/>
                </a:cubicBezTo>
                <a:close/>
                <a:moveTo>
                  <a:pt x="2945332" y="275723"/>
                </a:moveTo>
                <a:cubicBezTo>
                  <a:pt x="2932392" y="369542"/>
                  <a:pt x="2918804" y="463038"/>
                  <a:pt x="2905216" y="556858"/>
                </a:cubicBezTo>
                <a:cubicBezTo>
                  <a:pt x="2901334" y="583386"/>
                  <a:pt x="2908128" y="597945"/>
                  <a:pt x="2929480" y="610238"/>
                </a:cubicBezTo>
                <a:cubicBezTo>
                  <a:pt x="2941450" y="617032"/>
                  <a:pt x="2956332" y="615091"/>
                  <a:pt x="2959567" y="606679"/>
                </a:cubicBezTo>
                <a:cubicBezTo>
                  <a:pt x="2968949" y="582416"/>
                  <a:pt x="2990301" y="583386"/>
                  <a:pt x="3008418" y="576269"/>
                </a:cubicBezTo>
                <a:cubicBezTo>
                  <a:pt x="3025241" y="569475"/>
                  <a:pt x="3042064" y="562358"/>
                  <a:pt x="3057269" y="552652"/>
                </a:cubicBezTo>
                <a:cubicBezTo>
                  <a:pt x="3084444" y="535506"/>
                  <a:pt x="3096414" y="509948"/>
                  <a:pt x="3093179" y="477597"/>
                </a:cubicBezTo>
                <a:cubicBezTo>
                  <a:pt x="3089620" y="444598"/>
                  <a:pt x="3072151" y="423246"/>
                  <a:pt x="3039152" y="416452"/>
                </a:cubicBezTo>
                <a:cubicBezTo>
                  <a:pt x="3023947" y="413217"/>
                  <a:pt x="3008418" y="412246"/>
                  <a:pt x="2992889" y="409982"/>
                </a:cubicBezTo>
                <a:cubicBezTo>
                  <a:pt x="2992889" y="365984"/>
                  <a:pt x="2991272" y="323279"/>
                  <a:pt x="2993536" y="280899"/>
                </a:cubicBezTo>
                <a:cubicBezTo>
                  <a:pt x="2994507" y="263429"/>
                  <a:pt x="2988036" y="255988"/>
                  <a:pt x="2974449" y="250165"/>
                </a:cubicBezTo>
                <a:cubicBezTo>
                  <a:pt x="2966361" y="246606"/>
                  <a:pt x="2958273" y="243047"/>
                  <a:pt x="2945332" y="237548"/>
                </a:cubicBezTo>
                <a:cubicBezTo>
                  <a:pt x="2945656" y="253723"/>
                  <a:pt x="2946950" y="265047"/>
                  <a:pt x="2945332" y="275723"/>
                </a:cubicBezTo>
                <a:close/>
                <a:moveTo>
                  <a:pt x="2993536" y="460774"/>
                </a:moveTo>
                <a:cubicBezTo>
                  <a:pt x="3006800" y="442010"/>
                  <a:pt x="3026211" y="429393"/>
                  <a:pt x="3037211" y="435863"/>
                </a:cubicBezTo>
                <a:cubicBezTo>
                  <a:pt x="3053710" y="445568"/>
                  <a:pt x="3057592" y="463685"/>
                  <a:pt x="3054681" y="480185"/>
                </a:cubicBezTo>
                <a:cubicBezTo>
                  <a:pt x="3052092" y="494743"/>
                  <a:pt x="3045622" y="510595"/>
                  <a:pt x="3035917" y="521271"/>
                </a:cubicBezTo>
                <a:cubicBezTo>
                  <a:pt x="3020388" y="538418"/>
                  <a:pt x="3000654" y="552005"/>
                  <a:pt x="2975419" y="554593"/>
                </a:cubicBezTo>
                <a:cubicBezTo>
                  <a:pt x="2970890" y="520301"/>
                  <a:pt x="2973478" y="488920"/>
                  <a:pt x="2993536" y="460774"/>
                </a:cubicBezTo>
                <a:close/>
                <a:moveTo>
                  <a:pt x="2874482" y="1004928"/>
                </a:moveTo>
                <a:cubicBezTo>
                  <a:pt x="2847631" y="1043426"/>
                  <a:pt x="2818837" y="1080954"/>
                  <a:pt x="2792633" y="1120099"/>
                </a:cubicBezTo>
                <a:cubicBezTo>
                  <a:pt x="2782280" y="1135628"/>
                  <a:pt x="2774516" y="1154069"/>
                  <a:pt x="2769663" y="1172186"/>
                </a:cubicBezTo>
                <a:cubicBezTo>
                  <a:pt x="2763840" y="1193538"/>
                  <a:pt x="2775163" y="1214890"/>
                  <a:pt x="2795544" y="1221683"/>
                </a:cubicBezTo>
                <a:cubicBezTo>
                  <a:pt x="2809779" y="1226213"/>
                  <a:pt x="2823690" y="1233007"/>
                  <a:pt x="2841160" y="1227183"/>
                </a:cubicBezTo>
                <a:cubicBezTo>
                  <a:pt x="2867688" y="1218448"/>
                  <a:pt x="2896805" y="1216507"/>
                  <a:pt x="2923333" y="1207772"/>
                </a:cubicBezTo>
                <a:cubicBezTo>
                  <a:pt x="2946950" y="1200008"/>
                  <a:pt x="2973478" y="1197743"/>
                  <a:pt x="2998389" y="1176068"/>
                </a:cubicBezTo>
                <a:cubicBezTo>
                  <a:pt x="2937244" y="1150187"/>
                  <a:pt x="2888070" y="1186420"/>
                  <a:pt x="2832425" y="1193861"/>
                </a:cubicBezTo>
                <a:cubicBezTo>
                  <a:pt x="2832425" y="1181891"/>
                  <a:pt x="2829190" y="1169921"/>
                  <a:pt x="2833072" y="1161510"/>
                </a:cubicBezTo>
                <a:cubicBezTo>
                  <a:pt x="2842131" y="1142422"/>
                  <a:pt x="2854424" y="1124305"/>
                  <a:pt x="2866394" y="1106512"/>
                </a:cubicBezTo>
                <a:cubicBezTo>
                  <a:pt x="2891629" y="1069307"/>
                  <a:pt x="2919775" y="1033397"/>
                  <a:pt x="2931098" y="988752"/>
                </a:cubicBezTo>
                <a:cubicBezTo>
                  <a:pt x="2939509" y="956724"/>
                  <a:pt x="2928186" y="940224"/>
                  <a:pt x="2899069" y="925343"/>
                </a:cubicBezTo>
                <a:cubicBezTo>
                  <a:pt x="2871247" y="911108"/>
                  <a:pt x="2846983" y="916284"/>
                  <a:pt x="2819161" y="923725"/>
                </a:cubicBezTo>
                <a:cubicBezTo>
                  <a:pt x="2787456" y="932460"/>
                  <a:pt x="2774192" y="955430"/>
                  <a:pt x="2761899" y="980664"/>
                </a:cubicBezTo>
                <a:cubicBezTo>
                  <a:pt x="2759634" y="985517"/>
                  <a:pt x="2763840" y="996193"/>
                  <a:pt x="2768369" y="1001046"/>
                </a:cubicBezTo>
                <a:cubicBezTo>
                  <a:pt x="2771604" y="1004281"/>
                  <a:pt x="2781957" y="1004604"/>
                  <a:pt x="2786486" y="1002016"/>
                </a:cubicBezTo>
                <a:cubicBezTo>
                  <a:pt x="2795221" y="997163"/>
                  <a:pt x="2801691" y="989075"/>
                  <a:pt x="2809455" y="982282"/>
                </a:cubicBezTo>
                <a:cubicBezTo>
                  <a:pt x="2830808" y="964165"/>
                  <a:pt x="2850866" y="943460"/>
                  <a:pt x="2885158" y="942813"/>
                </a:cubicBezTo>
                <a:cubicBezTo>
                  <a:pt x="2893570" y="966753"/>
                  <a:pt x="2887099" y="986811"/>
                  <a:pt x="2874482" y="1004928"/>
                </a:cubicBezTo>
                <a:close/>
                <a:moveTo>
                  <a:pt x="4127783" y="391865"/>
                </a:moveTo>
                <a:cubicBezTo>
                  <a:pt x="4132313" y="365660"/>
                  <a:pt x="4130048" y="338161"/>
                  <a:pt x="4130048" y="311633"/>
                </a:cubicBezTo>
                <a:cubicBezTo>
                  <a:pt x="4130048" y="306780"/>
                  <a:pt x="4126489" y="300633"/>
                  <a:pt x="4122607" y="297398"/>
                </a:cubicBezTo>
                <a:cubicBezTo>
                  <a:pt x="4086373" y="269899"/>
                  <a:pt x="4046257" y="252106"/>
                  <a:pt x="3999994" y="257282"/>
                </a:cubicBezTo>
                <a:cubicBezTo>
                  <a:pt x="3986083" y="258900"/>
                  <a:pt x="3967319" y="269252"/>
                  <a:pt x="3961496" y="280575"/>
                </a:cubicBezTo>
                <a:cubicBezTo>
                  <a:pt x="3948879" y="305162"/>
                  <a:pt x="3940144" y="332985"/>
                  <a:pt x="3935939" y="360484"/>
                </a:cubicBezTo>
                <a:cubicBezTo>
                  <a:pt x="3931409" y="390571"/>
                  <a:pt x="3954702" y="417099"/>
                  <a:pt x="3983819" y="420011"/>
                </a:cubicBezTo>
                <a:cubicBezTo>
                  <a:pt x="4012288" y="422922"/>
                  <a:pt x="4037846" y="417099"/>
                  <a:pt x="4056286" y="392835"/>
                </a:cubicBezTo>
                <a:cubicBezTo>
                  <a:pt x="4061139" y="386689"/>
                  <a:pt x="4066963" y="381189"/>
                  <a:pt x="4076021" y="371483"/>
                </a:cubicBezTo>
                <a:cubicBezTo>
                  <a:pt x="4065992" y="407717"/>
                  <a:pt x="4056286" y="437481"/>
                  <a:pt x="4050139" y="468215"/>
                </a:cubicBezTo>
                <a:cubicBezTo>
                  <a:pt x="4042699" y="503154"/>
                  <a:pt x="4054669" y="514154"/>
                  <a:pt x="4098343" y="509625"/>
                </a:cubicBezTo>
                <a:cubicBezTo>
                  <a:pt x="4108372" y="470479"/>
                  <a:pt x="4120666" y="431657"/>
                  <a:pt x="4127783" y="391865"/>
                </a:cubicBezTo>
                <a:close/>
                <a:moveTo>
                  <a:pt x="4070521" y="285105"/>
                </a:moveTo>
                <a:cubicBezTo>
                  <a:pt x="4066315" y="308398"/>
                  <a:pt x="4020700" y="366631"/>
                  <a:pt x="3992230" y="385071"/>
                </a:cubicBezTo>
                <a:cubicBezTo>
                  <a:pt x="3973466" y="328456"/>
                  <a:pt x="4010671" y="280899"/>
                  <a:pt x="4070521" y="285105"/>
                </a:cubicBezTo>
                <a:close/>
                <a:moveTo>
                  <a:pt x="3118413" y="952518"/>
                </a:moveTo>
                <a:cubicBezTo>
                  <a:pt x="3102885" y="948636"/>
                  <a:pt x="3088326" y="952518"/>
                  <a:pt x="3074739" y="963518"/>
                </a:cubicBezTo>
                <a:cubicBezTo>
                  <a:pt x="3045946" y="987134"/>
                  <a:pt x="3036240" y="1018192"/>
                  <a:pt x="3035593" y="1053132"/>
                </a:cubicBezTo>
                <a:cubicBezTo>
                  <a:pt x="3035270" y="1093248"/>
                  <a:pt x="3063416" y="1115894"/>
                  <a:pt x="3102237" y="1107482"/>
                </a:cubicBezTo>
                <a:cubicBezTo>
                  <a:pt x="3110972" y="1105541"/>
                  <a:pt x="3119060" y="1102306"/>
                  <a:pt x="3130383" y="1098747"/>
                </a:cubicBezTo>
                <a:cubicBezTo>
                  <a:pt x="3129413" y="1123982"/>
                  <a:pt x="3131030" y="1147598"/>
                  <a:pt x="3156265" y="1161510"/>
                </a:cubicBezTo>
                <a:cubicBezTo>
                  <a:pt x="3164029" y="1160215"/>
                  <a:pt x="3172764" y="1158921"/>
                  <a:pt x="3184087" y="1157304"/>
                </a:cubicBezTo>
                <a:cubicBezTo>
                  <a:pt x="3196057" y="1098747"/>
                  <a:pt x="3199292" y="1038897"/>
                  <a:pt x="3195410" y="975811"/>
                </a:cubicBezTo>
                <a:cubicBezTo>
                  <a:pt x="3169529" y="968047"/>
                  <a:pt x="3144295" y="958988"/>
                  <a:pt x="3118413" y="952518"/>
                </a:cubicBezTo>
                <a:close/>
                <a:moveTo>
                  <a:pt x="3091885" y="1055720"/>
                </a:moveTo>
                <a:cubicBezTo>
                  <a:pt x="3081209" y="1010104"/>
                  <a:pt x="3103532" y="976135"/>
                  <a:pt x="3142030" y="981635"/>
                </a:cubicBezTo>
                <a:cubicBezTo>
                  <a:pt x="3131030" y="1010428"/>
                  <a:pt x="3121648" y="1039544"/>
                  <a:pt x="3091885" y="1055720"/>
                </a:cubicBezTo>
                <a:close/>
                <a:moveTo>
                  <a:pt x="2236832" y="233665"/>
                </a:moveTo>
                <a:cubicBezTo>
                  <a:pt x="2235214" y="208108"/>
                  <a:pt x="2232950" y="206167"/>
                  <a:pt x="2201892" y="206167"/>
                </a:cubicBezTo>
                <a:cubicBezTo>
                  <a:pt x="2196393" y="227519"/>
                  <a:pt x="2192187" y="249841"/>
                  <a:pt x="2185070" y="271193"/>
                </a:cubicBezTo>
                <a:cubicBezTo>
                  <a:pt x="2182805" y="278311"/>
                  <a:pt x="2174394" y="286722"/>
                  <a:pt x="2167600" y="288016"/>
                </a:cubicBezTo>
                <a:cubicBezTo>
                  <a:pt x="2145601" y="291898"/>
                  <a:pt x="2123278" y="292222"/>
                  <a:pt x="2100955" y="294486"/>
                </a:cubicBezTo>
                <a:cubicBezTo>
                  <a:pt x="2092867" y="295457"/>
                  <a:pt x="2084779" y="298045"/>
                  <a:pt x="2074751" y="300633"/>
                </a:cubicBezTo>
                <a:cubicBezTo>
                  <a:pt x="2104191" y="332014"/>
                  <a:pt x="2143012" y="310339"/>
                  <a:pt x="2174070" y="325544"/>
                </a:cubicBezTo>
                <a:cubicBezTo>
                  <a:pt x="2174070" y="342043"/>
                  <a:pt x="2172453" y="357896"/>
                  <a:pt x="2174394" y="373424"/>
                </a:cubicBezTo>
                <a:cubicBezTo>
                  <a:pt x="2176011" y="386365"/>
                  <a:pt x="2179570" y="400276"/>
                  <a:pt x="2186364" y="410629"/>
                </a:cubicBezTo>
                <a:cubicBezTo>
                  <a:pt x="2190569" y="417099"/>
                  <a:pt x="2204157" y="422599"/>
                  <a:pt x="2211274" y="420658"/>
                </a:cubicBezTo>
                <a:cubicBezTo>
                  <a:pt x="2220656" y="418070"/>
                  <a:pt x="2228421" y="408364"/>
                  <a:pt x="2235214" y="399953"/>
                </a:cubicBezTo>
                <a:cubicBezTo>
                  <a:pt x="2238126" y="396394"/>
                  <a:pt x="2236185" y="388953"/>
                  <a:pt x="2236185" y="383453"/>
                </a:cubicBezTo>
                <a:cubicBezTo>
                  <a:pt x="2236185" y="363395"/>
                  <a:pt x="2236185" y="343661"/>
                  <a:pt x="2236185" y="321338"/>
                </a:cubicBezTo>
                <a:cubicBezTo>
                  <a:pt x="2274360" y="325544"/>
                  <a:pt x="2307359" y="326838"/>
                  <a:pt x="2340681" y="303545"/>
                </a:cubicBezTo>
                <a:cubicBezTo>
                  <a:pt x="2307682" y="295457"/>
                  <a:pt x="2282124" y="271193"/>
                  <a:pt x="2241038" y="291251"/>
                </a:cubicBezTo>
                <a:cubicBezTo>
                  <a:pt x="2239420" y="268605"/>
                  <a:pt x="2237803" y="251135"/>
                  <a:pt x="2236832" y="233665"/>
                </a:cubicBezTo>
                <a:close/>
                <a:moveTo>
                  <a:pt x="4334187" y="311633"/>
                </a:moveTo>
                <a:cubicBezTo>
                  <a:pt x="4321570" y="291575"/>
                  <a:pt x="4306364" y="273781"/>
                  <a:pt x="4284042" y="264076"/>
                </a:cubicBezTo>
                <a:cubicBezTo>
                  <a:pt x="4270130" y="257929"/>
                  <a:pt x="4254602" y="254694"/>
                  <a:pt x="4241014" y="268282"/>
                </a:cubicBezTo>
                <a:cubicBezTo>
                  <a:pt x="4192163" y="316162"/>
                  <a:pt x="4177281" y="373101"/>
                  <a:pt x="4195398" y="438451"/>
                </a:cubicBezTo>
                <a:cubicBezTo>
                  <a:pt x="4201869" y="462068"/>
                  <a:pt x="4219339" y="475655"/>
                  <a:pt x="4244249" y="479214"/>
                </a:cubicBezTo>
                <a:cubicBezTo>
                  <a:pt x="4283071" y="484714"/>
                  <a:pt x="4306364" y="461421"/>
                  <a:pt x="4332246" y="433598"/>
                </a:cubicBezTo>
                <a:cubicBezTo>
                  <a:pt x="4317688" y="421628"/>
                  <a:pt x="4305070" y="411276"/>
                  <a:pt x="4292130" y="400600"/>
                </a:cubicBezTo>
                <a:cubicBezTo>
                  <a:pt x="4275954" y="419687"/>
                  <a:pt x="4262690" y="439098"/>
                  <a:pt x="4235514" y="435863"/>
                </a:cubicBezTo>
                <a:cubicBezTo>
                  <a:pt x="4233897" y="433275"/>
                  <a:pt x="4230338" y="430687"/>
                  <a:pt x="4230338" y="428099"/>
                </a:cubicBezTo>
                <a:cubicBezTo>
                  <a:pt x="4227750" y="382159"/>
                  <a:pt x="4236485" y="338808"/>
                  <a:pt x="4265278" y="301604"/>
                </a:cubicBezTo>
                <a:cubicBezTo>
                  <a:pt x="4272395" y="292222"/>
                  <a:pt x="4282101" y="288340"/>
                  <a:pt x="4294071" y="299016"/>
                </a:cubicBezTo>
                <a:cubicBezTo>
                  <a:pt x="4303776" y="307427"/>
                  <a:pt x="4317364" y="311309"/>
                  <a:pt x="4329011" y="317133"/>
                </a:cubicBezTo>
                <a:cubicBezTo>
                  <a:pt x="4330628" y="315515"/>
                  <a:pt x="4332246" y="313574"/>
                  <a:pt x="4334187" y="311633"/>
                </a:cubicBezTo>
                <a:close/>
                <a:moveTo>
                  <a:pt x="3270789" y="296751"/>
                </a:moveTo>
                <a:cubicBezTo>
                  <a:pt x="3306376" y="293192"/>
                  <a:pt x="3341963" y="287693"/>
                  <a:pt x="3377226" y="282840"/>
                </a:cubicBezTo>
                <a:cubicBezTo>
                  <a:pt x="3378197" y="282840"/>
                  <a:pt x="3378844" y="279281"/>
                  <a:pt x="3381109" y="273781"/>
                </a:cubicBezTo>
                <a:cubicBezTo>
                  <a:pt x="3379491" y="273134"/>
                  <a:pt x="3376579" y="270870"/>
                  <a:pt x="3373344" y="270223"/>
                </a:cubicBezTo>
                <a:cubicBezTo>
                  <a:pt x="3354580" y="267311"/>
                  <a:pt x="3335816" y="264399"/>
                  <a:pt x="3312199" y="261164"/>
                </a:cubicBezTo>
                <a:cubicBezTo>
                  <a:pt x="3318993" y="251459"/>
                  <a:pt x="3324493" y="244018"/>
                  <a:pt x="3329346" y="235930"/>
                </a:cubicBezTo>
                <a:cubicBezTo>
                  <a:pt x="3339051" y="219754"/>
                  <a:pt x="3350374" y="203902"/>
                  <a:pt x="3356845" y="186432"/>
                </a:cubicBezTo>
                <a:cubicBezTo>
                  <a:pt x="3364285" y="166698"/>
                  <a:pt x="3351668" y="146316"/>
                  <a:pt x="3331934" y="138875"/>
                </a:cubicBezTo>
                <a:cubicBezTo>
                  <a:pt x="3296024" y="125288"/>
                  <a:pt x="3235526" y="148581"/>
                  <a:pt x="3214498" y="183844"/>
                </a:cubicBezTo>
                <a:cubicBezTo>
                  <a:pt x="3222585" y="196138"/>
                  <a:pt x="3230350" y="194844"/>
                  <a:pt x="3242320" y="186756"/>
                </a:cubicBezTo>
                <a:cubicBezTo>
                  <a:pt x="3261731" y="173815"/>
                  <a:pt x="3283083" y="162815"/>
                  <a:pt x="3304435" y="153433"/>
                </a:cubicBezTo>
                <a:cubicBezTo>
                  <a:pt x="3310582" y="150845"/>
                  <a:pt x="3321581" y="154728"/>
                  <a:pt x="3327728" y="159257"/>
                </a:cubicBezTo>
                <a:cubicBezTo>
                  <a:pt x="3329993" y="160874"/>
                  <a:pt x="3326758" y="173491"/>
                  <a:pt x="3323199" y="179638"/>
                </a:cubicBezTo>
                <a:cubicBezTo>
                  <a:pt x="3303464" y="216519"/>
                  <a:pt x="3274995" y="245959"/>
                  <a:pt x="3240702" y="268929"/>
                </a:cubicBezTo>
                <a:cubicBezTo>
                  <a:pt x="3244908" y="286399"/>
                  <a:pt x="3253319" y="298692"/>
                  <a:pt x="3270789" y="296751"/>
                </a:cubicBezTo>
                <a:close/>
                <a:moveTo>
                  <a:pt x="836655" y="661030"/>
                </a:moveTo>
                <a:cubicBezTo>
                  <a:pt x="820802" y="663295"/>
                  <a:pt x="800744" y="671059"/>
                  <a:pt x="789421" y="664589"/>
                </a:cubicBezTo>
                <a:cubicBezTo>
                  <a:pt x="770010" y="653266"/>
                  <a:pt x="757070" y="662648"/>
                  <a:pt x="741217" y="664912"/>
                </a:cubicBezTo>
                <a:cubicBezTo>
                  <a:pt x="744776" y="689500"/>
                  <a:pt x="751894" y="700499"/>
                  <a:pt x="773569" y="702440"/>
                </a:cubicBezTo>
                <a:cubicBezTo>
                  <a:pt x="814656" y="705999"/>
                  <a:pt x="856066" y="708587"/>
                  <a:pt x="897152" y="706646"/>
                </a:cubicBezTo>
                <a:cubicBezTo>
                  <a:pt x="916240" y="705675"/>
                  <a:pt x="938239" y="700176"/>
                  <a:pt x="955062" y="678500"/>
                </a:cubicBezTo>
                <a:cubicBezTo>
                  <a:pt x="913652" y="673000"/>
                  <a:pt x="877418" y="654883"/>
                  <a:pt x="836655" y="661030"/>
                </a:cubicBezTo>
                <a:close/>
                <a:moveTo>
                  <a:pt x="1392779" y="353690"/>
                </a:moveTo>
                <a:cubicBezTo>
                  <a:pt x="1404749" y="368895"/>
                  <a:pt x="1411866" y="379248"/>
                  <a:pt x="1429013" y="374395"/>
                </a:cubicBezTo>
                <a:cubicBezTo>
                  <a:pt x="1438394" y="371807"/>
                  <a:pt x="1449071" y="372454"/>
                  <a:pt x="1459100" y="372454"/>
                </a:cubicBezTo>
                <a:cubicBezTo>
                  <a:pt x="1492422" y="371807"/>
                  <a:pt x="1526067" y="372454"/>
                  <a:pt x="1559390" y="370189"/>
                </a:cubicBezTo>
                <a:cubicBezTo>
                  <a:pt x="1572654" y="369219"/>
                  <a:pt x="1585594" y="362425"/>
                  <a:pt x="1605329" y="355955"/>
                </a:cubicBezTo>
                <a:cubicBezTo>
                  <a:pt x="1529950" y="319721"/>
                  <a:pt x="1463952" y="346573"/>
                  <a:pt x="1392779" y="353690"/>
                </a:cubicBezTo>
                <a:close/>
                <a:moveTo>
                  <a:pt x="2177305" y="510272"/>
                </a:moveTo>
                <a:cubicBezTo>
                  <a:pt x="2125866" y="506389"/>
                  <a:pt x="2085750" y="521595"/>
                  <a:pt x="2068280" y="539065"/>
                </a:cubicBezTo>
                <a:cubicBezTo>
                  <a:pt x="2078633" y="540035"/>
                  <a:pt x="2087368" y="541653"/>
                  <a:pt x="2096103" y="541329"/>
                </a:cubicBezTo>
                <a:cubicBezTo>
                  <a:pt x="2144307" y="540035"/>
                  <a:pt x="2192511" y="537124"/>
                  <a:pt x="2240714" y="537447"/>
                </a:cubicBezTo>
                <a:cubicBezTo>
                  <a:pt x="2258508" y="537447"/>
                  <a:pt x="2274360" y="538741"/>
                  <a:pt x="2289565" y="520624"/>
                </a:cubicBezTo>
                <a:cubicBezTo>
                  <a:pt x="2252361" y="496684"/>
                  <a:pt x="2213539" y="513183"/>
                  <a:pt x="2177305" y="510272"/>
                </a:cubicBezTo>
                <a:close/>
                <a:moveTo>
                  <a:pt x="745423" y="807906"/>
                </a:moveTo>
                <a:cubicBezTo>
                  <a:pt x="787480" y="828935"/>
                  <a:pt x="891005" y="815024"/>
                  <a:pt x="922063" y="783643"/>
                </a:cubicBezTo>
                <a:cubicBezTo>
                  <a:pt x="865771" y="798848"/>
                  <a:pt x="805597" y="788495"/>
                  <a:pt x="745423" y="807906"/>
                </a:cubicBezTo>
                <a:close/>
                <a:moveTo>
                  <a:pt x="3418960" y="378601"/>
                </a:moveTo>
                <a:cubicBezTo>
                  <a:pt x="3452282" y="398659"/>
                  <a:pt x="3542543" y="394453"/>
                  <a:pt x="3575542" y="372130"/>
                </a:cubicBezTo>
                <a:cubicBezTo>
                  <a:pt x="3520867" y="364689"/>
                  <a:pt x="3473311" y="370836"/>
                  <a:pt x="3418960" y="3786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781931" y="675243"/>
            <a:ext cx="523399" cy="621115"/>
          </a:xfrm>
          <a:custGeom>
            <a:rect b="b" l="l" r="r" t="t"/>
            <a:pathLst>
              <a:path extrusionOk="0" h="1242229" w="1046798">
                <a:moveTo>
                  <a:pt x="389028" y="348275"/>
                </a:moveTo>
                <a:cubicBezTo>
                  <a:pt x="432069" y="386248"/>
                  <a:pt x="506840" y="397232"/>
                  <a:pt x="560876" y="375578"/>
                </a:cubicBezTo>
                <a:cubicBezTo>
                  <a:pt x="603916" y="358318"/>
                  <a:pt x="636590" y="330701"/>
                  <a:pt x="669577" y="300260"/>
                </a:cubicBezTo>
                <a:cubicBezTo>
                  <a:pt x="711046" y="261973"/>
                  <a:pt x="731153" y="215527"/>
                  <a:pt x="735551" y="149310"/>
                </a:cubicBezTo>
                <a:cubicBezTo>
                  <a:pt x="737436" y="129539"/>
                  <a:pt x="719843" y="105061"/>
                  <a:pt x="704449" y="80896"/>
                </a:cubicBezTo>
                <a:cubicBezTo>
                  <a:pt x="684657" y="50142"/>
                  <a:pt x="657324" y="27232"/>
                  <a:pt x="618996" y="21270"/>
                </a:cubicBezTo>
                <a:cubicBezTo>
                  <a:pt x="581925" y="15307"/>
                  <a:pt x="544854" y="8089"/>
                  <a:pt x="507782" y="1812"/>
                </a:cubicBezTo>
                <a:cubicBezTo>
                  <a:pt x="463171" y="-5719"/>
                  <a:pt x="411020" y="9972"/>
                  <a:pt x="379603" y="53594"/>
                </a:cubicBezTo>
                <a:cubicBezTo>
                  <a:pt x="355098" y="88114"/>
                  <a:pt x="339390" y="123577"/>
                  <a:pt x="334049" y="163746"/>
                </a:cubicBezTo>
                <a:cubicBezTo>
                  <a:pt x="324310" y="233101"/>
                  <a:pt x="331222" y="297122"/>
                  <a:pt x="389028" y="348275"/>
                </a:cubicBezTo>
                <a:close/>
                <a:moveTo>
                  <a:pt x="436467" y="93763"/>
                </a:moveTo>
                <a:cubicBezTo>
                  <a:pt x="450290" y="68657"/>
                  <a:pt x="470397" y="52966"/>
                  <a:pt x="501499" y="48886"/>
                </a:cubicBezTo>
                <a:cubicBezTo>
                  <a:pt x="545168" y="43237"/>
                  <a:pt x="584124" y="58929"/>
                  <a:pt x="624651" y="68343"/>
                </a:cubicBezTo>
                <a:cubicBezTo>
                  <a:pt x="649156" y="73992"/>
                  <a:pt x="655439" y="100981"/>
                  <a:pt x="664864" y="121066"/>
                </a:cubicBezTo>
                <a:cubicBezTo>
                  <a:pt x="682458" y="158411"/>
                  <a:pt x="672718" y="202033"/>
                  <a:pt x="643501" y="233415"/>
                </a:cubicBezTo>
                <a:cubicBezTo>
                  <a:pt x="635333" y="241889"/>
                  <a:pt x="623709" y="252872"/>
                  <a:pt x="624023" y="262287"/>
                </a:cubicBezTo>
                <a:cubicBezTo>
                  <a:pt x="624965" y="285510"/>
                  <a:pt x="598576" y="284883"/>
                  <a:pt x="593863" y="301829"/>
                </a:cubicBezTo>
                <a:cubicBezTo>
                  <a:pt x="593549" y="303084"/>
                  <a:pt x="586637" y="302457"/>
                  <a:pt x="582553" y="303084"/>
                </a:cubicBezTo>
                <a:cubicBezTo>
                  <a:pt x="575956" y="304026"/>
                  <a:pt x="565588" y="302771"/>
                  <a:pt x="563703" y="306223"/>
                </a:cubicBezTo>
                <a:cubicBezTo>
                  <a:pt x="547053" y="335722"/>
                  <a:pt x="514694" y="330701"/>
                  <a:pt x="490189" y="336978"/>
                </a:cubicBezTo>
                <a:cubicBezTo>
                  <a:pt x="463799" y="343882"/>
                  <a:pt x="439923" y="326308"/>
                  <a:pt x="423586" y="303084"/>
                </a:cubicBezTo>
                <a:cubicBezTo>
                  <a:pt x="409135" y="282686"/>
                  <a:pt x="401595" y="260404"/>
                  <a:pt x="405365" y="238750"/>
                </a:cubicBezTo>
                <a:cubicBezTo>
                  <a:pt x="402537" y="185400"/>
                  <a:pt x="412590" y="137699"/>
                  <a:pt x="436467" y="93763"/>
                </a:cubicBezTo>
                <a:close/>
                <a:moveTo>
                  <a:pt x="659838" y="928852"/>
                </a:moveTo>
                <a:cubicBezTo>
                  <a:pt x="638475" y="888996"/>
                  <a:pt x="594177" y="857299"/>
                  <a:pt x="540769" y="859182"/>
                </a:cubicBezTo>
                <a:cubicBezTo>
                  <a:pt x="498357" y="860752"/>
                  <a:pt x="460658" y="869852"/>
                  <a:pt x="425471" y="890251"/>
                </a:cubicBezTo>
                <a:cubicBezTo>
                  <a:pt x="364837" y="925086"/>
                  <a:pt x="318027" y="969335"/>
                  <a:pt x="312686" y="1046222"/>
                </a:cubicBezTo>
                <a:cubicBezTo>
                  <a:pt x="308916" y="1103338"/>
                  <a:pt x="345673" y="1169242"/>
                  <a:pt x="395940" y="1199055"/>
                </a:cubicBezTo>
                <a:cubicBezTo>
                  <a:pt x="435839" y="1222592"/>
                  <a:pt x="477622" y="1231693"/>
                  <a:pt x="521920" y="1239224"/>
                </a:cubicBezTo>
                <a:cubicBezTo>
                  <a:pt x="577527" y="1248639"/>
                  <a:pt x="626536" y="1236086"/>
                  <a:pt x="681829" y="1199369"/>
                </a:cubicBezTo>
                <a:cubicBezTo>
                  <a:pt x="698794" y="1188699"/>
                  <a:pt x="707277" y="1159827"/>
                  <a:pt x="717016" y="1133152"/>
                </a:cubicBezTo>
                <a:cubicBezTo>
                  <a:pt x="729268" y="1098631"/>
                  <a:pt x="730839" y="1063169"/>
                  <a:pt x="712303" y="1028962"/>
                </a:cubicBezTo>
                <a:cubicBezTo>
                  <a:pt x="694396" y="995696"/>
                  <a:pt x="677431" y="962117"/>
                  <a:pt x="659838" y="928852"/>
                </a:cubicBezTo>
                <a:close/>
                <a:moveTo>
                  <a:pt x="661094" y="1125620"/>
                </a:moveTo>
                <a:cubicBezTo>
                  <a:pt x="642244" y="1162337"/>
                  <a:pt x="601717" y="1181167"/>
                  <a:pt x="558677" y="1177087"/>
                </a:cubicBezTo>
                <a:cubicBezTo>
                  <a:pt x="547053" y="1175832"/>
                  <a:pt x="531030" y="1173321"/>
                  <a:pt x="523805" y="1179284"/>
                </a:cubicBezTo>
                <a:cubicBezTo>
                  <a:pt x="505897" y="1194034"/>
                  <a:pt x="490503" y="1173007"/>
                  <a:pt x="474167" y="1179598"/>
                </a:cubicBezTo>
                <a:cubicBezTo>
                  <a:pt x="472910" y="1180225"/>
                  <a:pt x="469140" y="1174263"/>
                  <a:pt x="466312" y="1171438"/>
                </a:cubicBezTo>
                <a:cubicBezTo>
                  <a:pt x="461600" y="1166731"/>
                  <a:pt x="456259" y="1157630"/>
                  <a:pt x="452489" y="1158258"/>
                </a:cubicBezTo>
                <a:cubicBezTo>
                  <a:pt x="418874" y="1163279"/>
                  <a:pt x="403480" y="1134407"/>
                  <a:pt x="383059" y="1119030"/>
                </a:cubicBezTo>
                <a:cubicBezTo>
                  <a:pt x="361382" y="1102397"/>
                  <a:pt x="360753" y="1072897"/>
                  <a:pt x="369236" y="1045594"/>
                </a:cubicBezTo>
                <a:cubicBezTo>
                  <a:pt x="376776" y="1021744"/>
                  <a:pt x="389656" y="1002287"/>
                  <a:pt x="409135" y="991930"/>
                </a:cubicBezTo>
                <a:cubicBezTo>
                  <a:pt x="450290" y="957410"/>
                  <a:pt x="494273" y="936070"/>
                  <a:pt x="543597" y="928224"/>
                </a:cubicBezTo>
                <a:cubicBezTo>
                  <a:pt x="571872" y="923830"/>
                  <a:pt x="596691" y="930107"/>
                  <a:pt x="618996" y="952075"/>
                </a:cubicBezTo>
                <a:cubicBezTo>
                  <a:pt x="650099" y="983143"/>
                  <a:pt x="661409" y="1023627"/>
                  <a:pt x="678688" y="1061286"/>
                </a:cubicBezTo>
                <a:cubicBezTo>
                  <a:pt x="688741" y="1084195"/>
                  <a:pt x="671148" y="1105849"/>
                  <a:pt x="661094" y="1125620"/>
                </a:cubicBezTo>
                <a:close/>
                <a:moveTo>
                  <a:pt x="973688" y="505815"/>
                </a:moveTo>
                <a:cubicBezTo>
                  <a:pt x="850535" y="506443"/>
                  <a:pt x="727383" y="505502"/>
                  <a:pt x="603916" y="505502"/>
                </a:cubicBezTo>
                <a:cubicBezTo>
                  <a:pt x="550509" y="505502"/>
                  <a:pt x="496786" y="504874"/>
                  <a:pt x="443379" y="508012"/>
                </a:cubicBezTo>
                <a:cubicBezTo>
                  <a:pt x="353213" y="513033"/>
                  <a:pt x="263048" y="520879"/>
                  <a:pt x="172883" y="527783"/>
                </a:cubicBezTo>
                <a:cubicBezTo>
                  <a:pt x="172883" y="526528"/>
                  <a:pt x="172569" y="525586"/>
                  <a:pt x="172569" y="524331"/>
                </a:cubicBezTo>
                <a:cubicBezTo>
                  <a:pt x="153405" y="524331"/>
                  <a:pt x="133927" y="523390"/>
                  <a:pt x="114763" y="524645"/>
                </a:cubicBezTo>
                <a:cubicBezTo>
                  <a:pt x="91515" y="526214"/>
                  <a:pt x="67952" y="529038"/>
                  <a:pt x="45018" y="532491"/>
                </a:cubicBezTo>
                <a:cubicBezTo>
                  <a:pt x="28053" y="535315"/>
                  <a:pt x="21456" y="546613"/>
                  <a:pt x="19571" y="563873"/>
                </a:cubicBezTo>
                <a:cubicBezTo>
                  <a:pt x="15173" y="606553"/>
                  <a:pt x="8261" y="648920"/>
                  <a:pt x="2920" y="691286"/>
                </a:cubicBezTo>
                <a:cubicBezTo>
                  <a:pt x="1035" y="707291"/>
                  <a:pt x="-850" y="723924"/>
                  <a:pt x="407" y="739929"/>
                </a:cubicBezTo>
                <a:cubicBezTo>
                  <a:pt x="2292" y="770370"/>
                  <a:pt x="9203" y="779471"/>
                  <a:pt x="40934" y="781040"/>
                </a:cubicBezTo>
                <a:cubicBezTo>
                  <a:pt x="110050" y="784492"/>
                  <a:pt x="179481" y="787630"/>
                  <a:pt x="248911" y="786689"/>
                </a:cubicBezTo>
                <a:cubicBezTo>
                  <a:pt x="363267" y="785120"/>
                  <a:pt x="477308" y="779471"/>
                  <a:pt x="591664" y="776333"/>
                </a:cubicBezTo>
                <a:cubicBezTo>
                  <a:pt x="671776" y="774136"/>
                  <a:pt x="751574" y="773822"/>
                  <a:pt x="831686" y="771939"/>
                </a:cubicBezTo>
                <a:cubicBezTo>
                  <a:pt x="870328" y="770998"/>
                  <a:pt x="909284" y="770998"/>
                  <a:pt x="947298" y="765663"/>
                </a:cubicBezTo>
                <a:cubicBezTo>
                  <a:pt x="979029" y="761269"/>
                  <a:pt x="1016728" y="753423"/>
                  <a:pt x="1026153" y="717961"/>
                </a:cubicBezTo>
                <a:cubicBezTo>
                  <a:pt x="1038406" y="672457"/>
                  <a:pt x="1044061" y="624441"/>
                  <a:pt x="1046574" y="577368"/>
                </a:cubicBezTo>
                <a:cubicBezTo>
                  <a:pt x="1049401" y="524959"/>
                  <a:pt x="1025525" y="505502"/>
                  <a:pt x="973688" y="505815"/>
                </a:cubicBezTo>
                <a:close/>
                <a:moveTo>
                  <a:pt x="973060" y="681244"/>
                </a:moveTo>
                <a:cubicBezTo>
                  <a:pt x="664236" y="710743"/>
                  <a:pt x="354470" y="712626"/>
                  <a:pt x="39677" y="710429"/>
                </a:cubicBezTo>
                <a:cubicBezTo>
                  <a:pt x="44390" y="679361"/>
                  <a:pt x="49417" y="652058"/>
                  <a:pt x="51930" y="624441"/>
                </a:cubicBezTo>
                <a:cubicBezTo>
                  <a:pt x="54443" y="600904"/>
                  <a:pt x="67010" y="595569"/>
                  <a:pt x="88373" y="596511"/>
                </a:cubicBezTo>
                <a:cubicBezTo>
                  <a:pt x="146179" y="599335"/>
                  <a:pt x="203985" y="603101"/>
                  <a:pt x="261477" y="602160"/>
                </a:cubicBezTo>
                <a:cubicBezTo>
                  <a:pt x="334049" y="600904"/>
                  <a:pt x="406621" y="594000"/>
                  <a:pt x="479507" y="591176"/>
                </a:cubicBezTo>
                <a:cubicBezTo>
                  <a:pt x="571243" y="587410"/>
                  <a:pt x="663294" y="585213"/>
                  <a:pt x="755344" y="582703"/>
                </a:cubicBezTo>
                <a:cubicBezTo>
                  <a:pt x="826659" y="580820"/>
                  <a:pt x="897974" y="580192"/>
                  <a:pt x="968975" y="579250"/>
                </a:cubicBezTo>
                <a:cubicBezTo>
                  <a:pt x="974630" y="579250"/>
                  <a:pt x="980285" y="580506"/>
                  <a:pt x="985626" y="580820"/>
                </a:cubicBezTo>
                <a:cubicBezTo>
                  <a:pt x="992538" y="620362"/>
                  <a:pt x="989710" y="643271"/>
                  <a:pt x="973060" y="6812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7873352" y="3838200"/>
            <a:ext cx="554025" cy="593427"/>
          </a:xfrm>
          <a:custGeom>
            <a:rect b="b" l="l" r="r" t="t"/>
            <a:pathLst>
              <a:path extrusionOk="0" h="1186854" w="1108050">
                <a:moveTo>
                  <a:pt x="415148" y="427959"/>
                </a:moveTo>
                <a:cubicBezTo>
                  <a:pt x="431222" y="298743"/>
                  <a:pt x="446291" y="175888"/>
                  <a:pt x="462030" y="52698"/>
                </a:cubicBezTo>
                <a:cubicBezTo>
                  <a:pt x="468393" y="3489"/>
                  <a:pt x="471072" y="4493"/>
                  <a:pt x="519964" y="1145"/>
                </a:cubicBezTo>
                <a:cubicBezTo>
                  <a:pt x="569190" y="-2202"/>
                  <a:pt x="617412" y="2150"/>
                  <a:pt x="665634" y="9514"/>
                </a:cubicBezTo>
                <a:cubicBezTo>
                  <a:pt x="716870" y="17548"/>
                  <a:pt x="730935" y="30269"/>
                  <a:pt x="730600" y="80817"/>
                </a:cubicBezTo>
                <a:cubicBezTo>
                  <a:pt x="730265" y="147434"/>
                  <a:pt x="724238" y="213715"/>
                  <a:pt x="720219" y="280332"/>
                </a:cubicBezTo>
                <a:cubicBezTo>
                  <a:pt x="717875" y="323180"/>
                  <a:pt x="714861" y="365694"/>
                  <a:pt x="711847" y="413564"/>
                </a:cubicBezTo>
                <a:cubicBezTo>
                  <a:pt x="727921" y="413564"/>
                  <a:pt x="740312" y="413230"/>
                  <a:pt x="753037" y="413564"/>
                </a:cubicBezTo>
                <a:cubicBezTo>
                  <a:pt x="769781" y="414234"/>
                  <a:pt x="786190" y="415238"/>
                  <a:pt x="802933" y="416577"/>
                </a:cubicBezTo>
                <a:cubicBezTo>
                  <a:pt x="835751" y="419255"/>
                  <a:pt x="868569" y="422603"/>
                  <a:pt x="901387" y="424611"/>
                </a:cubicBezTo>
                <a:cubicBezTo>
                  <a:pt x="955971" y="428294"/>
                  <a:pt x="1010556" y="429967"/>
                  <a:pt x="1065141" y="434319"/>
                </a:cubicBezTo>
                <a:cubicBezTo>
                  <a:pt x="1093605" y="436663"/>
                  <a:pt x="1109009" y="452731"/>
                  <a:pt x="1108005" y="481520"/>
                </a:cubicBezTo>
                <a:cubicBezTo>
                  <a:pt x="1106665" y="524369"/>
                  <a:pt x="1102647" y="567217"/>
                  <a:pt x="1096619" y="609397"/>
                </a:cubicBezTo>
                <a:cubicBezTo>
                  <a:pt x="1091596" y="644211"/>
                  <a:pt x="1076191" y="657936"/>
                  <a:pt x="1040360" y="662288"/>
                </a:cubicBezTo>
                <a:cubicBezTo>
                  <a:pt x="1003858" y="666975"/>
                  <a:pt x="967022" y="668648"/>
                  <a:pt x="930521" y="670322"/>
                </a:cubicBezTo>
                <a:cubicBezTo>
                  <a:pt x="881629" y="672665"/>
                  <a:pt x="833072" y="673670"/>
                  <a:pt x="784180" y="674674"/>
                </a:cubicBezTo>
                <a:cubicBezTo>
                  <a:pt x="746339" y="675343"/>
                  <a:pt x="708499" y="674674"/>
                  <a:pt x="665969" y="674674"/>
                </a:cubicBezTo>
                <a:cubicBezTo>
                  <a:pt x="668648" y="714510"/>
                  <a:pt x="671327" y="755685"/>
                  <a:pt x="673671" y="796860"/>
                </a:cubicBezTo>
                <a:cubicBezTo>
                  <a:pt x="677355" y="853768"/>
                  <a:pt x="681039" y="911012"/>
                  <a:pt x="684722" y="967920"/>
                </a:cubicBezTo>
                <a:cubicBezTo>
                  <a:pt x="687401" y="1011773"/>
                  <a:pt x="690415" y="1055961"/>
                  <a:pt x="693094" y="1099814"/>
                </a:cubicBezTo>
                <a:cubicBezTo>
                  <a:pt x="695773" y="1141993"/>
                  <a:pt x="688406" y="1150697"/>
                  <a:pt x="647886" y="1156722"/>
                </a:cubicBezTo>
                <a:cubicBezTo>
                  <a:pt x="592632" y="1165091"/>
                  <a:pt x="537712" y="1174799"/>
                  <a:pt x="482458" y="1183503"/>
                </a:cubicBezTo>
                <a:cubicBezTo>
                  <a:pt x="470737" y="1185511"/>
                  <a:pt x="458682" y="1186850"/>
                  <a:pt x="446961" y="1186850"/>
                </a:cubicBezTo>
                <a:cubicBezTo>
                  <a:pt x="409455" y="1187185"/>
                  <a:pt x="388023" y="1167434"/>
                  <a:pt x="388693" y="1130277"/>
                </a:cubicBezTo>
                <a:cubicBezTo>
                  <a:pt x="390032" y="1049600"/>
                  <a:pt x="392711" y="968924"/>
                  <a:pt x="393716" y="888248"/>
                </a:cubicBezTo>
                <a:cubicBezTo>
                  <a:pt x="394386" y="826318"/>
                  <a:pt x="393716" y="764388"/>
                  <a:pt x="393381" y="702459"/>
                </a:cubicBezTo>
                <a:cubicBezTo>
                  <a:pt x="393381" y="697772"/>
                  <a:pt x="391707" y="693420"/>
                  <a:pt x="390032" y="684717"/>
                </a:cubicBezTo>
                <a:cubicBezTo>
                  <a:pt x="376972" y="684717"/>
                  <a:pt x="364247" y="683712"/>
                  <a:pt x="351856" y="684717"/>
                </a:cubicBezTo>
                <a:cubicBezTo>
                  <a:pt x="265459" y="693085"/>
                  <a:pt x="178726" y="701789"/>
                  <a:pt x="92328" y="710158"/>
                </a:cubicBezTo>
                <a:cubicBezTo>
                  <a:pt x="80607" y="711162"/>
                  <a:pt x="68552" y="711832"/>
                  <a:pt x="56831" y="711832"/>
                </a:cubicBezTo>
                <a:cubicBezTo>
                  <a:pt x="23009" y="711832"/>
                  <a:pt x="6265" y="694090"/>
                  <a:pt x="2247" y="659610"/>
                </a:cubicBezTo>
                <a:cubicBezTo>
                  <a:pt x="-4451" y="603036"/>
                  <a:pt x="5260" y="547802"/>
                  <a:pt x="12628" y="492232"/>
                </a:cubicBezTo>
                <a:cubicBezTo>
                  <a:pt x="16646" y="460765"/>
                  <a:pt x="23679" y="456078"/>
                  <a:pt x="56162" y="452061"/>
                </a:cubicBezTo>
                <a:cubicBezTo>
                  <a:pt x="115100" y="445031"/>
                  <a:pt x="174038" y="435993"/>
                  <a:pt x="233311" y="431306"/>
                </a:cubicBezTo>
                <a:cubicBezTo>
                  <a:pt x="283207" y="427289"/>
                  <a:pt x="333438" y="428628"/>
                  <a:pt x="383335" y="427624"/>
                </a:cubicBezTo>
                <a:cubicBezTo>
                  <a:pt x="394720" y="427624"/>
                  <a:pt x="406441" y="427959"/>
                  <a:pt x="415148" y="427959"/>
                </a:cubicBezTo>
                <a:close/>
                <a:moveTo>
                  <a:pt x="641858" y="1111195"/>
                </a:moveTo>
                <a:cubicBezTo>
                  <a:pt x="634156" y="948504"/>
                  <a:pt x="618082" y="787152"/>
                  <a:pt x="634491" y="621448"/>
                </a:cubicBezTo>
                <a:cubicBezTo>
                  <a:pt x="771790" y="610736"/>
                  <a:pt x="907079" y="628478"/>
                  <a:pt x="1040360" y="606049"/>
                </a:cubicBezTo>
                <a:cubicBezTo>
                  <a:pt x="1045718" y="570565"/>
                  <a:pt x="1050741" y="536755"/>
                  <a:pt x="1056099" y="501270"/>
                </a:cubicBezTo>
                <a:cubicBezTo>
                  <a:pt x="1049067" y="500266"/>
                  <a:pt x="1043374" y="498592"/>
                  <a:pt x="1037681" y="498258"/>
                </a:cubicBezTo>
                <a:cubicBezTo>
                  <a:pt x="998500" y="495580"/>
                  <a:pt x="958650" y="495580"/>
                  <a:pt x="920140" y="489889"/>
                </a:cubicBezTo>
                <a:cubicBezTo>
                  <a:pt x="850486" y="479177"/>
                  <a:pt x="780162" y="479511"/>
                  <a:pt x="710173" y="476498"/>
                </a:cubicBezTo>
                <a:cubicBezTo>
                  <a:pt x="662621" y="474490"/>
                  <a:pt x="646547" y="461434"/>
                  <a:pt x="650565" y="414569"/>
                </a:cubicBezTo>
                <a:cubicBezTo>
                  <a:pt x="658602" y="318494"/>
                  <a:pt x="668983" y="222419"/>
                  <a:pt x="678025" y="126009"/>
                </a:cubicBezTo>
                <a:cubicBezTo>
                  <a:pt x="680034" y="105254"/>
                  <a:pt x="681374" y="84165"/>
                  <a:pt x="683048" y="61736"/>
                </a:cubicBezTo>
                <a:cubicBezTo>
                  <a:pt x="620091" y="50354"/>
                  <a:pt x="560149" y="56380"/>
                  <a:pt x="498532" y="56380"/>
                </a:cubicBezTo>
                <a:cubicBezTo>
                  <a:pt x="496522" y="69101"/>
                  <a:pt x="494513" y="78139"/>
                  <a:pt x="493843" y="87512"/>
                </a:cubicBezTo>
                <a:cubicBezTo>
                  <a:pt x="485806" y="210033"/>
                  <a:pt x="478104" y="332888"/>
                  <a:pt x="470067" y="455409"/>
                </a:cubicBezTo>
                <a:cubicBezTo>
                  <a:pt x="468393" y="482189"/>
                  <a:pt x="466049" y="482524"/>
                  <a:pt x="440598" y="483194"/>
                </a:cubicBezTo>
                <a:cubicBezTo>
                  <a:pt x="380991" y="484198"/>
                  <a:pt x="321383" y="485537"/>
                  <a:pt x="262110" y="489219"/>
                </a:cubicBezTo>
                <a:cubicBezTo>
                  <a:pt x="203841" y="492567"/>
                  <a:pt x="145573" y="498927"/>
                  <a:pt x="87640" y="504283"/>
                </a:cubicBezTo>
                <a:cubicBezTo>
                  <a:pt x="77594" y="505287"/>
                  <a:pt x="67212" y="507296"/>
                  <a:pt x="54487" y="509305"/>
                </a:cubicBezTo>
                <a:cubicBezTo>
                  <a:pt x="54487" y="554831"/>
                  <a:pt x="54487" y="597345"/>
                  <a:pt x="54487" y="644546"/>
                </a:cubicBezTo>
                <a:cubicBezTo>
                  <a:pt x="74915" y="641868"/>
                  <a:pt x="94337" y="638855"/>
                  <a:pt x="114095" y="637181"/>
                </a:cubicBezTo>
                <a:cubicBezTo>
                  <a:pt x="149592" y="634168"/>
                  <a:pt x="185088" y="630151"/>
                  <a:pt x="220585" y="629147"/>
                </a:cubicBezTo>
                <a:cubicBezTo>
                  <a:pt x="279523" y="627139"/>
                  <a:pt x="338796" y="625465"/>
                  <a:pt x="397734" y="626804"/>
                </a:cubicBezTo>
                <a:cubicBezTo>
                  <a:pt x="427203" y="627473"/>
                  <a:pt x="436580" y="639859"/>
                  <a:pt x="440598" y="669318"/>
                </a:cubicBezTo>
                <a:cubicBezTo>
                  <a:pt x="441938" y="677687"/>
                  <a:pt x="442273" y="686056"/>
                  <a:pt x="442273" y="694424"/>
                </a:cubicBezTo>
                <a:cubicBezTo>
                  <a:pt x="442608" y="805229"/>
                  <a:pt x="442608" y="916368"/>
                  <a:pt x="442942" y="1027172"/>
                </a:cubicBezTo>
                <a:cubicBezTo>
                  <a:pt x="442942" y="1062656"/>
                  <a:pt x="444282" y="1098140"/>
                  <a:pt x="444952" y="1134963"/>
                </a:cubicBezTo>
                <a:cubicBezTo>
                  <a:pt x="479109" y="1132955"/>
                  <a:pt x="509917" y="1132620"/>
                  <a:pt x="540391" y="1128938"/>
                </a:cubicBezTo>
                <a:cubicBezTo>
                  <a:pt x="572204" y="1124920"/>
                  <a:pt x="603683" y="1117891"/>
                  <a:pt x="641858" y="1111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 txBox="1"/>
          <p:nvPr>
            <p:ph type="title"/>
          </p:nvPr>
        </p:nvSpPr>
        <p:spPr>
          <a:xfrm>
            <a:off x="1535838" y="1926150"/>
            <a:ext cx="5825100" cy="1291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0"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b="1"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●"/>
              <a:defRPr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○"/>
              <a:defRPr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■"/>
              <a:defRPr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●"/>
              <a:defRPr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○"/>
              <a:defRPr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■"/>
              <a:defRPr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●"/>
              <a:defRPr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○"/>
              <a:defRPr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Public Sans"/>
              <a:buChar char="■"/>
              <a:defRPr sz="24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5" Type="http://schemas.openxmlformats.org/officeDocument/2006/relationships/image" Target="../media/image17.jpg"/><Relationship Id="rId6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Relationship Id="rId9" Type="http://schemas.openxmlformats.org/officeDocument/2006/relationships/image" Target="../media/image7.jpg"/><Relationship Id="rId5" Type="http://schemas.openxmlformats.org/officeDocument/2006/relationships/image" Target="../media/image13.jpg"/><Relationship Id="rId6" Type="http://schemas.openxmlformats.org/officeDocument/2006/relationships/image" Target="../media/image3.jpg"/><Relationship Id="rId7" Type="http://schemas.openxmlformats.org/officeDocument/2006/relationships/image" Target="../media/image12.jpg"/><Relationship Id="rId8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1210142" y="476214"/>
            <a:ext cx="2387371" cy="1300961"/>
          </a:xfrm>
          <a:custGeom>
            <a:rect b="b" l="l" r="r" t="t"/>
            <a:pathLst>
              <a:path extrusionOk="0" h="2601922" w="4774742">
                <a:moveTo>
                  <a:pt x="2287645" y="751370"/>
                </a:moveTo>
                <a:cubicBezTo>
                  <a:pt x="2197809" y="712773"/>
                  <a:pt x="2115293" y="716766"/>
                  <a:pt x="2033442" y="712773"/>
                </a:cubicBezTo>
                <a:cubicBezTo>
                  <a:pt x="1801864" y="700130"/>
                  <a:pt x="1574278" y="721424"/>
                  <a:pt x="1347358" y="768006"/>
                </a:cubicBezTo>
                <a:cubicBezTo>
                  <a:pt x="1208944" y="796621"/>
                  <a:pt x="1072525" y="829228"/>
                  <a:pt x="942762" y="886457"/>
                </a:cubicBezTo>
                <a:cubicBezTo>
                  <a:pt x="843609" y="930377"/>
                  <a:pt x="739133" y="965646"/>
                  <a:pt x="642642" y="1014890"/>
                </a:cubicBezTo>
                <a:cubicBezTo>
                  <a:pt x="548147" y="1063468"/>
                  <a:pt x="458976" y="1124690"/>
                  <a:pt x="369140" y="1182584"/>
                </a:cubicBezTo>
                <a:cubicBezTo>
                  <a:pt x="331209" y="1207206"/>
                  <a:pt x="291947" y="1232493"/>
                  <a:pt x="262667" y="1265766"/>
                </a:cubicBezTo>
                <a:cubicBezTo>
                  <a:pt x="229394" y="1303032"/>
                  <a:pt x="202776" y="1347617"/>
                  <a:pt x="179485" y="1392868"/>
                </a:cubicBezTo>
                <a:cubicBezTo>
                  <a:pt x="128245" y="1493352"/>
                  <a:pt x="92311" y="1601821"/>
                  <a:pt x="96304" y="1713617"/>
                </a:cubicBezTo>
                <a:cubicBezTo>
                  <a:pt x="99631" y="1797464"/>
                  <a:pt x="120260" y="1883308"/>
                  <a:pt x="193460" y="1944530"/>
                </a:cubicBezTo>
                <a:cubicBezTo>
                  <a:pt x="230060" y="1975141"/>
                  <a:pt x="258674" y="2015068"/>
                  <a:pt x="291282" y="2051003"/>
                </a:cubicBezTo>
                <a:cubicBezTo>
                  <a:pt x="295940" y="2056326"/>
                  <a:pt x="299933" y="2062981"/>
                  <a:pt x="305922" y="2066308"/>
                </a:cubicBezTo>
                <a:cubicBezTo>
                  <a:pt x="376460" y="2100912"/>
                  <a:pt x="446998" y="2134850"/>
                  <a:pt x="518202" y="2168122"/>
                </a:cubicBezTo>
                <a:cubicBezTo>
                  <a:pt x="550144" y="2182763"/>
                  <a:pt x="582751" y="2198068"/>
                  <a:pt x="616024" y="2208715"/>
                </a:cubicBezTo>
                <a:cubicBezTo>
                  <a:pt x="665933" y="2224021"/>
                  <a:pt x="717838" y="2233337"/>
                  <a:pt x="768413" y="2248642"/>
                </a:cubicBezTo>
                <a:cubicBezTo>
                  <a:pt x="827638" y="2266610"/>
                  <a:pt x="892853" y="2269937"/>
                  <a:pt x="946754" y="2293894"/>
                </a:cubicBezTo>
                <a:cubicBezTo>
                  <a:pt x="1024613" y="2329163"/>
                  <a:pt x="1109791" y="2307868"/>
                  <a:pt x="1186318" y="2342472"/>
                </a:cubicBezTo>
                <a:cubicBezTo>
                  <a:pt x="1226245" y="2360439"/>
                  <a:pt x="1272827" y="2364432"/>
                  <a:pt x="1316747" y="2371086"/>
                </a:cubicBezTo>
                <a:cubicBezTo>
                  <a:pt x="1421889" y="2385726"/>
                  <a:pt x="1527031" y="2409683"/>
                  <a:pt x="1632173" y="2408352"/>
                </a:cubicBezTo>
                <a:cubicBezTo>
                  <a:pt x="1739976" y="2407021"/>
                  <a:pt x="1846449" y="2425653"/>
                  <a:pt x="1954253" y="2420995"/>
                </a:cubicBezTo>
                <a:cubicBezTo>
                  <a:pt x="2047416" y="2417668"/>
                  <a:pt x="2140580" y="2429646"/>
                  <a:pt x="2233744" y="2432308"/>
                </a:cubicBezTo>
                <a:cubicBezTo>
                  <a:pt x="2273671" y="2433639"/>
                  <a:pt x="2313598" y="2430977"/>
                  <a:pt x="2353525" y="2429646"/>
                </a:cubicBezTo>
                <a:cubicBezTo>
                  <a:pt x="2479296" y="2423657"/>
                  <a:pt x="2605067" y="2418999"/>
                  <a:pt x="2730173" y="2411013"/>
                </a:cubicBezTo>
                <a:cubicBezTo>
                  <a:pt x="2815351" y="2405024"/>
                  <a:pt x="2900529" y="2397039"/>
                  <a:pt x="2985042" y="2385061"/>
                </a:cubicBezTo>
                <a:cubicBezTo>
                  <a:pt x="3047594" y="2375744"/>
                  <a:pt x="3108816" y="2360439"/>
                  <a:pt x="3170038" y="2345133"/>
                </a:cubicBezTo>
                <a:cubicBezTo>
                  <a:pt x="3374998" y="2292563"/>
                  <a:pt x="3585947" y="2259955"/>
                  <a:pt x="3782922" y="2177439"/>
                </a:cubicBezTo>
                <a:cubicBezTo>
                  <a:pt x="3829504" y="2158141"/>
                  <a:pt x="3879413" y="2146163"/>
                  <a:pt x="3926660" y="2127530"/>
                </a:cubicBezTo>
                <a:cubicBezTo>
                  <a:pt x="4051765" y="2079617"/>
                  <a:pt x="4166889" y="2011741"/>
                  <a:pt x="4273362" y="1933217"/>
                </a:cubicBezTo>
                <a:cubicBezTo>
                  <a:pt x="4369187" y="1862679"/>
                  <a:pt x="4465678" y="1792806"/>
                  <a:pt x="4542205" y="1697646"/>
                </a:cubicBezTo>
                <a:cubicBezTo>
                  <a:pt x="4626053" y="1593170"/>
                  <a:pt x="4669307" y="1476715"/>
                  <a:pt x="4679955" y="1345621"/>
                </a:cubicBezTo>
                <a:cubicBezTo>
                  <a:pt x="4684613" y="1293050"/>
                  <a:pt x="4691267" y="1239813"/>
                  <a:pt x="4687274" y="1187243"/>
                </a:cubicBezTo>
                <a:cubicBezTo>
                  <a:pt x="4685278" y="1158628"/>
                  <a:pt x="4662653" y="1132010"/>
                  <a:pt x="4652005" y="1103395"/>
                </a:cubicBezTo>
                <a:cubicBezTo>
                  <a:pt x="4600100" y="958326"/>
                  <a:pt x="4524238" y="827232"/>
                  <a:pt x="4403791" y="730075"/>
                </a:cubicBezTo>
                <a:cubicBezTo>
                  <a:pt x="4286671" y="636246"/>
                  <a:pt x="4165558" y="545079"/>
                  <a:pt x="4026478" y="483192"/>
                </a:cubicBezTo>
                <a:cubicBezTo>
                  <a:pt x="3884736" y="419308"/>
                  <a:pt x="3740333" y="356090"/>
                  <a:pt x="3592602" y="304850"/>
                </a:cubicBezTo>
                <a:cubicBezTo>
                  <a:pt x="3476147" y="264257"/>
                  <a:pt x="3355035" y="233646"/>
                  <a:pt x="3231925" y="215679"/>
                </a:cubicBezTo>
                <a:cubicBezTo>
                  <a:pt x="3096838" y="195715"/>
                  <a:pt x="2962416" y="183737"/>
                  <a:pt x="2825998" y="184403"/>
                </a:cubicBezTo>
                <a:cubicBezTo>
                  <a:pt x="2669616" y="185068"/>
                  <a:pt x="2513900" y="174421"/>
                  <a:pt x="2357518" y="172424"/>
                </a:cubicBezTo>
                <a:cubicBezTo>
                  <a:pt x="2287645" y="171759"/>
                  <a:pt x="2217773" y="180410"/>
                  <a:pt x="2147900" y="183072"/>
                </a:cubicBezTo>
                <a:cubicBezTo>
                  <a:pt x="2046085" y="187064"/>
                  <a:pt x="1944271" y="189726"/>
                  <a:pt x="1842456" y="193719"/>
                </a:cubicBezTo>
                <a:cubicBezTo>
                  <a:pt x="1811180" y="195050"/>
                  <a:pt x="1779903" y="199708"/>
                  <a:pt x="1748627" y="203701"/>
                </a:cubicBezTo>
                <a:cubicBezTo>
                  <a:pt x="1712693" y="208359"/>
                  <a:pt x="1675427" y="221003"/>
                  <a:pt x="1640158" y="217010"/>
                </a:cubicBezTo>
                <a:cubicBezTo>
                  <a:pt x="1567624" y="208359"/>
                  <a:pt x="1500413" y="228323"/>
                  <a:pt x="1430540" y="238304"/>
                </a:cubicBezTo>
                <a:cubicBezTo>
                  <a:pt x="1415900" y="240301"/>
                  <a:pt x="1401260" y="242297"/>
                  <a:pt x="1387285" y="244294"/>
                </a:cubicBezTo>
                <a:cubicBezTo>
                  <a:pt x="1345362" y="250948"/>
                  <a:pt x="1303438" y="257603"/>
                  <a:pt x="1251533" y="266254"/>
                </a:cubicBezTo>
                <a:cubicBezTo>
                  <a:pt x="1238889" y="254941"/>
                  <a:pt x="1216929" y="237639"/>
                  <a:pt x="1197631" y="218341"/>
                </a:cubicBezTo>
                <a:cubicBezTo>
                  <a:pt x="1190311" y="210355"/>
                  <a:pt x="1184987" y="197712"/>
                  <a:pt x="1184322" y="186399"/>
                </a:cubicBezTo>
                <a:cubicBezTo>
                  <a:pt x="1180994" y="137821"/>
                  <a:pt x="1233565" y="75268"/>
                  <a:pt x="1283474" y="69279"/>
                </a:cubicBezTo>
                <a:cubicBezTo>
                  <a:pt x="1353347" y="60628"/>
                  <a:pt x="1423885" y="50646"/>
                  <a:pt x="1493758" y="48650"/>
                </a:cubicBezTo>
                <a:cubicBezTo>
                  <a:pt x="1548325" y="47319"/>
                  <a:pt x="1602893" y="51977"/>
                  <a:pt x="1655464" y="30683"/>
                </a:cubicBezTo>
                <a:cubicBezTo>
                  <a:pt x="1668107" y="25359"/>
                  <a:pt x="1685409" y="24028"/>
                  <a:pt x="1698718" y="26690"/>
                </a:cubicBezTo>
                <a:cubicBezTo>
                  <a:pt x="1830478" y="50646"/>
                  <a:pt x="1958911" y="2068"/>
                  <a:pt x="2090005" y="11384"/>
                </a:cubicBezTo>
                <a:cubicBezTo>
                  <a:pt x="2125940" y="14046"/>
                  <a:pt x="2162540" y="3399"/>
                  <a:pt x="2199140" y="1403"/>
                </a:cubicBezTo>
                <a:cubicBezTo>
                  <a:pt x="2287645" y="-3921"/>
                  <a:pt x="2376151" y="8057"/>
                  <a:pt x="2465322" y="2068"/>
                </a:cubicBezTo>
                <a:cubicBezTo>
                  <a:pt x="2551165" y="-3921"/>
                  <a:pt x="2638340" y="18704"/>
                  <a:pt x="2724184" y="12050"/>
                </a:cubicBezTo>
                <a:cubicBezTo>
                  <a:pt x="2798049" y="6726"/>
                  <a:pt x="2867922" y="18704"/>
                  <a:pt x="2939791" y="22697"/>
                </a:cubicBezTo>
                <a:cubicBezTo>
                  <a:pt x="3024969" y="28021"/>
                  <a:pt x="3110147" y="30017"/>
                  <a:pt x="3194660" y="49981"/>
                </a:cubicBezTo>
                <a:cubicBezTo>
                  <a:pt x="3237914" y="59963"/>
                  <a:pt x="3284496" y="55970"/>
                  <a:pt x="3329747" y="67283"/>
                </a:cubicBezTo>
                <a:cubicBezTo>
                  <a:pt x="3406940" y="86581"/>
                  <a:pt x="3485464" y="99224"/>
                  <a:pt x="3562656" y="118523"/>
                </a:cubicBezTo>
                <a:cubicBezTo>
                  <a:pt x="3601918" y="128504"/>
                  <a:pt x="3638518" y="148468"/>
                  <a:pt x="3676449" y="163108"/>
                </a:cubicBezTo>
                <a:cubicBezTo>
                  <a:pt x="3749649" y="191057"/>
                  <a:pt x="3822849" y="219672"/>
                  <a:pt x="3894718" y="250948"/>
                </a:cubicBezTo>
                <a:cubicBezTo>
                  <a:pt x="4008511" y="300857"/>
                  <a:pt x="4108329" y="372061"/>
                  <a:pt x="4215467" y="431286"/>
                </a:cubicBezTo>
                <a:cubicBezTo>
                  <a:pt x="4257391" y="454577"/>
                  <a:pt x="4303973" y="470548"/>
                  <a:pt x="4342569" y="497832"/>
                </a:cubicBezTo>
                <a:cubicBezTo>
                  <a:pt x="4400464" y="539755"/>
                  <a:pt x="4450373" y="590995"/>
                  <a:pt x="4507602" y="633584"/>
                </a:cubicBezTo>
                <a:cubicBezTo>
                  <a:pt x="4564831" y="676839"/>
                  <a:pt x="4594777" y="742053"/>
                  <a:pt x="4643355" y="791963"/>
                </a:cubicBezTo>
                <a:cubicBezTo>
                  <a:pt x="4652671" y="801279"/>
                  <a:pt x="4656664" y="817915"/>
                  <a:pt x="4657995" y="831890"/>
                </a:cubicBezTo>
                <a:cubicBezTo>
                  <a:pt x="4662653" y="875144"/>
                  <a:pt x="4676627" y="911079"/>
                  <a:pt x="4712562" y="941024"/>
                </a:cubicBezTo>
                <a:cubicBezTo>
                  <a:pt x="4732525" y="957661"/>
                  <a:pt x="4743173" y="990933"/>
                  <a:pt x="4748496" y="1018217"/>
                </a:cubicBezTo>
                <a:cubicBezTo>
                  <a:pt x="4761140" y="1080104"/>
                  <a:pt x="4777111" y="1143323"/>
                  <a:pt x="4774449" y="1205210"/>
                </a:cubicBezTo>
                <a:cubicBezTo>
                  <a:pt x="4768460" y="1326323"/>
                  <a:pt x="4772453" y="1449432"/>
                  <a:pt x="4737849" y="1567883"/>
                </a:cubicBezTo>
                <a:cubicBezTo>
                  <a:pt x="4711231" y="1657719"/>
                  <a:pt x="4670638" y="1738904"/>
                  <a:pt x="4610082" y="1812104"/>
                </a:cubicBezTo>
                <a:cubicBezTo>
                  <a:pt x="4485642" y="1961831"/>
                  <a:pt x="4331256" y="2071631"/>
                  <a:pt x="4164893" y="2171450"/>
                </a:cubicBezTo>
                <a:cubicBezTo>
                  <a:pt x="4054427" y="2237330"/>
                  <a:pt x="3937307" y="2290566"/>
                  <a:pt x="3818856" y="2335152"/>
                </a:cubicBezTo>
                <a:cubicBezTo>
                  <a:pt x="3700405" y="2379737"/>
                  <a:pt x="3579293" y="2419664"/>
                  <a:pt x="3453522" y="2447613"/>
                </a:cubicBezTo>
                <a:cubicBezTo>
                  <a:pt x="3357031" y="2468908"/>
                  <a:pt x="3261205" y="2497522"/>
                  <a:pt x="3163383" y="2517486"/>
                </a:cubicBezTo>
                <a:cubicBezTo>
                  <a:pt x="3112144" y="2528133"/>
                  <a:pt x="3058242" y="2528799"/>
                  <a:pt x="3006336" y="2536119"/>
                </a:cubicBezTo>
                <a:cubicBezTo>
                  <a:pt x="2959089" y="2542108"/>
                  <a:pt x="2911842" y="2546766"/>
                  <a:pt x="2865925" y="2558744"/>
                </a:cubicBezTo>
                <a:cubicBezTo>
                  <a:pt x="2682260" y="2604661"/>
                  <a:pt x="2494602" y="2601999"/>
                  <a:pt x="2306944" y="2601333"/>
                </a:cubicBezTo>
                <a:cubicBezTo>
                  <a:pt x="2219104" y="2601333"/>
                  <a:pt x="2131264" y="2603995"/>
                  <a:pt x="2044089" y="2598006"/>
                </a:cubicBezTo>
                <a:cubicBezTo>
                  <a:pt x="1884380" y="2587359"/>
                  <a:pt x="1725336" y="2572719"/>
                  <a:pt x="1565627" y="2558079"/>
                </a:cubicBezTo>
                <a:cubicBezTo>
                  <a:pt x="1463813" y="2548762"/>
                  <a:pt x="1361998" y="2538781"/>
                  <a:pt x="1260849" y="2523475"/>
                </a:cubicBezTo>
                <a:cubicBezTo>
                  <a:pt x="1178998" y="2511497"/>
                  <a:pt x="1099144" y="2490868"/>
                  <a:pt x="1017958" y="2474232"/>
                </a:cubicBezTo>
                <a:cubicBezTo>
                  <a:pt x="956736" y="2461588"/>
                  <a:pt x="894184" y="2450941"/>
                  <a:pt x="833627" y="2436301"/>
                </a:cubicBezTo>
                <a:cubicBezTo>
                  <a:pt x="753773" y="2417003"/>
                  <a:pt x="672587" y="2398370"/>
                  <a:pt x="594729" y="2371752"/>
                </a:cubicBezTo>
                <a:cubicBezTo>
                  <a:pt x="526187" y="2348461"/>
                  <a:pt x="460973" y="2315188"/>
                  <a:pt x="394427" y="2286573"/>
                </a:cubicBezTo>
                <a:cubicBezTo>
                  <a:pt x="286624" y="2240657"/>
                  <a:pt x="198118" y="2166792"/>
                  <a:pt x="124918" y="2078286"/>
                </a:cubicBezTo>
                <a:cubicBezTo>
                  <a:pt x="62365" y="2003090"/>
                  <a:pt x="23769" y="1914584"/>
                  <a:pt x="9129" y="1814766"/>
                </a:cubicBezTo>
                <a:cubicBezTo>
                  <a:pt x="-20816" y="1605813"/>
                  <a:pt x="23769" y="1411501"/>
                  <a:pt x="130242" y="1233824"/>
                </a:cubicBezTo>
                <a:cubicBezTo>
                  <a:pt x="185474" y="1142657"/>
                  <a:pt x="269322" y="1072784"/>
                  <a:pt x="359158" y="1012228"/>
                </a:cubicBezTo>
                <a:cubicBezTo>
                  <a:pt x="478274" y="932374"/>
                  <a:pt x="602714" y="861170"/>
                  <a:pt x="733809" y="803941"/>
                </a:cubicBezTo>
                <a:cubicBezTo>
                  <a:pt x="840947" y="757359"/>
                  <a:pt x="950082" y="714104"/>
                  <a:pt x="1061878" y="679501"/>
                </a:cubicBezTo>
                <a:cubicBezTo>
                  <a:pt x="1274824" y="613621"/>
                  <a:pt x="1493093" y="571697"/>
                  <a:pt x="1716685" y="567039"/>
                </a:cubicBezTo>
                <a:cubicBezTo>
                  <a:pt x="1773914" y="565708"/>
                  <a:pt x="1831809" y="573693"/>
                  <a:pt x="1889038" y="576355"/>
                </a:cubicBezTo>
                <a:cubicBezTo>
                  <a:pt x="1953587" y="579017"/>
                  <a:pt x="2018802" y="577686"/>
                  <a:pt x="2083351" y="583675"/>
                </a:cubicBezTo>
                <a:cubicBezTo>
                  <a:pt x="2211784" y="594988"/>
                  <a:pt x="2237071" y="616283"/>
                  <a:pt x="2287645" y="7513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1210381" y="693110"/>
            <a:ext cx="6723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Math Online Class</a:t>
            </a:r>
            <a:endParaRPr sz="55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Presentation</a:t>
            </a:r>
            <a:endParaRPr sz="55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2943091" y="3270866"/>
            <a:ext cx="3257994" cy="2481341"/>
          </a:xfrm>
          <a:custGeom>
            <a:rect b="b" l="l" r="r" t="t"/>
            <a:pathLst>
              <a:path extrusionOk="0" h="4962681" w="6515988">
                <a:moveTo>
                  <a:pt x="5478496" y="373131"/>
                </a:moveTo>
                <a:cubicBezTo>
                  <a:pt x="5553372" y="387348"/>
                  <a:pt x="5622561" y="405356"/>
                  <a:pt x="5691750" y="411991"/>
                </a:cubicBezTo>
                <a:cubicBezTo>
                  <a:pt x="5759043" y="418625"/>
                  <a:pt x="5797903" y="451798"/>
                  <a:pt x="5816858" y="512457"/>
                </a:cubicBezTo>
                <a:cubicBezTo>
                  <a:pt x="5835814" y="573116"/>
                  <a:pt x="5850031" y="635670"/>
                  <a:pt x="5866144" y="698224"/>
                </a:cubicBezTo>
                <a:cubicBezTo>
                  <a:pt x="5960923" y="1060281"/>
                  <a:pt x="6057598" y="1422338"/>
                  <a:pt x="6148586" y="1785343"/>
                </a:cubicBezTo>
                <a:cubicBezTo>
                  <a:pt x="6179863" y="1909504"/>
                  <a:pt x="6201662" y="2036509"/>
                  <a:pt x="6221566" y="2163513"/>
                </a:cubicBezTo>
                <a:cubicBezTo>
                  <a:pt x="6267060" y="2453538"/>
                  <a:pt x="6304024" y="2745458"/>
                  <a:pt x="6352362" y="3034535"/>
                </a:cubicBezTo>
                <a:cubicBezTo>
                  <a:pt x="6398804" y="3313186"/>
                  <a:pt x="6453776" y="3590890"/>
                  <a:pt x="6510643" y="3867645"/>
                </a:cubicBezTo>
                <a:cubicBezTo>
                  <a:pt x="6523912" y="3931147"/>
                  <a:pt x="6513487" y="3981381"/>
                  <a:pt x="6467993" y="4023084"/>
                </a:cubicBezTo>
                <a:cubicBezTo>
                  <a:pt x="6449984" y="4039196"/>
                  <a:pt x="6423446" y="4055308"/>
                  <a:pt x="6399751" y="4055308"/>
                </a:cubicBezTo>
                <a:cubicBezTo>
                  <a:pt x="6271799" y="4055308"/>
                  <a:pt x="6144795" y="4049622"/>
                  <a:pt x="6016843" y="4047726"/>
                </a:cubicBezTo>
                <a:cubicBezTo>
                  <a:pt x="5929646" y="4046778"/>
                  <a:pt x="5842449" y="4051517"/>
                  <a:pt x="5755252" y="4050569"/>
                </a:cubicBezTo>
                <a:cubicBezTo>
                  <a:pt x="5583702" y="4048674"/>
                  <a:pt x="5412151" y="4040144"/>
                  <a:pt x="5240600" y="4041092"/>
                </a:cubicBezTo>
                <a:cubicBezTo>
                  <a:pt x="5058624" y="4042039"/>
                  <a:pt x="4877596" y="4048674"/>
                  <a:pt x="4695619" y="4053413"/>
                </a:cubicBezTo>
                <a:cubicBezTo>
                  <a:pt x="4631169" y="4055308"/>
                  <a:pt x="4566719" y="4054361"/>
                  <a:pt x="4504165" y="4062891"/>
                </a:cubicBezTo>
                <a:cubicBezTo>
                  <a:pt x="4384743" y="4079003"/>
                  <a:pt x="4266269" y="4099855"/>
                  <a:pt x="4147794" y="4121654"/>
                </a:cubicBezTo>
                <a:cubicBezTo>
                  <a:pt x="4054911" y="4138714"/>
                  <a:pt x="3964870" y="4165253"/>
                  <a:pt x="3871986" y="4180417"/>
                </a:cubicBezTo>
                <a:cubicBezTo>
                  <a:pt x="3767729" y="4198425"/>
                  <a:pt x="3744982" y="4181365"/>
                  <a:pt x="3696645" y="4079951"/>
                </a:cubicBezTo>
                <a:cubicBezTo>
                  <a:pt x="3686219" y="4059100"/>
                  <a:pt x="3664420" y="4043935"/>
                  <a:pt x="3633143" y="4035405"/>
                </a:cubicBezTo>
                <a:cubicBezTo>
                  <a:pt x="3638829" y="4049622"/>
                  <a:pt x="3645464" y="4063839"/>
                  <a:pt x="3649255" y="4079003"/>
                </a:cubicBezTo>
                <a:cubicBezTo>
                  <a:pt x="3667263" y="4144401"/>
                  <a:pt x="3650203" y="4177574"/>
                  <a:pt x="3584805" y="4187999"/>
                </a:cubicBezTo>
                <a:cubicBezTo>
                  <a:pt x="3279616" y="4233494"/>
                  <a:pt x="2993382" y="4347229"/>
                  <a:pt x="2697671" y="4427791"/>
                </a:cubicBezTo>
                <a:cubicBezTo>
                  <a:pt x="2450296" y="4495085"/>
                  <a:pt x="2201027" y="4554796"/>
                  <a:pt x="1953653" y="4620193"/>
                </a:cubicBezTo>
                <a:cubicBezTo>
                  <a:pt x="1889203" y="4637254"/>
                  <a:pt x="1826648" y="4663792"/>
                  <a:pt x="1763146" y="4687487"/>
                </a:cubicBezTo>
                <a:cubicBezTo>
                  <a:pt x="1593491" y="4751937"/>
                  <a:pt x="1423836" y="4819230"/>
                  <a:pt x="1253234" y="4882732"/>
                </a:cubicBezTo>
                <a:cubicBezTo>
                  <a:pt x="1178358" y="4911166"/>
                  <a:pt x="1101587" y="4935809"/>
                  <a:pt x="1023868" y="4958555"/>
                </a:cubicBezTo>
                <a:cubicBezTo>
                  <a:pt x="974582" y="4972772"/>
                  <a:pt x="934775" y="4949078"/>
                  <a:pt x="915819" y="4905479"/>
                </a:cubicBezTo>
                <a:cubicBezTo>
                  <a:pt x="889281" y="4843873"/>
                  <a:pt x="869377" y="4779423"/>
                  <a:pt x="848526" y="4715921"/>
                </a:cubicBezTo>
                <a:cubicBezTo>
                  <a:pt x="783128" y="4514040"/>
                  <a:pt x="713939" y="4313108"/>
                  <a:pt x="653280" y="4110280"/>
                </a:cubicBezTo>
                <a:cubicBezTo>
                  <a:pt x="553762" y="3781396"/>
                  <a:pt x="455192" y="3451564"/>
                  <a:pt x="364203" y="3119836"/>
                </a:cubicBezTo>
                <a:cubicBezTo>
                  <a:pt x="235303" y="2647835"/>
                  <a:pt x="105456" y="2176782"/>
                  <a:pt x="13520" y="1696251"/>
                </a:cubicBezTo>
                <a:cubicBezTo>
                  <a:pt x="-17757" y="1532283"/>
                  <a:pt x="-3540" y="1506692"/>
                  <a:pt x="150950" y="1446033"/>
                </a:cubicBezTo>
                <a:cubicBezTo>
                  <a:pt x="175592" y="1436555"/>
                  <a:pt x="202131" y="1428025"/>
                  <a:pt x="227721" y="1421391"/>
                </a:cubicBezTo>
                <a:cubicBezTo>
                  <a:pt x="269424" y="1410965"/>
                  <a:pt x="302597" y="1392009"/>
                  <a:pt x="312075" y="1345567"/>
                </a:cubicBezTo>
                <a:cubicBezTo>
                  <a:pt x="314918" y="1332298"/>
                  <a:pt x="318709" y="1317134"/>
                  <a:pt x="328187" y="1308603"/>
                </a:cubicBezTo>
                <a:cubicBezTo>
                  <a:pt x="369890" y="1269744"/>
                  <a:pt x="435288" y="1241310"/>
                  <a:pt x="450453" y="1194868"/>
                </a:cubicBezTo>
                <a:cubicBezTo>
                  <a:pt x="469408" y="1136105"/>
                  <a:pt x="505425" y="1097245"/>
                  <a:pt x="539545" y="1054595"/>
                </a:cubicBezTo>
                <a:cubicBezTo>
                  <a:pt x="678871" y="883992"/>
                  <a:pt x="859899" y="781630"/>
                  <a:pt x="1073153" y="736136"/>
                </a:cubicBezTo>
                <a:cubicBezTo>
                  <a:pt x="1174567" y="715285"/>
                  <a:pt x="1277876" y="701068"/>
                  <a:pt x="1379290" y="680216"/>
                </a:cubicBezTo>
                <a:cubicBezTo>
                  <a:pt x="1420993" y="671686"/>
                  <a:pt x="1460800" y="647991"/>
                  <a:pt x="1502503" y="638513"/>
                </a:cubicBezTo>
                <a:cubicBezTo>
                  <a:pt x="1567901" y="623349"/>
                  <a:pt x="1635194" y="614819"/>
                  <a:pt x="1700592" y="602497"/>
                </a:cubicBezTo>
                <a:cubicBezTo>
                  <a:pt x="1769781" y="589228"/>
                  <a:pt x="1838970" y="573116"/>
                  <a:pt x="1908159" y="561742"/>
                </a:cubicBezTo>
                <a:cubicBezTo>
                  <a:pt x="2147003" y="523830"/>
                  <a:pt x="2384899" y="470754"/>
                  <a:pt x="2628482" y="521935"/>
                </a:cubicBezTo>
                <a:cubicBezTo>
                  <a:pt x="2647438" y="525726"/>
                  <a:pt x="2674924" y="515300"/>
                  <a:pt x="2691036" y="502979"/>
                </a:cubicBezTo>
                <a:cubicBezTo>
                  <a:pt x="2909976" y="336167"/>
                  <a:pt x="3156402" y="224328"/>
                  <a:pt x="3417046" y="138079"/>
                </a:cubicBezTo>
                <a:cubicBezTo>
                  <a:pt x="3597126" y="78368"/>
                  <a:pt x="3780051" y="36665"/>
                  <a:pt x="3967714" y="12970"/>
                </a:cubicBezTo>
                <a:cubicBezTo>
                  <a:pt x="4110830" y="-5038"/>
                  <a:pt x="4254895" y="648"/>
                  <a:pt x="4399907" y="1596"/>
                </a:cubicBezTo>
                <a:cubicBezTo>
                  <a:pt x="4610318" y="3492"/>
                  <a:pt x="4803668" y="69837"/>
                  <a:pt x="5003652" y="115331"/>
                </a:cubicBezTo>
                <a:cubicBezTo>
                  <a:pt x="5041564" y="123862"/>
                  <a:pt x="5091797" y="139026"/>
                  <a:pt x="5109805" y="168408"/>
                </a:cubicBezTo>
                <a:cubicBezTo>
                  <a:pt x="5154351" y="238545"/>
                  <a:pt x="5222592" y="231910"/>
                  <a:pt x="5287042" y="242336"/>
                </a:cubicBezTo>
                <a:cubicBezTo>
                  <a:pt x="5297468" y="244231"/>
                  <a:pt x="5306946" y="244231"/>
                  <a:pt x="5317371" y="244231"/>
                </a:cubicBezTo>
                <a:cubicBezTo>
                  <a:pt x="5406464" y="246127"/>
                  <a:pt x="5478496" y="266031"/>
                  <a:pt x="5478496" y="373131"/>
                </a:cubicBezTo>
                <a:close/>
                <a:moveTo>
                  <a:pt x="2771599" y="629983"/>
                </a:moveTo>
                <a:cubicBezTo>
                  <a:pt x="2798137" y="744666"/>
                  <a:pt x="2821832" y="856506"/>
                  <a:pt x="2849317" y="967398"/>
                </a:cubicBezTo>
                <a:cubicBezTo>
                  <a:pt x="2891020" y="1134209"/>
                  <a:pt x="2939358" y="1299125"/>
                  <a:pt x="2978217" y="1466885"/>
                </a:cubicBezTo>
                <a:cubicBezTo>
                  <a:pt x="3040772" y="1735110"/>
                  <a:pt x="3098587" y="2005231"/>
                  <a:pt x="3159246" y="2274405"/>
                </a:cubicBezTo>
                <a:cubicBezTo>
                  <a:pt x="3205688" y="2478180"/>
                  <a:pt x="3254973" y="2681008"/>
                  <a:pt x="3303310" y="2883836"/>
                </a:cubicBezTo>
                <a:cubicBezTo>
                  <a:pt x="3308997" y="2906583"/>
                  <a:pt x="3316580" y="2929330"/>
                  <a:pt x="3323214" y="2951129"/>
                </a:cubicBezTo>
                <a:cubicBezTo>
                  <a:pt x="3380082" y="3134053"/>
                  <a:pt x="3436001" y="3316977"/>
                  <a:pt x="3495713" y="3498954"/>
                </a:cubicBezTo>
                <a:cubicBezTo>
                  <a:pt x="3532676" y="3612689"/>
                  <a:pt x="3575327" y="3724529"/>
                  <a:pt x="3616082" y="3839212"/>
                </a:cubicBezTo>
                <a:cubicBezTo>
                  <a:pt x="3853031" y="3682826"/>
                  <a:pt x="4110830" y="3602263"/>
                  <a:pt x="4376213" y="3552030"/>
                </a:cubicBezTo>
                <a:cubicBezTo>
                  <a:pt x="4629274" y="3504640"/>
                  <a:pt x="4886125" y="3474311"/>
                  <a:pt x="5142030" y="3447773"/>
                </a:cubicBezTo>
                <a:cubicBezTo>
                  <a:pt x="5319267" y="3429765"/>
                  <a:pt x="5498400" y="3435452"/>
                  <a:pt x="5670898" y="3490424"/>
                </a:cubicBezTo>
                <a:cubicBezTo>
                  <a:pt x="5694593" y="3498006"/>
                  <a:pt x="5720183" y="3501797"/>
                  <a:pt x="5754304" y="3509379"/>
                </a:cubicBezTo>
                <a:cubicBezTo>
                  <a:pt x="5739139" y="3443982"/>
                  <a:pt x="5726818" y="3392801"/>
                  <a:pt x="5715444" y="3340672"/>
                </a:cubicBezTo>
                <a:cubicBezTo>
                  <a:pt x="5686063" y="3198503"/>
                  <a:pt x="5662368" y="3056334"/>
                  <a:pt x="5629196" y="2915113"/>
                </a:cubicBezTo>
                <a:cubicBezTo>
                  <a:pt x="5579910" y="2705651"/>
                  <a:pt x="5524938" y="2498084"/>
                  <a:pt x="5472810" y="2288622"/>
                </a:cubicBezTo>
                <a:cubicBezTo>
                  <a:pt x="5440584" y="2157826"/>
                  <a:pt x="5409307" y="2027031"/>
                  <a:pt x="5377082" y="1896235"/>
                </a:cubicBezTo>
                <a:cubicBezTo>
                  <a:pt x="5349597" y="1781552"/>
                  <a:pt x="5319267" y="1667817"/>
                  <a:pt x="5295572" y="1552186"/>
                </a:cubicBezTo>
                <a:cubicBezTo>
                  <a:pt x="5256713" y="1363575"/>
                  <a:pt x="5222592" y="1174964"/>
                  <a:pt x="5186576" y="985406"/>
                </a:cubicBezTo>
                <a:cubicBezTo>
                  <a:pt x="5147717" y="776891"/>
                  <a:pt x="5106961" y="568377"/>
                  <a:pt x="5070945" y="358914"/>
                </a:cubicBezTo>
                <a:cubicBezTo>
                  <a:pt x="5053885" y="263187"/>
                  <a:pt x="5057676" y="262239"/>
                  <a:pt x="4965740" y="242336"/>
                </a:cubicBezTo>
                <a:cubicBezTo>
                  <a:pt x="4942993" y="237597"/>
                  <a:pt x="4919298" y="232858"/>
                  <a:pt x="4895603" y="230014"/>
                </a:cubicBezTo>
                <a:cubicBezTo>
                  <a:pt x="4784712" y="218641"/>
                  <a:pt x="4673820" y="211059"/>
                  <a:pt x="4562928" y="197790"/>
                </a:cubicBezTo>
                <a:cubicBezTo>
                  <a:pt x="4292807" y="165565"/>
                  <a:pt x="4025529" y="167460"/>
                  <a:pt x="3758251" y="225276"/>
                </a:cubicBezTo>
                <a:cubicBezTo>
                  <a:pt x="3412307" y="301099"/>
                  <a:pt x="3084370" y="426208"/>
                  <a:pt x="2771599" y="629983"/>
                </a:cubicBezTo>
                <a:close/>
                <a:moveTo>
                  <a:pt x="3439793" y="3846794"/>
                </a:moveTo>
                <a:cubicBezTo>
                  <a:pt x="3421785" y="3807934"/>
                  <a:pt x="3403777" y="3775709"/>
                  <a:pt x="3393351" y="3740641"/>
                </a:cubicBezTo>
                <a:cubicBezTo>
                  <a:pt x="3323214" y="3519805"/>
                  <a:pt x="3253077" y="3298969"/>
                  <a:pt x="3185784" y="3077186"/>
                </a:cubicBezTo>
                <a:cubicBezTo>
                  <a:pt x="3150716" y="2961555"/>
                  <a:pt x="3114700" y="2844976"/>
                  <a:pt x="3089109" y="2726502"/>
                </a:cubicBezTo>
                <a:cubicBezTo>
                  <a:pt x="3008547" y="2352124"/>
                  <a:pt x="2932723" y="1975850"/>
                  <a:pt x="2854056" y="1600524"/>
                </a:cubicBezTo>
                <a:cubicBezTo>
                  <a:pt x="2806667" y="1373053"/>
                  <a:pt x="2757382" y="1146531"/>
                  <a:pt x="2708096" y="919060"/>
                </a:cubicBezTo>
                <a:cubicBezTo>
                  <a:pt x="2691036" y="840393"/>
                  <a:pt x="2670185" y="762674"/>
                  <a:pt x="2652177" y="689694"/>
                </a:cubicBezTo>
                <a:cubicBezTo>
                  <a:pt x="2517590" y="632827"/>
                  <a:pt x="2383951" y="643252"/>
                  <a:pt x="2255999" y="665999"/>
                </a:cubicBezTo>
                <a:cubicBezTo>
                  <a:pt x="1993460" y="711493"/>
                  <a:pt x="1733765" y="769309"/>
                  <a:pt x="1472174" y="822385"/>
                </a:cubicBezTo>
                <a:cubicBezTo>
                  <a:pt x="1458905" y="825229"/>
                  <a:pt x="1447531" y="832811"/>
                  <a:pt x="1435210" y="837550"/>
                </a:cubicBezTo>
                <a:cubicBezTo>
                  <a:pt x="1372656" y="861245"/>
                  <a:pt x="1311049" y="887783"/>
                  <a:pt x="1247547" y="907687"/>
                </a:cubicBezTo>
                <a:cubicBezTo>
                  <a:pt x="1134759" y="941807"/>
                  <a:pt x="1014390" y="957920"/>
                  <a:pt x="909185" y="1008153"/>
                </a:cubicBezTo>
                <a:cubicBezTo>
                  <a:pt x="789763" y="1065020"/>
                  <a:pt x="684558" y="1152217"/>
                  <a:pt x="571770" y="1227093"/>
                </a:cubicBezTo>
                <a:cubicBezTo>
                  <a:pt x="605891" y="1324716"/>
                  <a:pt x="638116" y="1409069"/>
                  <a:pt x="666549" y="1495319"/>
                </a:cubicBezTo>
                <a:cubicBezTo>
                  <a:pt x="769859" y="1809038"/>
                  <a:pt x="870325" y="2124653"/>
                  <a:pt x="975530" y="2438373"/>
                </a:cubicBezTo>
                <a:cubicBezTo>
                  <a:pt x="1016285" y="2559691"/>
                  <a:pt x="1069362" y="2677217"/>
                  <a:pt x="1112012" y="2797587"/>
                </a:cubicBezTo>
                <a:cubicBezTo>
                  <a:pt x="1183097" y="2994728"/>
                  <a:pt x="1251338" y="3191869"/>
                  <a:pt x="1319579" y="3389957"/>
                </a:cubicBezTo>
                <a:cubicBezTo>
                  <a:pt x="1379290" y="3565299"/>
                  <a:pt x="1436158" y="3741589"/>
                  <a:pt x="1494921" y="3916931"/>
                </a:cubicBezTo>
                <a:cubicBezTo>
                  <a:pt x="1527146" y="4014553"/>
                  <a:pt x="1561266" y="4112176"/>
                  <a:pt x="1596335" y="4214538"/>
                </a:cubicBezTo>
                <a:cubicBezTo>
                  <a:pt x="1688271" y="4169044"/>
                  <a:pt x="1772624" y="4131132"/>
                  <a:pt x="1854134" y="4086585"/>
                </a:cubicBezTo>
                <a:cubicBezTo>
                  <a:pt x="2077814" y="3963372"/>
                  <a:pt x="2327083" y="3929252"/>
                  <a:pt x="2571614" y="3888497"/>
                </a:cubicBezTo>
                <a:cubicBezTo>
                  <a:pt x="2856900" y="3841107"/>
                  <a:pt x="3145029" y="3837316"/>
                  <a:pt x="3439793" y="3846794"/>
                </a:cubicBezTo>
                <a:close/>
                <a:moveTo>
                  <a:pt x="5512617" y="474545"/>
                </a:moveTo>
                <a:cubicBezTo>
                  <a:pt x="5516408" y="509614"/>
                  <a:pt x="5516408" y="536152"/>
                  <a:pt x="5521147" y="560794"/>
                </a:cubicBezTo>
                <a:cubicBezTo>
                  <a:pt x="5584649" y="847028"/>
                  <a:pt x="5650995" y="1133262"/>
                  <a:pt x="5712601" y="1420443"/>
                </a:cubicBezTo>
                <a:cubicBezTo>
                  <a:pt x="5780842" y="1733215"/>
                  <a:pt x="5848136" y="2046934"/>
                  <a:pt x="5911638" y="2361602"/>
                </a:cubicBezTo>
                <a:cubicBezTo>
                  <a:pt x="5964714" y="2628879"/>
                  <a:pt x="6019686" y="2897105"/>
                  <a:pt x="6057598" y="3167226"/>
                </a:cubicBezTo>
                <a:cubicBezTo>
                  <a:pt x="6086032" y="3365315"/>
                  <a:pt x="6145743" y="3565299"/>
                  <a:pt x="6073710" y="3769075"/>
                </a:cubicBezTo>
                <a:cubicBezTo>
                  <a:pt x="6052859" y="3826890"/>
                  <a:pt x="6045276" y="3842055"/>
                  <a:pt x="5984618" y="3833525"/>
                </a:cubicBezTo>
                <a:cubicBezTo>
                  <a:pt x="5857613" y="3816464"/>
                  <a:pt x="5731557" y="3797509"/>
                  <a:pt x="5603605" y="3785187"/>
                </a:cubicBezTo>
                <a:cubicBezTo>
                  <a:pt x="5503139" y="3775709"/>
                  <a:pt x="5400777" y="3768127"/>
                  <a:pt x="5300311" y="3775709"/>
                </a:cubicBezTo>
                <a:cubicBezTo>
                  <a:pt x="4991331" y="3801300"/>
                  <a:pt x="4682350" y="3832577"/>
                  <a:pt x="4374317" y="3866698"/>
                </a:cubicBezTo>
                <a:cubicBezTo>
                  <a:pt x="4279538" y="3877123"/>
                  <a:pt x="4185706" y="3904609"/>
                  <a:pt x="4091875" y="3924513"/>
                </a:cubicBezTo>
                <a:cubicBezTo>
                  <a:pt x="4107987" y="3938730"/>
                  <a:pt x="4121256" y="3938730"/>
                  <a:pt x="4133577" y="3935886"/>
                </a:cubicBezTo>
                <a:cubicBezTo>
                  <a:pt x="4280485" y="3903662"/>
                  <a:pt x="4429289" y="3884706"/>
                  <a:pt x="4579040" y="3879967"/>
                </a:cubicBezTo>
                <a:cubicBezTo>
                  <a:pt x="4787555" y="3873332"/>
                  <a:pt x="4996070" y="3875228"/>
                  <a:pt x="5203636" y="3879019"/>
                </a:cubicBezTo>
                <a:cubicBezTo>
                  <a:pt x="5364761" y="3881862"/>
                  <a:pt x="5526834" y="3894184"/>
                  <a:pt x="5687959" y="3899870"/>
                </a:cubicBezTo>
                <a:cubicBezTo>
                  <a:pt x="5798850" y="3903662"/>
                  <a:pt x="5909742" y="3905557"/>
                  <a:pt x="6020634" y="3905557"/>
                </a:cubicBezTo>
                <a:cubicBezTo>
                  <a:pt x="6118257" y="3905557"/>
                  <a:pt x="6215879" y="3901766"/>
                  <a:pt x="6313502" y="3898923"/>
                </a:cubicBezTo>
                <a:cubicBezTo>
                  <a:pt x="6332458" y="3897975"/>
                  <a:pt x="6350466" y="3894184"/>
                  <a:pt x="6368474" y="3891340"/>
                </a:cubicBezTo>
                <a:cubicBezTo>
                  <a:pt x="6370370" y="3875228"/>
                  <a:pt x="6375109" y="3863854"/>
                  <a:pt x="6372265" y="3855324"/>
                </a:cubicBezTo>
                <a:cubicBezTo>
                  <a:pt x="6283173" y="3529283"/>
                  <a:pt x="6266113" y="3190921"/>
                  <a:pt x="6210193" y="2859193"/>
                </a:cubicBezTo>
                <a:cubicBezTo>
                  <a:pt x="6162803" y="2576751"/>
                  <a:pt x="6135317" y="2290517"/>
                  <a:pt x="6077502" y="2009970"/>
                </a:cubicBezTo>
                <a:cubicBezTo>
                  <a:pt x="6010209" y="1683930"/>
                  <a:pt x="5921116" y="1361680"/>
                  <a:pt x="5835814" y="1038482"/>
                </a:cubicBezTo>
                <a:cubicBezTo>
                  <a:pt x="5789372" y="863140"/>
                  <a:pt x="5732505" y="690642"/>
                  <a:pt x="5679428" y="515300"/>
                </a:cubicBezTo>
                <a:cubicBezTo>
                  <a:pt x="5624457" y="502031"/>
                  <a:pt x="5573275" y="489710"/>
                  <a:pt x="5512617" y="474545"/>
                </a:cubicBezTo>
                <a:close/>
                <a:moveTo>
                  <a:pt x="1620977" y="4385141"/>
                </a:moveTo>
                <a:cubicBezTo>
                  <a:pt x="1566005" y="4333012"/>
                  <a:pt x="1509138" y="4293205"/>
                  <a:pt x="1471226" y="4240128"/>
                </a:cubicBezTo>
                <a:cubicBezTo>
                  <a:pt x="1402985" y="4144401"/>
                  <a:pt x="1359386" y="4039196"/>
                  <a:pt x="1335692" y="3919774"/>
                </a:cubicBezTo>
                <a:cubicBezTo>
                  <a:pt x="1304414" y="3758649"/>
                  <a:pt x="1243756" y="3603211"/>
                  <a:pt x="1192575" y="3445877"/>
                </a:cubicBezTo>
                <a:cubicBezTo>
                  <a:pt x="1068414" y="3067708"/>
                  <a:pt x="940462" y="2690486"/>
                  <a:pt x="815353" y="2313264"/>
                </a:cubicBezTo>
                <a:cubicBezTo>
                  <a:pt x="718678" y="2021344"/>
                  <a:pt x="624847" y="1729424"/>
                  <a:pt x="529119" y="1437503"/>
                </a:cubicBezTo>
                <a:cubicBezTo>
                  <a:pt x="517746" y="1403383"/>
                  <a:pt x="505425" y="1369262"/>
                  <a:pt x="489312" y="1320925"/>
                </a:cubicBezTo>
                <a:cubicBezTo>
                  <a:pt x="440027" y="1365471"/>
                  <a:pt x="402115" y="1399592"/>
                  <a:pt x="367047" y="1430869"/>
                </a:cubicBezTo>
                <a:cubicBezTo>
                  <a:pt x="392637" y="1529439"/>
                  <a:pt x="414436" y="1617584"/>
                  <a:pt x="438131" y="1705729"/>
                </a:cubicBezTo>
                <a:cubicBezTo>
                  <a:pt x="540493" y="2090533"/>
                  <a:pt x="642855" y="2475337"/>
                  <a:pt x="746164" y="2859193"/>
                </a:cubicBezTo>
                <a:cubicBezTo>
                  <a:pt x="774598" y="2966294"/>
                  <a:pt x="803032" y="3074342"/>
                  <a:pt x="837152" y="3180495"/>
                </a:cubicBezTo>
                <a:cubicBezTo>
                  <a:pt x="899707" y="3376688"/>
                  <a:pt x="967948" y="3570986"/>
                  <a:pt x="1032398" y="3766231"/>
                </a:cubicBezTo>
                <a:cubicBezTo>
                  <a:pt x="1109169" y="4000337"/>
                  <a:pt x="1173619" y="4239180"/>
                  <a:pt x="1283563" y="4460016"/>
                </a:cubicBezTo>
                <a:cubicBezTo>
                  <a:pt x="1298728" y="4491293"/>
                  <a:pt x="1317684" y="4520675"/>
                  <a:pt x="1333796" y="4549109"/>
                </a:cubicBezTo>
                <a:cubicBezTo>
                  <a:pt x="1437105" y="4490346"/>
                  <a:pt x="1526198" y="4439165"/>
                  <a:pt x="1620977" y="4385141"/>
                </a:cubicBezTo>
                <a:close/>
                <a:moveTo>
                  <a:pt x="1245651" y="4706443"/>
                </a:moveTo>
                <a:cubicBezTo>
                  <a:pt x="1235226" y="4684643"/>
                  <a:pt x="1228591" y="4669479"/>
                  <a:pt x="1221956" y="4654314"/>
                </a:cubicBezTo>
                <a:cubicBezTo>
                  <a:pt x="1148028" y="4487502"/>
                  <a:pt x="1070309" y="4323534"/>
                  <a:pt x="1023868" y="4146297"/>
                </a:cubicBezTo>
                <a:cubicBezTo>
                  <a:pt x="978373" y="3970007"/>
                  <a:pt x="921506" y="3796561"/>
                  <a:pt x="864638" y="3623115"/>
                </a:cubicBezTo>
                <a:cubicBezTo>
                  <a:pt x="784076" y="3375741"/>
                  <a:pt x="697827" y="3131210"/>
                  <a:pt x="618212" y="2883836"/>
                </a:cubicBezTo>
                <a:cubicBezTo>
                  <a:pt x="590726" y="2797587"/>
                  <a:pt x="577457" y="2706599"/>
                  <a:pt x="555658" y="2618454"/>
                </a:cubicBezTo>
                <a:cubicBezTo>
                  <a:pt x="472252" y="2287674"/>
                  <a:pt x="387898" y="1957842"/>
                  <a:pt x="303545" y="1628010"/>
                </a:cubicBezTo>
                <a:cubicBezTo>
                  <a:pt x="297858" y="1606210"/>
                  <a:pt x="287432" y="1586307"/>
                  <a:pt x="277954" y="1563560"/>
                </a:cubicBezTo>
                <a:cubicBezTo>
                  <a:pt x="211609" y="1585359"/>
                  <a:pt x="151898" y="1606210"/>
                  <a:pt x="86500" y="1628010"/>
                </a:cubicBezTo>
                <a:cubicBezTo>
                  <a:pt x="95030" y="1661182"/>
                  <a:pt x="101665" y="1693407"/>
                  <a:pt x="110195" y="1725632"/>
                </a:cubicBezTo>
                <a:cubicBezTo>
                  <a:pt x="209713" y="2080107"/>
                  <a:pt x="311127" y="2433634"/>
                  <a:pt x="407802" y="2788109"/>
                </a:cubicBezTo>
                <a:cubicBezTo>
                  <a:pt x="462774" y="2989989"/>
                  <a:pt x="507320" y="3193764"/>
                  <a:pt x="564188" y="3394696"/>
                </a:cubicBezTo>
                <a:cubicBezTo>
                  <a:pt x="656124" y="3715051"/>
                  <a:pt x="750903" y="4035405"/>
                  <a:pt x="850421" y="4354811"/>
                </a:cubicBezTo>
                <a:cubicBezTo>
                  <a:pt x="894968" y="4498876"/>
                  <a:pt x="952783" y="4639149"/>
                  <a:pt x="1009651" y="4791744"/>
                </a:cubicBezTo>
                <a:cubicBezTo>
                  <a:pt x="1090213" y="4762362"/>
                  <a:pt x="1162245" y="4736772"/>
                  <a:pt x="1245651" y="4706443"/>
                </a:cubicBezTo>
                <a:close/>
                <a:moveTo>
                  <a:pt x="6013052" y="3718842"/>
                </a:moveTo>
                <a:cubicBezTo>
                  <a:pt x="6004521" y="3618376"/>
                  <a:pt x="6003574" y="3537813"/>
                  <a:pt x="5991253" y="3458199"/>
                </a:cubicBezTo>
                <a:cubicBezTo>
                  <a:pt x="5958080" y="3244945"/>
                  <a:pt x="5921116" y="3033587"/>
                  <a:pt x="5884152" y="2821281"/>
                </a:cubicBezTo>
                <a:cubicBezTo>
                  <a:pt x="5862352" y="2695225"/>
                  <a:pt x="5842449" y="2568221"/>
                  <a:pt x="5815911" y="2443112"/>
                </a:cubicBezTo>
                <a:cubicBezTo>
                  <a:pt x="5766626" y="2219433"/>
                  <a:pt x="5706915" y="1997649"/>
                  <a:pt x="5662368" y="1773022"/>
                </a:cubicBezTo>
                <a:cubicBezTo>
                  <a:pt x="5585597" y="1392957"/>
                  <a:pt x="5518304" y="1010048"/>
                  <a:pt x="5443428" y="629983"/>
                </a:cubicBezTo>
                <a:cubicBezTo>
                  <a:pt x="5425420" y="538995"/>
                  <a:pt x="5395090" y="449903"/>
                  <a:pt x="5369500" y="356071"/>
                </a:cubicBezTo>
                <a:cubicBezTo>
                  <a:pt x="5306946" y="356071"/>
                  <a:pt x="5254817" y="356071"/>
                  <a:pt x="5191315" y="356071"/>
                </a:cubicBezTo>
                <a:cubicBezTo>
                  <a:pt x="5216905" y="489710"/>
                  <a:pt x="5236809" y="615766"/>
                  <a:pt x="5265243" y="740875"/>
                </a:cubicBezTo>
                <a:cubicBezTo>
                  <a:pt x="5355283" y="1138948"/>
                  <a:pt x="5448167" y="1536074"/>
                  <a:pt x="5541051" y="1933199"/>
                </a:cubicBezTo>
                <a:cubicBezTo>
                  <a:pt x="5611187" y="2231754"/>
                  <a:pt x="5686063" y="2529361"/>
                  <a:pt x="5756199" y="2827916"/>
                </a:cubicBezTo>
                <a:cubicBezTo>
                  <a:pt x="5804537" y="3034535"/>
                  <a:pt x="5842449" y="3243049"/>
                  <a:pt x="5893630" y="3448721"/>
                </a:cubicBezTo>
                <a:cubicBezTo>
                  <a:pt x="5915429" y="3536865"/>
                  <a:pt x="5869935" y="3580464"/>
                  <a:pt x="5814015" y="3625010"/>
                </a:cubicBezTo>
                <a:cubicBezTo>
                  <a:pt x="5800746" y="3635436"/>
                  <a:pt x="5779894" y="3634488"/>
                  <a:pt x="5762834" y="3639227"/>
                </a:cubicBezTo>
                <a:cubicBezTo>
                  <a:pt x="5762834" y="3643966"/>
                  <a:pt x="5762834" y="3647757"/>
                  <a:pt x="5762834" y="3652496"/>
                </a:cubicBezTo>
                <a:cubicBezTo>
                  <a:pt x="5838658" y="3672400"/>
                  <a:pt x="5915429" y="3692304"/>
                  <a:pt x="6013052" y="3718842"/>
                </a:cubicBezTo>
                <a:close/>
                <a:moveTo>
                  <a:pt x="3068258" y="4133028"/>
                </a:moveTo>
                <a:cubicBezTo>
                  <a:pt x="2804771" y="4179469"/>
                  <a:pt x="2545076" y="4230650"/>
                  <a:pt x="2301493" y="4342490"/>
                </a:cubicBezTo>
                <a:cubicBezTo>
                  <a:pt x="2560241" y="4280883"/>
                  <a:pt x="2821832" y="4229702"/>
                  <a:pt x="3068258" y="4133028"/>
                </a:cubicBezTo>
                <a:close/>
                <a:moveTo>
                  <a:pt x="2428497" y="4123550"/>
                </a:moveTo>
                <a:cubicBezTo>
                  <a:pt x="2425654" y="4117863"/>
                  <a:pt x="2421863" y="4112176"/>
                  <a:pt x="2419019" y="4105541"/>
                </a:cubicBezTo>
                <a:cubicBezTo>
                  <a:pt x="2397220" y="4114072"/>
                  <a:pt x="2374473" y="4122602"/>
                  <a:pt x="2352674" y="4132080"/>
                </a:cubicBezTo>
                <a:cubicBezTo>
                  <a:pt x="2354569" y="4135871"/>
                  <a:pt x="2355517" y="4140610"/>
                  <a:pt x="2357413" y="4144401"/>
                </a:cubicBezTo>
                <a:cubicBezTo>
                  <a:pt x="2380160" y="4136819"/>
                  <a:pt x="2404802" y="4130184"/>
                  <a:pt x="2428497" y="4123550"/>
                </a:cubicBezTo>
                <a:close/>
                <a:moveTo>
                  <a:pt x="3369656" y="889679"/>
                </a:moveTo>
                <a:cubicBezTo>
                  <a:pt x="3344066" y="756988"/>
                  <a:pt x="3370604" y="656522"/>
                  <a:pt x="3471070" y="579750"/>
                </a:cubicBezTo>
                <a:cubicBezTo>
                  <a:pt x="3511825" y="548473"/>
                  <a:pt x="3550685" y="550369"/>
                  <a:pt x="3592387" y="575959"/>
                </a:cubicBezTo>
                <a:cubicBezTo>
                  <a:pt x="3696645" y="637566"/>
                  <a:pt x="3718444" y="766466"/>
                  <a:pt x="3640725" y="876410"/>
                </a:cubicBezTo>
                <a:cubicBezTo>
                  <a:pt x="3619874" y="906739"/>
                  <a:pt x="3595231" y="934225"/>
                  <a:pt x="3567745" y="968346"/>
                </a:cubicBezTo>
                <a:cubicBezTo>
                  <a:pt x="3663472" y="1038482"/>
                  <a:pt x="3720339" y="959815"/>
                  <a:pt x="3792372" y="929486"/>
                </a:cubicBezTo>
                <a:cubicBezTo>
                  <a:pt x="3787633" y="895365"/>
                  <a:pt x="3781946" y="866932"/>
                  <a:pt x="3779103" y="837550"/>
                </a:cubicBezTo>
                <a:cubicBezTo>
                  <a:pt x="3772468" y="753196"/>
                  <a:pt x="3821753" y="665052"/>
                  <a:pt x="3896629" y="629983"/>
                </a:cubicBezTo>
                <a:cubicBezTo>
                  <a:pt x="3956340" y="601549"/>
                  <a:pt x="4009416" y="621453"/>
                  <a:pt x="4056806" y="658417"/>
                </a:cubicBezTo>
                <a:cubicBezTo>
                  <a:pt x="4107039" y="697277"/>
                  <a:pt x="4123152" y="754144"/>
                  <a:pt x="4102300" y="811960"/>
                </a:cubicBezTo>
                <a:cubicBezTo>
                  <a:pt x="4092822" y="836602"/>
                  <a:pt x="4078606" y="859349"/>
                  <a:pt x="4061545" y="893470"/>
                </a:cubicBezTo>
                <a:cubicBezTo>
                  <a:pt x="4094718" y="890626"/>
                  <a:pt x="4121256" y="892522"/>
                  <a:pt x="4144003" y="884940"/>
                </a:cubicBezTo>
                <a:cubicBezTo>
                  <a:pt x="4249208" y="848924"/>
                  <a:pt x="4355361" y="816699"/>
                  <a:pt x="4441610" y="740875"/>
                </a:cubicBezTo>
                <a:cubicBezTo>
                  <a:pt x="4473835" y="712441"/>
                  <a:pt x="4514591" y="692538"/>
                  <a:pt x="4553450" y="671686"/>
                </a:cubicBezTo>
                <a:cubicBezTo>
                  <a:pt x="4592309" y="649887"/>
                  <a:pt x="4634013" y="647044"/>
                  <a:pt x="4662446" y="686851"/>
                </a:cubicBezTo>
                <a:cubicBezTo>
                  <a:pt x="4690880" y="727606"/>
                  <a:pt x="4660551" y="754144"/>
                  <a:pt x="4633065" y="780682"/>
                </a:cubicBezTo>
                <a:cubicBezTo>
                  <a:pt x="4592309" y="820490"/>
                  <a:pt x="4557241" y="866932"/>
                  <a:pt x="4513643" y="903896"/>
                </a:cubicBezTo>
                <a:cubicBezTo>
                  <a:pt x="4387586" y="1013840"/>
                  <a:pt x="4236887" y="1069759"/>
                  <a:pt x="4072919" y="1088715"/>
                </a:cubicBezTo>
                <a:cubicBezTo>
                  <a:pt x="4031216" y="1093454"/>
                  <a:pt x="3987617" y="1072603"/>
                  <a:pt x="3944019" y="1067864"/>
                </a:cubicBezTo>
                <a:cubicBezTo>
                  <a:pt x="3916533" y="1065020"/>
                  <a:pt x="3880517" y="1060281"/>
                  <a:pt x="3859665" y="1074498"/>
                </a:cubicBezTo>
                <a:cubicBezTo>
                  <a:pt x="3705175" y="1178756"/>
                  <a:pt x="3601865" y="1171173"/>
                  <a:pt x="3450218" y="1041326"/>
                </a:cubicBezTo>
                <a:cubicBezTo>
                  <a:pt x="3236965" y="1102932"/>
                  <a:pt x="3154507" y="1073551"/>
                  <a:pt x="3155455" y="928538"/>
                </a:cubicBezTo>
                <a:cubicBezTo>
                  <a:pt x="3190523" y="928538"/>
                  <a:pt x="3226539" y="933277"/>
                  <a:pt x="3260660" y="927590"/>
                </a:cubicBezTo>
                <a:cubicBezTo>
                  <a:pt x="3296676" y="920008"/>
                  <a:pt x="3330797" y="902948"/>
                  <a:pt x="3369656" y="889679"/>
                </a:cubicBezTo>
                <a:close/>
                <a:moveTo>
                  <a:pt x="3491922" y="821438"/>
                </a:moveTo>
                <a:cubicBezTo>
                  <a:pt x="3543102" y="793004"/>
                  <a:pt x="3561110" y="758883"/>
                  <a:pt x="3556371" y="701068"/>
                </a:cubicBezTo>
                <a:cubicBezTo>
                  <a:pt x="3495713" y="723815"/>
                  <a:pt x="3476757" y="757935"/>
                  <a:pt x="3491922" y="821438"/>
                </a:cubicBezTo>
                <a:close/>
                <a:moveTo>
                  <a:pt x="4053963" y="1923721"/>
                </a:moveTo>
                <a:cubicBezTo>
                  <a:pt x="4110830" y="1899079"/>
                  <a:pt x="4169594" y="1876332"/>
                  <a:pt x="4224566" y="1847898"/>
                </a:cubicBezTo>
                <a:cubicBezTo>
                  <a:pt x="4274799" y="1821360"/>
                  <a:pt x="4322188" y="1789134"/>
                  <a:pt x="4371474" y="1759753"/>
                </a:cubicBezTo>
                <a:cubicBezTo>
                  <a:pt x="4439715" y="1718050"/>
                  <a:pt x="4511747" y="1698146"/>
                  <a:pt x="4592309" y="1720893"/>
                </a:cubicBezTo>
                <a:cubicBezTo>
                  <a:pt x="4685193" y="1746484"/>
                  <a:pt x="4779025" y="1755014"/>
                  <a:pt x="4868118" y="1708572"/>
                </a:cubicBezTo>
                <a:cubicBezTo>
                  <a:pt x="4902238" y="1690564"/>
                  <a:pt x="4928776" y="1699094"/>
                  <a:pt x="4944889" y="1729424"/>
                </a:cubicBezTo>
                <a:cubicBezTo>
                  <a:pt x="4961949" y="1760701"/>
                  <a:pt x="4949628" y="1787239"/>
                  <a:pt x="4918351" y="1805247"/>
                </a:cubicBezTo>
                <a:cubicBezTo>
                  <a:pt x="4833049" y="1857376"/>
                  <a:pt x="4743009" y="1894340"/>
                  <a:pt x="4640647" y="1870645"/>
                </a:cubicBezTo>
                <a:cubicBezTo>
                  <a:pt x="4507008" y="1840315"/>
                  <a:pt x="4397064" y="1883914"/>
                  <a:pt x="4297546" y="1972059"/>
                </a:cubicBezTo>
                <a:cubicBezTo>
                  <a:pt x="4197080" y="2061151"/>
                  <a:pt x="4077658" y="2100011"/>
                  <a:pt x="3944019" y="2089585"/>
                </a:cubicBezTo>
                <a:cubicBezTo>
                  <a:pt x="3907055" y="2086742"/>
                  <a:pt x="3882412" y="2097167"/>
                  <a:pt x="3852083" y="2117071"/>
                </a:cubicBezTo>
                <a:cubicBezTo>
                  <a:pt x="3776259" y="2166356"/>
                  <a:pt x="3695697" y="2208059"/>
                  <a:pt x="3617030" y="2251658"/>
                </a:cubicBezTo>
                <a:cubicBezTo>
                  <a:pt x="3605657" y="2258292"/>
                  <a:pt x="3592387" y="2263031"/>
                  <a:pt x="3579118" y="2264927"/>
                </a:cubicBezTo>
                <a:cubicBezTo>
                  <a:pt x="3541207" y="2269666"/>
                  <a:pt x="3507086" y="2255449"/>
                  <a:pt x="3503295" y="2216589"/>
                </a:cubicBezTo>
                <a:cubicBezTo>
                  <a:pt x="3501399" y="2197634"/>
                  <a:pt x="3524146" y="2170148"/>
                  <a:pt x="3543102" y="2157826"/>
                </a:cubicBezTo>
                <a:cubicBezTo>
                  <a:pt x="3623665" y="2104750"/>
                  <a:pt x="3706123" y="2055464"/>
                  <a:pt x="3788581" y="2004284"/>
                </a:cubicBezTo>
                <a:cubicBezTo>
                  <a:pt x="3771521" y="1957842"/>
                  <a:pt x="3759199" y="1922773"/>
                  <a:pt x="3744982" y="1889601"/>
                </a:cubicBezTo>
                <a:cubicBezTo>
                  <a:pt x="3700436" y="1787239"/>
                  <a:pt x="3741191" y="1640331"/>
                  <a:pt x="3836918" y="1560716"/>
                </a:cubicBezTo>
                <a:cubicBezTo>
                  <a:pt x="3910846" y="1500058"/>
                  <a:pt x="4038798" y="1540813"/>
                  <a:pt x="4064389" y="1640331"/>
                </a:cubicBezTo>
                <a:cubicBezTo>
                  <a:pt x="4077658" y="1693407"/>
                  <a:pt x="4069128" y="1753118"/>
                  <a:pt x="4064389" y="1809038"/>
                </a:cubicBezTo>
                <a:cubicBezTo>
                  <a:pt x="4061545" y="1841263"/>
                  <a:pt x="4046381" y="1872540"/>
                  <a:pt x="4037850" y="1904765"/>
                </a:cubicBezTo>
                <a:cubicBezTo>
                  <a:pt x="4043537" y="1910452"/>
                  <a:pt x="4049224" y="1917087"/>
                  <a:pt x="4053963" y="1923721"/>
                </a:cubicBezTo>
                <a:close/>
                <a:moveTo>
                  <a:pt x="3886203" y="1885810"/>
                </a:moveTo>
                <a:cubicBezTo>
                  <a:pt x="3924115" y="1821360"/>
                  <a:pt x="3952549" y="1773970"/>
                  <a:pt x="3947810" y="1705729"/>
                </a:cubicBezTo>
                <a:cubicBezTo>
                  <a:pt x="3877673" y="1772074"/>
                  <a:pt x="3875778" y="1776813"/>
                  <a:pt x="3886203" y="1885810"/>
                </a:cubicBezTo>
                <a:close/>
                <a:moveTo>
                  <a:pt x="4577145" y="2791900"/>
                </a:moveTo>
                <a:cubicBezTo>
                  <a:pt x="4443506" y="2822229"/>
                  <a:pt x="4307971" y="2852559"/>
                  <a:pt x="4180019" y="2900896"/>
                </a:cubicBezTo>
                <a:cubicBezTo>
                  <a:pt x="4067232" y="2943547"/>
                  <a:pt x="3953497" y="2979563"/>
                  <a:pt x="3835023" y="3000415"/>
                </a:cubicBezTo>
                <a:cubicBezTo>
                  <a:pt x="3788581" y="3008945"/>
                  <a:pt x="3773416" y="3043065"/>
                  <a:pt x="3799954" y="3081925"/>
                </a:cubicBezTo>
                <a:cubicBezTo>
                  <a:pt x="3828388" y="3122680"/>
                  <a:pt x="3870091" y="3138792"/>
                  <a:pt x="3919376" y="3147323"/>
                </a:cubicBezTo>
                <a:cubicBezTo>
                  <a:pt x="4067232" y="3173861"/>
                  <a:pt x="4198028" y="3119836"/>
                  <a:pt x="4330719" y="3073394"/>
                </a:cubicBezTo>
                <a:cubicBezTo>
                  <a:pt x="4493739" y="3016527"/>
                  <a:pt x="4660551" y="2978615"/>
                  <a:pt x="4833997" y="2975772"/>
                </a:cubicBezTo>
                <a:cubicBezTo>
                  <a:pt x="4932567" y="2973876"/>
                  <a:pt x="5027347" y="2953025"/>
                  <a:pt x="5112648" y="2899001"/>
                </a:cubicBezTo>
                <a:cubicBezTo>
                  <a:pt x="5167620" y="2863932"/>
                  <a:pt x="5185628" y="2826968"/>
                  <a:pt x="5165724" y="2784318"/>
                </a:cubicBezTo>
                <a:cubicBezTo>
                  <a:pt x="5146769" y="2743563"/>
                  <a:pt x="5101275" y="2730293"/>
                  <a:pt x="5043459" y="2751145"/>
                </a:cubicBezTo>
                <a:cubicBezTo>
                  <a:pt x="4953419" y="2783370"/>
                  <a:pt x="4862431" y="2804221"/>
                  <a:pt x="4747748" y="2780526"/>
                </a:cubicBezTo>
                <a:cubicBezTo>
                  <a:pt x="4704149" y="2783370"/>
                  <a:pt x="4638752" y="2778631"/>
                  <a:pt x="4577145" y="2791900"/>
                </a:cubicBezTo>
                <a:close/>
                <a:moveTo>
                  <a:pt x="1809588" y="1314290"/>
                </a:moveTo>
                <a:cubicBezTo>
                  <a:pt x="1812432" y="1257423"/>
                  <a:pt x="1788737" y="1208137"/>
                  <a:pt x="1730921" y="1184442"/>
                </a:cubicBezTo>
                <a:cubicBezTo>
                  <a:pt x="1675949" y="1161695"/>
                  <a:pt x="1631403" y="1188234"/>
                  <a:pt x="1592544" y="1221406"/>
                </a:cubicBezTo>
                <a:cubicBezTo>
                  <a:pt x="1521459" y="1283013"/>
                  <a:pt x="1485443" y="1355045"/>
                  <a:pt x="1520511" y="1454564"/>
                </a:cubicBezTo>
                <a:cubicBezTo>
                  <a:pt x="1551788" y="1543656"/>
                  <a:pt x="1542310" y="1546499"/>
                  <a:pt x="1467435" y="1603367"/>
                </a:cubicBezTo>
                <a:cubicBezTo>
                  <a:pt x="1408672" y="1648861"/>
                  <a:pt x="1349908" y="1678243"/>
                  <a:pt x="1259868" y="1644122"/>
                </a:cubicBezTo>
                <a:cubicBezTo>
                  <a:pt x="1267450" y="1683930"/>
                  <a:pt x="1266503" y="1710468"/>
                  <a:pt x="1277876" y="1731319"/>
                </a:cubicBezTo>
                <a:cubicBezTo>
                  <a:pt x="1314840" y="1801456"/>
                  <a:pt x="1414358" y="1842211"/>
                  <a:pt x="1486391" y="1808090"/>
                </a:cubicBezTo>
                <a:cubicBezTo>
                  <a:pt x="1551788" y="1776813"/>
                  <a:pt x="1609604" y="1729424"/>
                  <a:pt x="1675002" y="1686773"/>
                </a:cubicBezTo>
                <a:cubicBezTo>
                  <a:pt x="1850343" y="1740797"/>
                  <a:pt x="1986826" y="1655496"/>
                  <a:pt x="2108143" y="1549343"/>
                </a:cubicBezTo>
                <a:cubicBezTo>
                  <a:pt x="2158376" y="1545552"/>
                  <a:pt x="2207661" y="1554082"/>
                  <a:pt x="2243678" y="1536074"/>
                </a:cubicBezTo>
                <a:cubicBezTo>
                  <a:pt x="2364995" y="1476363"/>
                  <a:pt x="2472096" y="1392957"/>
                  <a:pt x="2560241" y="1289647"/>
                </a:cubicBezTo>
                <a:cubicBezTo>
                  <a:pt x="2583935" y="1262161"/>
                  <a:pt x="2623743" y="1224250"/>
                  <a:pt x="2580144" y="1184442"/>
                </a:cubicBezTo>
                <a:cubicBezTo>
                  <a:pt x="2541285" y="1149374"/>
                  <a:pt x="2512851" y="1195816"/>
                  <a:pt x="2484417" y="1211928"/>
                </a:cubicBezTo>
                <a:cubicBezTo>
                  <a:pt x="2424706" y="1245101"/>
                  <a:pt x="2367839" y="1284908"/>
                  <a:pt x="2292963" y="1332298"/>
                </a:cubicBezTo>
                <a:cubicBezTo>
                  <a:pt x="2299597" y="1282065"/>
                  <a:pt x="2306232" y="1256475"/>
                  <a:pt x="2306232" y="1229936"/>
                </a:cubicBezTo>
                <a:cubicBezTo>
                  <a:pt x="2306232" y="1101984"/>
                  <a:pt x="2176384" y="1021422"/>
                  <a:pt x="2063597" y="1083029"/>
                </a:cubicBezTo>
                <a:cubicBezTo>
                  <a:pt x="1998199" y="1119045"/>
                  <a:pt x="1972609" y="1182547"/>
                  <a:pt x="1970713" y="1252684"/>
                </a:cubicBezTo>
                <a:cubicBezTo>
                  <a:pt x="1968817" y="1308603"/>
                  <a:pt x="1978295" y="1365471"/>
                  <a:pt x="1983982" y="1432764"/>
                </a:cubicBezTo>
                <a:cubicBezTo>
                  <a:pt x="1922376" y="1465937"/>
                  <a:pt x="1856030" y="1501953"/>
                  <a:pt x="1779259" y="1543656"/>
                </a:cubicBezTo>
                <a:cubicBezTo>
                  <a:pt x="1790632" y="1451720"/>
                  <a:pt x="1805797" y="1383479"/>
                  <a:pt x="1809588" y="1314290"/>
                </a:cubicBezTo>
                <a:close/>
                <a:moveTo>
                  <a:pt x="2195340" y="3261058"/>
                </a:moveTo>
                <a:cubicBezTo>
                  <a:pt x="2263581" y="3225989"/>
                  <a:pt x="2319501" y="3196608"/>
                  <a:pt x="2370682" y="3170070"/>
                </a:cubicBezTo>
                <a:cubicBezTo>
                  <a:pt x="2374473" y="3093298"/>
                  <a:pt x="2374473" y="3023162"/>
                  <a:pt x="2383951" y="2953972"/>
                </a:cubicBezTo>
                <a:cubicBezTo>
                  <a:pt x="2390586" y="2903740"/>
                  <a:pt x="2416176" y="2862985"/>
                  <a:pt x="2459774" y="2827916"/>
                </a:cubicBezTo>
                <a:cubicBezTo>
                  <a:pt x="2521381" y="2779579"/>
                  <a:pt x="2581092" y="2814647"/>
                  <a:pt x="2604787" y="2875306"/>
                </a:cubicBezTo>
                <a:cubicBezTo>
                  <a:pt x="2632273" y="2946390"/>
                  <a:pt x="2615213" y="3014631"/>
                  <a:pt x="2580144" y="3079081"/>
                </a:cubicBezTo>
                <a:cubicBezTo>
                  <a:pt x="2567823" y="3101828"/>
                  <a:pt x="2553606" y="3123628"/>
                  <a:pt x="2537494" y="3149218"/>
                </a:cubicBezTo>
                <a:cubicBezTo>
                  <a:pt x="2604787" y="3189973"/>
                  <a:pt x="2659759" y="3158696"/>
                  <a:pt x="2713783" y="3135949"/>
                </a:cubicBezTo>
                <a:cubicBezTo>
                  <a:pt x="2735582" y="3126471"/>
                  <a:pt x="2752643" y="3104672"/>
                  <a:pt x="2773494" y="3099933"/>
                </a:cubicBezTo>
                <a:cubicBezTo>
                  <a:pt x="2795293" y="3095194"/>
                  <a:pt x="2820884" y="3104672"/>
                  <a:pt x="2844579" y="3108463"/>
                </a:cubicBezTo>
                <a:cubicBezTo>
                  <a:pt x="2839840" y="3129314"/>
                  <a:pt x="2842683" y="3158696"/>
                  <a:pt x="2830362" y="3171017"/>
                </a:cubicBezTo>
                <a:cubicBezTo>
                  <a:pt x="2758329" y="3240206"/>
                  <a:pt x="2673028" y="3287596"/>
                  <a:pt x="2568771" y="3279066"/>
                </a:cubicBezTo>
                <a:cubicBezTo>
                  <a:pt x="2528963" y="3275275"/>
                  <a:pt x="2490104" y="3262953"/>
                  <a:pt x="2459774" y="3255371"/>
                </a:cubicBezTo>
                <a:cubicBezTo>
                  <a:pt x="2386794" y="3298022"/>
                  <a:pt x="2320449" y="3344463"/>
                  <a:pt x="2247469" y="3375741"/>
                </a:cubicBezTo>
                <a:cubicBezTo>
                  <a:pt x="2193445" y="3399435"/>
                  <a:pt x="2131838" y="3404174"/>
                  <a:pt x="2074023" y="3417444"/>
                </a:cubicBezTo>
                <a:cubicBezTo>
                  <a:pt x="2031372" y="3426922"/>
                  <a:pt x="1988721" y="3434504"/>
                  <a:pt x="1947018" y="3447773"/>
                </a:cubicBezTo>
                <a:cubicBezTo>
                  <a:pt x="1892046" y="3464833"/>
                  <a:pt x="1838970" y="3461042"/>
                  <a:pt x="1792528" y="3427869"/>
                </a:cubicBezTo>
                <a:cubicBezTo>
                  <a:pt x="1758407" y="3404174"/>
                  <a:pt x="1735660" y="3371002"/>
                  <a:pt x="1750825" y="3319821"/>
                </a:cubicBezTo>
                <a:cubicBezTo>
                  <a:pt x="1795371" y="3304656"/>
                  <a:pt x="1850343" y="3363419"/>
                  <a:pt x="1890151" y="3299917"/>
                </a:cubicBezTo>
                <a:cubicBezTo>
                  <a:pt x="1880673" y="3271483"/>
                  <a:pt x="1868351" y="3240206"/>
                  <a:pt x="1859821" y="3207981"/>
                </a:cubicBezTo>
                <a:cubicBezTo>
                  <a:pt x="1831387" y="3099933"/>
                  <a:pt x="1884464" y="2984302"/>
                  <a:pt x="1984930" y="2936912"/>
                </a:cubicBezTo>
                <a:cubicBezTo>
                  <a:pt x="2048432" y="2906583"/>
                  <a:pt x="2110039" y="2917956"/>
                  <a:pt x="2166906" y="2955868"/>
                </a:cubicBezTo>
                <a:cubicBezTo>
                  <a:pt x="2220931" y="2990937"/>
                  <a:pt x="2239886" y="3044013"/>
                  <a:pt x="2231356" y="3104672"/>
                </a:cubicBezTo>
                <a:cubicBezTo>
                  <a:pt x="2224722" y="3151114"/>
                  <a:pt x="2210505" y="3196608"/>
                  <a:pt x="2195340" y="3261058"/>
                </a:cubicBezTo>
                <a:close/>
                <a:moveTo>
                  <a:pt x="1982087" y="3241154"/>
                </a:moveTo>
                <a:cubicBezTo>
                  <a:pt x="2057910" y="3197555"/>
                  <a:pt x="2092031" y="3131210"/>
                  <a:pt x="2105300" y="3047804"/>
                </a:cubicBezTo>
                <a:cubicBezTo>
                  <a:pt x="1989669" y="3038326"/>
                  <a:pt x="1937540" y="3122680"/>
                  <a:pt x="1982087" y="3241154"/>
                </a:cubicBezTo>
                <a:close/>
                <a:moveTo>
                  <a:pt x="1591596" y="2553056"/>
                </a:moveTo>
                <a:cubicBezTo>
                  <a:pt x="1638985" y="2536943"/>
                  <a:pt x="1684479" y="2511353"/>
                  <a:pt x="1727130" y="2484815"/>
                </a:cubicBezTo>
                <a:cubicBezTo>
                  <a:pt x="1774520" y="2455433"/>
                  <a:pt x="1816223" y="2440269"/>
                  <a:pt x="1876882" y="2454486"/>
                </a:cubicBezTo>
                <a:cubicBezTo>
                  <a:pt x="1932801" y="2467755"/>
                  <a:pt x="1998199" y="2455433"/>
                  <a:pt x="2056014" y="2442164"/>
                </a:cubicBezTo>
                <a:cubicBezTo>
                  <a:pt x="2244625" y="2397618"/>
                  <a:pt x="2415228" y="2308525"/>
                  <a:pt x="2578249" y="2206164"/>
                </a:cubicBezTo>
                <a:cubicBezTo>
                  <a:pt x="2611421" y="2185312"/>
                  <a:pt x="2637960" y="2151192"/>
                  <a:pt x="2659759" y="2118019"/>
                </a:cubicBezTo>
                <a:cubicBezTo>
                  <a:pt x="2669237" y="2102854"/>
                  <a:pt x="2668289" y="2069681"/>
                  <a:pt x="2656916" y="2056412"/>
                </a:cubicBezTo>
                <a:cubicBezTo>
                  <a:pt x="2647438" y="2045039"/>
                  <a:pt x="2609526" y="2040300"/>
                  <a:pt x="2597204" y="2049778"/>
                </a:cubicBezTo>
                <a:cubicBezTo>
                  <a:pt x="2481574" y="2136975"/>
                  <a:pt x="2344144" y="2173939"/>
                  <a:pt x="2213348" y="2224172"/>
                </a:cubicBezTo>
                <a:cubicBezTo>
                  <a:pt x="2133734" y="2254501"/>
                  <a:pt x="2053171" y="2290517"/>
                  <a:pt x="1960287" y="2285778"/>
                </a:cubicBezTo>
                <a:cubicBezTo>
                  <a:pt x="1963131" y="2235545"/>
                  <a:pt x="1971661" y="2191947"/>
                  <a:pt x="1967870" y="2149296"/>
                </a:cubicBezTo>
                <a:cubicBezTo>
                  <a:pt x="1960287" y="2038404"/>
                  <a:pt x="1842761" y="1985328"/>
                  <a:pt x="1752721" y="2050725"/>
                </a:cubicBezTo>
                <a:cubicBezTo>
                  <a:pt x="1693957" y="2093376"/>
                  <a:pt x="1663628" y="2151192"/>
                  <a:pt x="1667419" y="2224172"/>
                </a:cubicBezTo>
                <a:cubicBezTo>
                  <a:pt x="1669315" y="2253553"/>
                  <a:pt x="1673106" y="2283883"/>
                  <a:pt x="1676897" y="2314212"/>
                </a:cubicBezTo>
                <a:cubicBezTo>
                  <a:pt x="1591596" y="2369184"/>
                  <a:pt x="1523355" y="2453538"/>
                  <a:pt x="1407724" y="2422261"/>
                </a:cubicBezTo>
                <a:cubicBezTo>
                  <a:pt x="1409619" y="2533152"/>
                  <a:pt x="1488286" y="2589072"/>
                  <a:pt x="1591596" y="25530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7218023" y="2919546"/>
            <a:ext cx="1059307" cy="1710827"/>
          </a:xfrm>
          <a:custGeom>
            <a:rect b="b" l="l" r="r" t="t"/>
            <a:pathLst>
              <a:path extrusionOk="0" h="3421654" w="2118615">
                <a:moveTo>
                  <a:pt x="1887116" y="609094"/>
                </a:moveTo>
                <a:cubicBezTo>
                  <a:pt x="1904667" y="689844"/>
                  <a:pt x="1864651" y="751636"/>
                  <a:pt x="1826039" y="816236"/>
                </a:cubicBezTo>
                <a:cubicBezTo>
                  <a:pt x="1779003" y="894880"/>
                  <a:pt x="1737582" y="976333"/>
                  <a:pt x="1691950" y="1055679"/>
                </a:cubicBezTo>
                <a:cubicBezTo>
                  <a:pt x="1658954" y="1113257"/>
                  <a:pt x="1622448" y="1168729"/>
                  <a:pt x="1588048" y="1225606"/>
                </a:cubicBezTo>
                <a:cubicBezTo>
                  <a:pt x="1561371" y="1269843"/>
                  <a:pt x="1533991" y="1314782"/>
                  <a:pt x="1509420" y="1359721"/>
                </a:cubicBezTo>
                <a:cubicBezTo>
                  <a:pt x="1444832" y="1475581"/>
                  <a:pt x="1380947" y="1592142"/>
                  <a:pt x="1317764" y="1708704"/>
                </a:cubicBezTo>
                <a:cubicBezTo>
                  <a:pt x="1253878" y="1825967"/>
                  <a:pt x="1191397" y="1943231"/>
                  <a:pt x="1126809" y="2059793"/>
                </a:cubicBezTo>
                <a:cubicBezTo>
                  <a:pt x="1038352" y="2217783"/>
                  <a:pt x="947087" y="2374368"/>
                  <a:pt x="859333" y="2533060"/>
                </a:cubicBezTo>
                <a:cubicBezTo>
                  <a:pt x="804574" y="2631365"/>
                  <a:pt x="753325" y="2731074"/>
                  <a:pt x="700672" y="2830082"/>
                </a:cubicBezTo>
                <a:cubicBezTo>
                  <a:pt x="666974" y="2893980"/>
                  <a:pt x="641701" y="2964900"/>
                  <a:pt x="597472" y="3021074"/>
                </a:cubicBezTo>
                <a:cubicBezTo>
                  <a:pt x="524460" y="3113761"/>
                  <a:pt x="442322" y="3200831"/>
                  <a:pt x="345441" y="3271049"/>
                </a:cubicBezTo>
                <a:cubicBezTo>
                  <a:pt x="292788" y="3308967"/>
                  <a:pt x="241539" y="3348289"/>
                  <a:pt x="188184" y="3384100"/>
                </a:cubicBezTo>
                <a:cubicBezTo>
                  <a:pt x="166421" y="3398845"/>
                  <a:pt x="140446" y="3410782"/>
                  <a:pt x="115172" y="3417804"/>
                </a:cubicBezTo>
                <a:cubicBezTo>
                  <a:pt x="68136" y="3431848"/>
                  <a:pt x="27418" y="3406569"/>
                  <a:pt x="18291" y="3356715"/>
                </a:cubicBezTo>
                <a:cubicBezTo>
                  <a:pt x="8462" y="3307562"/>
                  <a:pt x="-664" y="3257708"/>
                  <a:pt x="38" y="3208555"/>
                </a:cubicBezTo>
                <a:cubicBezTo>
                  <a:pt x="1442" y="3089887"/>
                  <a:pt x="8462" y="2971219"/>
                  <a:pt x="14079" y="2852551"/>
                </a:cubicBezTo>
                <a:cubicBezTo>
                  <a:pt x="15483" y="2818847"/>
                  <a:pt x="18291" y="2785142"/>
                  <a:pt x="56201" y="2769694"/>
                </a:cubicBezTo>
                <a:cubicBezTo>
                  <a:pt x="62519" y="2766886"/>
                  <a:pt x="67434" y="2757757"/>
                  <a:pt x="70944" y="2750735"/>
                </a:cubicBezTo>
                <a:cubicBezTo>
                  <a:pt x="98323" y="2690348"/>
                  <a:pt x="122895" y="2628556"/>
                  <a:pt x="153784" y="2569574"/>
                </a:cubicBezTo>
                <a:cubicBezTo>
                  <a:pt x="193099" y="2494441"/>
                  <a:pt x="235923" y="2420712"/>
                  <a:pt x="278045" y="2346983"/>
                </a:cubicBezTo>
                <a:cubicBezTo>
                  <a:pt x="343335" y="2233231"/>
                  <a:pt x="408624" y="2120180"/>
                  <a:pt x="475318" y="2007129"/>
                </a:cubicBezTo>
                <a:cubicBezTo>
                  <a:pt x="514632" y="1941125"/>
                  <a:pt x="556052" y="1876524"/>
                  <a:pt x="595366" y="1810519"/>
                </a:cubicBezTo>
                <a:cubicBezTo>
                  <a:pt x="652933" y="1715023"/>
                  <a:pt x="709799" y="1618825"/>
                  <a:pt x="767366" y="1522627"/>
                </a:cubicBezTo>
                <a:cubicBezTo>
                  <a:pt x="788427" y="1486816"/>
                  <a:pt x="810892" y="1451707"/>
                  <a:pt x="831953" y="1415896"/>
                </a:cubicBezTo>
                <a:cubicBezTo>
                  <a:pt x="904263" y="1294419"/>
                  <a:pt x="975871" y="1172240"/>
                  <a:pt x="1048883" y="1052168"/>
                </a:cubicBezTo>
                <a:cubicBezTo>
                  <a:pt x="1128915" y="921563"/>
                  <a:pt x="1209650" y="790958"/>
                  <a:pt x="1293192" y="661757"/>
                </a:cubicBezTo>
                <a:cubicBezTo>
                  <a:pt x="1351461" y="571176"/>
                  <a:pt x="1413943" y="484106"/>
                  <a:pt x="1473616" y="394227"/>
                </a:cubicBezTo>
                <a:cubicBezTo>
                  <a:pt x="1490465" y="368949"/>
                  <a:pt x="1500293" y="339457"/>
                  <a:pt x="1517844" y="315583"/>
                </a:cubicBezTo>
                <a:cubicBezTo>
                  <a:pt x="1529077" y="301540"/>
                  <a:pt x="1550138" y="295220"/>
                  <a:pt x="1566987" y="285390"/>
                </a:cubicBezTo>
                <a:cubicBezTo>
                  <a:pt x="1574007" y="288901"/>
                  <a:pt x="1586644" y="292411"/>
                  <a:pt x="1586644" y="295220"/>
                </a:cubicBezTo>
                <a:cubicBezTo>
                  <a:pt x="1583836" y="329627"/>
                  <a:pt x="1607705" y="341564"/>
                  <a:pt x="1632277" y="353501"/>
                </a:cubicBezTo>
                <a:cubicBezTo>
                  <a:pt x="1650530" y="362629"/>
                  <a:pt x="1667379" y="375268"/>
                  <a:pt x="1685632" y="385099"/>
                </a:cubicBezTo>
                <a:cubicBezTo>
                  <a:pt x="1753729" y="424421"/>
                  <a:pt x="1822529" y="463041"/>
                  <a:pt x="1890627" y="501660"/>
                </a:cubicBezTo>
                <a:cubicBezTo>
                  <a:pt x="1915198" y="515002"/>
                  <a:pt x="1937663" y="517108"/>
                  <a:pt x="1948896" y="485510"/>
                </a:cubicBezTo>
                <a:cubicBezTo>
                  <a:pt x="1832357" y="418803"/>
                  <a:pt x="1717223" y="352097"/>
                  <a:pt x="1601387" y="287496"/>
                </a:cubicBezTo>
                <a:cubicBezTo>
                  <a:pt x="1592260" y="282581"/>
                  <a:pt x="1577518" y="286092"/>
                  <a:pt x="1565583" y="286092"/>
                </a:cubicBezTo>
                <a:cubicBezTo>
                  <a:pt x="1545224" y="192000"/>
                  <a:pt x="1599983" y="120378"/>
                  <a:pt x="1639999" y="44543"/>
                </a:cubicBezTo>
                <a:cubicBezTo>
                  <a:pt x="1660358" y="5923"/>
                  <a:pt x="1696864" y="-8121"/>
                  <a:pt x="1741093" y="4519"/>
                </a:cubicBezTo>
                <a:cubicBezTo>
                  <a:pt x="1863247" y="41032"/>
                  <a:pt x="1978381" y="93695"/>
                  <a:pt x="2082985" y="167424"/>
                </a:cubicBezTo>
                <a:cubicBezTo>
                  <a:pt x="2118789" y="192702"/>
                  <a:pt x="2126511" y="231322"/>
                  <a:pt x="2111067" y="273453"/>
                </a:cubicBezTo>
                <a:cubicBezTo>
                  <a:pt x="2094920" y="318392"/>
                  <a:pt x="2078773" y="362629"/>
                  <a:pt x="2063328" y="407569"/>
                </a:cubicBezTo>
                <a:cubicBezTo>
                  <a:pt x="2049989" y="446891"/>
                  <a:pt x="2026822" y="477786"/>
                  <a:pt x="1979083" y="487617"/>
                </a:cubicBezTo>
                <a:cubicBezTo>
                  <a:pt x="2014185" y="547302"/>
                  <a:pt x="1962235" y="576793"/>
                  <a:pt x="1938365" y="614009"/>
                </a:cubicBezTo>
                <a:cubicBezTo>
                  <a:pt x="1927133" y="631563"/>
                  <a:pt x="1901157" y="628052"/>
                  <a:pt x="1882904" y="611200"/>
                </a:cubicBezTo>
                <a:cubicBezTo>
                  <a:pt x="1849206" y="552217"/>
                  <a:pt x="1849908" y="551515"/>
                  <a:pt x="1775492" y="509384"/>
                </a:cubicBezTo>
                <a:cubicBezTo>
                  <a:pt x="1708799" y="471467"/>
                  <a:pt x="1640701" y="434251"/>
                  <a:pt x="1572603" y="399142"/>
                </a:cubicBezTo>
                <a:cubicBezTo>
                  <a:pt x="1564179" y="394929"/>
                  <a:pt x="1550840" y="400547"/>
                  <a:pt x="1527673" y="403356"/>
                </a:cubicBezTo>
                <a:cubicBezTo>
                  <a:pt x="1548032" y="419506"/>
                  <a:pt x="1555052" y="427230"/>
                  <a:pt x="1563477" y="432145"/>
                </a:cubicBezTo>
                <a:cubicBezTo>
                  <a:pt x="1656848" y="491128"/>
                  <a:pt x="1750219" y="550111"/>
                  <a:pt x="1844292" y="607689"/>
                </a:cubicBezTo>
                <a:cubicBezTo>
                  <a:pt x="1856929" y="613307"/>
                  <a:pt x="1873076" y="608391"/>
                  <a:pt x="1887116" y="609094"/>
                </a:cubicBezTo>
                <a:close/>
                <a:moveTo>
                  <a:pt x="373522" y="2716329"/>
                </a:moveTo>
                <a:cubicBezTo>
                  <a:pt x="408624" y="2682624"/>
                  <a:pt x="441620" y="2644707"/>
                  <a:pt x="497081" y="2652430"/>
                </a:cubicBezTo>
                <a:cubicBezTo>
                  <a:pt x="549032" y="2563254"/>
                  <a:pt x="596770" y="2475482"/>
                  <a:pt x="650125" y="2391221"/>
                </a:cubicBezTo>
                <a:cubicBezTo>
                  <a:pt x="783513" y="2182674"/>
                  <a:pt x="904263" y="1967105"/>
                  <a:pt x="1015887" y="1745919"/>
                </a:cubicBezTo>
                <a:cubicBezTo>
                  <a:pt x="1073454" y="1632869"/>
                  <a:pt x="1134532" y="1521925"/>
                  <a:pt x="1196311" y="1410980"/>
                </a:cubicBezTo>
                <a:cubicBezTo>
                  <a:pt x="1246156" y="1319697"/>
                  <a:pt x="1298809" y="1229819"/>
                  <a:pt x="1350759" y="1139940"/>
                </a:cubicBezTo>
                <a:cubicBezTo>
                  <a:pt x="1385861" y="1078148"/>
                  <a:pt x="1416751" y="1014250"/>
                  <a:pt x="1456065" y="955969"/>
                </a:cubicBezTo>
                <a:cubicBezTo>
                  <a:pt x="1533991" y="838004"/>
                  <a:pt x="1614024" y="722144"/>
                  <a:pt x="1672995" y="585922"/>
                </a:cubicBezTo>
                <a:cubicBezTo>
                  <a:pt x="1656848" y="577496"/>
                  <a:pt x="1640701" y="569069"/>
                  <a:pt x="1622448" y="559239"/>
                </a:cubicBezTo>
                <a:cubicBezTo>
                  <a:pt x="1590856" y="612604"/>
                  <a:pt x="1564881" y="659650"/>
                  <a:pt x="1536097" y="705292"/>
                </a:cubicBezTo>
                <a:cubicBezTo>
                  <a:pt x="1457469" y="827471"/>
                  <a:pt x="1372523" y="946139"/>
                  <a:pt x="1298809" y="1071127"/>
                </a:cubicBezTo>
                <a:cubicBezTo>
                  <a:pt x="1159805" y="1305654"/>
                  <a:pt x="1024312" y="1542288"/>
                  <a:pt x="892328" y="1780326"/>
                </a:cubicBezTo>
                <a:cubicBezTo>
                  <a:pt x="813700" y="1922868"/>
                  <a:pt x="721733" y="2056282"/>
                  <a:pt x="629064" y="2189695"/>
                </a:cubicBezTo>
                <a:cubicBezTo>
                  <a:pt x="527971" y="2334344"/>
                  <a:pt x="435302" y="2484610"/>
                  <a:pt x="339122" y="2632770"/>
                </a:cubicBezTo>
                <a:cubicBezTo>
                  <a:pt x="343335" y="2634174"/>
                  <a:pt x="348249" y="2634876"/>
                  <a:pt x="352461" y="2636280"/>
                </a:cubicBezTo>
                <a:cubicBezTo>
                  <a:pt x="360184" y="2663665"/>
                  <a:pt x="367906" y="2691050"/>
                  <a:pt x="375628" y="2718435"/>
                </a:cubicBezTo>
                <a:cubicBezTo>
                  <a:pt x="339824" y="2762672"/>
                  <a:pt x="304021" y="2806910"/>
                  <a:pt x="267515" y="2851147"/>
                </a:cubicBezTo>
                <a:cubicBezTo>
                  <a:pt x="321571" y="2860977"/>
                  <a:pt x="355971" y="2842018"/>
                  <a:pt x="363694" y="2797079"/>
                </a:cubicBezTo>
                <a:cubicBezTo>
                  <a:pt x="367906" y="2770396"/>
                  <a:pt x="370012" y="2743012"/>
                  <a:pt x="373522" y="2716329"/>
                </a:cubicBezTo>
                <a:close/>
                <a:moveTo>
                  <a:pt x="1788129" y="654735"/>
                </a:moveTo>
                <a:cubicBezTo>
                  <a:pt x="1768472" y="644202"/>
                  <a:pt x="1749517" y="635074"/>
                  <a:pt x="1731264" y="625244"/>
                </a:cubicBezTo>
                <a:cubicBezTo>
                  <a:pt x="1665272" y="729868"/>
                  <a:pt x="1599281" y="826769"/>
                  <a:pt x="1541012" y="927882"/>
                </a:cubicBezTo>
                <a:cubicBezTo>
                  <a:pt x="1397094" y="1176453"/>
                  <a:pt x="1253878" y="1426428"/>
                  <a:pt x="1115577" y="1677808"/>
                </a:cubicBezTo>
                <a:cubicBezTo>
                  <a:pt x="1002548" y="1884248"/>
                  <a:pt x="892328" y="2092093"/>
                  <a:pt x="765962" y="2290809"/>
                </a:cubicBezTo>
                <a:cubicBezTo>
                  <a:pt x="690844" y="2408775"/>
                  <a:pt x="622746" y="2530252"/>
                  <a:pt x="552542" y="2651026"/>
                </a:cubicBezTo>
                <a:cubicBezTo>
                  <a:pt x="544820" y="2665070"/>
                  <a:pt x="537097" y="2681220"/>
                  <a:pt x="537097" y="2696668"/>
                </a:cubicBezTo>
                <a:cubicBezTo>
                  <a:pt x="537097" y="2738798"/>
                  <a:pt x="521652" y="2773205"/>
                  <a:pt x="493571" y="2803399"/>
                </a:cubicBezTo>
                <a:cubicBezTo>
                  <a:pt x="473914" y="2824464"/>
                  <a:pt x="455661" y="2846934"/>
                  <a:pt x="435302" y="2871510"/>
                </a:cubicBezTo>
                <a:cubicBezTo>
                  <a:pt x="452853" y="2910130"/>
                  <a:pt x="468297" y="2947345"/>
                  <a:pt x="519546" y="2959984"/>
                </a:cubicBezTo>
                <a:cubicBezTo>
                  <a:pt x="546224" y="2915045"/>
                  <a:pt x="574305" y="2871510"/>
                  <a:pt x="598877" y="2825868"/>
                </a:cubicBezTo>
                <a:cubicBezTo>
                  <a:pt x="630468" y="2767588"/>
                  <a:pt x="658550" y="2707903"/>
                  <a:pt x="690142" y="2649622"/>
                </a:cubicBezTo>
                <a:cubicBezTo>
                  <a:pt x="789129" y="2467056"/>
                  <a:pt x="889520" y="2285192"/>
                  <a:pt x="988508" y="2101923"/>
                </a:cubicBezTo>
                <a:cubicBezTo>
                  <a:pt x="1030630" y="2023279"/>
                  <a:pt x="1070646" y="1942529"/>
                  <a:pt x="1110662" y="1863183"/>
                </a:cubicBezTo>
                <a:cubicBezTo>
                  <a:pt x="1156295" y="1772602"/>
                  <a:pt x="1198417" y="1679915"/>
                  <a:pt x="1246858" y="1590036"/>
                </a:cubicBezTo>
                <a:cubicBezTo>
                  <a:pt x="1300213" y="1491731"/>
                  <a:pt x="1357780" y="1396235"/>
                  <a:pt x="1413943" y="1299334"/>
                </a:cubicBezTo>
                <a:cubicBezTo>
                  <a:pt x="1427282" y="1276162"/>
                  <a:pt x="1441322" y="1252990"/>
                  <a:pt x="1454661" y="1229819"/>
                </a:cubicBezTo>
                <a:cubicBezTo>
                  <a:pt x="1512228" y="1128705"/>
                  <a:pt x="1569093" y="1027591"/>
                  <a:pt x="1626660" y="927180"/>
                </a:cubicBezTo>
                <a:cubicBezTo>
                  <a:pt x="1678611" y="838706"/>
                  <a:pt x="1731966" y="750231"/>
                  <a:pt x="1788129" y="654735"/>
                </a:cubicBezTo>
                <a:close/>
                <a:moveTo>
                  <a:pt x="1520653" y="485510"/>
                </a:moveTo>
                <a:cubicBezTo>
                  <a:pt x="1503804" y="510789"/>
                  <a:pt x="1489061" y="530450"/>
                  <a:pt x="1475722" y="551515"/>
                </a:cubicBezTo>
                <a:cubicBezTo>
                  <a:pt x="1435706" y="611902"/>
                  <a:pt x="1396392" y="672992"/>
                  <a:pt x="1355674" y="734081"/>
                </a:cubicBezTo>
                <a:cubicBezTo>
                  <a:pt x="1286874" y="838004"/>
                  <a:pt x="1214564" y="939819"/>
                  <a:pt x="1149976" y="1046550"/>
                </a:cubicBezTo>
                <a:cubicBezTo>
                  <a:pt x="1047479" y="1215775"/>
                  <a:pt x="952704" y="1389213"/>
                  <a:pt x="850908" y="1558438"/>
                </a:cubicBezTo>
                <a:cubicBezTo>
                  <a:pt x="768068" y="1697469"/>
                  <a:pt x="680313" y="1833691"/>
                  <a:pt x="594664" y="1971318"/>
                </a:cubicBezTo>
                <a:cubicBezTo>
                  <a:pt x="524460" y="2084369"/>
                  <a:pt x="454257" y="2197419"/>
                  <a:pt x="382649" y="2309768"/>
                </a:cubicBezTo>
                <a:cubicBezTo>
                  <a:pt x="313147" y="2418605"/>
                  <a:pt x="255580" y="2533762"/>
                  <a:pt x="206437" y="2653133"/>
                </a:cubicBezTo>
                <a:cubicBezTo>
                  <a:pt x="205033" y="2657346"/>
                  <a:pt x="207841" y="2663665"/>
                  <a:pt x="208543" y="2669283"/>
                </a:cubicBezTo>
                <a:cubicBezTo>
                  <a:pt x="280151" y="2625748"/>
                  <a:pt x="279449" y="2625046"/>
                  <a:pt x="318763" y="2554126"/>
                </a:cubicBezTo>
                <a:cubicBezTo>
                  <a:pt x="343335" y="2508484"/>
                  <a:pt x="369310" y="2463545"/>
                  <a:pt x="398094" y="2420712"/>
                </a:cubicBezTo>
                <a:cubicBezTo>
                  <a:pt x="482338" y="2296427"/>
                  <a:pt x="567987" y="2173545"/>
                  <a:pt x="652933" y="2049962"/>
                </a:cubicBezTo>
                <a:cubicBezTo>
                  <a:pt x="684525" y="2003618"/>
                  <a:pt x="718223" y="1958679"/>
                  <a:pt x="745602" y="1910229"/>
                </a:cubicBezTo>
                <a:cubicBezTo>
                  <a:pt x="819316" y="1779624"/>
                  <a:pt x="890222" y="1647614"/>
                  <a:pt x="963234" y="1517009"/>
                </a:cubicBezTo>
                <a:cubicBezTo>
                  <a:pt x="1036948" y="1384298"/>
                  <a:pt x="1115577" y="1253693"/>
                  <a:pt x="1186482" y="1119577"/>
                </a:cubicBezTo>
                <a:cubicBezTo>
                  <a:pt x="1268621" y="965098"/>
                  <a:pt x="1361992" y="818343"/>
                  <a:pt x="1464490" y="676503"/>
                </a:cubicBezTo>
                <a:cubicBezTo>
                  <a:pt x="1500996" y="625946"/>
                  <a:pt x="1537501" y="576091"/>
                  <a:pt x="1576816" y="521321"/>
                </a:cubicBezTo>
                <a:cubicBezTo>
                  <a:pt x="1556456" y="508682"/>
                  <a:pt x="1540310" y="498150"/>
                  <a:pt x="1520653" y="485510"/>
                </a:cubicBezTo>
                <a:close/>
                <a:moveTo>
                  <a:pt x="77262" y="3201533"/>
                </a:moveTo>
                <a:cubicBezTo>
                  <a:pt x="113066" y="3226110"/>
                  <a:pt x="143254" y="3247175"/>
                  <a:pt x="180462" y="3272453"/>
                </a:cubicBezTo>
                <a:cubicBezTo>
                  <a:pt x="276641" y="3191001"/>
                  <a:pt x="377033" y="3106037"/>
                  <a:pt x="474616" y="3023180"/>
                </a:cubicBezTo>
                <a:cubicBezTo>
                  <a:pt x="436706" y="2984561"/>
                  <a:pt x="402306" y="2949452"/>
                  <a:pt x="365098" y="2910832"/>
                </a:cubicBezTo>
                <a:cubicBezTo>
                  <a:pt x="349653" y="2913641"/>
                  <a:pt x="329294" y="2919960"/>
                  <a:pt x="308935" y="2919960"/>
                </a:cubicBezTo>
                <a:cubicBezTo>
                  <a:pt x="287172" y="2919258"/>
                  <a:pt x="257686" y="2919258"/>
                  <a:pt x="244347" y="2906619"/>
                </a:cubicBezTo>
                <a:cubicBezTo>
                  <a:pt x="198013" y="2861680"/>
                  <a:pt x="130617" y="2879936"/>
                  <a:pt x="77262" y="2834295"/>
                </a:cubicBezTo>
                <a:cubicBezTo>
                  <a:pt x="77262" y="2967006"/>
                  <a:pt x="77262" y="3087079"/>
                  <a:pt x="77262" y="3201533"/>
                </a:cubicBezTo>
                <a:close/>
                <a:moveTo>
                  <a:pt x="2026822" y="227811"/>
                </a:moveTo>
                <a:cubicBezTo>
                  <a:pt x="1932749" y="152678"/>
                  <a:pt x="1826741" y="114761"/>
                  <a:pt x="1722138" y="59288"/>
                </a:cubicBezTo>
                <a:cubicBezTo>
                  <a:pt x="1690546" y="114761"/>
                  <a:pt x="1661060" y="165317"/>
                  <a:pt x="1630170" y="217981"/>
                </a:cubicBezTo>
                <a:cubicBezTo>
                  <a:pt x="1739688" y="280474"/>
                  <a:pt x="1841484" y="339457"/>
                  <a:pt x="1949598" y="401249"/>
                </a:cubicBezTo>
                <a:cubicBezTo>
                  <a:pt x="1976977" y="339457"/>
                  <a:pt x="2000847" y="286092"/>
                  <a:pt x="2026822" y="227811"/>
                </a:cubicBezTo>
                <a:close/>
                <a:moveTo>
                  <a:pt x="132723" y="2806208"/>
                </a:moveTo>
                <a:cubicBezTo>
                  <a:pt x="177654" y="2801292"/>
                  <a:pt x="177654" y="2801292"/>
                  <a:pt x="169931" y="2750735"/>
                </a:cubicBezTo>
                <a:cubicBezTo>
                  <a:pt x="157295" y="2768992"/>
                  <a:pt x="148168" y="2783036"/>
                  <a:pt x="132723" y="28062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927988" y="3400117"/>
            <a:ext cx="936260" cy="1111054"/>
          </a:xfrm>
          <a:custGeom>
            <a:rect b="b" l="l" r="r" t="t"/>
            <a:pathLst>
              <a:path extrusionOk="0" h="2222107" w="1872520">
                <a:moveTo>
                  <a:pt x="695896" y="622997"/>
                </a:moveTo>
                <a:cubicBezTo>
                  <a:pt x="772887" y="690923"/>
                  <a:pt x="906638" y="710571"/>
                  <a:pt x="1003299" y="671836"/>
                </a:cubicBezTo>
                <a:cubicBezTo>
                  <a:pt x="1080290" y="640961"/>
                  <a:pt x="1138736" y="591560"/>
                  <a:pt x="1197744" y="537107"/>
                </a:cubicBezTo>
                <a:cubicBezTo>
                  <a:pt x="1271925" y="468620"/>
                  <a:pt x="1307892" y="385537"/>
                  <a:pt x="1315759" y="267087"/>
                </a:cubicBezTo>
                <a:cubicBezTo>
                  <a:pt x="1319131" y="231721"/>
                  <a:pt x="1287660" y="187934"/>
                  <a:pt x="1260123" y="144708"/>
                </a:cubicBezTo>
                <a:cubicBezTo>
                  <a:pt x="1224719" y="89693"/>
                  <a:pt x="1175827" y="48713"/>
                  <a:pt x="1107265" y="38047"/>
                </a:cubicBezTo>
                <a:cubicBezTo>
                  <a:pt x="1040952" y="27381"/>
                  <a:pt x="974638" y="14470"/>
                  <a:pt x="908324" y="3242"/>
                </a:cubicBezTo>
                <a:cubicBezTo>
                  <a:pt x="828523" y="-10231"/>
                  <a:pt x="735235" y="17838"/>
                  <a:pt x="679037" y="95869"/>
                </a:cubicBezTo>
                <a:cubicBezTo>
                  <a:pt x="635202" y="157620"/>
                  <a:pt x="607104" y="221055"/>
                  <a:pt x="597550" y="292910"/>
                </a:cubicBezTo>
                <a:cubicBezTo>
                  <a:pt x="580129" y="416973"/>
                  <a:pt x="592492" y="531493"/>
                  <a:pt x="695896" y="622997"/>
                </a:cubicBezTo>
                <a:close/>
                <a:moveTo>
                  <a:pt x="780755" y="167724"/>
                </a:moveTo>
                <a:cubicBezTo>
                  <a:pt x="805482" y="122814"/>
                  <a:pt x="841449" y="94746"/>
                  <a:pt x="897085" y="87448"/>
                </a:cubicBezTo>
                <a:cubicBezTo>
                  <a:pt x="975200" y="77343"/>
                  <a:pt x="1044885" y="105412"/>
                  <a:pt x="1117381" y="122253"/>
                </a:cubicBezTo>
                <a:cubicBezTo>
                  <a:pt x="1161215" y="132358"/>
                  <a:pt x="1172455" y="180636"/>
                  <a:pt x="1189314" y="216564"/>
                </a:cubicBezTo>
                <a:cubicBezTo>
                  <a:pt x="1220785" y="283367"/>
                  <a:pt x="1203364" y="361398"/>
                  <a:pt x="1151100" y="417535"/>
                </a:cubicBezTo>
                <a:cubicBezTo>
                  <a:pt x="1136488" y="432692"/>
                  <a:pt x="1115695" y="452340"/>
                  <a:pt x="1116257" y="469181"/>
                </a:cubicBezTo>
                <a:cubicBezTo>
                  <a:pt x="1117943" y="510723"/>
                  <a:pt x="1070736" y="509600"/>
                  <a:pt x="1062307" y="539914"/>
                </a:cubicBezTo>
                <a:cubicBezTo>
                  <a:pt x="1061745" y="542160"/>
                  <a:pt x="1049381" y="541037"/>
                  <a:pt x="1042075" y="542160"/>
                </a:cubicBezTo>
                <a:cubicBezTo>
                  <a:pt x="1030274" y="543844"/>
                  <a:pt x="1011729" y="541598"/>
                  <a:pt x="1008357" y="547773"/>
                </a:cubicBezTo>
                <a:cubicBezTo>
                  <a:pt x="978572" y="600542"/>
                  <a:pt x="920688" y="591560"/>
                  <a:pt x="876854" y="602788"/>
                </a:cubicBezTo>
                <a:cubicBezTo>
                  <a:pt x="829647" y="615138"/>
                  <a:pt x="786937" y="583701"/>
                  <a:pt x="757714" y="542160"/>
                </a:cubicBezTo>
                <a:cubicBezTo>
                  <a:pt x="731863" y="505670"/>
                  <a:pt x="718375" y="465813"/>
                  <a:pt x="725119" y="427078"/>
                </a:cubicBezTo>
                <a:cubicBezTo>
                  <a:pt x="720061" y="331645"/>
                  <a:pt x="738045" y="246316"/>
                  <a:pt x="780755" y="167724"/>
                </a:cubicBezTo>
                <a:close/>
                <a:moveTo>
                  <a:pt x="1180322" y="1661536"/>
                </a:moveTo>
                <a:cubicBezTo>
                  <a:pt x="1142108" y="1590242"/>
                  <a:pt x="1062869" y="1533543"/>
                  <a:pt x="967332" y="1536911"/>
                </a:cubicBezTo>
                <a:cubicBezTo>
                  <a:pt x="891465" y="1539718"/>
                  <a:pt x="824028" y="1555998"/>
                  <a:pt x="761086" y="1592487"/>
                </a:cubicBezTo>
                <a:cubicBezTo>
                  <a:pt x="652624" y="1654799"/>
                  <a:pt x="568889" y="1733953"/>
                  <a:pt x="559335" y="1871489"/>
                </a:cubicBezTo>
                <a:cubicBezTo>
                  <a:pt x="552592" y="1973659"/>
                  <a:pt x="618343" y="2091547"/>
                  <a:pt x="708260" y="2144877"/>
                </a:cubicBezTo>
                <a:cubicBezTo>
                  <a:pt x="779631" y="2186980"/>
                  <a:pt x="854374" y="2203260"/>
                  <a:pt x="933614" y="2216733"/>
                </a:cubicBezTo>
                <a:cubicBezTo>
                  <a:pt x="1033084" y="2233574"/>
                  <a:pt x="1120753" y="2211119"/>
                  <a:pt x="1219661" y="2145439"/>
                </a:cubicBezTo>
                <a:cubicBezTo>
                  <a:pt x="1250008" y="2126352"/>
                  <a:pt x="1265181" y="2074706"/>
                  <a:pt x="1282603" y="2026989"/>
                </a:cubicBezTo>
                <a:cubicBezTo>
                  <a:pt x="1304520" y="1965238"/>
                  <a:pt x="1307330" y="1901803"/>
                  <a:pt x="1274173" y="1840613"/>
                </a:cubicBezTo>
                <a:cubicBezTo>
                  <a:pt x="1242140" y="1781108"/>
                  <a:pt x="1211793" y="1721041"/>
                  <a:pt x="1180322" y="1661536"/>
                </a:cubicBezTo>
                <a:close/>
                <a:moveTo>
                  <a:pt x="1182570" y="2013516"/>
                </a:moveTo>
                <a:cubicBezTo>
                  <a:pt x="1148852" y="2079197"/>
                  <a:pt x="1076356" y="2112879"/>
                  <a:pt x="999365" y="2105581"/>
                </a:cubicBezTo>
                <a:cubicBezTo>
                  <a:pt x="978572" y="2103336"/>
                  <a:pt x="949911" y="2098845"/>
                  <a:pt x="936985" y="2109511"/>
                </a:cubicBezTo>
                <a:cubicBezTo>
                  <a:pt x="904953" y="2135895"/>
                  <a:pt x="877416" y="2098283"/>
                  <a:pt x="848193" y="2110072"/>
                </a:cubicBezTo>
                <a:cubicBezTo>
                  <a:pt x="845945" y="2111195"/>
                  <a:pt x="839201" y="2100529"/>
                  <a:pt x="834143" y="2095477"/>
                </a:cubicBezTo>
                <a:cubicBezTo>
                  <a:pt x="825713" y="2087056"/>
                  <a:pt x="816160" y="2070776"/>
                  <a:pt x="809416" y="2071899"/>
                </a:cubicBezTo>
                <a:cubicBezTo>
                  <a:pt x="749284" y="2080881"/>
                  <a:pt x="721747" y="2029235"/>
                  <a:pt x="685219" y="2001727"/>
                </a:cubicBezTo>
                <a:cubicBezTo>
                  <a:pt x="646442" y="1971975"/>
                  <a:pt x="645318" y="1919206"/>
                  <a:pt x="660492" y="1870366"/>
                </a:cubicBezTo>
                <a:cubicBezTo>
                  <a:pt x="673979" y="1827702"/>
                  <a:pt x="697020" y="1792897"/>
                  <a:pt x="731863" y="1774372"/>
                </a:cubicBezTo>
                <a:cubicBezTo>
                  <a:pt x="805482" y="1712621"/>
                  <a:pt x="884159" y="1674447"/>
                  <a:pt x="972390" y="1660413"/>
                </a:cubicBezTo>
                <a:cubicBezTo>
                  <a:pt x="1022968" y="1652554"/>
                  <a:pt x="1067365" y="1663781"/>
                  <a:pt x="1107265" y="1703077"/>
                </a:cubicBezTo>
                <a:cubicBezTo>
                  <a:pt x="1162901" y="1758653"/>
                  <a:pt x="1183132" y="1831070"/>
                  <a:pt x="1214041" y="1898435"/>
                </a:cubicBezTo>
                <a:cubicBezTo>
                  <a:pt x="1232024" y="1939415"/>
                  <a:pt x="1200554" y="1978150"/>
                  <a:pt x="1182570" y="2013516"/>
                </a:cubicBezTo>
                <a:close/>
                <a:moveTo>
                  <a:pt x="1741740" y="904806"/>
                </a:moveTo>
                <a:cubicBezTo>
                  <a:pt x="1521444" y="905929"/>
                  <a:pt x="1301148" y="904245"/>
                  <a:pt x="1080290" y="904245"/>
                </a:cubicBezTo>
                <a:cubicBezTo>
                  <a:pt x="984754" y="904245"/>
                  <a:pt x="888655" y="903122"/>
                  <a:pt x="793119" y="908736"/>
                </a:cubicBezTo>
                <a:cubicBezTo>
                  <a:pt x="631831" y="917717"/>
                  <a:pt x="470543" y="931752"/>
                  <a:pt x="309254" y="944102"/>
                </a:cubicBezTo>
                <a:cubicBezTo>
                  <a:pt x="309254" y="941857"/>
                  <a:pt x="308693" y="940172"/>
                  <a:pt x="308693" y="937927"/>
                </a:cubicBezTo>
                <a:cubicBezTo>
                  <a:pt x="274412" y="937927"/>
                  <a:pt x="239569" y="936243"/>
                  <a:pt x="205288" y="938488"/>
                </a:cubicBezTo>
                <a:cubicBezTo>
                  <a:pt x="163702" y="941295"/>
                  <a:pt x="121553" y="946348"/>
                  <a:pt x="80529" y="952523"/>
                </a:cubicBezTo>
                <a:cubicBezTo>
                  <a:pt x="50182" y="957575"/>
                  <a:pt x="38380" y="977784"/>
                  <a:pt x="35009" y="1008660"/>
                </a:cubicBezTo>
                <a:cubicBezTo>
                  <a:pt x="27141" y="1085006"/>
                  <a:pt x="14777" y="1160792"/>
                  <a:pt x="5224" y="1236577"/>
                </a:cubicBezTo>
                <a:cubicBezTo>
                  <a:pt x="1852" y="1265207"/>
                  <a:pt x="-1520" y="1294960"/>
                  <a:pt x="728" y="1323590"/>
                </a:cubicBezTo>
                <a:cubicBezTo>
                  <a:pt x="4100" y="1378043"/>
                  <a:pt x="16463" y="1394323"/>
                  <a:pt x="73223" y="1397129"/>
                </a:cubicBezTo>
                <a:cubicBezTo>
                  <a:pt x="196859" y="1403304"/>
                  <a:pt x="321056" y="1408918"/>
                  <a:pt x="445253" y="1407234"/>
                </a:cubicBezTo>
                <a:cubicBezTo>
                  <a:pt x="649814" y="1404427"/>
                  <a:pt x="853812" y="1394323"/>
                  <a:pt x="1058373" y="1388709"/>
                </a:cubicBezTo>
                <a:cubicBezTo>
                  <a:pt x="1201678" y="1384779"/>
                  <a:pt x="1344420" y="1384218"/>
                  <a:pt x="1487725" y="1380850"/>
                </a:cubicBezTo>
                <a:cubicBezTo>
                  <a:pt x="1556849" y="1379166"/>
                  <a:pt x="1626534" y="1379166"/>
                  <a:pt x="1694533" y="1369622"/>
                </a:cubicBezTo>
                <a:cubicBezTo>
                  <a:pt x="1751293" y="1361763"/>
                  <a:pt x="1818731" y="1347729"/>
                  <a:pt x="1835590" y="1284294"/>
                </a:cubicBezTo>
                <a:cubicBezTo>
                  <a:pt x="1857507" y="1202895"/>
                  <a:pt x="1867623" y="1117005"/>
                  <a:pt x="1872119" y="1032799"/>
                </a:cubicBezTo>
                <a:cubicBezTo>
                  <a:pt x="1877177" y="939050"/>
                  <a:pt x="1834466" y="904245"/>
                  <a:pt x="1741740" y="904806"/>
                </a:cubicBezTo>
                <a:close/>
                <a:moveTo>
                  <a:pt x="1740616" y="1218613"/>
                </a:moveTo>
                <a:cubicBezTo>
                  <a:pt x="1188190" y="1271382"/>
                  <a:pt x="634079" y="1274750"/>
                  <a:pt x="70975" y="1270821"/>
                </a:cubicBezTo>
                <a:cubicBezTo>
                  <a:pt x="79405" y="1215245"/>
                  <a:pt x="88397" y="1166405"/>
                  <a:pt x="92892" y="1117005"/>
                </a:cubicBezTo>
                <a:cubicBezTo>
                  <a:pt x="97388" y="1074902"/>
                  <a:pt x="119867" y="1065358"/>
                  <a:pt x="158082" y="1067043"/>
                </a:cubicBezTo>
                <a:cubicBezTo>
                  <a:pt x="261486" y="1072095"/>
                  <a:pt x="364890" y="1078831"/>
                  <a:pt x="467733" y="1077147"/>
                </a:cubicBezTo>
                <a:cubicBezTo>
                  <a:pt x="597550" y="1074902"/>
                  <a:pt x="727367" y="1062552"/>
                  <a:pt x="857746" y="1057499"/>
                </a:cubicBezTo>
                <a:cubicBezTo>
                  <a:pt x="1021844" y="1050763"/>
                  <a:pt x="1186504" y="1046833"/>
                  <a:pt x="1351164" y="1042342"/>
                </a:cubicBezTo>
                <a:cubicBezTo>
                  <a:pt x="1478733" y="1038974"/>
                  <a:pt x="1606303" y="1037851"/>
                  <a:pt x="1733310" y="1036167"/>
                </a:cubicBezTo>
                <a:cubicBezTo>
                  <a:pt x="1743426" y="1036167"/>
                  <a:pt x="1753541" y="1038413"/>
                  <a:pt x="1763095" y="1038974"/>
                </a:cubicBezTo>
                <a:cubicBezTo>
                  <a:pt x="1775458" y="1109707"/>
                  <a:pt x="1770401" y="1150687"/>
                  <a:pt x="1740616" y="12186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0"/>
          <p:cNvPicPr preferRelativeResize="0"/>
          <p:nvPr/>
        </p:nvPicPr>
        <p:blipFill rotWithShape="1">
          <a:blip r:embed="rId3">
            <a:alphaModFix/>
          </a:blip>
          <a:srcRect b="41966" l="15916" r="0" t="15808"/>
          <a:stretch/>
        </p:blipFill>
        <p:spPr>
          <a:xfrm>
            <a:off x="0" y="0"/>
            <a:ext cx="9144005" cy="306135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0"/>
          <p:cNvSpPr txBox="1"/>
          <p:nvPr/>
        </p:nvSpPr>
        <p:spPr>
          <a:xfrm>
            <a:off x="1365875" y="3826191"/>
            <a:ext cx="6412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3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a Heading Here</a:t>
            </a:r>
            <a:endParaRPr sz="33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6" name="Google Shape;246;p20"/>
          <p:cNvSpPr/>
          <p:nvPr/>
        </p:nvSpPr>
        <p:spPr>
          <a:xfrm rot="-448853">
            <a:off x="-47106" y="3051429"/>
            <a:ext cx="2112318" cy="668784"/>
          </a:xfrm>
          <a:custGeom>
            <a:rect b="b" l="l" r="r" t="t"/>
            <a:pathLst>
              <a:path extrusionOk="0" h="1338689" w="4230987">
                <a:moveTo>
                  <a:pt x="1706299" y="905053"/>
                </a:moveTo>
                <a:cubicBezTo>
                  <a:pt x="1728588" y="888629"/>
                  <a:pt x="1751757" y="891855"/>
                  <a:pt x="1773166" y="890096"/>
                </a:cubicBezTo>
                <a:cubicBezTo>
                  <a:pt x="1798388" y="887749"/>
                  <a:pt x="1823317" y="888043"/>
                  <a:pt x="1848539" y="881297"/>
                </a:cubicBezTo>
                <a:cubicBezTo>
                  <a:pt x="1872587" y="874845"/>
                  <a:pt x="1898396" y="876898"/>
                  <a:pt x="1923618" y="874259"/>
                </a:cubicBezTo>
                <a:cubicBezTo>
                  <a:pt x="1935349" y="873086"/>
                  <a:pt x="1947666" y="872206"/>
                  <a:pt x="1957638" y="866927"/>
                </a:cubicBezTo>
                <a:cubicBezTo>
                  <a:pt x="1969955" y="860768"/>
                  <a:pt x="1981980" y="859595"/>
                  <a:pt x="1994884" y="860181"/>
                </a:cubicBezTo>
                <a:cubicBezTo>
                  <a:pt x="2001629" y="860475"/>
                  <a:pt x="2010134" y="861648"/>
                  <a:pt x="2015120" y="858422"/>
                </a:cubicBezTo>
                <a:cubicBezTo>
                  <a:pt x="2034183" y="845224"/>
                  <a:pt x="2055592" y="848450"/>
                  <a:pt x="2076415" y="848157"/>
                </a:cubicBezTo>
                <a:cubicBezTo>
                  <a:pt x="2082573" y="848157"/>
                  <a:pt x="2089319" y="848744"/>
                  <a:pt x="2094598" y="846104"/>
                </a:cubicBezTo>
                <a:cubicBezTo>
                  <a:pt x="2119527" y="834666"/>
                  <a:pt x="2145921" y="836426"/>
                  <a:pt x="2172316" y="834666"/>
                </a:cubicBezTo>
                <a:cubicBezTo>
                  <a:pt x="2195779" y="833200"/>
                  <a:pt x="2218654" y="826161"/>
                  <a:pt x="2241823" y="822349"/>
                </a:cubicBezTo>
                <a:cubicBezTo>
                  <a:pt x="2258540" y="819709"/>
                  <a:pt x="2276136" y="809738"/>
                  <a:pt x="2291387" y="827921"/>
                </a:cubicBezTo>
                <a:cubicBezTo>
                  <a:pt x="2293733" y="830854"/>
                  <a:pt x="2306637" y="829974"/>
                  <a:pt x="2308397" y="827041"/>
                </a:cubicBezTo>
                <a:cubicBezTo>
                  <a:pt x="2324234" y="801526"/>
                  <a:pt x="2350042" y="812671"/>
                  <a:pt x="2371158" y="809738"/>
                </a:cubicBezTo>
                <a:cubicBezTo>
                  <a:pt x="2387875" y="807392"/>
                  <a:pt x="2406351" y="797420"/>
                  <a:pt x="2423361" y="810618"/>
                </a:cubicBezTo>
                <a:cubicBezTo>
                  <a:pt x="2436559" y="796247"/>
                  <a:pt x="2450343" y="799180"/>
                  <a:pt x="2464420" y="809151"/>
                </a:cubicBezTo>
                <a:cubicBezTo>
                  <a:pt x="2465887" y="810031"/>
                  <a:pt x="2468526" y="809444"/>
                  <a:pt x="2470579" y="809151"/>
                </a:cubicBezTo>
                <a:cubicBezTo>
                  <a:pt x="2510171" y="800353"/>
                  <a:pt x="2551230" y="805925"/>
                  <a:pt x="2590823" y="797713"/>
                </a:cubicBezTo>
                <a:cubicBezTo>
                  <a:pt x="2602260" y="795367"/>
                  <a:pt x="2609006" y="812964"/>
                  <a:pt x="2622203" y="800060"/>
                </a:cubicBezTo>
                <a:cubicBezTo>
                  <a:pt x="2629242" y="793021"/>
                  <a:pt x="2642732" y="794781"/>
                  <a:pt x="2654170" y="800353"/>
                </a:cubicBezTo>
                <a:cubicBezTo>
                  <a:pt x="2659156" y="802992"/>
                  <a:pt x="2667368" y="798886"/>
                  <a:pt x="2674407" y="798593"/>
                </a:cubicBezTo>
                <a:cubicBezTo>
                  <a:pt x="2679099" y="798300"/>
                  <a:pt x="2685258" y="796540"/>
                  <a:pt x="2688190" y="798886"/>
                </a:cubicBezTo>
                <a:cubicBezTo>
                  <a:pt x="2699335" y="807685"/>
                  <a:pt x="2707253" y="803579"/>
                  <a:pt x="2718691" y="798007"/>
                </a:cubicBezTo>
                <a:cubicBezTo>
                  <a:pt x="2729543" y="792728"/>
                  <a:pt x="2744793" y="790968"/>
                  <a:pt x="2756231" y="794194"/>
                </a:cubicBezTo>
                <a:cubicBezTo>
                  <a:pt x="2777933" y="800060"/>
                  <a:pt x="2798463" y="792728"/>
                  <a:pt x="2819285" y="793314"/>
                </a:cubicBezTo>
                <a:cubicBezTo>
                  <a:pt x="2840401" y="793901"/>
                  <a:pt x="2861810" y="790088"/>
                  <a:pt x="2882926" y="789795"/>
                </a:cubicBezTo>
                <a:cubicBezTo>
                  <a:pt x="2893778" y="789502"/>
                  <a:pt x="2905215" y="794781"/>
                  <a:pt x="2915480" y="793021"/>
                </a:cubicBezTo>
                <a:cubicBezTo>
                  <a:pt x="2927211" y="790968"/>
                  <a:pt x="2937769" y="790088"/>
                  <a:pt x="2950087" y="791261"/>
                </a:cubicBezTo>
                <a:cubicBezTo>
                  <a:pt x="2967977" y="793021"/>
                  <a:pt x="2986453" y="786862"/>
                  <a:pt x="3004929" y="785396"/>
                </a:cubicBezTo>
                <a:cubicBezTo>
                  <a:pt x="3031618" y="783343"/>
                  <a:pt x="3059772" y="790968"/>
                  <a:pt x="3085581" y="777477"/>
                </a:cubicBezTo>
                <a:cubicBezTo>
                  <a:pt x="3087634" y="776597"/>
                  <a:pt x="3091739" y="777771"/>
                  <a:pt x="3093793" y="779237"/>
                </a:cubicBezTo>
                <a:cubicBezTo>
                  <a:pt x="3106697" y="789208"/>
                  <a:pt x="3119014" y="782463"/>
                  <a:pt x="3131039" y="778064"/>
                </a:cubicBezTo>
                <a:cubicBezTo>
                  <a:pt x="3153034" y="769852"/>
                  <a:pt x="3174737" y="767213"/>
                  <a:pt x="3199079" y="768386"/>
                </a:cubicBezTo>
                <a:cubicBezTo>
                  <a:pt x="3233979" y="770145"/>
                  <a:pt x="3270932" y="769265"/>
                  <a:pt x="3303779" y="759294"/>
                </a:cubicBezTo>
                <a:cubicBezTo>
                  <a:pt x="3344544" y="746976"/>
                  <a:pt x="3384137" y="740231"/>
                  <a:pt x="3426075" y="744337"/>
                </a:cubicBezTo>
                <a:cubicBezTo>
                  <a:pt x="3432234" y="744924"/>
                  <a:pt x="3438979" y="739645"/>
                  <a:pt x="3445725" y="738765"/>
                </a:cubicBezTo>
                <a:cubicBezTo>
                  <a:pt x="3463615" y="735832"/>
                  <a:pt x="3481504" y="731433"/>
                  <a:pt x="3495289" y="750496"/>
                </a:cubicBezTo>
                <a:cubicBezTo>
                  <a:pt x="3503207" y="761640"/>
                  <a:pt x="3514645" y="770439"/>
                  <a:pt x="3525496" y="780997"/>
                </a:cubicBezTo>
                <a:cubicBezTo>
                  <a:pt x="3509659" y="794781"/>
                  <a:pt x="3493822" y="790675"/>
                  <a:pt x="3478865" y="791261"/>
                </a:cubicBezTo>
                <a:cubicBezTo>
                  <a:pt x="3433701" y="793608"/>
                  <a:pt x="3388536" y="792728"/>
                  <a:pt x="3343664" y="797127"/>
                </a:cubicBezTo>
                <a:cubicBezTo>
                  <a:pt x="3294980" y="802113"/>
                  <a:pt x="3246590" y="812084"/>
                  <a:pt x="3197906" y="818829"/>
                </a:cubicBezTo>
                <a:cubicBezTo>
                  <a:pt x="3169458" y="822642"/>
                  <a:pt x="3141010" y="825281"/>
                  <a:pt x="3112269" y="827628"/>
                </a:cubicBezTo>
                <a:cubicBezTo>
                  <a:pt x="3056253" y="832027"/>
                  <a:pt x="2999944" y="835839"/>
                  <a:pt x="2943928" y="839359"/>
                </a:cubicBezTo>
                <a:cubicBezTo>
                  <a:pt x="2904922" y="841705"/>
                  <a:pt x="2866210" y="844931"/>
                  <a:pt x="2827204" y="845224"/>
                </a:cubicBezTo>
                <a:cubicBezTo>
                  <a:pt x="2789664" y="845518"/>
                  <a:pt x="2752125" y="841705"/>
                  <a:pt x="2714585" y="841412"/>
                </a:cubicBezTo>
                <a:cubicBezTo>
                  <a:pt x="2686138" y="841118"/>
                  <a:pt x="2657396" y="842585"/>
                  <a:pt x="2628949" y="845518"/>
                </a:cubicBezTo>
                <a:cubicBezTo>
                  <a:pt x="2620737" y="846397"/>
                  <a:pt x="2614285" y="848157"/>
                  <a:pt x="2606659" y="843171"/>
                </a:cubicBezTo>
                <a:cubicBezTo>
                  <a:pt x="2601967" y="840239"/>
                  <a:pt x="2594635" y="840532"/>
                  <a:pt x="2588476" y="841118"/>
                </a:cubicBezTo>
                <a:cubicBezTo>
                  <a:pt x="2536566" y="845224"/>
                  <a:pt x="2484950" y="850210"/>
                  <a:pt x="2433039" y="854023"/>
                </a:cubicBezTo>
                <a:cubicBezTo>
                  <a:pt x="2397260" y="856662"/>
                  <a:pt x="2361187" y="855196"/>
                  <a:pt x="2325993" y="861061"/>
                </a:cubicBezTo>
                <a:cubicBezTo>
                  <a:pt x="2266752" y="871326"/>
                  <a:pt x="2206336" y="868393"/>
                  <a:pt x="2147094" y="883644"/>
                </a:cubicBezTo>
                <a:cubicBezTo>
                  <a:pt x="2116594" y="891562"/>
                  <a:pt x="2083160" y="892149"/>
                  <a:pt x="2050900" y="896548"/>
                </a:cubicBezTo>
                <a:cubicBezTo>
                  <a:pt x="2003682" y="903293"/>
                  <a:pt x="1955878" y="905639"/>
                  <a:pt x="1908660" y="912385"/>
                </a:cubicBezTo>
                <a:cubicBezTo>
                  <a:pt x="1851471" y="920596"/>
                  <a:pt x="1794282" y="915904"/>
                  <a:pt x="1737093" y="914731"/>
                </a:cubicBezTo>
                <a:cubicBezTo>
                  <a:pt x="1727708" y="914438"/>
                  <a:pt x="1718324" y="908865"/>
                  <a:pt x="1706299" y="905053"/>
                </a:cubicBezTo>
                <a:close/>
                <a:moveTo>
                  <a:pt x="1435018" y="299436"/>
                </a:moveTo>
                <a:cubicBezTo>
                  <a:pt x="1385748" y="351346"/>
                  <a:pt x="1354954" y="414107"/>
                  <a:pt x="1328852" y="479801"/>
                </a:cubicBezTo>
                <a:cubicBezTo>
                  <a:pt x="1303630" y="543442"/>
                  <a:pt x="1297471" y="610896"/>
                  <a:pt x="1291606" y="678056"/>
                </a:cubicBezTo>
                <a:cubicBezTo>
                  <a:pt x="1286620" y="734952"/>
                  <a:pt x="1287500" y="792141"/>
                  <a:pt x="1293365" y="849037"/>
                </a:cubicBezTo>
                <a:cubicBezTo>
                  <a:pt x="1295712" y="871326"/>
                  <a:pt x="1298644" y="894202"/>
                  <a:pt x="1305976" y="915317"/>
                </a:cubicBezTo>
                <a:cubicBezTo>
                  <a:pt x="1321520" y="960482"/>
                  <a:pt x="1338823" y="1005353"/>
                  <a:pt x="1357886" y="1049052"/>
                </a:cubicBezTo>
                <a:cubicBezTo>
                  <a:pt x="1368444" y="1073100"/>
                  <a:pt x="1381642" y="1096563"/>
                  <a:pt x="1397185" y="1117972"/>
                </a:cubicBezTo>
                <a:cubicBezTo>
                  <a:pt x="1419474" y="1148473"/>
                  <a:pt x="1442643" y="1178973"/>
                  <a:pt x="1469332" y="1205662"/>
                </a:cubicBezTo>
                <a:cubicBezTo>
                  <a:pt x="1497193" y="1233523"/>
                  <a:pt x="1512443" y="1231763"/>
                  <a:pt x="1533852" y="1195690"/>
                </a:cubicBezTo>
                <a:cubicBezTo>
                  <a:pt x="1531799" y="1191878"/>
                  <a:pt x="1529746" y="1187185"/>
                  <a:pt x="1526814" y="1183079"/>
                </a:cubicBezTo>
                <a:cubicBezTo>
                  <a:pt x="1522708" y="1177214"/>
                  <a:pt x="1518015" y="1171935"/>
                  <a:pt x="1513030" y="1166656"/>
                </a:cubicBezTo>
                <a:cubicBezTo>
                  <a:pt x="1470505" y="1120025"/>
                  <a:pt x="1426220" y="1073980"/>
                  <a:pt x="1405690" y="1012685"/>
                </a:cubicBezTo>
                <a:cubicBezTo>
                  <a:pt x="1393373" y="976026"/>
                  <a:pt x="1380469" y="938486"/>
                  <a:pt x="1377243" y="900360"/>
                </a:cubicBezTo>
                <a:cubicBezTo>
                  <a:pt x="1372257" y="841705"/>
                  <a:pt x="1374603" y="782756"/>
                  <a:pt x="1374603" y="723808"/>
                </a:cubicBezTo>
                <a:cubicBezTo>
                  <a:pt x="1374603" y="695066"/>
                  <a:pt x="1373430" y="666032"/>
                  <a:pt x="1377829" y="637877"/>
                </a:cubicBezTo>
                <a:cubicBezTo>
                  <a:pt x="1385748" y="587727"/>
                  <a:pt x="1396306" y="537577"/>
                  <a:pt x="1408037" y="488013"/>
                </a:cubicBezTo>
                <a:cubicBezTo>
                  <a:pt x="1420648" y="435223"/>
                  <a:pt x="1442350" y="386246"/>
                  <a:pt x="1476663" y="343427"/>
                </a:cubicBezTo>
                <a:cubicBezTo>
                  <a:pt x="1491034" y="325537"/>
                  <a:pt x="1504818" y="307061"/>
                  <a:pt x="1515376" y="286825"/>
                </a:cubicBezTo>
                <a:cubicBezTo>
                  <a:pt x="1501299" y="276853"/>
                  <a:pt x="1490154" y="268935"/>
                  <a:pt x="1479303" y="261310"/>
                </a:cubicBezTo>
                <a:cubicBezTo>
                  <a:pt x="1462293" y="275680"/>
                  <a:pt x="1447336" y="286238"/>
                  <a:pt x="1435018" y="299436"/>
                </a:cubicBezTo>
                <a:close/>
                <a:moveTo>
                  <a:pt x="194457" y="560746"/>
                </a:moveTo>
                <a:cubicBezTo>
                  <a:pt x="186245" y="576876"/>
                  <a:pt x="184779" y="597699"/>
                  <a:pt x="163663" y="605617"/>
                </a:cubicBezTo>
                <a:cubicBezTo>
                  <a:pt x="160730" y="606790"/>
                  <a:pt x="159557" y="612362"/>
                  <a:pt x="157504" y="615882"/>
                </a:cubicBezTo>
                <a:cubicBezTo>
                  <a:pt x="141667" y="644036"/>
                  <a:pt x="125537" y="672191"/>
                  <a:pt x="109993" y="700345"/>
                </a:cubicBezTo>
                <a:cubicBezTo>
                  <a:pt x="80372" y="753722"/>
                  <a:pt x="65122" y="812964"/>
                  <a:pt x="42833" y="869566"/>
                </a:cubicBezTo>
                <a:cubicBezTo>
                  <a:pt x="30222" y="901533"/>
                  <a:pt x="25236" y="935847"/>
                  <a:pt x="7053" y="966054"/>
                </a:cubicBezTo>
                <a:cubicBezTo>
                  <a:pt x="307" y="977199"/>
                  <a:pt x="307" y="993622"/>
                  <a:pt x="14" y="1007406"/>
                </a:cubicBezTo>
                <a:cubicBezTo>
                  <a:pt x="-572" y="1025590"/>
                  <a:pt x="17317" y="1030575"/>
                  <a:pt x="28169" y="1039667"/>
                </a:cubicBezTo>
                <a:cubicBezTo>
                  <a:pt x="39020" y="1048759"/>
                  <a:pt x="44592" y="1033508"/>
                  <a:pt x="53390" y="1030869"/>
                </a:cubicBezTo>
                <a:cubicBezTo>
                  <a:pt x="70694" y="1025296"/>
                  <a:pt x="73920" y="1008873"/>
                  <a:pt x="79785" y="995675"/>
                </a:cubicBezTo>
                <a:cubicBezTo>
                  <a:pt x="86531" y="979838"/>
                  <a:pt x="88877" y="962535"/>
                  <a:pt x="94449" y="946112"/>
                </a:cubicBezTo>
                <a:cubicBezTo>
                  <a:pt x="107647" y="906519"/>
                  <a:pt x="122017" y="867220"/>
                  <a:pt x="134335" y="827334"/>
                </a:cubicBezTo>
                <a:cubicBezTo>
                  <a:pt x="142547" y="800646"/>
                  <a:pt x="147826" y="794487"/>
                  <a:pt x="175394" y="790088"/>
                </a:cubicBezTo>
                <a:cubicBezTo>
                  <a:pt x="210880" y="784809"/>
                  <a:pt x="246073" y="778650"/>
                  <a:pt x="281560" y="773665"/>
                </a:cubicBezTo>
                <a:cubicBezTo>
                  <a:pt x="289478" y="772492"/>
                  <a:pt x="297690" y="773371"/>
                  <a:pt x="307368" y="773371"/>
                </a:cubicBezTo>
                <a:cubicBezTo>
                  <a:pt x="312647" y="789502"/>
                  <a:pt x="317340" y="805045"/>
                  <a:pt x="322619" y="820589"/>
                </a:cubicBezTo>
                <a:cubicBezTo>
                  <a:pt x="330244" y="842585"/>
                  <a:pt x="337283" y="865167"/>
                  <a:pt x="346961" y="886283"/>
                </a:cubicBezTo>
                <a:cubicBezTo>
                  <a:pt x="356932" y="908865"/>
                  <a:pt x="368370" y="912385"/>
                  <a:pt x="391245" y="904173"/>
                </a:cubicBezTo>
                <a:cubicBezTo>
                  <a:pt x="407962" y="898307"/>
                  <a:pt x="410895" y="891855"/>
                  <a:pt x="403856" y="866927"/>
                </a:cubicBezTo>
                <a:cubicBezTo>
                  <a:pt x="395351" y="837012"/>
                  <a:pt x="386260" y="807098"/>
                  <a:pt x="375995" y="777771"/>
                </a:cubicBezTo>
                <a:cubicBezTo>
                  <a:pt x="371303" y="764866"/>
                  <a:pt x="373942" y="758414"/>
                  <a:pt x="386553" y="754602"/>
                </a:cubicBezTo>
                <a:cubicBezTo>
                  <a:pt x="397698" y="751376"/>
                  <a:pt x="408549" y="748150"/>
                  <a:pt x="419400" y="744924"/>
                </a:cubicBezTo>
                <a:cubicBezTo>
                  <a:pt x="410015" y="736419"/>
                  <a:pt x="401803" y="732899"/>
                  <a:pt x="393298" y="730553"/>
                </a:cubicBezTo>
                <a:cubicBezTo>
                  <a:pt x="370130" y="724687"/>
                  <a:pt x="357519" y="712370"/>
                  <a:pt x="354586" y="686268"/>
                </a:cubicBezTo>
                <a:cubicBezTo>
                  <a:pt x="349893" y="642863"/>
                  <a:pt x="340802" y="599751"/>
                  <a:pt x="332590" y="556640"/>
                </a:cubicBezTo>
                <a:cubicBezTo>
                  <a:pt x="327311" y="529365"/>
                  <a:pt x="321152" y="502090"/>
                  <a:pt x="286252" y="496811"/>
                </a:cubicBezTo>
                <a:cubicBezTo>
                  <a:pt x="278920" y="495638"/>
                  <a:pt x="272175" y="489186"/>
                  <a:pt x="262497" y="483614"/>
                </a:cubicBezTo>
                <a:cubicBezTo>
                  <a:pt x="231116" y="503557"/>
                  <a:pt x="210294" y="529952"/>
                  <a:pt x="194457" y="560746"/>
                </a:cubicBezTo>
                <a:close/>
                <a:moveTo>
                  <a:pt x="299743" y="719115"/>
                </a:moveTo>
                <a:cubicBezTo>
                  <a:pt x="299450" y="738765"/>
                  <a:pt x="293878" y="749909"/>
                  <a:pt x="274228" y="753722"/>
                </a:cubicBezTo>
                <a:cubicBezTo>
                  <a:pt x="237275" y="760467"/>
                  <a:pt x="200029" y="766333"/>
                  <a:pt x="158970" y="773371"/>
                </a:cubicBezTo>
                <a:cubicBezTo>
                  <a:pt x="180086" y="698586"/>
                  <a:pt x="221145" y="637584"/>
                  <a:pt x="267483" y="578342"/>
                </a:cubicBezTo>
                <a:cubicBezTo>
                  <a:pt x="279214" y="625853"/>
                  <a:pt x="300623" y="669845"/>
                  <a:pt x="299743" y="719115"/>
                </a:cubicBezTo>
                <a:close/>
                <a:moveTo>
                  <a:pt x="3639288" y="176553"/>
                </a:moveTo>
                <a:cubicBezTo>
                  <a:pt x="3653951" y="187404"/>
                  <a:pt x="3670375" y="196789"/>
                  <a:pt x="3683279" y="209693"/>
                </a:cubicBezTo>
                <a:cubicBezTo>
                  <a:pt x="3711140" y="236968"/>
                  <a:pt x="3725804" y="271574"/>
                  <a:pt x="3736069" y="308821"/>
                </a:cubicBezTo>
                <a:cubicBezTo>
                  <a:pt x="3749560" y="356625"/>
                  <a:pt x="3749560" y="405895"/>
                  <a:pt x="3754545" y="454579"/>
                </a:cubicBezTo>
                <a:cubicBezTo>
                  <a:pt x="3756305" y="470710"/>
                  <a:pt x="3760998" y="487426"/>
                  <a:pt x="3758944" y="502970"/>
                </a:cubicBezTo>
                <a:cubicBezTo>
                  <a:pt x="3753079" y="545202"/>
                  <a:pt x="3746627" y="587727"/>
                  <a:pt x="3736362" y="629079"/>
                </a:cubicBezTo>
                <a:cubicBezTo>
                  <a:pt x="3725511" y="673364"/>
                  <a:pt x="3709967" y="716476"/>
                  <a:pt x="3696477" y="760174"/>
                </a:cubicBezTo>
                <a:cubicBezTo>
                  <a:pt x="3695010" y="765160"/>
                  <a:pt x="3692371" y="769559"/>
                  <a:pt x="3690024" y="773958"/>
                </a:cubicBezTo>
                <a:cubicBezTo>
                  <a:pt x="3663923" y="820002"/>
                  <a:pt x="3639581" y="866927"/>
                  <a:pt x="3611426" y="911798"/>
                </a:cubicBezTo>
                <a:cubicBezTo>
                  <a:pt x="3591483" y="943765"/>
                  <a:pt x="3568314" y="973973"/>
                  <a:pt x="3544266" y="1002714"/>
                </a:cubicBezTo>
                <a:cubicBezTo>
                  <a:pt x="3523150" y="1027936"/>
                  <a:pt x="3498808" y="1050811"/>
                  <a:pt x="3475346" y="1074274"/>
                </a:cubicBezTo>
                <a:cubicBezTo>
                  <a:pt x="3460975" y="1088351"/>
                  <a:pt x="3445725" y="1101548"/>
                  <a:pt x="3430768" y="1114746"/>
                </a:cubicBezTo>
                <a:cubicBezTo>
                  <a:pt x="3422263" y="1122371"/>
                  <a:pt x="3415810" y="1133516"/>
                  <a:pt x="3423729" y="1141434"/>
                </a:cubicBezTo>
                <a:cubicBezTo>
                  <a:pt x="3431061" y="1148766"/>
                  <a:pt x="3445138" y="1153165"/>
                  <a:pt x="3455696" y="1152579"/>
                </a:cubicBezTo>
                <a:cubicBezTo>
                  <a:pt x="3465961" y="1151992"/>
                  <a:pt x="3476519" y="1144074"/>
                  <a:pt x="3485024" y="1137328"/>
                </a:cubicBezTo>
                <a:cubicBezTo>
                  <a:pt x="3504967" y="1121491"/>
                  <a:pt x="3525203" y="1105654"/>
                  <a:pt x="3543093" y="1087764"/>
                </a:cubicBezTo>
                <a:cubicBezTo>
                  <a:pt x="3571247" y="1059610"/>
                  <a:pt x="3598522" y="1030575"/>
                  <a:pt x="3624037" y="1000075"/>
                </a:cubicBezTo>
                <a:cubicBezTo>
                  <a:pt x="3641634" y="978959"/>
                  <a:pt x="3653365" y="953150"/>
                  <a:pt x="3671255" y="932621"/>
                </a:cubicBezTo>
                <a:cubicBezTo>
                  <a:pt x="3704688" y="893908"/>
                  <a:pt x="3724924" y="848157"/>
                  <a:pt x="3744867" y="802406"/>
                </a:cubicBezTo>
                <a:cubicBezTo>
                  <a:pt x="3758944" y="769852"/>
                  <a:pt x="3770089" y="736419"/>
                  <a:pt x="3781234" y="702985"/>
                </a:cubicBezTo>
                <a:cubicBezTo>
                  <a:pt x="3788859" y="679816"/>
                  <a:pt x="3795898" y="656061"/>
                  <a:pt x="3800590" y="632012"/>
                </a:cubicBezTo>
                <a:cubicBezTo>
                  <a:pt x="3806455" y="602098"/>
                  <a:pt x="3811148" y="571890"/>
                  <a:pt x="3812907" y="541389"/>
                </a:cubicBezTo>
                <a:cubicBezTo>
                  <a:pt x="3814374" y="513235"/>
                  <a:pt x="3811148" y="484787"/>
                  <a:pt x="3810561" y="456339"/>
                </a:cubicBezTo>
                <a:cubicBezTo>
                  <a:pt x="3809681" y="398857"/>
                  <a:pt x="3798830" y="342841"/>
                  <a:pt x="3780647" y="288878"/>
                </a:cubicBezTo>
                <a:cubicBezTo>
                  <a:pt x="3754839" y="212626"/>
                  <a:pt x="3695890" y="170101"/>
                  <a:pt x="3624917" y="136374"/>
                </a:cubicBezTo>
                <a:cubicBezTo>
                  <a:pt x="3618758" y="155437"/>
                  <a:pt x="3626383" y="166875"/>
                  <a:pt x="3639288" y="176553"/>
                </a:cubicBezTo>
                <a:close/>
                <a:moveTo>
                  <a:pt x="4034625" y="588900"/>
                </a:moveTo>
                <a:cubicBezTo>
                  <a:pt x="4035505" y="537283"/>
                  <a:pt x="4045183" y="485373"/>
                  <a:pt x="4033158" y="432584"/>
                </a:cubicBezTo>
                <a:cubicBezTo>
                  <a:pt x="4021134" y="428184"/>
                  <a:pt x="4010283" y="424372"/>
                  <a:pt x="3995032" y="418800"/>
                </a:cubicBezTo>
                <a:cubicBezTo>
                  <a:pt x="3991513" y="453113"/>
                  <a:pt x="3987700" y="483320"/>
                  <a:pt x="3985061" y="513821"/>
                </a:cubicBezTo>
                <a:cubicBezTo>
                  <a:pt x="3979782" y="570717"/>
                  <a:pt x="3975383" y="627906"/>
                  <a:pt x="3970104" y="685095"/>
                </a:cubicBezTo>
                <a:cubicBezTo>
                  <a:pt x="3969517" y="692134"/>
                  <a:pt x="3966291" y="698586"/>
                  <a:pt x="3965118" y="705624"/>
                </a:cubicBezTo>
                <a:cubicBezTo>
                  <a:pt x="3956613" y="746683"/>
                  <a:pt x="3948108" y="787742"/>
                  <a:pt x="3940190" y="828801"/>
                </a:cubicBezTo>
                <a:cubicBezTo>
                  <a:pt x="3936377" y="849037"/>
                  <a:pt x="3946642" y="864287"/>
                  <a:pt x="3961599" y="876312"/>
                </a:cubicBezTo>
                <a:cubicBezTo>
                  <a:pt x="3965998" y="879831"/>
                  <a:pt x="3973037" y="882764"/>
                  <a:pt x="3978316" y="882177"/>
                </a:cubicBezTo>
                <a:cubicBezTo>
                  <a:pt x="3992686" y="880124"/>
                  <a:pt x="4010283" y="860181"/>
                  <a:pt x="4011749" y="844051"/>
                </a:cubicBezTo>
                <a:cubicBezTo>
                  <a:pt x="4016148" y="788915"/>
                  <a:pt x="4038731" y="744044"/>
                  <a:pt x="4084482" y="712370"/>
                </a:cubicBezTo>
                <a:cubicBezTo>
                  <a:pt x="4108531" y="695653"/>
                  <a:pt x="4133166" y="679816"/>
                  <a:pt x="4165720" y="679816"/>
                </a:cubicBezTo>
                <a:cubicBezTo>
                  <a:pt x="4166893" y="691254"/>
                  <a:pt x="4167479" y="699466"/>
                  <a:pt x="4168652" y="707384"/>
                </a:cubicBezTo>
                <a:cubicBezTo>
                  <a:pt x="4175398" y="755188"/>
                  <a:pt x="4158974" y="800646"/>
                  <a:pt x="4154868" y="847570"/>
                </a:cubicBezTo>
                <a:cubicBezTo>
                  <a:pt x="4151642" y="885403"/>
                  <a:pt x="4150469" y="885990"/>
                  <a:pt x="4183316" y="904466"/>
                </a:cubicBezTo>
                <a:cubicBezTo>
                  <a:pt x="4192994" y="900360"/>
                  <a:pt x="4202086" y="896548"/>
                  <a:pt x="4211764" y="892442"/>
                </a:cubicBezTo>
                <a:cubicBezTo>
                  <a:pt x="4213817" y="883937"/>
                  <a:pt x="4215577" y="874845"/>
                  <a:pt x="4218216" y="866047"/>
                </a:cubicBezTo>
                <a:cubicBezTo>
                  <a:pt x="4234933" y="810911"/>
                  <a:pt x="4233760" y="754895"/>
                  <a:pt x="4223202" y="699172"/>
                </a:cubicBezTo>
                <a:cubicBezTo>
                  <a:pt x="4220269" y="684508"/>
                  <a:pt x="4211178" y="665445"/>
                  <a:pt x="4199153" y="658993"/>
                </a:cubicBezTo>
                <a:cubicBezTo>
                  <a:pt x="4176864" y="647262"/>
                  <a:pt x="4152522" y="625853"/>
                  <a:pt x="4124074" y="649315"/>
                </a:cubicBezTo>
                <a:cubicBezTo>
                  <a:pt x="4121435" y="651368"/>
                  <a:pt x="4114396" y="651955"/>
                  <a:pt x="4112343" y="650195"/>
                </a:cubicBezTo>
                <a:cubicBezTo>
                  <a:pt x="4100906" y="639344"/>
                  <a:pt x="4094453" y="649315"/>
                  <a:pt x="4085948" y="654594"/>
                </a:cubicBezTo>
                <a:cubicBezTo>
                  <a:pt x="4070698" y="663979"/>
                  <a:pt x="4056620" y="677763"/>
                  <a:pt x="4030519" y="672484"/>
                </a:cubicBezTo>
                <a:cubicBezTo>
                  <a:pt x="4031692" y="643743"/>
                  <a:pt x="4034038" y="616468"/>
                  <a:pt x="4034625" y="588900"/>
                </a:cubicBezTo>
                <a:close/>
                <a:moveTo>
                  <a:pt x="1812172" y="135494"/>
                </a:moveTo>
                <a:cubicBezTo>
                  <a:pt x="1811586" y="140480"/>
                  <a:pt x="1811586" y="145759"/>
                  <a:pt x="1811879" y="150744"/>
                </a:cubicBezTo>
                <a:cubicBezTo>
                  <a:pt x="1818624" y="275680"/>
                  <a:pt x="1815105" y="400323"/>
                  <a:pt x="1791643" y="523499"/>
                </a:cubicBezTo>
                <a:cubicBezTo>
                  <a:pt x="1786071" y="552241"/>
                  <a:pt x="1797508" y="572770"/>
                  <a:pt x="1815105" y="592713"/>
                </a:cubicBezTo>
                <a:cubicBezTo>
                  <a:pt x="1824490" y="603271"/>
                  <a:pt x="1834168" y="605910"/>
                  <a:pt x="1850005" y="602978"/>
                </a:cubicBezTo>
                <a:cubicBezTo>
                  <a:pt x="1890770" y="595059"/>
                  <a:pt x="1927137" y="577462"/>
                  <a:pt x="1964676" y="561332"/>
                </a:cubicBezTo>
                <a:cubicBezTo>
                  <a:pt x="1990485" y="550188"/>
                  <a:pt x="2014240" y="536697"/>
                  <a:pt x="2035356" y="519100"/>
                </a:cubicBezTo>
                <a:cubicBezTo>
                  <a:pt x="2074655" y="486546"/>
                  <a:pt x="2085213" y="435223"/>
                  <a:pt x="2035943" y="396217"/>
                </a:cubicBezTo>
                <a:cubicBezTo>
                  <a:pt x="2024211" y="386832"/>
                  <a:pt x="2010134" y="379794"/>
                  <a:pt x="1996643" y="372755"/>
                </a:cubicBezTo>
                <a:cubicBezTo>
                  <a:pt x="1959104" y="352519"/>
                  <a:pt x="1921271" y="352226"/>
                  <a:pt x="1883732" y="372462"/>
                </a:cubicBezTo>
                <a:cubicBezTo>
                  <a:pt x="1879626" y="374808"/>
                  <a:pt x="1875520" y="377154"/>
                  <a:pt x="1867895" y="381260"/>
                </a:cubicBezTo>
                <a:cubicBezTo>
                  <a:pt x="1864669" y="300609"/>
                  <a:pt x="1869361" y="223477"/>
                  <a:pt x="1854697" y="146638"/>
                </a:cubicBezTo>
                <a:cubicBezTo>
                  <a:pt x="1842380" y="140480"/>
                  <a:pt x="1830649" y="134321"/>
                  <a:pt x="1817451" y="127575"/>
                </a:cubicBezTo>
                <a:cubicBezTo>
                  <a:pt x="1814225" y="131975"/>
                  <a:pt x="1812466" y="133734"/>
                  <a:pt x="1812172" y="135494"/>
                </a:cubicBezTo>
                <a:close/>
                <a:moveTo>
                  <a:pt x="1923618" y="414400"/>
                </a:moveTo>
                <a:cubicBezTo>
                  <a:pt x="1953238" y="389472"/>
                  <a:pt x="1977580" y="387419"/>
                  <a:pt x="2003682" y="408535"/>
                </a:cubicBezTo>
                <a:cubicBezTo>
                  <a:pt x="2025971" y="426718"/>
                  <a:pt x="2026264" y="452820"/>
                  <a:pt x="2003975" y="471589"/>
                </a:cubicBezTo>
                <a:cubicBezTo>
                  <a:pt x="1988432" y="484494"/>
                  <a:pt x="1974354" y="502677"/>
                  <a:pt x="1956464" y="507956"/>
                </a:cubicBezTo>
                <a:cubicBezTo>
                  <a:pt x="1931536" y="515288"/>
                  <a:pt x="1909247" y="527312"/>
                  <a:pt x="1885198" y="536110"/>
                </a:cubicBezTo>
                <a:cubicBezTo>
                  <a:pt x="1877280" y="539043"/>
                  <a:pt x="1867895" y="538163"/>
                  <a:pt x="1855577" y="539043"/>
                </a:cubicBezTo>
                <a:cubicBezTo>
                  <a:pt x="1874640" y="492705"/>
                  <a:pt x="1885492" y="446661"/>
                  <a:pt x="1923618" y="414400"/>
                </a:cubicBezTo>
                <a:close/>
                <a:moveTo>
                  <a:pt x="3169458" y="487133"/>
                </a:moveTo>
                <a:cubicBezTo>
                  <a:pt x="3201425" y="473349"/>
                  <a:pt x="3217262" y="448127"/>
                  <a:pt x="3216969" y="411761"/>
                </a:cubicBezTo>
                <a:cubicBezTo>
                  <a:pt x="3216676" y="376274"/>
                  <a:pt x="3196146" y="357798"/>
                  <a:pt x="3167405" y="344600"/>
                </a:cubicBezTo>
                <a:cubicBezTo>
                  <a:pt x="3150982" y="336975"/>
                  <a:pt x="3134265" y="330230"/>
                  <a:pt x="3115788" y="322605"/>
                </a:cubicBezTo>
                <a:cubicBezTo>
                  <a:pt x="3118721" y="311460"/>
                  <a:pt x="3121947" y="302075"/>
                  <a:pt x="3123707" y="292397"/>
                </a:cubicBezTo>
                <a:cubicBezTo>
                  <a:pt x="3131039" y="249285"/>
                  <a:pt x="3137491" y="206174"/>
                  <a:pt x="3144823" y="163062"/>
                </a:cubicBezTo>
                <a:cubicBezTo>
                  <a:pt x="3150102" y="130802"/>
                  <a:pt x="3156260" y="98834"/>
                  <a:pt x="3161539" y="66574"/>
                </a:cubicBezTo>
                <a:cubicBezTo>
                  <a:pt x="3167991" y="25515"/>
                  <a:pt x="3164472" y="19063"/>
                  <a:pt x="3125760" y="0"/>
                </a:cubicBezTo>
                <a:cubicBezTo>
                  <a:pt x="3123413" y="4106"/>
                  <a:pt x="3119601" y="8212"/>
                  <a:pt x="3118428" y="12904"/>
                </a:cubicBezTo>
                <a:cubicBezTo>
                  <a:pt x="3104350" y="79771"/>
                  <a:pt x="3091446" y="146932"/>
                  <a:pt x="3076196" y="213799"/>
                </a:cubicBezTo>
                <a:cubicBezTo>
                  <a:pt x="3063292" y="270401"/>
                  <a:pt x="3048041" y="326124"/>
                  <a:pt x="3033964" y="382433"/>
                </a:cubicBezTo>
                <a:cubicBezTo>
                  <a:pt x="3028978" y="402083"/>
                  <a:pt x="3023992" y="421732"/>
                  <a:pt x="3019887" y="441675"/>
                </a:cubicBezTo>
                <a:cubicBezTo>
                  <a:pt x="3016074" y="460152"/>
                  <a:pt x="3013435" y="478921"/>
                  <a:pt x="3009622" y="501210"/>
                </a:cubicBezTo>
                <a:cubicBezTo>
                  <a:pt x="3021646" y="515874"/>
                  <a:pt x="3019887" y="545495"/>
                  <a:pt x="3046575" y="555760"/>
                </a:cubicBezTo>
                <a:cubicBezTo>
                  <a:pt x="3064758" y="547548"/>
                  <a:pt x="3086167" y="542269"/>
                  <a:pt x="3083528" y="517634"/>
                </a:cubicBezTo>
                <a:cubicBezTo>
                  <a:pt x="3114029" y="507076"/>
                  <a:pt x="3142476" y="498864"/>
                  <a:pt x="3169458" y="487133"/>
                </a:cubicBezTo>
                <a:close/>
                <a:moveTo>
                  <a:pt x="3165939" y="434343"/>
                </a:moveTo>
                <a:cubicBezTo>
                  <a:pt x="3153621" y="448127"/>
                  <a:pt x="3136318" y="458099"/>
                  <a:pt x="3119894" y="467777"/>
                </a:cubicBezTo>
                <a:cubicBezTo>
                  <a:pt x="3114322" y="471003"/>
                  <a:pt x="3104937" y="467190"/>
                  <a:pt x="3094379" y="466604"/>
                </a:cubicBezTo>
                <a:cubicBezTo>
                  <a:pt x="3097605" y="444608"/>
                  <a:pt x="3099365" y="425252"/>
                  <a:pt x="3103177" y="406189"/>
                </a:cubicBezTo>
                <a:cubicBezTo>
                  <a:pt x="3111096" y="364250"/>
                  <a:pt x="3112269" y="363663"/>
                  <a:pt x="3153914" y="362490"/>
                </a:cubicBezTo>
                <a:cubicBezTo>
                  <a:pt x="3175323" y="386539"/>
                  <a:pt x="3182069" y="416453"/>
                  <a:pt x="3165939" y="434343"/>
                </a:cubicBezTo>
                <a:close/>
                <a:moveTo>
                  <a:pt x="2511051" y="1279861"/>
                </a:moveTo>
                <a:cubicBezTo>
                  <a:pt x="2538619" y="1242908"/>
                  <a:pt x="2566480" y="1206248"/>
                  <a:pt x="2594049" y="1169295"/>
                </a:cubicBezTo>
                <a:cubicBezTo>
                  <a:pt x="2619270" y="1135569"/>
                  <a:pt x="2642439" y="1100669"/>
                  <a:pt x="2654757" y="1059903"/>
                </a:cubicBezTo>
                <a:cubicBezTo>
                  <a:pt x="2664728" y="1027056"/>
                  <a:pt x="2649185" y="1000661"/>
                  <a:pt x="2616631" y="991569"/>
                </a:cubicBezTo>
                <a:cubicBezTo>
                  <a:pt x="2591409" y="984531"/>
                  <a:pt x="2566774" y="984824"/>
                  <a:pt x="2540672" y="987757"/>
                </a:cubicBezTo>
                <a:cubicBezTo>
                  <a:pt x="2503133" y="992156"/>
                  <a:pt x="2473805" y="1011512"/>
                  <a:pt x="2443304" y="1029109"/>
                </a:cubicBezTo>
                <a:cubicBezTo>
                  <a:pt x="2430400" y="1036441"/>
                  <a:pt x="2423948" y="1049345"/>
                  <a:pt x="2429227" y="1064889"/>
                </a:cubicBezTo>
                <a:cubicBezTo>
                  <a:pt x="2432746" y="1065475"/>
                  <a:pt x="2435092" y="1066942"/>
                  <a:pt x="2436559" y="1066062"/>
                </a:cubicBezTo>
                <a:cubicBezTo>
                  <a:pt x="2443598" y="1061956"/>
                  <a:pt x="2451516" y="1058437"/>
                  <a:pt x="2457088" y="1052864"/>
                </a:cubicBezTo>
                <a:cubicBezTo>
                  <a:pt x="2492868" y="1018258"/>
                  <a:pt x="2537739" y="1007113"/>
                  <a:pt x="2585250" y="1002127"/>
                </a:cubicBezTo>
                <a:cubicBezTo>
                  <a:pt x="2611645" y="999488"/>
                  <a:pt x="2619270" y="1006820"/>
                  <a:pt x="2617511" y="1033215"/>
                </a:cubicBezTo>
                <a:cubicBezTo>
                  <a:pt x="2616924" y="1042013"/>
                  <a:pt x="2615751" y="1052278"/>
                  <a:pt x="2610765" y="1059317"/>
                </a:cubicBezTo>
                <a:cubicBezTo>
                  <a:pt x="2584664" y="1098029"/>
                  <a:pt x="2557389" y="1136155"/>
                  <a:pt x="2530701" y="1174574"/>
                </a:cubicBezTo>
                <a:cubicBezTo>
                  <a:pt x="2522782" y="1186012"/>
                  <a:pt x="2512224" y="1197450"/>
                  <a:pt x="2508705" y="1210354"/>
                </a:cubicBezTo>
                <a:cubicBezTo>
                  <a:pt x="2504013" y="1226778"/>
                  <a:pt x="2483190" y="1221499"/>
                  <a:pt x="2479671" y="1237042"/>
                </a:cubicBezTo>
                <a:cubicBezTo>
                  <a:pt x="2478497" y="1242028"/>
                  <a:pt x="2476738" y="1247014"/>
                  <a:pt x="2474098" y="1251413"/>
                </a:cubicBezTo>
                <a:cubicBezTo>
                  <a:pt x="2471459" y="1255519"/>
                  <a:pt x="2468233" y="1260211"/>
                  <a:pt x="2464127" y="1262264"/>
                </a:cubicBezTo>
                <a:cubicBezTo>
                  <a:pt x="2443891" y="1271649"/>
                  <a:pt x="2452982" y="1296871"/>
                  <a:pt x="2438905" y="1309775"/>
                </a:cubicBezTo>
                <a:cubicBezTo>
                  <a:pt x="2438025" y="1310655"/>
                  <a:pt x="2445651" y="1324146"/>
                  <a:pt x="2451809" y="1327958"/>
                </a:cubicBezTo>
                <a:cubicBezTo>
                  <a:pt x="2467940" y="1337343"/>
                  <a:pt x="2485536" y="1341156"/>
                  <a:pt x="2504892" y="1337050"/>
                </a:cubicBezTo>
                <a:cubicBezTo>
                  <a:pt x="2553576" y="1327078"/>
                  <a:pt x="2602554" y="1317987"/>
                  <a:pt x="2651824" y="1309775"/>
                </a:cubicBezTo>
                <a:cubicBezTo>
                  <a:pt x="2665608" y="1307429"/>
                  <a:pt x="2680272" y="1307722"/>
                  <a:pt x="2694056" y="1310362"/>
                </a:cubicBezTo>
                <a:cubicBezTo>
                  <a:pt x="2725143" y="1316227"/>
                  <a:pt x="2740687" y="1308015"/>
                  <a:pt x="2754178" y="1273409"/>
                </a:cubicBezTo>
                <a:cubicBezTo>
                  <a:pt x="2743033" y="1266957"/>
                  <a:pt x="2733062" y="1269303"/>
                  <a:pt x="2723384" y="1276635"/>
                </a:cubicBezTo>
                <a:cubicBezTo>
                  <a:pt x="2718691" y="1280154"/>
                  <a:pt x="2713412" y="1285433"/>
                  <a:pt x="2708133" y="1286020"/>
                </a:cubicBezTo>
                <a:cubicBezTo>
                  <a:pt x="2680565" y="1288073"/>
                  <a:pt x="2652997" y="1289246"/>
                  <a:pt x="2625429" y="1290125"/>
                </a:cubicBezTo>
                <a:cubicBezTo>
                  <a:pt x="2595515" y="1291299"/>
                  <a:pt x="2565601" y="1291592"/>
                  <a:pt x="2535980" y="1293058"/>
                </a:cubicBezTo>
                <a:cubicBezTo>
                  <a:pt x="2525422" y="1293645"/>
                  <a:pt x="2514864" y="1296578"/>
                  <a:pt x="2501080" y="1299217"/>
                </a:cubicBezTo>
                <a:cubicBezTo>
                  <a:pt x="2505479" y="1290419"/>
                  <a:pt x="2507532" y="1284553"/>
                  <a:pt x="2511051" y="1279861"/>
                </a:cubicBezTo>
                <a:close/>
                <a:moveTo>
                  <a:pt x="2710480" y="395924"/>
                </a:moveTo>
                <a:cubicBezTo>
                  <a:pt x="2678219" y="392698"/>
                  <a:pt x="2676753" y="390352"/>
                  <a:pt x="2676753" y="356625"/>
                </a:cubicBezTo>
                <a:cubicBezTo>
                  <a:pt x="2676753" y="329350"/>
                  <a:pt x="2675580" y="301782"/>
                  <a:pt x="2672354" y="274801"/>
                </a:cubicBezTo>
                <a:cubicBezTo>
                  <a:pt x="2669421" y="248406"/>
                  <a:pt x="2664435" y="245766"/>
                  <a:pt x="2633054" y="243420"/>
                </a:cubicBezTo>
                <a:cubicBezTo>
                  <a:pt x="2628362" y="295623"/>
                  <a:pt x="2623669" y="348120"/>
                  <a:pt x="2619270" y="397684"/>
                </a:cubicBezTo>
                <a:cubicBezTo>
                  <a:pt x="2594342" y="406482"/>
                  <a:pt x="2574692" y="413227"/>
                  <a:pt x="2555043" y="420266"/>
                </a:cubicBezTo>
                <a:cubicBezTo>
                  <a:pt x="2556509" y="439915"/>
                  <a:pt x="2565014" y="444608"/>
                  <a:pt x="2579971" y="441675"/>
                </a:cubicBezTo>
                <a:cubicBezTo>
                  <a:pt x="2589943" y="439622"/>
                  <a:pt x="2599914" y="438742"/>
                  <a:pt x="2612818" y="436689"/>
                </a:cubicBezTo>
                <a:cubicBezTo>
                  <a:pt x="2610472" y="457512"/>
                  <a:pt x="2608712" y="473642"/>
                  <a:pt x="2606366" y="489773"/>
                </a:cubicBezTo>
                <a:cubicBezTo>
                  <a:pt x="2604020" y="506783"/>
                  <a:pt x="2611352" y="519100"/>
                  <a:pt x="2622203" y="531125"/>
                </a:cubicBezTo>
                <a:cubicBezTo>
                  <a:pt x="2631295" y="541096"/>
                  <a:pt x="2640680" y="537283"/>
                  <a:pt x="2650358" y="534937"/>
                </a:cubicBezTo>
                <a:cubicBezTo>
                  <a:pt x="2660622" y="532298"/>
                  <a:pt x="2665315" y="525552"/>
                  <a:pt x="2665901" y="514994"/>
                </a:cubicBezTo>
                <a:cubicBezTo>
                  <a:pt x="2667368" y="493585"/>
                  <a:pt x="2669421" y="472176"/>
                  <a:pt x="2671180" y="451060"/>
                </a:cubicBezTo>
                <a:cubicBezTo>
                  <a:pt x="2673233" y="426425"/>
                  <a:pt x="2675580" y="425252"/>
                  <a:pt x="2700801" y="423785"/>
                </a:cubicBezTo>
                <a:cubicBezTo>
                  <a:pt x="2721331" y="422612"/>
                  <a:pt x="2742740" y="425838"/>
                  <a:pt x="2766789" y="416160"/>
                </a:cubicBezTo>
                <a:cubicBezTo>
                  <a:pt x="2747726" y="402376"/>
                  <a:pt x="2729543" y="397684"/>
                  <a:pt x="2710480" y="395924"/>
                </a:cubicBezTo>
                <a:close/>
                <a:moveTo>
                  <a:pt x="3424609" y="405309"/>
                </a:moveTo>
                <a:cubicBezTo>
                  <a:pt x="3418157" y="418800"/>
                  <a:pt x="3415810" y="433757"/>
                  <a:pt x="3407012" y="441382"/>
                </a:cubicBezTo>
                <a:cubicBezTo>
                  <a:pt x="3371819" y="471883"/>
                  <a:pt x="3334866" y="500037"/>
                  <a:pt x="3298793" y="528778"/>
                </a:cubicBezTo>
                <a:cubicBezTo>
                  <a:pt x="3315510" y="562799"/>
                  <a:pt x="3341905" y="573063"/>
                  <a:pt x="3375632" y="569837"/>
                </a:cubicBezTo>
                <a:cubicBezTo>
                  <a:pt x="3407306" y="566611"/>
                  <a:pt x="3438979" y="565145"/>
                  <a:pt x="3470653" y="561625"/>
                </a:cubicBezTo>
                <a:cubicBezTo>
                  <a:pt x="3487370" y="559573"/>
                  <a:pt x="3503500" y="554294"/>
                  <a:pt x="3522856" y="549894"/>
                </a:cubicBezTo>
                <a:cubicBezTo>
                  <a:pt x="3496462" y="529658"/>
                  <a:pt x="3487663" y="527899"/>
                  <a:pt x="3464201" y="529365"/>
                </a:cubicBezTo>
                <a:cubicBezTo>
                  <a:pt x="3436927" y="530831"/>
                  <a:pt x="3409358" y="529658"/>
                  <a:pt x="3377391" y="529658"/>
                </a:cubicBezTo>
                <a:cubicBezTo>
                  <a:pt x="3384137" y="522033"/>
                  <a:pt x="3387363" y="518220"/>
                  <a:pt x="3390589" y="514408"/>
                </a:cubicBezTo>
                <a:cubicBezTo>
                  <a:pt x="3409945" y="492412"/>
                  <a:pt x="3430474" y="471003"/>
                  <a:pt x="3448658" y="447834"/>
                </a:cubicBezTo>
                <a:cubicBezTo>
                  <a:pt x="3465081" y="426718"/>
                  <a:pt x="3459802" y="407655"/>
                  <a:pt x="3436047" y="395044"/>
                </a:cubicBezTo>
                <a:cubicBezTo>
                  <a:pt x="3403200" y="377741"/>
                  <a:pt x="3368886" y="380087"/>
                  <a:pt x="3334866" y="390352"/>
                </a:cubicBezTo>
                <a:cubicBezTo>
                  <a:pt x="3320789" y="394751"/>
                  <a:pt x="3305832" y="400323"/>
                  <a:pt x="3297033" y="416160"/>
                </a:cubicBezTo>
                <a:cubicBezTo>
                  <a:pt x="3301726" y="422026"/>
                  <a:pt x="3306125" y="427305"/>
                  <a:pt x="3311991" y="434636"/>
                </a:cubicBezTo>
                <a:cubicBezTo>
                  <a:pt x="3346597" y="411174"/>
                  <a:pt x="3380911" y="397390"/>
                  <a:pt x="3424609" y="405309"/>
                </a:cubicBezTo>
                <a:close/>
                <a:moveTo>
                  <a:pt x="2286401" y="437276"/>
                </a:moveTo>
                <a:cubicBezTo>
                  <a:pt x="2271444" y="429944"/>
                  <a:pt x="2256194" y="422319"/>
                  <a:pt x="2239477" y="414400"/>
                </a:cubicBezTo>
                <a:cubicBezTo>
                  <a:pt x="2228039" y="446368"/>
                  <a:pt x="2185807" y="453699"/>
                  <a:pt x="2181701" y="490946"/>
                </a:cubicBezTo>
                <a:cubicBezTo>
                  <a:pt x="2203110" y="514994"/>
                  <a:pt x="2214842" y="482441"/>
                  <a:pt x="2231558" y="482441"/>
                </a:cubicBezTo>
                <a:cubicBezTo>
                  <a:pt x="2232438" y="484787"/>
                  <a:pt x="2233905" y="486546"/>
                  <a:pt x="2233611" y="488306"/>
                </a:cubicBezTo>
                <a:cubicBezTo>
                  <a:pt x="2229505" y="522620"/>
                  <a:pt x="2225399" y="556933"/>
                  <a:pt x="2220707" y="590953"/>
                </a:cubicBezTo>
                <a:cubicBezTo>
                  <a:pt x="2217188" y="617641"/>
                  <a:pt x="2221000" y="642570"/>
                  <a:pt x="2239770" y="663099"/>
                </a:cubicBezTo>
                <a:cubicBezTo>
                  <a:pt x="2243289" y="666912"/>
                  <a:pt x="2250621" y="669845"/>
                  <a:pt x="2255314" y="668672"/>
                </a:cubicBezTo>
                <a:cubicBezTo>
                  <a:pt x="2264112" y="666912"/>
                  <a:pt x="2272031" y="661926"/>
                  <a:pt x="2281415" y="657820"/>
                </a:cubicBezTo>
                <a:cubicBezTo>
                  <a:pt x="2293147" y="623800"/>
                  <a:pt x="2296666" y="475402"/>
                  <a:pt x="2286401" y="437276"/>
                </a:cubicBezTo>
                <a:close/>
                <a:moveTo>
                  <a:pt x="705052" y="680696"/>
                </a:moveTo>
                <a:cubicBezTo>
                  <a:pt x="712384" y="689201"/>
                  <a:pt x="724408" y="696826"/>
                  <a:pt x="735259" y="698293"/>
                </a:cubicBezTo>
                <a:cubicBezTo>
                  <a:pt x="757842" y="701225"/>
                  <a:pt x="781304" y="700932"/>
                  <a:pt x="803886" y="699172"/>
                </a:cubicBezTo>
                <a:cubicBezTo>
                  <a:pt x="818843" y="697999"/>
                  <a:pt x="833214" y="691547"/>
                  <a:pt x="852570" y="685975"/>
                </a:cubicBezTo>
                <a:cubicBezTo>
                  <a:pt x="829694" y="673071"/>
                  <a:pt x="813271" y="660753"/>
                  <a:pt x="795088" y="655181"/>
                </a:cubicBezTo>
                <a:cubicBezTo>
                  <a:pt x="779544" y="650195"/>
                  <a:pt x="759895" y="647849"/>
                  <a:pt x="745524" y="653714"/>
                </a:cubicBezTo>
                <a:cubicBezTo>
                  <a:pt x="729980" y="660167"/>
                  <a:pt x="717956" y="657527"/>
                  <a:pt x="699773" y="650782"/>
                </a:cubicBezTo>
                <a:cubicBezTo>
                  <a:pt x="701826" y="663099"/>
                  <a:pt x="700066" y="675124"/>
                  <a:pt x="705052" y="680696"/>
                </a:cubicBezTo>
                <a:close/>
                <a:moveTo>
                  <a:pt x="728514" y="812671"/>
                </a:moveTo>
                <a:cubicBezTo>
                  <a:pt x="764880" y="810911"/>
                  <a:pt x="801540" y="806805"/>
                  <a:pt x="837906" y="802992"/>
                </a:cubicBezTo>
                <a:cubicBezTo>
                  <a:pt x="842599" y="802406"/>
                  <a:pt x="846998" y="797713"/>
                  <a:pt x="856969" y="791848"/>
                </a:cubicBezTo>
                <a:cubicBezTo>
                  <a:pt x="803300" y="768972"/>
                  <a:pt x="754909" y="776304"/>
                  <a:pt x="705345" y="786569"/>
                </a:cubicBezTo>
                <a:cubicBezTo>
                  <a:pt x="705932" y="802113"/>
                  <a:pt x="712970" y="813550"/>
                  <a:pt x="728514" y="81267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0"/>
          <p:cNvSpPr/>
          <p:nvPr/>
        </p:nvSpPr>
        <p:spPr>
          <a:xfrm>
            <a:off x="8154190" y="4102498"/>
            <a:ext cx="1147769" cy="1471579"/>
          </a:xfrm>
          <a:custGeom>
            <a:rect b="b" l="l" r="r" t="t"/>
            <a:pathLst>
              <a:path extrusionOk="0" h="2943157" w="2295538">
                <a:moveTo>
                  <a:pt x="2289916" y="2268874"/>
                </a:moveTo>
                <a:cubicBezTo>
                  <a:pt x="2307200" y="2331344"/>
                  <a:pt x="2281553" y="2416126"/>
                  <a:pt x="2254790" y="2496445"/>
                </a:cubicBezTo>
                <a:cubicBezTo>
                  <a:pt x="2229700" y="2571186"/>
                  <a:pt x="2171157" y="2629752"/>
                  <a:pt x="2095329" y="2657641"/>
                </a:cubicBezTo>
                <a:cubicBezTo>
                  <a:pt x="1948135" y="2712302"/>
                  <a:pt x="1799825" y="2765848"/>
                  <a:pt x="1648728" y="2809912"/>
                </a:cubicBezTo>
                <a:cubicBezTo>
                  <a:pt x="1550598" y="2838358"/>
                  <a:pt x="1447451" y="2852860"/>
                  <a:pt x="1345976" y="2868478"/>
                </a:cubicBezTo>
                <a:cubicBezTo>
                  <a:pt x="1194321" y="2891347"/>
                  <a:pt x="1042666" y="2912542"/>
                  <a:pt x="890454" y="2929275"/>
                </a:cubicBezTo>
                <a:cubicBezTo>
                  <a:pt x="725418" y="2947682"/>
                  <a:pt x="559266" y="2954375"/>
                  <a:pt x="397018" y="2906964"/>
                </a:cubicBezTo>
                <a:cubicBezTo>
                  <a:pt x="298888" y="2877960"/>
                  <a:pt x="232539" y="2821625"/>
                  <a:pt x="200201" y="2715091"/>
                </a:cubicBezTo>
                <a:cubicBezTo>
                  <a:pt x="132179" y="2490309"/>
                  <a:pt x="108205" y="2259392"/>
                  <a:pt x="79769" y="2029032"/>
                </a:cubicBezTo>
                <a:cubicBezTo>
                  <a:pt x="64158" y="1899629"/>
                  <a:pt x="58025" y="1769669"/>
                  <a:pt x="49104" y="1639708"/>
                </a:cubicBezTo>
                <a:cubicBezTo>
                  <a:pt x="36280" y="1440584"/>
                  <a:pt x="23456" y="1242017"/>
                  <a:pt x="13978" y="1042893"/>
                </a:cubicBezTo>
                <a:cubicBezTo>
                  <a:pt x="6172" y="872773"/>
                  <a:pt x="3384" y="702652"/>
                  <a:pt x="39" y="531974"/>
                </a:cubicBezTo>
                <a:cubicBezTo>
                  <a:pt x="-519" y="494046"/>
                  <a:pt x="5057" y="456675"/>
                  <a:pt x="7287" y="418747"/>
                </a:cubicBezTo>
                <a:cubicBezTo>
                  <a:pt x="10075" y="386396"/>
                  <a:pt x="15650" y="354045"/>
                  <a:pt x="10632" y="323368"/>
                </a:cubicBezTo>
                <a:cubicBezTo>
                  <a:pt x="2269" y="270937"/>
                  <a:pt x="25686" y="235240"/>
                  <a:pt x="67503" y="215160"/>
                </a:cubicBezTo>
                <a:cubicBezTo>
                  <a:pt x="110435" y="194523"/>
                  <a:pt x="157269" y="180021"/>
                  <a:pt x="204104" y="169981"/>
                </a:cubicBezTo>
                <a:cubicBezTo>
                  <a:pt x="298331" y="150459"/>
                  <a:pt x="394230" y="135399"/>
                  <a:pt x="489014" y="119224"/>
                </a:cubicBezTo>
                <a:cubicBezTo>
                  <a:pt x="573763" y="104722"/>
                  <a:pt x="658511" y="90777"/>
                  <a:pt x="743259" y="77391"/>
                </a:cubicBezTo>
                <a:cubicBezTo>
                  <a:pt x="889339" y="53964"/>
                  <a:pt x="1035975" y="30538"/>
                  <a:pt x="1182055" y="8785"/>
                </a:cubicBezTo>
                <a:cubicBezTo>
                  <a:pt x="1221084" y="3207"/>
                  <a:pt x="1261228" y="976"/>
                  <a:pt x="1301371" y="976"/>
                </a:cubicBezTo>
                <a:cubicBezTo>
                  <a:pt x="1414555" y="976"/>
                  <a:pt x="1527739" y="-2928"/>
                  <a:pt x="1640365" y="4880"/>
                </a:cubicBezTo>
                <a:cubicBezTo>
                  <a:pt x="1758566" y="13247"/>
                  <a:pt x="1860041" y="69024"/>
                  <a:pt x="1933081" y="159941"/>
                </a:cubicBezTo>
                <a:cubicBezTo>
                  <a:pt x="1970995" y="206794"/>
                  <a:pt x="1990509" y="272053"/>
                  <a:pt x="2006121" y="332292"/>
                </a:cubicBezTo>
                <a:cubicBezTo>
                  <a:pt x="2035113" y="446078"/>
                  <a:pt x="2055743" y="562094"/>
                  <a:pt x="2078603" y="677553"/>
                </a:cubicBezTo>
                <a:cubicBezTo>
                  <a:pt x="2103135" y="800820"/>
                  <a:pt x="2127110" y="924645"/>
                  <a:pt x="2148854" y="1048470"/>
                </a:cubicBezTo>
                <a:cubicBezTo>
                  <a:pt x="2176175" y="1205204"/>
                  <a:pt x="2203495" y="1361938"/>
                  <a:pt x="2212973" y="1522018"/>
                </a:cubicBezTo>
                <a:cubicBezTo>
                  <a:pt x="2224682" y="1710545"/>
                  <a:pt x="2254790" y="1897956"/>
                  <a:pt x="2275977" y="2085925"/>
                </a:cubicBezTo>
                <a:cubicBezTo>
                  <a:pt x="2281553" y="2138355"/>
                  <a:pt x="2283783" y="2190786"/>
                  <a:pt x="2289916" y="2268874"/>
                </a:cubicBezTo>
                <a:close/>
                <a:moveTo>
                  <a:pt x="76981" y="853251"/>
                </a:moveTo>
                <a:cubicBezTo>
                  <a:pt x="75866" y="853251"/>
                  <a:pt x="74194" y="853251"/>
                  <a:pt x="73079" y="853251"/>
                </a:cubicBezTo>
                <a:cubicBezTo>
                  <a:pt x="82557" y="991578"/>
                  <a:pt x="92035" y="1129905"/>
                  <a:pt x="102071" y="1268232"/>
                </a:cubicBezTo>
                <a:cubicBezTo>
                  <a:pt x="109877" y="1376998"/>
                  <a:pt x="117125" y="1486321"/>
                  <a:pt x="125489" y="1595086"/>
                </a:cubicBezTo>
                <a:cubicBezTo>
                  <a:pt x="133295" y="1691581"/>
                  <a:pt x="140543" y="1787517"/>
                  <a:pt x="151136" y="1884012"/>
                </a:cubicBezTo>
                <a:cubicBezTo>
                  <a:pt x="164518" y="2005048"/>
                  <a:pt x="175669" y="2126085"/>
                  <a:pt x="198528" y="2245448"/>
                </a:cubicBezTo>
                <a:cubicBezTo>
                  <a:pt x="227521" y="2395488"/>
                  <a:pt x="269895" y="2543297"/>
                  <a:pt x="300561" y="2693338"/>
                </a:cubicBezTo>
                <a:cubicBezTo>
                  <a:pt x="318960" y="2783139"/>
                  <a:pt x="376388" y="2828876"/>
                  <a:pt x="457791" y="2841147"/>
                </a:cubicBezTo>
                <a:cubicBezTo>
                  <a:pt x="540309" y="2853418"/>
                  <a:pt x="626173" y="2860669"/>
                  <a:pt x="708691" y="2851745"/>
                </a:cubicBezTo>
                <a:cubicBezTo>
                  <a:pt x="963493" y="2823856"/>
                  <a:pt x="1217181" y="2786486"/>
                  <a:pt x="1471426" y="2754135"/>
                </a:cubicBezTo>
                <a:cubicBezTo>
                  <a:pt x="1611929" y="2736286"/>
                  <a:pt x="1745743" y="2691665"/>
                  <a:pt x="1879556" y="2648716"/>
                </a:cubicBezTo>
                <a:cubicBezTo>
                  <a:pt x="1941444" y="2628636"/>
                  <a:pt x="2004448" y="2608557"/>
                  <a:pt x="2061876" y="2578995"/>
                </a:cubicBezTo>
                <a:cubicBezTo>
                  <a:pt x="2142164" y="2537162"/>
                  <a:pt x="2192344" y="2469672"/>
                  <a:pt x="2197362" y="2375408"/>
                </a:cubicBezTo>
                <a:cubicBezTo>
                  <a:pt x="2202380" y="2274452"/>
                  <a:pt x="2199592" y="2174611"/>
                  <a:pt x="2186768" y="2073654"/>
                </a:cubicBezTo>
                <a:cubicBezTo>
                  <a:pt x="2170042" y="1940347"/>
                  <a:pt x="2159448" y="1805924"/>
                  <a:pt x="2146067" y="1672059"/>
                </a:cubicBezTo>
                <a:cubicBezTo>
                  <a:pt x="2135473" y="1565524"/>
                  <a:pt x="2128783" y="1458432"/>
                  <a:pt x="2113729" y="1352456"/>
                </a:cubicBezTo>
                <a:cubicBezTo>
                  <a:pt x="2091984" y="1196838"/>
                  <a:pt x="2066336" y="1041219"/>
                  <a:pt x="2039574" y="886159"/>
                </a:cubicBezTo>
                <a:cubicBezTo>
                  <a:pt x="2016714" y="751736"/>
                  <a:pt x="1989951" y="618429"/>
                  <a:pt x="1964304" y="484564"/>
                </a:cubicBezTo>
                <a:cubicBezTo>
                  <a:pt x="1949808" y="408707"/>
                  <a:pt x="1934196" y="332292"/>
                  <a:pt x="1916354" y="256993"/>
                </a:cubicBezTo>
                <a:cubicBezTo>
                  <a:pt x="1905203" y="211256"/>
                  <a:pt x="1877883" y="177790"/>
                  <a:pt x="1836624" y="149343"/>
                </a:cubicBezTo>
                <a:cubicBezTo>
                  <a:pt x="1757451" y="94124"/>
                  <a:pt x="1671588" y="79622"/>
                  <a:pt x="1579591" y="81853"/>
                </a:cubicBezTo>
                <a:cubicBezTo>
                  <a:pt x="1502091" y="83526"/>
                  <a:pt x="1424591" y="86315"/>
                  <a:pt x="1347091" y="92451"/>
                </a:cubicBezTo>
                <a:cubicBezTo>
                  <a:pt x="1230004" y="101933"/>
                  <a:pt x="1113476" y="114204"/>
                  <a:pt x="996947" y="126475"/>
                </a:cubicBezTo>
                <a:cubicBezTo>
                  <a:pt x="951227" y="130937"/>
                  <a:pt x="906065" y="137630"/>
                  <a:pt x="860346" y="144323"/>
                </a:cubicBezTo>
                <a:cubicBezTo>
                  <a:pt x="781731" y="156037"/>
                  <a:pt x="702558" y="168307"/>
                  <a:pt x="623943" y="181136"/>
                </a:cubicBezTo>
                <a:cubicBezTo>
                  <a:pt x="466155" y="206794"/>
                  <a:pt x="308924" y="231336"/>
                  <a:pt x="151694" y="258666"/>
                </a:cubicBezTo>
                <a:cubicBezTo>
                  <a:pt x="94823" y="268706"/>
                  <a:pt x="65830" y="301615"/>
                  <a:pt x="59697" y="362412"/>
                </a:cubicBezTo>
                <a:cubicBezTo>
                  <a:pt x="54679" y="412611"/>
                  <a:pt x="54122" y="462811"/>
                  <a:pt x="56352" y="513010"/>
                </a:cubicBezTo>
                <a:cubicBezTo>
                  <a:pt x="61928" y="626238"/>
                  <a:pt x="70291" y="739465"/>
                  <a:pt x="76981" y="853251"/>
                </a:cubicBezTo>
                <a:close/>
                <a:moveTo>
                  <a:pt x="175669" y="583847"/>
                </a:moveTo>
                <a:cubicBezTo>
                  <a:pt x="175669" y="560978"/>
                  <a:pt x="180129" y="536436"/>
                  <a:pt x="174554" y="514683"/>
                </a:cubicBezTo>
                <a:cubicBezTo>
                  <a:pt x="160615" y="460022"/>
                  <a:pt x="202431" y="424882"/>
                  <a:pt x="219158" y="381934"/>
                </a:cubicBezTo>
                <a:cubicBezTo>
                  <a:pt x="223618" y="370221"/>
                  <a:pt x="250939" y="363527"/>
                  <a:pt x="268780" y="360181"/>
                </a:cubicBezTo>
                <a:cubicBezTo>
                  <a:pt x="386424" y="337870"/>
                  <a:pt x="504068" y="316675"/>
                  <a:pt x="621712" y="295479"/>
                </a:cubicBezTo>
                <a:cubicBezTo>
                  <a:pt x="788979" y="265360"/>
                  <a:pt x="955130" y="229662"/>
                  <a:pt x="1122954" y="207351"/>
                </a:cubicBezTo>
                <a:cubicBezTo>
                  <a:pt x="1284087" y="186156"/>
                  <a:pt x="1444105" y="146554"/>
                  <a:pt x="1609699" y="169423"/>
                </a:cubicBezTo>
                <a:cubicBezTo>
                  <a:pt x="1705041" y="182252"/>
                  <a:pt x="1749088" y="213487"/>
                  <a:pt x="1773620" y="306077"/>
                </a:cubicBezTo>
                <a:cubicBezTo>
                  <a:pt x="1799825" y="404802"/>
                  <a:pt x="1804843" y="504644"/>
                  <a:pt x="1793135" y="606158"/>
                </a:cubicBezTo>
                <a:cubicBezTo>
                  <a:pt x="1789232" y="641855"/>
                  <a:pt x="1773620" y="669744"/>
                  <a:pt x="1747973" y="693170"/>
                </a:cubicBezTo>
                <a:cubicBezTo>
                  <a:pt x="1699466" y="737234"/>
                  <a:pt x="1642037" y="760660"/>
                  <a:pt x="1578476" y="770143"/>
                </a:cubicBezTo>
                <a:cubicBezTo>
                  <a:pt x="1362703" y="803609"/>
                  <a:pt x="1146929" y="837075"/>
                  <a:pt x="931155" y="869984"/>
                </a:cubicBezTo>
                <a:cubicBezTo>
                  <a:pt x="902162" y="874446"/>
                  <a:pt x="872612" y="875561"/>
                  <a:pt x="843619" y="879466"/>
                </a:cubicBezTo>
                <a:cubicBezTo>
                  <a:pt x="741587" y="892852"/>
                  <a:pt x="640112" y="908470"/>
                  <a:pt x="538079" y="920741"/>
                </a:cubicBezTo>
                <a:cubicBezTo>
                  <a:pt x="498493" y="925203"/>
                  <a:pt x="458349" y="924645"/>
                  <a:pt x="418762" y="924645"/>
                </a:cubicBezTo>
                <a:cubicBezTo>
                  <a:pt x="272683" y="922972"/>
                  <a:pt x="191838" y="824246"/>
                  <a:pt x="177899" y="690939"/>
                </a:cubicBezTo>
                <a:cubicBezTo>
                  <a:pt x="173996" y="655800"/>
                  <a:pt x="177341" y="619544"/>
                  <a:pt x="177341" y="583847"/>
                </a:cubicBezTo>
                <a:cubicBezTo>
                  <a:pt x="177341" y="583847"/>
                  <a:pt x="176784" y="583847"/>
                  <a:pt x="175669" y="583847"/>
                </a:cubicBezTo>
                <a:close/>
                <a:moveTo>
                  <a:pt x="1732919" y="462253"/>
                </a:moveTo>
                <a:cubicBezTo>
                  <a:pt x="1734034" y="462253"/>
                  <a:pt x="1735707" y="461695"/>
                  <a:pt x="1736822" y="461695"/>
                </a:cubicBezTo>
                <a:cubicBezTo>
                  <a:pt x="1730688" y="415958"/>
                  <a:pt x="1727343" y="369663"/>
                  <a:pt x="1718422" y="324483"/>
                </a:cubicBezTo>
                <a:cubicBezTo>
                  <a:pt x="1704484" y="254762"/>
                  <a:pt x="1692775" y="245838"/>
                  <a:pt x="1621408" y="243049"/>
                </a:cubicBezTo>
                <a:cubicBezTo>
                  <a:pt x="1510454" y="238587"/>
                  <a:pt x="1400059" y="234124"/>
                  <a:pt x="1289105" y="254762"/>
                </a:cubicBezTo>
                <a:cubicBezTo>
                  <a:pt x="1122396" y="285997"/>
                  <a:pt x="952900" y="303846"/>
                  <a:pt x="785633" y="335081"/>
                </a:cubicBezTo>
                <a:cubicBezTo>
                  <a:pt x="622827" y="365758"/>
                  <a:pt x="461694" y="405918"/>
                  <a:pt x="300003" y="442173"/>
                </a:cubicBezTo>
                <a:cubicBezTo>
                  <a:pt x="256514" y="452213"/>
                  <a:pt x="238672" y="471177"/>
                  <a:pt x="240345" y="516914"/>
                </a:cubicBezTo>
                <a:cubicBezTo>
                  <a:pt x="243690" y="594445"/>
                  <a:pt x="250381" y="671975"/>
                  <a:pt x="258744" y="748947"/>
                </a:cubicBezTo>
                <a:cubicBezTo>
                  <a:pt x="264320" y="804167"/>
                  <a:pt x="299446" y="835960"/>
                  <a:pt x="352413" y="846000"/>
                </a:cubicBezTo>
                <a:cubicBezTo>
                  <a:pt x="380849" y="851019"/>
                  <a:pt x="411514" y="853251"/>
                  <a:pt x="439950" y="850462"/>
                </a:cubicBezTo>
                <a:cubicBezTo>
                  <a:pt x="535849" y="840422"/>
                  <a:pt x="631748" y="829266"/>
                  <a:pt x="727090" y="814764"/>
                </a:cubicBezTo>
                <a:cubicBezTo>
                  <a:pt x="920004" y="785760"/>
                  <a:pt x="1112360" y="754525"/>
                  <a:pt x="1304717" y="724963"/>
                </a:cubicBezTo>
                <a:cubicBezTo>
                  <a:pt x="1393926" y="711019"/>
                  <a:pt x="1483692" y="702095"/>
                  <a:pt x="1571785" y="684804"/>
                </a:cubicBezTo>
                <a:cubicBezTo>
                  <a:pt x="1689429" y="661377"/>
                  <a:pt x="1740725" y="650780"/>
                  <a:pt x="1732919" y="494604"/>
                </a:cubicBezTo>
                <a:cubicBezTo>
                  <a:pt x="1732361" y="483448"/>
                  <a:pt x="1732919" y="472851"/>
                  <a:pt x="1732919" y="462253"/>
                </a:cubicBezTo>
                <a:close/>
                <a:moveTo>
                  <a:pt x="1679394" y="1832697"/>
                </a:moveTo>
                <a:cubicBezTo>
                  <a:pt x="1678836" y="1826561"/>
                  <a:pt x="1677721" y="1820426"/>
                  <a:pt x="1677721" y="1813733"/>
                </a:cubicBezTo>
                <a:cubicBezTo>
                  <a:pt x="1674933" y="1746242"/>
                  <a:pt x="1696120" y="1717796"/>
                  <a:pt x="1761912" y="1702178"/>
                </a:cubicBezTo>
                <a:cubicBezTo>
                  <a:pt x="1792019" y="1694927"/>
                  <a:pt x="1823243" y="1689350"/>
                  <a:pt x="1853908" y="1684887"/>
                </a:cubicBezTo>
                <a:cubicBezTo>
                  <a:pt x="1910779" y="1676521"/>
                  <a:pt x="1961516" y="1700505"/>
                  <a:pt x="2009466" y="1725047"/>
                </a:cubicBezTo>
                <a:cubicBezTo>
                  <a:pt x="2045707" y="1743453"/>
                  <a:pt x="2051840" y="1784728"/>
                  <a:pt x="2060761" y="1822099"/>
                </a:cubicBezTo>
                <a:cubicBezTo>
                  <a:pt x="2085851" y="1931980"/>
                  <a:pt x="2113729" y="2041861"/>
                  <a:pt x="2136031" y="2152300"/>
                </a:cubicBezTo>
                <a:cubicBezTo>
                  <a:pt x="2151085" y="2226483"/>
                  <a:pt x="2129340" y="2273894"/>
                  <a:pt x="2054070" y="2298436"/>
                </a:cubicBezTo>
                <a:cubicBezTo>
                  <a:pt x="2022847" y="2308476"/>
                  <a:pt x="1994412" y="2327440"/>
                  <a:pt x="1965977" y="2344731"/>
                </a:cubicBezTo>
                <a:cubicBezTo>
                  <a:pt x="1911336" y="2377639"/>
                  <a:pt x="1871192" y="2375966"/>
                  <a:pt x="1822128" y="2335806"/>
                </a:cubicBezTo>
                <a:cubicBezTo>
                  <a:pt x="1787002" y="2306802"/>
                  <a:pt x="1760797" y="2271663"/>
                  <a:pt x="1751318" y="2227041"/>
                </a:cubicBezTo>
                <a:cubicBezTo>
                  <a:pt x="1727901" y="2116602"/>
                  <a:pt x="1704484" y="2006164"/>
                  <a:pt x="1682739" y="1895167"/>
                </a:cubicBezTo>
                <a:cubicBezTo>
                  <a:pt x="1678836" y="1875088"/>
                  <a:pt x="1682181" y="1853334"/>
                  <a:pt x="1682181" y="1832139"/>
                </a:cubicBezTo>
                <a:cubicBezTo>
                  <a:pt x="1680509" y="1832697"/>
                  <a:pt x="1679951" y="1832697"/>
                  <a:pt x="1679394" y="1832697"/>
                </a:cubicBezTo>
                <a:close/>
                <a:moveTo>
                  <a:pt x="1960401" y="1774131"/>
                </a:moveTo>
                <a:cubicBezTo>
                  <a:pt x="1921372" y="1778593"/>
                  <a:pt x="1891822" y="1778035"/>
                  <a:pt x="1863944" y="1786402"/>
                </a:cubicBezTo>
                <a:cubicBezTo>
                  <a:pt x="1783099" y="1810386"/>
                  <a:pt x="1770832" y="1822657"/>
                  <a:pt x="1781984" y="1899629"/>
                </a:cubicBezTo>
                <a:cubicBezTo>
                  <a:pt x="1794250" y="1982179"/>
                  <a:pt x="1804286" y="2065845"/>
                  <a:pt x="1821012" y="2147838"/>
                </a:cubicBezTo>
                <a:cubicBezTo>
                  <a:pt x="1831048" y="2195806"/>
                  <a:pt x="1851678" y="2242101"/>
                  <a:pt x="1870635" y="2296762"/>
                </a:cubicBezTo>
                <a:cubicBezTo>
                  <a:pt x="1926948" y="2272221"/>
                  <a:pt x="1974340" y="2253256"/>
                  <a:pt x="2020617" y="2230946"/>
                </a:cubicBezTo>
                <a:cubicBezTo>
                  <a:pt x="2041804" y="2220906"/>
                  <a:pt x="2045149" y="2201384"/>
                  <a:pt x="2040131" y="2177399"/>
                </a:cubicBezTo>
                <a:cubicBezTo>
                  <a:pt x="2020617" y="2079232"/>
                  <a:pt x="2003890" y="1980506"/>
                  <a:pt x="1984933" y="1882338"/>
                </a:cubicBezTo>
                <a:cubicBezTo>
                  <a:pt x="1978800" y="1846641"/>
                  <a:pt x="1969322" y="1812617"/>
                  <a:pt x="1960401" y="1774131"/>
                </a:cubicBezTo>
                <a:close/>
                <a:moveTo>
                  <a:pt x="959590" y="1723374"/>
                </a:moveTo>
                <a:cubicBezTo>
                  <a:pt x="960148" y="1658672"/>
                  <a:pt x="1015346" y="1587278"/>
                  <a:pt x="1079465" y="1572218"/>
                </a:cubicBezTo>
                <a:cubicBezTo>
                  <a:pt x="1124069" y="1561620"/>
                  <a:pt x="1169789" y="1556042"/>
                  <a:pt x="1214393" y="1544887"/>
                </a:cubicBezTo>
                <a:cubicBezTo>
                  <a:pt x="1266803" y="1532058"/>
                  <a:pt x="1303044" y="1545445"/>
                  <a:pt x="1340958" y="1587278"/>
                </a:cubicBezTo>
                <a:cubicBezTo>
                  <a:pt x="1400059" y="1653094"/>
                  <a:pt x="1409537" y="1722816"/>
                  <a:pt x="1387792" y="1803135"/>
                </a:cubicBezTo>
                <a:cubicBezTo>
                  <a:pt x="1378872" y="1836044"/>
                  <a:pt x="1358800" y="1859470"/>
                  <a:pt x="1323674" y="1865048"/>
                </a:cubicBezTo>
                <a:cubicBezTo>
                  <a:pt x="1247289" y="1876761"/>
                  <a:pt x="1170904" y="1888474"/>
                  <a:pt x="1094519" y="1897398"/>
                </a:cubicBezTo>
                <a:cubicBezTo>
                  <a:pt x="1061065" y="1901303"/>
                  <a:pt x="1033188" y="1885685"/>
                  <a:pt x="1010885" y="1861143"/>
                </a:cubicBezTo>
                <a:cubicBezTo>
                  <a:pt x="974644" y="1822657"/>
                  <a:pt x="959033" y="1775804"/>
                  <a:pt x="959590" y="1723374"/>
                </a:cubicBezTo>
                <a:close/>
                <a:moveTo>
                  <a:pt x="1296911" y="1645286"/>
                </a:moveTo>
                <a:cubicBezTo>
                  <a:pt x="1233350" y="1648075"/>
                  <a:pt x="1172019" y="1656441"/>
                  <a:pt x="1114591" y="1684330"/>
                </a:cubicBezTo>
                <a:cubicBezTo>
                  <a:pt x="1107342" y="1687676"/>
                  <a:pt x="1100094" y="1692696"/>
                  <a:pt x="1093961" y="1698274"/>
                </a:cubicBezTo>
                <a:cubicBezTo>
                  <a:pt x="1067756" y="1722258"/>
                  <a:pt x="1063853" y="1752378"/>
                  <a:pt x="1071659" y="1784728"/>
                </a:cubicBezTo>
                <a:cubicBezTo>
                  <a:pt x="1079465" y="1819310"/>
                  <a:pt x="1109573" y="1812059"/>
                  <a:pt x="1133548" y="1813175"/>
                </a:cubicBezTo>
                <a:cubicBezTo>
                  <a:pt x="1158637" y="1814290"/>
                  <a:pt x="1183727" y="1810386"/>
                  <a:pt x="1209375" y="1812059"/>
                </a:cubicBezTo>
                <a:cubicBezTo>
                  <a:pt x="1300814" y="1816522"/>
                  <a:pt x="1353224" y="1778593"/>
                  <a:pt x="1309735" y="1662577"/>
                </a:cubicBezTo>
                <a:cubicBezTo>
                  <a:pt x="1307505" y="1658672"/>
                  <a:pt x="1304159" y="1655326"/>
                  <a:pt x="1296911" y="1645286"/>
                </a:cubicBezTo>
                <a:close/>
                <a:moveTo>
                  <a:pt x="793997" y="2335806"/>
                </a:moveTo>
                <a:cubicBezTo>
                  <a:pt x="797900" y="2367042"/>
                  <a:pt x="800687" y="2398277"/>
                  <a:pt x="805148" y="2429512"/>
                </a:cubicBezTo>
                <a:cubicBezTo>
                  <a:pt x="812954" y="2488078"/>
                  <a:pt x="795112" y="2529353"/>
                  <a:pt x="742144" y="2552222"/>
                </a:cubicBezTo>
                <a:cubicBezTo>
                  <a:pt x="691964" y="2573417"/>
                  <a:pt x="640112" y="2591824"/>
                  <a:pt x="587144" y="2603537"/>
                </a:cubicBezTo>
                <a:cubicBezTo>
                  <a:pt x="533061" y="2615808"/>
                  <a:pt x="485669" y="2591824"/>
                  <a:pt x="457234" y="2546086"/>
                </a:cubicBezTo>
                <a:cubicBezTo>
                  <a:pt x="431029" y="2503696"/>
                  <a:pt x="409842" y="2457401"/>
                  <a:pt x="393673" y="2409990"/>
                </a:cubicBezTo>
                <a:cubicBezTo>
                  <a:pt x="375831" y="2358675"/>
                  <a:pt x="404824" y="2298994"/>
                  <a:pt x="455561" y="2281145"/>
                </a:cubicBezTo>
                <a:cubicBezTo>
                  <a:pt x="529716" y="2254930"/>
                  <a:pt x="602756" y="2219232"/>
                  <a:pt x="685831" y="2234292"/>
                </a:cubicBezTo>
                <a:cubicBezTo>
                  <a:pt x="694752" y="2235965"/>
                  <a:pt x="705346" y="2230946"/>
                  <a:pt x="714266" y="2227599"/>
                </a:cubicBezTo>
                <a:cubicBezTo>
                  <a:pt x="756641" y="2212539"/>
                  <a:pt x="783961" y="2224810"/>
                  <a:pt x="793997" y="2267201"/>
                </a:cubicBezTo>
                <a:cubicBezTo>
                  <a:pt x="799015" y="2289512"/>
                  <a:pt x="797342" y="2312938"/>
                  <a:pt x="799015" y="2335806"/>
                </a:cubicBezTo>
                <a:cubicBezTo>
                  <a:pt x="796785" y="2335806"/>
                  <a:pt x="795669" y="2335806"/>
                  <a:pt x="793997" y="2335806"/>
                </a:cubicBezTo>
                <a:close/>
                <a:moveTo>
                  <a:pt x="719284" y="2320189"/>
                </a:moveTo>
                <a:cubicBezTo>
                  <a:pt x="662414" y="2328555"/>
                  <a:pt x="613907" y="2331344"/>
                  <a:pt x="568187" y="2344731"/>
                </a:cubicBezTo>
                <a:cubicBezTo>
                  <a:pt x="540309" y="2353097"/>
                  <a:pt x="505741" y="2372619"/>
                  <a:pt x="495147" y="2396604"/>
                </a:cubicBezTo>
                <a:cubicBezTo>
                  <a:pt x="477863" y="2436205"/>
                  <a:pt x="499608" y="2478596"/>
                  <a:pt x="523583" y="2513736"/>
                </a:cubicBezTo>
                <a:cubicBezTo>
                  <a:pt x="543097" y="2542740"/>
                  <a:pt x="573205" y="2527680"/>
                  <a:pt x="598853" y="2522102"/>
                </a:cubicBezTo>
                <a:cubicBezTo>
                  <a:pt x="629518" y="2515409"/>
                  <a:pt x="659626" y="2507600"/>
                  <a:pt x="689176" y="2497560"/>
                </a:cubicBezTo>
                <a:cubicBezTo>
                  <a:pt x="715382" y="2488636"/>
                  <a:pt x="729878" y="2471903"/>
                  <a:pt x="725975" y="2440668"/>
                </a:cubicBezTo>
                <a:cubicBezTo>
                  <a:pt x="720957" y="2403297"/>
                  <a:pt x="721515" y="2365926"/>
                  <a:pt x="719284" y="2320189"/>
                </a:cubicBezTo>
                <a:close/>
                <a:moveTo>
                  <a:pt x="1058278" y="1384249"/>
                </a:moveTo>
                <a:cubicBezTo>
                  <a:pt x="984123" y="1392615"/>
                  <a:pt x="949554" y="1340743"/>
                  <a:pt x="930040" y="1289428"/>
                </a:cubicBezTo>
                <a:cubicBezTo>
                  <a:pt x="909968" y="1236439"/>
                  <a:pt x="902720" y="1175642"/>
                  <a:pt x="902162" y="1118192"/>
                </a:cubicBezTo>
                <a:cubicBezTo>
                  <a:pt x="901605" y="1065204"/>
                  <a:pt x="929483" y="1024486"/>
                  <a:pt x="990256" y="1013331"/>
                </a:cubicBezTo>
                <a:cubicBezTo>
                  <a:pt x="1035418" y="1005522"/>
                  <a:pt x="1078907" y="989904"/>
                  <a:pt x="1122954" y="979307"/>
                </a:cubicBezTo>
                <a:cubicBezTo>
                  <a:pt x="1177037" y="966478"/>
                  <a:pt x="1189861" y="978749"/>
                  <a:pt x="1221641" y="1026717"/>
                </a:cubicBezTo>
                <a:cubicBezTo>
                  <a:pt x="1258997" y="1083052"/>
                  <a:pt x="1289663" y="1141618"/>
                  <a:pt x="1308062" y="1206320"/>
                </a:cubicBezTo>
                <a:cubicBezTo>
                  <a:pt x="1313080" y="1224168"/>
                  <a:pt x="1318098" y="1242575"/>
                  <a:pt x="1320886" y="1260981"/>
                </a:cubicBezTo>
                <a:cubicBezTo>
                  <a:pt x="1328692" y="1320105"/>
                  <a:pt x="1318656" y="1334607"/>
                  <a:pt x="1260112" y="1346320"/>
                </a:cubicBezTo>
                <a:cubicBezTo>
                  <a:pt x="1193206" y="1360265"/>
                  <a:pt x="1125742" y="1371978"/>
                  <a:pt x="1058278" y="1384249"/>
                </a:cubicBezTo>
                <a:close/>
                <a:moveTo>
                  <a:pt x="1014231" y="1304487"/>
                </a:moveTo>
                <a:cubicBezTo>
                  <a:pt x="1080022" y="1296679"/>
                  <a:pt x="1141911" y="1289428"/>
                  <a:pt x="1203242" y="1281619"/>
                </a:cubicBezTo>
                <a:cubicBezTo>
                  <a:pt x="1242271" y="1276599"/>
                  <a:pt x="1254537" y="1263770"/>
                  <a:pt x="1248404" y="1230304"/>
                </a:cubicBezTo>
                <a:cubicBezTo>
                  <a:pt x="1238368" y="1176758"/>
                  <a:pt x="1207702" y="1133252"/>
                  <a:pt x="1169789" y="1097554"/>
                </a:cubicBezTo>
                <a:cubicBezTo>
                  <a:pt x="1139123" y="1068550"/>
                  <a:pt x="1097864" y="1074686"/>
                  <a:pt x="1057163" y="1082495"/>
                </a:cubicBezTo>
                <a:cubicBezTo>
                  <a:pt x="1004195" y="1092534"/>
                  <a:pt x="988026" y="1105363"/>
                  <a:pt x="983565" y="1157794"/>
                </a:cubicBezTo>
                <a:cubicBezTo>
                  <a:pt x="979105" y="1207993"/>
                  <a:pt x="986353" y="1257077"/>
                  <a:pt x="1014231" y="1304487"/>
                </a:cubicBezTo>
                <a:close/>
                <a:moveTo>
                  <a:pt x="766119" y="1818195"/>
                </a:moveTo>
                <a:cubicBezTo>
                  <a:pt x="757198" y="1974371"/>
                  <a:pt x="761659" y="1943693"/>
                  <a:pt x="628403" y="1995566"/>
                </a:cubicBezTo>
                <a:cubicBezTo>
                  <a:pt x="591604" y="2010068"/>
                  <a:pt x="552576" y="2018992"/>
                  <a:pt x="513547" y="2027917"/>
                </a:cubicBezTo>
                <a:cubicBezTo>
                  <a:pt x="454446" y="2040745"/>
                  <a:pt x="414860" y="2024570"/>
                  <a:pt x="388097" y="1970466"/>
                </a:cubicBezTo>
                <a:cubicBezTo>
                  <a:pt x="359662" y="1912458"/>
                  <a:pt x="330111" y="1852219"/>
                  <a:pt x="356316" y="1784728"/>
                </a:cubicBezTo>
                <a:cubicBezTo>
                  <a:pt x="363565" y="1765764"/>
                  <a:pt x="373043" y="1742896"/>
                  <a:pt x="388655" y="1732298"/>
                </a:cubicBezTo>
                <a:cubicBezTo>
                  <a:pt x="478978" y="1669270"/>
                  <a:pt x="571532" y="1614050"/>
                  <a:pt x="690292" y="1644728"/>
                </a:cubicBezTo>
                <a:cubicBezTo>
                  <a:pt x="725418" y="1653652"/>
                  <a:pt x="746047" y="1670385"/>
                  <a:pt x="750507" y="1706641"/>
                </a:cubicBezTo>
                <a:cubicBezTo>
                  <a:pt x="754968" y="1744011"/>
                  <a:pt x="761101" y="1780824"/>
                  <a:pt x="766119" y="1818195"/>
                </a:cubicBezTo>
                <a:close/>
                <a:moveTo>
                  <a:pt x="679698" y="1726163"/>
                </a:moveTo>
                <a:cubicBezTo>
                  <a:pt x="622270" y="1735087"/>
                  <a:pt x="575993" y="1737318"/>
                  <a:pt x="531946" y="1749589"/>
                </a:cubicBezTo>
                <a:cubicBezTo>
                  <a:pt x="425453" y="1779151"/>
                  <a:pt x="394230" y="1874530"/>
                  <a:pt x="463924" y="1960984"/>
                </a:cubicBezTo>
                <a:cubicBezTo>
                  <a:pt x="523025" y="1946482"/>
                  <a:pt x="583799" y="1931980"/>
                  <a:pt x="644572" y="1916363"/>
                </a:cubicBezTo>
                <a:cubicBezTo>
                  <a:pt x="669662" y="1910227"/>
                  <a:pt x="686389" y="1892936"/>
                  <a:pt x="686389" y="1867836"/>
                </a:cubicBezTo>
                <a:cubicBezTo>
                  <a:pt x="686946" y="1823772"/>
                  <a:pt x="683043" y="1780266"/>
                  <a:pt x="679698" y="1726163"/>
                </a:cubicBezTo>
                <a:close/>
                <a:moveTo>
                  <a:pt x="254841" y="1312296"/>
                </a:moveTo>
                <a:cubicBezTo>
                  <a:pt x="248708" y="1233651"/>
                  <a:pt x="278259" y="1185682"/>
                  <a:pt x="332899" y="1152774"/>
                </a:cubicBezTo>
                <a:cubicBezTo>
                  <a:pt x="392557" y="1115961"/>
                  <a:pt x="458349" y="1094766"/>
                  <a:pt x="527486" y="1084168"/>
                </a:cubicBezTo>
                <a:cubicBezTo>
                  <a:pt x="567072" y="1078032"/>
                  <a:pt x="596622" y="1089746"/>
                  <a:pt x="617252" y="1126001"/>
                </a:cubicBezTo>
                <a:cubicBezTo>
                  <a:pt x="646245" y="1175642"/>
                  <a:pt x="666317" y="1228073"/>
                  <a:pt x="669662" y="1286081"/>
                </a:cubicBezTo>
                <a:cubicBezTo>
                  <a:pt x="674680" y="1382575"/>
                  <a:pt x="638997" y="1433890"/>
                  <a:pt x="547000" y="1455086"/>
                </a:cubicBezTo>
                <a:cubicBezTo>
                  <a:pt x="500165" y="1465683"/>
                  <a:pt x="452216" y="1473492"/>
                  <a:pt x="404266" y="1478512"/>
                </a:cubicBezTo>
                <a:cubicBezTo>
                  <a:pt x="330111" y="1486321"/>
                  <a:pt x="284392" y="1453970"/>
                  <a:pt x="265993" y="1380344"/>
                </a:cubicBezTo>
                <a:cubicBezTo>
                  <a:pt x="258187" y="1354129"/>
                  <a:pt x="256514" y="1326241"/>
                  <a:pt x="254841" y="1312296"/>
                </a:cubicBezTo>
                <a:close/>
                <a:moveTo>
                  <a:pt x="338475" y="1404329"/>
                </a:moveTo>
                <a:cubicBezTo>
                  <a:pt x="415417" y="1414368"/>
                  <a:pt x="478421" y="1402655"/>
                  <a:pt x="540867" y="1383691"/>
                </a:cubicBezTo>
                <a:cubicBezTo>
                  <a:pt x="581011" y="1371420"/>
                  <a:pt x="601640" y="1342416"/>
                  <a:pt x="603313" y="1299468"/>
                </a:cubicBezTo>
                <a:cubicBezTo>
                  <a:pt x="604986" y="1252057"/>
                  <a:pt x="591047" y="1209666"/>
                  <a:pt x="568187" y="1163371"/>
                </a:cubicBezTo>
                <a:cubicBezTo>
                  <a:pt x="504068" y="1175085"/>
                  <a:pt x="440507" y="1186240"/>
                  <a:pt x="383079" y="1216360"/>
                </a:cubicBezTo>
                <a:cubicBezTo>
                  <a:pt x="348511" y="1234766"/>
                  <a:pt x="327881" y="1268790"/>
                  <a:pt x="327881" y="1309507"/>
                </a:cubicBezTo>
                <a:cubicBezTo>
                  <a:pt x="327324" y="1339627"/>
                  <a:pt x="334014" y="1370304"/>
                  <a:pt x="338475" y="1404329"/>
                </a:cubicBezTo>
                <a:close/>
                <a:moveTo>
                  <a:pt x="1667685" y="1202973"/>
                </a:moveTo>
                <a:cubicBezTo>
                  <a:pt x="1556174" y="1200184"/>
                  <a:pt x="1503206" y="1133810"/>
                  <a:pt x="1523836" y="1020582"/>
                </a:cubicBezTo>
                <a:cubicBezTo>
                  <a:pt x="1526624" y="1006080"/>
                  <a:pt x="1529969" y="991578"/>
                  <a:pt x="1528854" y="977076"/>
                </a:cubicBezTo>
                <a:cubicBezTo>
                  <a:pt x="1524393" y="919625"/>
                  <a:pt x="1561192" y="889506"/>
                  <a:pt x="1606354" y="876119"/>
                </a:cubicBezTo>
                <a:cubicBezTo>
                  <a:pt x="1658206" y="861059"/>
                  <a:pt x="1713404" y="856597"/>
                  <a:pt x="1766930" y="851019"/>
                </a:cubicBezTo>
                <a:cubicBezTo>
                  <a:pt x="1796480" y="847673"/>
                  <a:pt x="1813207" y="864964"/>
                  <a:pt x="1830491" y="891179"/>
                </a:cubicBezTo>
                <a:cubicBezTo>
                  <a:pt x="1886804" y="975960"/>
                  <a:pt x="1858369" y="1065761"/>
                  <a:pt x="1853350" y="1154447"/>
                </a:cubicBezTo>
                <a:cubicBezTo>
                  <a:pt x="1852235" y="1177873"/>
                  <a:pt x="1835509" y="1195722"/>
                  <a:pt x="1806516" y="1195722"/>
                </a:cubicBezTo>
                <a:cubicBezTo>
                  <a:pt x="1761354" y="1196838"/>
                  <a:pt x="1715635" y="1200742"/>
                  <a:pt x="1667685" y="1202973"/>
                </a:cubicBezTo>
                <a:close/>
                <a:moveTo>
                  <a:pt x="1620850" y="971498"/>
                </a:moveTo>
                <a:cubicBezTo>
                  <a:pt x="1608026" y="1023929"/>
                  <a:pt x="1606911" y="1070224"/>
                  <a:pt x="1619178" y="1113172"/>
                </a:cubicBezTo>
                <a:cubicBezTo>
                  <a:pt x="1674933" y="1113172"/>
                  <a:pt x="1725113" y="1113172"/>
                  <a:pt x="1781984" y="1113172"/>
                </a:cubicBezTo>
                <a:cubicBezTo>
                  <a:pt x="1781984" y="1051259"/>
                  <a:pt x="1781984" y="996040"/>
                  <a:pt x="1781984" y="931896"/>
                </a:cubicBezTo>
                <a:cubicBezTo>
                  <a:pt x="1723998" y="946398"/>
                  <a:pt x="1674376" y="958669"/>
                  <a:pt x="1620850" y="971498"/>
                </a:cubicBezTo>
                <a:close/>
                <a:moveTo>
                  <a:pt x="1489267" y="2310149"/>
                </a:moveTo>
                <a:cubicBezTo>
                  <a:pt x="1489825" y="2412221"/>
                  <a:pt x="1478674" y="2430070"/>
                  <a:pt x="1403404" y="2454612"/>
                </a:cubicBezTo>
                <a:cubicBezTo>
                  <a:pt x="1361587" y="2467998"/>
                  <a:pt x="1318098" y="2475249"/>
                  <a:pt x="1275166" y="2484174"/>
                </a:cubicBezTo>
                <a:cubicBezTo>
                  <a:pt x="1227774" y="2494214"/>
                  <a:pt x="1190418" y="2473018"/>
                  <a:pt x="1166443" y="2436763"/>
                </a:cubicBezTo>
                <a:cubicBezTo>
                  <a:pt x="1126857" y="2378197"/>
                  <a:pt x="1107342" y="2312938"/>
                  <a:pt x="1121281" y="2239870"/>
                </a:cubicBezTo>
                <a:cubicBezTo>
                  <a:pt x="1130760" y="2191344"/>
                  <a:pt x="1158080" y="2158993"/>
                  <a:pt x="1201569" y="2143375"/>
                </a:cubicBezTo>
                <a:cubicBezTo>
                  <a:pt x="1256767" y="2123296"/>
                  <a:pt x="1313080" y="2107120"/>
                  <a:pt x="1370508" y="2095407"/>
                </a:cubicBezTo>
                <a:cubicBezTo>
                  <a:pt x="1395041" y="2090387"/>
                  <a:pt x="1425706" y="2096523"/>
                  <a:pt x="1448008" y="2108236"/>
                </a:cubicBezTo>
                <a:cubicBezTo>
                  <a:pt x="1471983" y="2120507"/>
                  <a:pt x="1466965" y="2148953"/>
                  <a:pt x="1468638" y="2175168"/>
                </a:cubicBezTo>
                <a:cubicBezTo>
                  <a:pt x="1470868" y="2228714"/>
                  <a:pt x="1484249" y="2282261"/>
                  <a:pt x="1489267" y="2310149"/>
                </a:cubicBezTo>
                <a:close/>
                <a:moveTo>
                  <a:pt x="1403962" y="2178515"/>
                </a:moveTo>
                <a:cubicBezTo>
                  <a:pt x="1347649" y="2198037"/>
                  <a:pt x="1301371" y="2210866"/>
                  <a:pt x="1258997" y="2230946"/>
                </a:cubicBezTo>
                <a:cubicBezTo>
                  <a:pt x="1240598" y="2239312"/>
                  <a:pt x="1221084" y="2262181"/>
                  <a:pt x="1217738" y="2281145"/>
                </a:cubicBezTo>
                <a:cubicBezTo>
                  <a:pt x="1211605" y="2317400"/>
                  <a:pt x="1214951" y="2355886"/>
                  <a:pt x="1217738" y="2393257"/>
                </a:cubicBezTo>
                <a:cubicBezTo>
                  <a:pt x="1219411" y="2413894"/>
                  <a:pt x="1232235" y="2428954"/>
                  <a:pt x="1255652" y="2426165"/>
                </a:cubicBezTo>
                <a:cubicBezTo>
                  <a:pt x="1293008" y="2422261"/>
                  <a:pt x="1330922" y="2420588"/>
                  <a:pt x="1367163" y="2411663"/>
                </a:cubicBezTo>
                <a:cubicBezTo>
                  <a:pt x="1411767" y="2400508"/>
                  <a:pt x="1429609" y="2374293"/>
                  <a:pt x="1425706" y="2328555"/>
                </a:cubicBezTo>
                <a:cubicBezTo>
                  <a:pt x="1421246" y="2282818"/>
                  <a:pt x="1412325" y="2238196"/>
                  <a:pt x="1403962" y="2178515"/>
                </a:cubicBezTo>
                <a:close/>
                <a:moveTo>
                  <a:pt x="1935869" y="1465683"/>
                </a:moveTo>
                <a:cubicBezTo>
                  <a:pt x="1930851" y="1522576"/>
                  <a:pt x="1913566" y="1549907"/>
                  <a:pt x="1861156" y="1567198"/>
                </a:cubicBezTo>
                <a:cubicBezTo>
                  <a:pt x="1827703" y="1578353"/>
                  <a:pt x="1791462" y="1582258"/>
                  <a:pt x="1756894" y="1591182"/>
                </a:cubicBezTo>
                <a:cubicBezTo>
                  <a:pt x="1656534" y="1616282"/>
                  <a:pt x="1584609" y="1543214"/>
                  <a:pt x="1583494" y="1445604"/>
                </a:cubicBezTo>
                <a:cubicBezTo>
                  <a:pt x="1582936" y="1375882"/>
                  <a:pt x="1607469" y="1322894"/>
                  <a:pt x="1688872" y="1314527"/>
                </a:cubicBezTo>
                <a:cubicBezTo>
                  <a:pt x="1738494" y="1309507"/>
                  <a:pt x="1789232" y="1306719"/>
                  <a:pt x="1839412" y="1307834"/>
                </a:cubicBezTo>
                <a:cubicBezTo>
                  <a:pt x="1870635" y="1308392"/>
                  <a:pt x="1894052" y="1325683"/>
                  <a:pt x="1902973" y="1359149"/>
                </a:cubicBezTo>
                <a:cubicBezTo>
                  <a:pt x="1912451" y="1394846"/>
                  <a:pt x="1924718" y="1430544"/>
                  <a:pt x="1935869" y="1465683"/>
                </a:cubicBezTo>
                <a:close/>
                <a:moveTo>
                  <a:pt x="1852235" y="1383133"/>
                </a:moveTo>
                <a:cubicBezTo>
                  <a:pt x="1802613" y="1372536"/>
                  <a:pt x="1753548" y="1378113"/>
                  <a:pt x="1705041" y="1392615"/>
                </a:cubicBezTo>
                <a:cubicBezTo>
                  <a:pt x="1679394" y="1400424"/>
                  <a:pt x="1666012" y="1416599"/>
                  <a:pt x="1667685" y="1442815"/>
                </a:cubicBezTo>
                <a:cubicBezTo>
                  <a:pt x="1669357" y="1468472"/>
                  <a:pt x="1673260" y="1494130"/>
                  <a:pt x="1677163" y="1527038"/>
                </a:cubicBezTo>
                <a:cubicBezTo>
                  <a:pt x="1740725" y="1516998"/>
                  <a:pt x="1795365" y="1508074"/>
                  <a:pt x="1855023" y="1498592"/>
                </a:cubicBezTo>
                <a:cubicBezTo>
                  <a:pt x="1851678" y="1456759"/>
                  <a:pt x="1878440" y="1421619"/>
                  <a:pt x="1852235" y="13831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 txBox="1"/>
          <p:nvPr/>
        </p:nvSpPr>
        <p:spPr>
          <a:xfrm>
            <a:off x="3503538" y="1555788"/>
            <a:ext cx="2136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3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a caption for the photos.</a:t>
            </a:r>
            <a:endParaRPr sz="33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253" name="Google Shape;253;p21"/>
          <p:cNvPicPr preferRelativeResize="0"/>
          <p:nvPr/>
        </p:nvPicPr>
        <p:blipFill rotWithShape="1">
          <a:blip r:embed="rId3">
            <a:alphaModFix/>
          </a:blip>
          <a:srcRect b="0" l="6843" r="6852" t="0"/>
          <a:stretch/>
        </p:blipFill>
        <p:spPr>
          <a:xfrm>
            <a:off x="0" y="0"/>
            <a:ext cx="295942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/>
          <p:cNvPicPr preferRelativeResize="0"/>
          <p:nvPr/>
        </p:nvPicPr>
        <p:blipFill rotWithShape="1">
          <a:blip r:embed="rId4">
            <a:alphaModFix/>
          </a:blip>
          <a:srcRect b="0" l="6843" r="6852" t="0"/>
          <a:stretch/>
        </p:blipFill>
        <p:spPr>
          <a:xfrm>
            <a:off x="6184581" y="0"/>
            <a:ext cx="295942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1"/>
          <p:cNvSpPr/>
          <p:nvPr/>
        </p:nvSpPr>
        <p:spPr>
          <a:xfrm>
            <a:off x="2283897" y="3783014"/>
            <a:ext cx="1352577" cy="1222335"/>
          </a:xfrm>
          <a:custGeom>
            <a:rect b="b" l="l" r="r" t="t"/>
            <a:pathLst>
              <a:path extrusionOk="0" h="2444671" w="2705153">
                <a:moveTo>
                  <a:pt x="679510" y="64996"/>
                </a:moveTo>
                <a:cubicBezTo>
                  <a:pt x="658956" y="90458"/>
                  <a:pt x="640242" y="112239"/>
                  <a:pt x="623676" y="135248"/>
                </a:cubicBezTo>
                <a:cubicBezTo>
                  <a:pt x="612632" y="150586"/>
                  <a:pt x="604043" y="167766"/>
                  <a:pt x="594532" y="184332"/>
                </a:cubicBezTo>
                <a:cubicBezTo>
                  <a:pt x="584716" y="201511"/>
                  <a:pt x="574285" y="207340"/>
                  <a:pt x="561707" y="201511"/>
                </a:cubicBezTo>
                <a:cubicBezTo>
                  <a:pt x="548209" y="195376"/>
                  <a:pt x="541767" y="181878"/>
                  <a:pt x="551277" y="166232"/>
                </a:cubicBezTo>
                <a:cubicBezTo>
                  <a:pt x="567843" y="138315"/>
                  <a:pt x="575206" y="105183"/>
                  <a:pt x="601588" y="82482"/>
                </a:cubicBezTo>
                <a:cubicBezTo>
                  <a:pt x="610178" y="75119"/>
                  <a:pt x="614780" y="63155"/>
                  <a:pt x="622449" y="54259"/>
                </a:cubicBezTo>
                <a:cubicBezTo>
                  <a:pt x="635947" y="37693"/>
                  <a:pt x="650059" y="21127"/>
                  <a:pt x="664477" y="5481"/>
                </a:cubicBezTo>
                <a:cubicBezTo>
                  <a:pt x="673681" y="-4336"/>
                  <a:pt x="684725" y="1186"/>
                  <a:pt x="694235" y="5481"/>
                </a:cubicBezTo>
                <a:cubicBezTo>
                  <a:pt x="723685" y="18979"/>
                  <a:pt x="749761" y="36772"/>
                  <a:pt x="768781" y="64075"/>
                </a:cubicBezTo>
                <a:cubicBezTo>
                  <a:pt x="787188" y="90458"/>
                  <a:pt x="805901" y="116534"/>
                  <a:pt x="824001" y="142917"/>
                </a:cubicBezTo>
                <a:cubicBezTo>
                  <a:pt x="825535" y="145371"/>
                  <a:pt x="825228" y="148746"/>
                  <a:pt x="825842" y="151813"/>
                </a:cubicBezTo>
                <a:cubicBezTo>
                  <a:pt x="787802" y="166539"/>
                  <a:pt x="786881" y="166845"/>
                  <a:pt x="764793" y="133714"/>
                </a:cubicBezTo>
                <a:cubicBezTo>
                  <a:pt x="748841" y="109785"/>
                  <a:pt x="734729" y="84629"/>
                  <a:pt x="718470" y="61008"/>
                </a:cubicBezTo>
                <a:cubicBezTo>
                  <a:pt x="707119" y="43828"/>
                  <a:pt x="705279" y="44442"/>
                  <a:pt x="685031" y="57940"/>
                </a:cubicBezTo>
                <a:cubicBezTo>
                  <a:pt x="693621" y="62848"/>
                  <a:pt x="701597" y="67450"/>
                  <a:pt x="711107" y="72972"/>
                </a:cubicBezTo>
                <a:cubicBezTo>
                  <a:pt x="712641" y="95367"/>
                  <a:pt x="714789" y="118682"/>
                  <a:pt x="715402" y="141997"/>
                </a:cubicBezTo>
                <a:cubicBezTo>
                  <a:pt x="716629" y="203659"/>
                  <a:pt x="717243" y="265321"/>
                  <a:pt x="717857" y="326983"/>
                </a:cubicBezTo>
                <a:cubicBezTo>
                  <a:pt x="719084" y="454295"/>
                  <a:pt x="720311" y="581607"/>
                  <a:pt x="721231" y="708919"/>
                </a:cubicBezTo>
                <a:cubicBezTo>
                  <a:pt x="721538" y="768741"/>
                  <a:pt x="720004" y="828869"/>
                  <a:pt x="720311" y="888690"/>
                </a:cubicBezTo>
                <a:cubicBezTo>
                  <a:pt x="720618" y="947284"/>
                  <a:pt x="722458" y="1005879"/>
                  <a:pt x="723072" y="1064780"/>
                </a:cubicBezTo>
                <a:cubicBezTo>
                  <a:pt x="723379" y="1117852"/>
                  <a:pt x="721538" y="1171231"/>
                  <a:pt x="722151" y="1224303"/>
                </a:cubicBezTo>
                <a:cubicBezTo>
                  <a:pt x="722458" y="1260503"/>
                  <a:pt x="725833" y="1297009"/>
                  <a:pt x="727673" y="1333209"/>
                </a:cubicBezTo>
                <a:cubicBezTo>
                  <a:pt x="731048" y="1406835"/>
                  <a:pt x="733502" y="1480768"/>
                  <a:pt x="737183" y="1554395"/>
                </a:cubicBezTo>
                <a:cubicBezTo>
                  <a:pt x="740251" y="1616057"/>
                  <a:pt x="744546" y="1677412"/>
                  <a:pt x="747921" y="1738767"/>
                </a:cubicBezTo>
                <a:cubicBezTo>
                  <a:pt x="749148" y="1758094"/>
                  <a:pt x="749148" y="1777421"/>
                  <a:pt x="750068" y="1796748"/>
                </a:cubicBezTo>
                <a:cubicBezTo>
                  <a:pt x="752829" y="1851354"/>
                  <a:pt x="755283" y="1905960"/>
                  <a:pt x="758658" y="1960566"/>
                </a:cubicBezTo>
                <a:cubicBezTo>
                  <a:pt x="759578" y="1973144"/>
                  <a:pt x="763259" y="1985722"/>
                  <a:pt x="766634" y="2002288"/>
                </a:cubicBezTo>
                <a:cubicBezTo>
                  <a:pt x="804367" y="2003208"/>
                  <a:pt x="842408" y="2004129"/>
                  <a:pt x="880755" y="2005049"/>
                </a:cubicBezTo>
                <a:cubicBezTo>
                  <a:pt x="901002" y="2005356"/>
                  <a:pt x="921249" y="2006583"/>
                  <a:pt x="941190" y="2005969"/>
                </a:cubicBezTo>
                <a:cubicBezTo>
                  <a:pt x="1012055" y="2003822"/>
                  <a:pt x="1081693" y="2015786"/>
                  <a:pt x="1152252" y="2018240"/>
                </a:cubicBezTo>
                <a:cubicBezTo>
                  <a:pt x="1155320" y="2018240"/>
                  <a:pt x="1158694" y="2017320"/>
                  <a:pt x="1162069" y="2017013"/>
                </a:cubicBezTo>
                <a:cubicBezTo>
                  <a:pt x="1178941" y="1984802"/>
                  <a:pt x="1159308" y="1946455"/>
                  <a:pt x="1179555" y="1913630"/>
                </a:cubicBezTo>
                <a:cubicBezTo>
                  <a:pt x="1186918" y="1913016"/>
                  <a:pt x="1194280" y="1912403"/>
                  <a:pt x="1201643" y="1912096"/>
                </a:cubicBezTo>
                <a:cubicBezTo>
                  <a:pt x="1219129" y="1910869"/>
                  <a:pt x="1227719" y="1918231"/>
                  <a:pt x="1227719" y="1936331"/>
                </a:cubicBezTo>
                <a:cubicBezTo>
                  <a:pt x="1227719" y="1949216"/>
                  <a:pt x="1228946" y="1962100"/>
                  <a:pt x="1229559" y="1974985"/>
                </a:cubicBezTo>
                <a:cubicBezTo>
                  <a:pt x="1231400" y="2003515"/>
                  <a:pt x="1243978" y="2013025"/>
                  <a:pt x="1271895" y="2006890"/>
                </a:cubicBezTo>
                <a:cubicBezTo>
                  <a:pt x="1280178" y="2005049"/>
                  <a:pt x="1288461" y="2002595"/>
                  <a:pt x="1295823" y="1998607"/>
                </a:cubicBezTo>
                <a:cubicBezTo>
                  <a:pt x="1322206" y="1985109"/>
                  <a:pt x="1351656" y="1996766"/>
                  <a:pt x="1378346" y="1988176"/>
                </a:cubicBezTo>
                <a:cubicBezTo>
                  <a:pt x="1408103" y="1978666"/>
                  <a:pt x="1436633" y="1989097"/>
                  <a:pt x="1465777" y="1992471"/>
                </a:cubicBezTo>
                <a:cubicBezTo>
                  <a:pt x="1485718" y="1994925"/>
                  <a:pt x="1505045" y="1984188"/>
                  <a:pt x="1523758" y="1983268"/>
                </a:cubicBezTo>
                <a:cubicBezTo>
                  <a:pt x="1562412" y="1980814"/>
                  <a:pt x="1601679" y="1985109"/>
                  <a:pt x="1640947" y="1986949"/>
                </a:cubicBezTo>
                <a:cubicBezTo>
                  <a:pt x="1660580" y="1987870"/>
                  <a:pt x="1679907" y="1989710"/>
                  <a:pt x="1698927" y="1991244"/>
                </a:cubicBezTo>
                <a:cubicBezTo>
                  <a:pt x="1713346" y="1952897"/>
                  <a:pt x="1698007" y="1912709"/>
                  <a:pt x="1715493" y="1876203"/>
                </a:cubicBezTo>
                <a:cubicBezTo>
                  <a:pt x="1731139" y="1878350"/>
                  <a:pt x="1744637" y="1880191"/>
                  <a:pt x="1756601" y="1881725"/>
                </a:cubicBezTo>
                <a:cubicBezTo>
                  <a:pt x="1780223" y="1912709"/>
                  <a:pt x="1751693" y="1951977"/>
                  <a:pt x="1776542" y="1981734"/>
                </a:cubicBezTo>
                <a:cubicBezTo>
                  <a:pt x="1804765" y="1980200"/>
                  <a:pt x="1832068" y="1978666"/>
                  <a:pt x="1859371" y="1977439"/>
                </a:cubicBezTo>
                <a:cubicBezTo>
                  <a:pt x="1865507" y="1977132"/>
                  <a:pt x="1874097" y="1976826"/>
                  <a:pt x="1877778" y="1980507"/>
                </a:cubicBezTo>
                <a:cubicBezTo>
                  <a:pt x="1890049" y="1991858"/>
                  <a:pt x="1905081" y="1986336"/>
                  <a:pt x="1914284" y="1982348"/>
                </a:cubicBezTo>
                <a:cubicBezTo>
                  <a:pt x="1954165" y="1965168"/>
                  <a:pt x="1994353" y="1974065"/>
                  <a:pt x="2034540" y="1976212"/>
                </a:cubicBezTo>
                <a:cubicBezTo>
                  <a:pt x="2045278" y="1976826"/>
                  <a:pt x="2056015" y="1976212"/>
                  <a:pt x="2066752" y="1976519"/>
                </a:cubicBezTo>
                <a:cubicBezTo>
                  <a:pt x="2087613" y="1977439"/>
                  <a:pt x="2108474" y="1978666"/>
                  <a:pt x="2134243" y="1979893"/>
                </a:cubicBezTo>
                <a:cubicBezTo>
                  <a:pt x="2135777" y="1973451"/>
                  <a:pt x="2139765" y="1962714"/>
                  <a:pt x="2140685" y="1951670"/>
                </a:cubicBezTo>
                <a:cubicBezTo>
                  <a:pt x="2143753" y="1912709"/>
                  <a:pt x="2145594" y="1911175"/>
                  <a:pt x="2188849" y="1918845"/>
                </a:cubicBezTo>
                <a:cubicBezTo>
                  <a:pt x="2191917" y="1935411"/>
                  <a:pt x="2195291" y="1953204"/>
                  <a:pt x="2199279" y="1975292"/>
                </a:cubicBezTo>
                <a:cubicBezTo>
                  <a:pt x="2210630" y="1977132"/>
                  <a:pt x="2223822" y="1979587"/>
                  <a:pt x="2237013" y="1981734"/>
                </a:cubicBezTo>
                <a:cubicBezTo>
                  <a:pt x="2258794" y="1985415"/>
                  <a:pt x="2280575" y="1989403"/>
                  <a:pt x="2302356" y="1992471"/>
                </a:cubicBezTo>
                <a:cubicBezTo>
                  <a:pt x="2312787" y="1994005"/>
                  <a:pt x="2324137" y="1995539"/>
                  <a:pt x="2334261" y="1993391"/>
                </a:cubicBezTo>
                <a:cubicBezTo>
                  <a:pt x="2379664" y="1984188"/>
                  <a:pt x="2425067" y="1990017"/>
                  <a:pt x="2470470" y="1989710"/>
                </a:cubicBezTo>
                <a:cubicBezTo>
                  <a:pt x="2498386" y="1989403"/>
                  <a:pt x="2526610" y="1992471"/>
                  <a:pt x="2554526" y="1991858"/>
                </a:cubicBezTo>
                <a:cubicBezTo>
                  <a:pt x="2568638" y="1991551"/>
                  <a:pt x="2582750" y="1987256"/>
                  <a:pt x="2601463" y="1984188"/>
                </a:cubicBezTo>
                <a:cubicBezTo>
                  <a:pt x="2556060" y="1933877"/>
                  <a:pt x="2513418" y="1886633"/>
                  <a:pt x="2468629" y="1836629"/>
                </a:cubicBezTo>
                <a:cubicBezTo>
                  <a:pt x="2490103" y="1830186"/>
                  <a:pt x="2505749" y="1839390"/>
                  <a:pt x="2521395" y="1846446"/>
                </a:cubicBezTo>
                <a:cubicBezTo>
                  <a:pt x="2552686" y="1860557"/>
                  <a:pt x="2573853" y="1886633"/>
                  <a:pt x="2595634" y="1911175"/>
                </a:cubicBezTo>
                <a:cubicBezTo>
                  <a:pt x="2632448" y="1952284"/>
                  <a:pt x="2667113" y="1995539"/>
                  <a:pt x="2705154" y="2040328"/>
                </a:cubicBezTo>
                <a:cubicBezTo>
                  <a:pt x="2697484" y="2051065"/>
                  <a:pt x="2690428" y="2062723"/>
                  <a:pt x="2681839" y="2072847"/>
                </a:cubicBezTo>
                <a:cubicBezTo>
                  <a:pt x="2639197" y="2122851"/>
                  <a:pt x="2590113" y="2165186"/>
                  <a:pt x="2532438" y="2196477"/>
                </a:cubicBezTo>
                <a:cubicBezTo>
                  <a:pt x="2522622" y="2201693"/>
                  <a:pt x="2510964" y="2213043"/>
                  <a:pt x="2494705" y="2199545"/>
                </a:cubicBezTo>
                <a:cubicBezTo>
                  <a:pt x="2469243" y="2178378"/>
                  <a:pt x="2464948" y="2170402"/>
                  <a:pt x="2486115" y="2144939"/>
                </a:cubicBezTo>
                <a:cubicBezTo>
                  <a:pt x="2499307" y="2128987"/>
                  <a:pt x="2511578" y="2110273"/>
                  <a:pt x="2535813" y="2105365"/>
                </a:cubicBezTo>
                <a:cubicBezTo>
                  <a:pt x="2546243" y="2103217"/>
                  <a:pt x="2555447" y="2093707"/>
                  <a:pt x="2564957" y="2086958"/>
                </a:cubicBezTo>
                <a:cubicBezTo>
                  <a:pt x="2575080" y="2079596"/>
                  <a:pt x="2585818" y="2072540"/>
                  <a:pt x="2594407" y="2063643"/>
                </a:cubicBezTo>
                <a:cubicBezTo>
                  <a:pt x="2602077" y="2055974"/>
                  <a:pt x="2607906" y="2046157"/>
                  <a:pt x="2618949" y="2031125"/>
                </a:cubicBezTo>
                <a:cubicBezTo>
                  <a:pt x="2543789" y="2027444"/>
                  <a:pt x="2476298" y="2032045"/>
                  <a:pt x="2409115" y="2030512"/>
                </a:cubicBezTo>
                <a:cubicBezTo>
                  <a:pt x="2342237" y="2028671"/>
                  <a:pt x="2275053" y="2024683"/>
                  <a:pt x="2206642" y="2021615"/>
                </a:cubicBezTo>
                <a:cubicBezTo>
                  <a:pt x="2208176" y="2042476"/>
                  <a:pt x="2210017" y="2063643"/>
                  <a:pt x="2211550" y="2084197"/>
                </a:cubicBezTo>
                <a:cubicBezTo>
                  <a:pt x="2176885" y="2098923"/>
                  <a:pt x="2162466" y="2093094"/>
                  <a:pt x="2150809" y="2059655"/>
                </a:cubicBezTo>
                <a:cubicBezTo>
                  <a:pt x="2146207" y="2046464"/>
                  <a:pt x="2143753" y="2032966"/>
                  <a:pt x="2139458" y="2015479"/>
                </a:cubicBezTo>
                <a:cubicBezTo>
                  <a:pt x="2123813" y="2014252"/>
                  <a:pt x="2107247" y="2012412"/>
                  <a:pt x="2090680" y="2012105"/>
                </a:cubicBezTo>
                <a:cubicBezTo>
                  <a:pt x="2031780" y="2011491"/>
                  <a:pt x="1972879" y="2011184"/>
                  <a:pt x="1913977" y="2011184"/>
                </a:cubicBezTo>
                <a:cubicBezTo>
                  <a:pt x="1903547" y="2011184"/>
                  <a:pt x="1893117" y="2014559"/>
                  <a:pt x="1882380" y="2015173"/>
                </a:cubicBezTo>
                <a:cubicBezTo>
                  <a:pt x="1854770" y="2016400"/>
                  <a:pt x="1827160" y="2017320"/>
                  <a:pt x="1799550" y="2017320"/>
                </a:cubicBezTo>
                <a:cubicBezTo>
                  <a:pt x="1776848" y="2017320"/>
                  <a:pt x="1771326" y="2021615"/>
                  <a:pt x="1770406" y="2044930"/>
                </a:cubicBezTo>
                <a:cubicBezTo>
                  <a:pt x="1769486" y="2061803"/>
                  <a:pt x="1770099" y="2078982"/>
                  <a:pt x="1768872" y="2095855"/>
                </a:cubicBezTo>
                <a:cubicBezTo>
                  <a:pt x="1768259" y="2105365"/>
                  <a:pt x="1764577" y="2112114"/>
                  <a:pt x="1753533" y="2117636"/>
                </a:cubicBezTo>
                <a:cubicBezTo>
                  <a:pt x="1734513" y="2127146"/>
                  <a:pt x="1716413" y="2126533"/>
                  <a:pt x="1708131" y="2107206"/>
                </a:cubicBezTo>
                <a:cubicBezTo>
                  <a:pt x="1701688" y="2092174"/>
                  <a:pt x="1700768" y="2074381"/>
                  <a:pt x="1698927" y="2057815"/>
                </a:cubicBezTo>
                <a:cubicBezTo>
                  <a:pt x="1698007" y="2050759"/>
                  <a:pt x="1700768" y="2043089"/>
                  <a:pt x="1701995" y="2036033"/>
                </a:cubicBezTo>
                <a:cubicBezTo>
                  <a:pt x="1704449" y="2021922"/>
                  <a:pt x="1696473" y="2016707"/>
                  <a:pt x="1684202" y="2015173"/>
                </a:cubicBezTo>
                <a:cubicBezTo>
                  <a:pt x="1683282" y="2015173"/>
                  <a:pt x="1682055" y="2015173"/>
                  <a:pt x="1680827" y="2015173"/>
                </a:cubicBezTo>
                <a:cubicBezTo>
                  <a:pt x="1610269" y="2015173"/>
                  <a:pt x="1539710" y="2013946"/>
                  <a:pt x="1469152" y="2015786"/>
                </a:cubicBezTo>
                <a:cubicBezTo>
                  <a:pt x="1409330" y="2017320"/>
                  <a:pt x="1349509" y="2022535"/>
                  <a:pt x="1289688" y="2027137"/>
                </a:cubicBezTo>
                <a:cubicBezTo>
                  <a:pt x="1272815" y="2028364"/>
                  <a:pt x="1256556" y="2033579"/>
                  <a:pt x="1236309" y="2037874"/>
                </a:cubicBezTo>
                <a:cubicBezTo>
                  <a:pt x="1236309" y="2052906"/>
                  <a:pt x="1234775" y="2068859"/>
                  <a:pt x="1236615" y="2084504"/>
                </a:cubicBezTo>
                <a:cubicBezTo>
                  <a:pt x="1240603" y="2117329"/>
                  <a:pt x="1241217" y="2117329"/>
                  <a:pt x="1212687" y="2134816"/>
                </a:cubicBezTo>
                <a:cubicBezTo>
                  <a:pt x="1172806" y="2121317"/>
                  <a:pt x="1168818" y="2115182"/>
                  <a:pt x="1170045" y="2072847"/>
                </a:cubicBezTo>
                <a:cubicBezTo>
                  <a:pt x="1170045" y="2068552"/>
                  <a:pt x="1170658" y="2064257"/>
                  <a:pt x="1169738" y="2060269"/>
                </a:cubicBezTo>
                <a:cubicBezTo>
                  <a:pt x="1168511" y="2054133"/>
                  <a:pt x="1166057" y="2047998"/>
                  <a:pt x="1164216" y="2041555"/>
                </a:cubicBezTo>
                <a:cubicBezTo>
                  <a:pt x="1034450" y="2029898"/>
                  <a:pt x="905604" y="2018547"/>
                  <a:pt x="771849" y="2027444"/>
                </a:cubicBezTo>
                <a:cubicBezTo>
                  <a:pt x="770929" y="2045237"/>
                  <a:pt x="768781" y="2064257"/>
                  <a:pt x="769702" y="2082664"/>
                </a:cubicBezTo>
                <a:cubicBezTo>
                  <a:pt x="772156" y="2131748"/>
                  <a:pt x="775531" y="2180832"/>
                  <a:pt x="779519" y="2229916"/>
                </a:cubicBezTo>
                <a:cubicBezTo>
                  <a:pt x="781052" y="2248936"/>
                  <a:pt x="785654" y="2267956"/>
                  <a:pt x="787495" y="2286977"/>
                </a:cubicBezTo>
                <a:cubicBezTo>
                  <a:pt x="790869" y="2322869"/>
                  <a:pt x="793630" y="2358762"/>
                  <a:pt x="795471" y="2394655"/>
                </a:cubicBezTo>
                <a:cubicBezTo>
                  <a:pt x="797005" y="2421958"/>
                  <a:pt x="782893" y="2443739"/>
                  <a:pt x="765100" y="2444660"/>
                </a:cubicBezTo>
                <a:cubicBezTo>
                  <a:pt x="748841" y="2445273"/>
                  <a:pt x="733809" y="2422878"/>
                  <a:pt x="733195" y="2395575"/>
                </a:cubicBezTo>
                <a:cubicBezTo>
                  <a:pt x="731968" y="2344344"/>
                  <a:pt x="732275" y="2292805"/>
                  <a:pt x="730434" y="2241267"/>
                </a:cubicBezTo>
                <a:cubicBezTo>
                  <a:pt x="728287" y="2190035"/>
                  <a:pt x="724606" y="2139110"/>
                  <a:pt x="720618" y="2087879"/>
                </a:cubicBezTo>
                <a:cubicBezTo>
                  <a:pt x="719084" y="2068859"/>
                  <a:pt x="715096" y="2049838"/>
                  <a:pt x="712028" y="2026830"/>
                </a:cubicBezTo>
                <a:cubicBezTo>
                  <a:pt x="692087" y="2026830"/>
                  <a:pt x="671227" y="2026523"/>
                  <a:pt x="650366" y="2026830"/>
                </a:cubicBezTo>
                <a:cubicBezTo>
                  <a:pt x="588397" y="2027750"/>
                  <a:pt x="526121" y="2028364"/>
                  <a:pt x="464153" y="2029898"/>
                </a:cubicBezTo>
                <a:cubicBezTo>
                  <a:pt x="409853" y="2031432"/>
                  <a:pt x="355247" y="2032659"/>
                  <a:pt x="300948" y="2037260"/>
                </a:cubicBezTo>
                <a:cubicBezTo>
                  <a:pt x="217504" y="2044316"/>
                  <a:pt x="134368" y="2050145"/>
                  <a:pt x="50618" y="2043703"/>
                </a:cubicBezTo>
                <a:cubicBezTo>
                  <a:pt x="22088" y="2041555"/>
                  <a:pt x="17486" y="2039101"/>
                  <a:pt x="0" y="2022229"/>
                </a:cubicBezTo>
                <a:cubicBezTo>
                  <a:pt x="55833" y="2032352"/>
                  <a:pt x="110746" y="2030818"/>
                  <a:pt x="166273" y="2022229"/>
                </a:cubicBezTo>
                <a:cubicBezTo>
                  <a:pt x="186213" y="2019161"/>
                  <a:pt x="208301" y="2024989"/>
                  <a:pt x="226708" y="2018854"/>
                </a:cubicBezTo>
                <a:cubicBezTo>
                  <a:pt x="267816" y="2005356"/>
                  <a:pt x="311378" y="2020388"/>
                  <a:pt x="351259" y="2003822"/>
                </a:cubicBezTo>
                <a:cubicBezTo>
                  <a:pt x="353100" y="2003208"/>
                  <a:pt x="355554" y="2004129"/>
                  <a:pt x="357394" y="2004436"/>
                </a:cubicBezTo>
                <a:cubicBezTo>
                  <a:pt x="407706" y="2014866"/>
                  <a:pt x="458631" y="2007196"/>
                  <a:pt x="509555" y="2009037"/>
                </a:cubicBezTo>
                <a:cubicBezTo>
                  <a:pt x="540233" y="2010264"/>
                  <a:pt x="570604" y="2003822"/>
                  <a:pt x="601588" y="2005663"/>
                </a:cubicBezTo>
                <a:cubicBezTo>
                  <a:pt x="637481" y="2007503"/>
                  <a:pt x="673681" y="2005969"/>
                  <a:pt x="711721" y="2005969"/>
                </a:cubicBezTo>
                <a:cubicBezTo>
                  <a:pt x="711721" y="1991858"/>
                  <a:pt x="712335" y="1982348"/>
                  <a:pt x="711721" y="1972837"/>
                </a:cubicBezTo>
                <a:cubicBezTo>
                  <a:pt x="704358" y="1853195"/>
                  <a:pt x="696689" y="1733552"/>
                  <a:pt x="689940" y="1613909"/>
                </a:cubicBezTo>
                <a:cubicBezTo>
                  <a:pt x="687793" y="1574642"/>
                  <a:pt x="688713" y="1535375"/>
                  <a:pt x="687179" y="1496414"/>
                </a:cubicBezTo>
                <a:cubicBezTo>
                  <a:pt x="685338" y="1454079"/>
                  <a:pt x="681657" y="1412050"/>
                  <a:pt x="680123" y="1369715"/>
                </a:cubicBezTo>
                <a:cubicBezTo>
                  <a:pt x="677976" y="1320938"/>
                  <a:pt x="677055" y="1272467"/>
                  <a:pt x="675521" y="1223690"/>
                </a:cubicBezTo>
                <a:cubicBezTo>
                  <a:pt x="673988" y="1175526"/>
                  <a:pt x="672147" y="1127055"/>
                  <a:pt x="670920" y="1078891"/>
                </a:cubicBezTo>
                <a:cubicBezTo>
                  <a:pt x="670613" y="1062939"/>
                  <a:pt x="672454" y="1046987"/>
                  <a:pt x="672454" y="1031034"/>
                </a:cubicBezTo>
                <a:cubicBezTo>
                  <a:pt x="672454" y="963850"/>
                  <a:pt x="671840" y="896973"/>
                  <a:pt x="671840" y="829789"/>
                </a:cubicBezTo>
                <a:cubicBezTo>
                  <a:pt x="671840" y="776717"/>
                  <a:pt x="671227" y="723644"/>
                  <a:pt x="671840" y="670572"/>
                </a:cubicBezTo>
                <a:cubicBezTo>
                  <a:pt x="672147" y="639281"/>
                  <a:pt x="674908" y="607683"/>
                  <a:pt x="675215" y="576392"/>
                </a:cubicBezTo>
                <a:cubicBezTo>
                  <a:pt x="675521" y="530682"/>
                  <a:pt x="674294" y="485279"/>
                  <a:pt x="674601" y="439570"/>
                </a:cubicBezTo>
                <a:cubicBezTo>
                  <a:pt x="675215" y="355206"/>
                  <a:pt x="676442" y="270843"/>
                  <a:pt x="677669" y="186172"/>
                </a:cubicBezTo>
                <a:cubicBezTo>
                  <a:pt x="677976" y="161630"/>
                  <a:pt x="677976" y="136781"/>
                  <a:pt x="678896" y="112239"/>
                </a:cubicBezTo>
                <a:cubicBezTo>
                  <a:pt x="676749" y="97821"/>
                  <a:pt x="677976" y="84323"/>
                  <a:pt x="679510" y="64996"/>
                </a:cubicBezTo>
                <a:close/>
                <a:moveTo>
                  <a:pt x="1217288" y="637440"/>
                </a:moveTo>
                <a:cubicBezTo>
                  <a:pt x="1239070" y="639588"/>
                  <a:pt x="1259930" y="648484"/>
                  <a:pt x="1281405" y="652166"/>
                </a:cubicBezTo>
                <a:cubicBezTo>
                  <a:pt x="1295823" y="654620"/>
                  <a:pt x="1311469" y="650018"/>
                  <a:pt x="1325581" y="653393"/>
                </a:cubicBezTo>
                <a:cubicBezTo>
                  <a:pt x="1358099" y="661062"/>
                  <a:pt x="1390310" y="671186"/>
                  <a:pt x="1422522" y="681003"/>
                </a:cubicBezTo>
                <a:cubicBezTo>
                  <a:pt x="1443996" y="687445"/>
                  <a:pt x="1464857" y="695114"/>
                  <a:pt x="1486024" y="702784"/>
                </a:cubicBezTo>
                <a:cubicBezTo>
                  <a:pt x="1520077" y="715361"/>
                  <a:pt x="1554436" y="727019"/>
                  <a:pt x="1587874" y="741131"/>
                </a:cubicBezTo>
                <a:cubicBezTo>
                  <a:pt x="1624074" y="756776"/>
                  <a:pt x="1657513" y="777024"/>
                  <a:pt x="1691565" y="797271"/>
                </a:cubicBezTo>
                <a:cubicBezTo>
                  <a:pt x="1760283" y="838686"/>
                  <a:pt x="1809980" y="900961"/>
                  <a:pt x="1869495" y="952500"/>
                </a:cubicBezTo>
                <a:cubicBezTo>
                  <a:pt x="1890969" y="971213"/>
                  <a:pt x="1907535" y="995448"/>
                  <a:pt x="1929623" y="1013241"/>
                </a:cubicBezTo>
                <a:cubicBezTo>
                  <a:pt x="1956619" y="1035329"/>
                  <a:pt x="1979321" y="1059871"/>
                  <a:pt x="1998034" y="1089322"/>
                </a:cubicBezTo>
                <a:cubicBezTo>
                  <a:pt x="2037608" y="1150984"/>
                  <a:pt x="2082704" y="1209578"/>
                  <a:pt x="2105713" y="1280750"/>
                </a:cubicBezTo>
                <a:cubicBezTo>
                  <a:pt x="2121051" y="1328607"/>
                  <a:pt x="2140992" y="1375237"/>
                  <a:pt x="2146514" y="1425549"/>
                </a:cubicBezTo>
                <a:cubicBezTo>
                  <a:pt x="2153877" y="1490278"/>
                  <a:pt x="2163080" y="1555008"/>
                  <a:pt x="2159092" y="1620352"/>
                </a:cubicBezTo>
                <a:cubicBezTo>
                  <a:pt x="2157865" y="1638451"/>
                  <a:pt x="2164614" y="1653177"/>
                  <a:pt x="2179032" y="1665754"/>
                </a:cubicBezTo>
                <a:cubicBezTo>
                  <a:pt x="2192224" y="1677105"/>
                  <a:pt x="2204188" y="1670049"/>
                  <a:pt x="2214618" y="1665141"/>
                </a:cubicBezTo>
                <a:cubicBezTo>
                  <a:pt x="2221367" y="1662073"/>
                  <a:pt x="2228730" y="1650109"/>
                  <a:pt x="2227810" y="1643053"/>
                </a:cubicBezTo>
                <a:cubicBezTo>
                  <a:pt x="2224435" y="1620658"/>
                  <a:pt x="2229343" y="1598264"/>
                  <a:pt x="2227503" y="1576483"/>
                </a:cubicBezTo>
                <a:cubicBezTo>
                  <a:pt x="2222594" y="1523410"/>
                  <a:pt x="2213084" y="1470952"/>
                  <a:pt x="2206335" y="1418186"/>
                </a:cubicBezTo>
                <a:cubicBezTo>
                  <a:pt x="2197132" y="1347321"/>
                  <a:pt x="2174737" y="1280443"/>
                  <a:pt x="2142219" y="1217554"/>
                </a:cubicBezTo>
                <a:cubicBezTo>
                  <a:pt x="2120438" y="1174912"/>
                  <a:pt x="2093442" y="1135031"/>
                  <a:pt x="2068593" y="1093923"/>
                </a:cubicBezTo>
                <a:cubicBezTo>
                  <a:pt x="2044051" y="1053429"/>
                  <a:pt x="2015520" y="1016309"/>
                  <a:pt x="1979321" y="985325"/>
                </a:cubicBezTo>
                <a:cubicBezTo>
                  <a:pt x="1949563" y="959555"/>
                  <a:pt x="1920113" y="934093"/>
                  <a:pt x="1893730" y="904949"/>
                </a:cubicBezTo>
                <a:cubicBezTo>
                  <a:pt x="1850782" y="857399"/>
                  <a:pt x="1805072" y="811996"/>
                  <a:pt x="1749545" y="778251"/>
                </a:cubicBezTo>
                <a:cubicBezTo>
                  <a:pt x="1728684" y="765366"/>
                  <a:pt x="1707210" y="753709"/>
                  <a:pt x="1686043" y="740824"/>
                </a:cubicBezTo>
                <a:cubicBezTo>
                  <a:pt x="1613337" y="697262"/>
                  <a:pt x="1537870" y="660755"/>
                  <a:pt x="1454427" y="643269"/>
                </a:cubicBezTo>
                <a:cubicBezTo>
                  <a:pt x="1446144" y="641428"/>
                  <a:pt x="1437554" y="639588"/>
                  <a:pt x="1429884" y="635600"/>
                </a:cubicBezTo>
                <a:cubicBezTo>
                  <a:pt x="1376199" y="606763"/>
                  <a:pt x="1317911" y="596946"/>
                  <a:pt x="1258396" y="591424"/>
                </a:cubicBezTo>
                <a:cubicBezTo>
                  <a:pt x="1247353" y="590504"/>
                  <a:pt x="1235388" y="595412"/>
                  <a:pt x="1225265" y="592344"/>
                </a:cubicBezTo>
                <a:cubicBezTo>
                  <a:pt x="1197962" y="584061"/>
                  <a:pt x="1171272" y="595105"/>
                  <a:pt x="1144276" y="591731"/>
                </a:cubicBezTo>
                <a:cubicBezTo>
                  <a:pt x="1130164" y="590197"/>
                  <a:pt x="1124949" y="607683"/>
                  <a:pt x="1134766" y="619954"/>
                </a:cubicBezTo>
                <a:cubicBezTo>
                  <a:pt x="1139981" y="626396"/>
                  <a:pt x="1146116" y="632225"/>
                  <a:pt x="1153479" y="640201"/>
                </a:cubicBezTo>
                <a:cubicBezTo>
                  <a:pt x="1173113" y="638974"/>
                  <a:pt x="1195507" y="635293"/>
                  <a:pt x="1217288" y="63744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5170093" y="-448507"/>
            <a:ext cx="1833294" cy="1396266"/>
          </a:xfrm>
          <a:custGeom>
            <a:rect b="b" l="l" r="r" t="t"/>
            <a:pathLst>
              <a:path extrusionOk="0" h="2792532" w="3666588">
                <a:moveTo>
                  <a:pt x="3082785" y="209963"/>
                </a:moveTo>
                <a:cubicBezTo>
                  <a:pt x="3124918" y="217963"/>
                  <a:pt x="3163851" y="228097"/>
                  <a:pt x="3202784" y="231830"/>
                </a:cubicBezTo>
                <a:cubicBezTo>
                  <a:pt x="3240651" y="235563"/>
                  <a:pt x="3262517" y="254230"/>
                  <a:pt x="3273184" y="288363"/>
                </a:cubicBezTo>
                <a:cubicBezTo>
                  <a:pt x="3283850" y="322496"/>
                  <a:pt x="3291850" y="357696"/>
                  <a:pt x="3300917" y="392895"/>
                </a:cubicBezTo>
                <a:cubicBezTo>
                  <a:pt x="3354250" y="596627"/>
                  <a:pt x="3408650" y="800359"/>
                  <a:pt x="3459849" y="1004624"/>
                </a:cubicBezTo>
                <a:cubicBezTo>
                  <a:pt x="3477449" y="1074490"/>
                  <a:pt x="3489715" y="1145956"/>
                  <a:pt x="3500915" y="1217423"/>
                </a:cubicBezTo>
                <a:cubicBezTo>
                  <a:pt x="3526515" y="1380621"/>
                  <a:pt x="3547315" y="1544887"/>
                  <a:pt x="3574515" y="1707552"/>
                </a:cubicBezTo>
                <a:cubicBezTo>
                  <a:pt x="3600648" y="1864351"/>
                  <a:pt x="3631581" y="2020617"/>
                  <a:pt x="3663581" y="2176349"/>
                </a:cubicBezTo>
                <a:cubicBezTo>
                  <a:pt x="3671047" y="2212082"/>
                  <a:pt x="3665181" y="2240349"/>
                  <a:pt x="3639581" y="2263815"/>
                </a:cubicBezTo>
                <a:cubicBezTo>
                  <a:pt x="3629448" y="2272881"/>
                  <a:pt x="3614515" y="2281948"/>
                  <a:pt x="3601181" y="2281948"/>
                </a:cubicBezTo>
                <a:cubicBezTo>
                  <a:pt x="3529182" y="2281948"/>
                  <a:pt x="3457716" y="2278748"/>
                  <a:pt x="3385716" y="2277682"/>
                </a:cubicBezTo>
                <a:cubicBezTo>
                  <a:pt x="3336650" y="2277148"/>
                  <a:pt x="3287584" y="2279815"/>
                  <a:pt x="3238517" y="2279282"/>
                </a:cubicBezTo>
                <a:cubicBezTo>
                  <a:pt x="3141985" y="2278215"/>
                  <a:pt x="3045452" y="2273415"/>
                  <a:pt x="2948920" y="2273948"/>
                </a:cubicBezTo>
                <a:cubicBezTo>
                  <a:pt x="2846520" y="2274482"/>
                  <a:pt x="2744654" y="2278215"/>
                  <a:pt x="2642255" y="2280881"/>
                </a:cubicBezTo>
                <a:cubicBezTo>
                  <a:pt x="2605989" y="2281948"/>
                  <a:pt x="2569722" y="2281415"/>
                  <a:pt x="2534523" y="2286215"/>
                </a:cubicBezTo>
                <a:cubicBezTo>
                  <a:pt x="2467323" y="2295281"/>
                  <a:pt x="2400657" y="2307015"/>
                  <a:pt x="2333991" y="2319281"/>
                </a:cubicBezTo>
                <a:cubicBezTo>
                  <a:pt x="2281724" y="2328881"/>
                  <a:pt x="2231058" y="2343814"/>
                  <a:pt x="2178792" y="2352348"/>
                </a:cubicBezTo>
                <a:cubicBezTo>
                  <a:pt x="2120126" y="2362481"/>
                  <a:pt x="2107326" y="2352881"/>
                  <a:pt x="2080126" y="2295815"/>
                </a:cubicBezTo>
                <a:cubicBezTo>
                  <a:pt x="2074259" y="2284081"/>
                  <a:pt x="2061993" y="2275548"/>
                  <a:pt x="2044393" y="2270748"/>
                </a:cubicBezTo>
                <a:cubicBezTo>
                  <a:pt x="2047593" y="2278748"/>
                  <a:pt x="2051326" y="2286748"/>
                  <a:pt x="2053459" y="2295281"/>
                </a:cubicBezTo>
                <a:cubicBezTo>
                  <a:pt x="2063593" y="2332081"/>
                  <a:pt x="2053993" y="2350748"/>
                  <a:pt x="2017193" y="2356614"/>
                </a:cubicBezTo>
                <a:cubicBezTo>
                  <a:pt x="1845461" y="2382214"/>
                  <a:pt x="1684395" y="2446214"/>
                  <a:pt x="1517997" y="2491547"/>
                </a:cubicBezTo>
                <a:cubicBezTo>
                  <a:pt x="1378798" y="2529413"/>
                  <a:pt x="1238532" y="2563013"/>
                  <a:pt x="1099333" y="2599813"/>
                </a:cubicBezTo>
                <a:cubicBezTo>
                  <a:pt x="1063067" y="2609412"/>
                  <a:pt x="1027867" y="2624346"/>
                  <a:pt x="992134" y="2637679"/>
                </a:cubicBezTo>
                <a:cubicBezTo>
                  <a:pt x="896668" y="2673945"/>
                  <a:pt x="801202" y="2711812"/>
                  <a:pt x="705203" y="2747545"/>
                </a:cubicBezTo>
                <a:cubicBezTo>
                  <a:pt x="663070" y="2763545"/>
                  <a:pt x="619870" y="2777411"/>
                  <a:pt x="576137" y="2790211"/>
                </a:cubicBezTo>
                <a:cubicBezTo>
                  <a:pt x="548404" y="2798211"/>
                  <a:pt x="526004" y="2784878"/>
                  <a:pt x="515337" y="2760345"/>
                </a:cubicBezTo>
                <a:cubicBezTo>
                  <a:pt x="500404" y="2725678"/>
                  <a:pt x="489204" y="2689412"/>
                  <a:pt x="477471" y="2653679"/>
                </a:cubicBezTo>
                <a:cubicBezTo>
                  <a:pt x="440671" y="2540080"/>
                  <a:pt x="401738" y="2427014"/>
                  <a:pt x="367605" y="2312881"/>
                </a:cubicBezTo>
                <a:cubicBezTo>
                  <a:pt x="311605" y="2127816"/>
                  <a:pt x="256139" y="1942217"/>
                  <a:pt x="204940" y="1755552"/>
                </a:cubicBezTo>
                <a:cubicBezTo>
                  <a:pt x="132407" y="1489954"/>
                  <a:pt x="59341" y="1224889"/>
                  <a:pt x="7608" y="954491"/>
                </a:cubicBezTo>
                <a:cubicBezTo>
                  <a:pt x="-9992" y="862225"/>
                  <a:pt x="-1992" y="847825"/>
                  <a:pt x="84940" y="813692"/>
                </a:cubicBezTo>
                <a:cubicBezTo>
                  <a:pt x="98807" y="808359"/>
                  <a:pt x="113740" y="803559"/>
                  <a:pt x="128140" y="799826"/>
                </a:cubicBezTo>
                <a:cubicBezTo>
                  <a:pt x="151607" y="793959"/>
                  <a:pt x="170273" y="783292"/>
                  <a:pt x="175606" y="757159"/>
                </a:cubicBezTo>
                <a:cubicBezTo>
                  <a:pt x="177206" y="749693"/>
                  <a:pt x="179340" y="741159"/>
                  <a:pt x="184673" y="736359"/>
                </a:cubicBezTo>
                <a:cubicBezTo>
                  <a:pt x="208140" y="714493"/>
                  <a:pt x="244939" y="698493"/>
                  <a:pt x="253473" y="672360"/>
                </a:cubicBezTo>
                <a:cubicBezTo>
                  <a:pt x="264139" y="639294"/>
                  <a:pt x="284406" y="617427"/>
                  <a:pt x="303606" y="593427"/>
                </a:cubicBezTo>
                <a:cubicBezTo>
                  <a:pt x="382005" y="497428"/>
                  <a:pt x="483871" y="439828"/>
                  <a:pt x="603870" y="414229"/>
                </a:cubicBezTo>
                <a:cubicBezTo>
                  <a:pt x="660936" y="402495"/>
                  <a:pt x="719069" y="394495"/>
                  <a:pt x="776135" y="382762"/>
                </a:cubicBezTo>
                <a:cubicBezTo>
                  <a:pt x="799602" y="377962"/>
                  <a:pt x="822002" y="364629"/>
                  <a:pt x="845468" y="359296"/>
                </a:cubicBezTo>
                <a:cubicBezTo>
                  <a:pt x="882268" y="350762"/>
                  <a:pt x="920134" y="345962"/>
                  <a:pt x="956934" y="339029"/>
                </a:cubicBezTo>
                <a:cubicBezTo>
                  <a:pt x="995867" y="331562"/>
                  <a:pt x="1034800" y="322496"/>
                  <a:pt x="1073733" y="316096"/>
                </a:cubicBezTo>
                <a:cubicBezTo>
                  <a:pt x="1208132" y="294763"/>
                  <a:pt x="1341998" y="264896"/>
                  <a:pt x="1479064" y="293696"/>
                </a:cubicBezTo>
                <a:cubicBezTo>
                  <a:pt x="1489730" y="295829"/>
                  <a:pt x="1505197" y="289963"/>
                  <a:pt x="1514263" y="283030"/>
                </a:cubicBezTo>
                <a:cubicBezTo>
                  <a:pt x="1637462" y="189164"/>
                  <a:pt x="1776128" y="126231"/>
                  <a:pt x="1922794" y="77698"/>
                </a:cubicBezTo>
                <a:cubicBezTo>
                  <a:pt x="2024126" y="44098"/>
                  <a:pt x="2127059" y="20631"/>
                  <a:pt x="2232658" y="7298"/>
                </a:cubicBezTo>
                <a:cubicBezTo>
                  <a:pt x="2313191" y="-2835"/>
                  <a:pt x="2394257" y="365"/>
                  <a:pt x="2475856" y="898"/>
                </a:cubicBezTo>
                <a:cubicBezTo>
                  <a:pt x="2594255" y="1965"/>
                  <a:pt x="2703055" y="39298"/>
                  <a:pt x="2815587" y="64898"/>
                </a:cubicBezTo>
                <a:cubicBezTo>
                  <a:pt x="2836920" y="69698"/>
                  <a:pt x="2865187" y="78231"/>
                  <a:pt x="2875320" y="94764"/>
                </a:cubicBezTo>
                <a:cubicBezTo>
                  <a:pt x="2900386" y="134231"/>
                  <a:pt x="2938786" y="130497"/>
                  <a:pt x="2975052" y="136364"/>
                </a:cubicBezTo>
                <a:cubicBezTo>
                  <a:pt x="2980919" y="137431"/>
                  <a:pt x="2986253" y="137431"/>
                  <a:pt x="2992119" y="137431"/>
                </a:cubicBezTo>
                <a:cubicBezTo>
                  <a:pt x="3042252" y="138497"/>
                  <a:pt x="3082785" y="149697"/>
                  <a:pt x="3082785" y="209963"/>
                </a:cubicBezTo>
                <a:close/>
                <a:moveTo>
                  <a:pt x="1559596" y="354496"/>
                </a:moveTo>
                <a:cubicBezTo>
                  <a:pt x="1574530" y="419028"/>
                  <a:pt x="1587863" y="481961"/>
                  <a:pt x="1603329" y="544361"/>
                </a:cubicBezTo>
                <a:cubicBezTo>
                  <a:pt x="1626796" y="638227"/>
                  <a:pt x="1653996" y="731026"/>
                  <a:pt x="1675862" y="825425"/>
                </a:cubicBezTo>
                <a:cubicBezTo>
                  <a:pt x="1711062" y="976358"/>
                  <a:pt x="1743595" y="1128357"/>
                  <a:pt x="1777728" y="1279822"/>
                </a:cubicBezTo>
                <a:cubicBezTo>
                  <a:pt x="1803861" y="1394488"/>
                  <a:pt x="1831594" y="1508620"/>
                  <a:pt x="1858794" y="1622753"/>
                </a:cubicBezTo>
                <a:cubicBezTo>
                  <a:pt x="1861994" y="1635553"/>
                  <a:pt x="1866261" y="1648353"/>
                  <a:pt x="1869994" y="1660619"/>
                </a:cubicBezTo>
                <a:cubicBezTo>
                  <a:pt x="1901994" y="1763552"/>
                  <a:pt x="1933460" y="1866485"/>
                  <a:pt x="1967060" y="1968884"/>
                </a:cubicBezTo>
                <a:cubicBezTo>
                  <a:pt x="1987860" y="2032883"/>
                  <a:pt x="2011860" y="2095816"/>
                  <a:pt x="2034793" y="2160349"/>
                </a:cubicBezTo>
                <a:cubicBezTo>
                  <a:pt x="2168125" y="2072350"/>
                  <a:pt x="2313191" y="2027017"/>
                  <a:pt x="2462523" y="1998750"/>
                </a:cubicBezTo>
                <a:cubicBezTo>
                  <a:pt x="2604922" y="1972084"/>
                  <a:pt x="2749454" y="1955017"/>
                  <a:pt x="2893453" y="1940084"/>
                </a:cubicBezTo>
                <a:cubicBezTo>
                  <a:pt x="2993186" y="1929951"/>
                  <a:pt x="3093985" y="1933151"/>
                  <a:pt x="3191051" y="1964084"/>
                </a:cubicBezTo>
                <a:cubicBezTo>
                  <a:pt x="3204384" y="1968350"/>
                  <a:pt x="3218784" y="1970484"/>
                  <a:pt x="3237984" y="1974750"/>
                </a:cubicBezTo>
                <a:cubicBezTo>
                  <a:pt x="3229451" y="1937951"/>
                  <a:pt x="3222517" y="1909151"/>
                  <a:pt x="3216117" y="1879818"/>
                </a:cubicBezTo>
                <a:cubicBezTo>
                  <a:pt x="3199584" y="1799818"/>
                  <a:pt x="3186251" y="1719819"/>
                  <a:pt x="3167585" y="1640353"/>
                </a:cubicBezTo>
                <a:cubicBezTo>
                  <a:pt x="3139851" y="1522487"/>
                  <a:pt x="3108918" y="1405688"/>
                  <a:pt x="3079585" y="1287822"/>
                </a:cubicBezTo>
                <a:cubicBezTo>
                  <a:pt x="3061452" y="1214223"/>
                  <a:pt x="3043852" y="1140623"/>
                  <a:pt x="3025719" y="1067024"/>
                </a:cubicBezTo>
                <a:cubicBezTo>
                  <a:pt x="3010252" y="1002491"/>
                  <a:pt x="2993186" y="938491"/>
                  <a:pt x="2979853" y="873425"/>
                </a:cubicBezTo>
                <a:cubicBezTo>
                  <a:pt x="2957986" y="767293"/>
                  <a:pt x="2938786" y="661160"/>
                  <a:pt x="2918520" y="554494"/>
                </a:cubicBezTo>
                <a:cubicBezTo>
                  <a:pt x="2896653" y="437162"/>
                  <a:pt x="2873720" y="319829"/>
                  <a:pt x="2853453" y="201963"/>
                </a:cubicBezTo>
                <a:cubicBezTo>
                  <a:pt x="2843854" y="148097"/>
                  <a:pt x="2845987" y="147564"/>
                  <a:pt x="2794254" y="136364"/>
                </a:cubicBezTo>
                <a:cubicBezTo>
                  <a:pt x="2781454" y="133697"/>
                  <a:pt x="2768121" y="131031"/>
                  <a:pt x="2754788" y="129431"/>
                </a:cubicBezTo>
                <a:cubicBezTo>
                  <a:pt x="2692388" y="123031"/>
                  <a:pt x="2629988" y="118764"/>
                  <a:pt x="2567589" y="111297"/>
                </a:cubicBezTo>
                <a:cubicBezTo>
                  <a:pt x="2415590" y="93164"/>
                  <a:pt x="2265191" y="94231"/>
                  <a:pt x="2114792" y="126764"/>
                </a:cubicBezTo>
                <a:cubicBezTo>
                  <a:pt x="1920127" y="169430"/>
                  <a:pt x="1735595" y="239830"/>
                  <a:pt x="1559596" y="354496"/>
                </a:cubicBezTo>
                <a:close/>
                <a:moveTo>
                  <a:pt x="1935594" y="2164616"/>
                </a:moveTo>
                <a:cubicBezTo>
                  <a:pt x="1925460" y="2142749"/>
                  <a:pt x="1915327" y="2124616"/>
                  <a:pt x="1909460" y="2104883"/>
                </a:cubicBezTo>
                <a:cubicBezTo>
                  <a:pt x="1869994" y="1980617"/>
                  <a:pt x="1830528" y="1856351"/>
                  <a:pt x="1792661" y="1731552"/>
                </a:cubicBezTo>
                <a:cubicBezTo>
                  <a:pt x="1772928" y="1666486"/>
                  <a:pt x="1752662" y="1600886"/>
                  <a:pt x="1738262" y="1534220"/>
                </a:cubicBezTo>
                <a:cubicBezTo>
                  <a:pt x="1692929" y="1323555"/>
                  <a:pt x="1650262" y="1111823"/>
                  <a:pt x="1605996" y="900625"/>
                </a:cubicBezTo>
                <a:cubicBezTo>
                  <a:pt x="1579329" y="772626"/>
                  <a:pt x="1551596" y="645160"/>
                  <a:pt x="1523863" y="517161"/>
                </a:cubicBezTo>
                <a:cubicBezTo>
                  <a:pt x="1514263" y="472895"/>
                  <a:pt x="1502530" y="429162"/>
                  <a:pt x="1492397" y="388095"/>
                </a:cubicBezTo>
                <a:cubicBezTo>
                  <a:pt x="1416664" y="356096"/>
                  <a:pt x="1341465" y="361962"/>
                  <a:pt x="1269465" y="374762"/>
                </a:cubicBezTo>
                <a:cubicBezTo>
                  <a:pt x="1121733" y="400362"/>
                  <a:pt x="975601" y="432895"/>
                  <a:pt x="828402" y="462762"/>
                </a:cubicBezTo>
                <a:cubicBezTo>
                  <a:pt x="820935" y="464361"/>
                  <a:pt x="814535" y="468628"/>
                  <a:pt x="807602" y="471295"/>
                </a:cubicBezTo>
                <a:cubicBezTo>
                  <a:pt x="772402" y="484628"/>
                  <a:pt x="737736" y="499561"/>
                  <a:pt x="702003" y="510761"/>
                </a:cubicBezTo>
                <a:cubicBezTo>
                  <a:pt x="638536" y="529961"/>
                  <a:pt x="570804" y="539028"/>
                  <a:pt x="511604" y="567294"/>
                </a:cubicBezTo>
                <a:cubicBezTo>
                  <a:pt x="444404" y="599294"/>
                  <a:pt x="385205" y="648360"/>
                  <a:pt x="321739" y="690493"/>
                </a:cubicBezTo>
                <a:cubicBezTo>
                  <a:pt x="340939" y="745426"/>
                  <a:pt x="359072" y="792892"/>
                  <a:pt x="375072" y="841425"/>
                </a:cubicBezTo>
                <a:cubicBezTo>
                  <a:pt x="433205" y="1017957"/>
                  <a:pt x="489737" y="1195556"/>
                  <a:pt x="548937" y="1372088"/>
                </a:cubicBezTo>
                <a:cubicBezTo>
                  <a:pt x="571870" y="1440354"/>
                  <a:pt x="601737" y="1506487"/>
                  <a:pt x="625737" y="1574220"/>
                </a:cubicBezTo>
                <a:cubicBezTo>
                  <a:pt x="665736" y="1685153"/>
                  <a:pt x="704136" y="1796085"/>
                  <a:pt x="742536" y="1907551"/>
                </a:cubicBezTo>
                <a:cubicBezTo>
                  <a:pt x="776135" y="2006217"/>
                  <a:pt x="808135" y="2105416"/>
                  <a:pt x="841202" y="2204082"/>
                </a:cubicBezTo>
                <a:cubicBezTo>
                  <a:pt x="859335" y="2259015"/>
                  <a:pt x="878535" y="2313948"/>
                  <a:pt x="898268" y="2371547"/>
                </a:cubicBezTo>
                <a:cubicBezTo>
                  <a:pt x="950001" y="2345948"/>
                  <a:pt x="997467" y="2324615"/>
                  <a:pt x="1043333" y="2299548"/>
                </a:cubicBezTo>
                <a:cubicBezTo>
                  <a:pt x="1169199" y="2230215"/>
                  <a:pt x="1309465" y="2211015"/>
                  <a:pt x="1447064" y="2188082"/>
                </a:cubicBezTo>
                <a:cubicBezTo>
                  <a:pt x="1607596" y="2161416"/>
                  <a:pt x="1769728" y="2159282"/>
                  <a:pt x="1935594" y="2164616"/>
                </a:cubicBezTo>
                <a:close/>
                <a:moveTo>
                  <a:pt x="3101985" y="267030"/>
                </a:moveTo>
                <a:cubicBezTo>
                  <a:pt x="3104118" y="286763"/>
                  <a:pt x="3104118" y="301696"/>
                  <a:pt x="3106785" y="315563"/>
                </a:cubicBezTo>
                <a:cubicBezTo>
                  <a:pt x="3142518" y="476628"/>
                  <a:pt x="3179851" y="637694"/>
                  <a:pt x="3214518" y="799292"/>
                </a:cubicBezTo>
                <a:cubicBezTo>
                  <a:pt x="3252917" y="975291"/>
                  <a:pt x="3290784" y="1151823"/>
                  <a:pt x="3326517" y="1328888"/>
                </a:cubicBezTo>
                <a:cubicBezTo>
                  <a:pt x="3356383" y="1479287"/>
                  <a:pt x="3387316" y="1630220"/>
                  <a:pt x="3408650" y="1782218"/>
                </a:cubicBezTo>
                <a:cubicBezTo>
                  <a:pt x="3424649" y="1893684"/>
                  <a:pt x="3458249" y="2006217"/>
                  <a:pt x="3417716" y="2120883"/>
                </a:cubicBezTo>
                <a:cubicBezTo>
                  <a:pt x="3405983" y="2153416"/>
                  <a:pt x="3401716" y="2161949"/>
                  <a:pt x="3367583" y="2157149"/>
                </a:cubicBezTo>
                <a:cubicBezTo>
                  <a:pt x="3296117" y="2147549"/>
                  <a:pt x="3225184" y="2136882"/>
                  <a:pt x="3153185" y="2129949"/>
                </a:cubicBezTo>
                <a:cubicBezTo>
                  <a:pt x="3096652" y="2124616"/>
                  <a:pt x="3039052" y="2120349"/>
                  <a:pt x="2982519" y="2124616"/>
                </a:cubicBezTo>
                <a:cubicBezTo>
                  <a:pt x="2808654" y="2139016"/>
                  <a:pt x="2634788" y="2156616"/>
                  <a:pt x="2461456" y="2175816"/>
                </a:cubicBezTo>
                <a:cubicBezTo>
                  <a:pt x="2408123" y="2181682"/>
                  <a:pt x="2355324" y="2197149"/>
                  <a:pt x="2302524" y="2208349"/>
                </a:cubicBezTo>
                <a:cubicBezTo>
                  <a:pt x="2311591" y="2216349"/>
                  <a:pt x="2319057" y="2216349"/>
                  <a:pt x="2325991" y="2214749"/>
                </a:cubicBezTo>
                <a:cubicBezTo>
                  <a:pt x="2408657" y="2196615"/>
                  <a:pt x="2492390" y="2185949"/>
                  <a:pt x="2576656" y="2183282"/>
                </a:cubicBezTo>
                <a:cubicBezTo>
                  <a:pt x="2693988" y="2179549"/>
                  <a:pt x="2811321" y="2180616"/>
                  <a:pt x="2928120" y="2182749"/>
                </a:cubicBezTo>
                <a:cubicBezTo>
                  <a:pt x="3018786" y="2184349"/>
                  <a:pt x="3109985" y="2191282"/>
                  <a:pt x="3200651" y="2194482"/>
                </a:cubicBezTo>
                <a:cubicBezTo>
                  <a:pt x="3263050" y="2196615"/>
                  <a:pt x="3325450" y="2197682"/>
                  <a:pt x="3387850" y="2197682"/>
                </a:cubicBezTo>
                <a:cubicBezTo>
                  <a:pt x="3442782" y="2197682"/>
                  <a:pt x="3497715" y="2195549"/>
                  <a:pt x="3552648" y="2193949"/>
                </a:cubicBezTo>
                <a:cubicBezTo>
                  <a:pt x="3563315" y="2193415"/>
                  <a:pt x="3573448" y="2191282"/>
                  <a:pt x="3583582" y="2189682"/>
                </a:cubicBezTo>
                <a:cubicBezTo>
                  <a:pt x="3584648" y="2180616"/>
                  <a:pt x="3587315" y="2174216"/>
                  <a:pt x="3585715" y="2169416"/>
                </a:cubicBezTo>
                <a:cubicBezTo>
                  <a:pt x="3535582" y="1985950"/>
                  <a:pt x="3525982" y="1795552"/>
                  <a:pt x="3494515" y="1608886"/>
                </a:cubicBezTo>
                <a:cubicBezTo>
                  <a:pt x="3467849" y="1449954"/>
                  <a:pt x="3452382" y="1288889"/>
                  <a:pt x="3419849" y="1131023"/>
                </a:cubicBezTo>
                <a:cubicBezTo>
                  <a:pt x="3381983" y="947558"/>
                  <a:pt x="3331850" y="766226"/>
                  <a:pt x="3283850" y="584361"/>
                </a:cubicBezTo>
                <a:cubicBezTo>
                  <a:pt x="3257717" y="485695"/>
                  <a:pt x="3225717" y="388629"/>
                  <a:pt x="3195851" y="289963"/>
                </a:cubicBezTo>
                <a:cubicBezTo>
                  <a:pt x="3164918" y="282496"/>
                  <a:pt x="3136118" y="275563"/>
                  <a:pt x="3101985" y="267030"/>
                </a:cubicBezTo>
                <a:close/>
                <a:moveTo>
                  <a:pt x="912134" y="2467547"/>
                </a:moveTo>
                <a:cubicBezTo>
                  <a:pt x="881201" y="2438214"/>
                  <a:pt x="849202" y="2415814"/>
                  <a:pt x="827868" y="2385947"/>
                </a:cubicBezTo>
                <a:cubicBezTo>
                  <a:pt x="789469" y="2332081"/>
                  <a:pt x="764935" y="2272881"/>
                  <a:pt x="751602" y="2205682"/>
                </a:cubicBezTo>
                <a:cubicBezTo>
                  <a:pt x="734002" y="2115016"/>
                  <a:pt x="699869" y="2027550"/>
                  <a:pt x="671069" y="1939017"/>
                </a:cubicBezTo>
                <a:cubicBezTo>
                  <a:pt x="601203" y="1726219"/>
                  <a:pt x="529204" y="1513954"/>
                  <a:pt x="458804" y="1301689"/>
                </a:cubicBezTo>
                <a:cubicBezTo>
                  <a:pt x="404405" y="1137423"/>
                  <a:pt x="351605" y="973158"/>
                  <a:pt x="297739" y="808892"/>
                </a:cubicBezTo>
                <a:cubicBezTo>
                  <a:pt x="291339" y="789692"/>
                  <a:pt x="284406" y="770493"/>
                  <a:pt x="275339" y="743293"/>
                </a:cubicBezTo>
                <a:cubicBezTo>
                  <a:pt x="247606" y="768359"/>
                  <a:pt x="226273" y="787559"/>
                  <a:pt x="206540" y="805159"/>
                </a:cubicBezTo>
                <a:cubicBezTo>
                  <a:pt x="220939" y="860625"/>
                  <a:pt x="233206" y="910225"/>
                  <a:pt x="246539" y="959825"/>
                </a:cubicBezTo>
                <a:cubicBezTo>
                  <a:pt x="304139" y="1176356"/>
                  <a:pt x="361738" y="1392888"/>
                  <a:pt x="419871" y="1608886"/>
                </a:cubicBezTo>
                <a:cubicBezTo>
                  <a:pt x="435871" y="1669153"/>
                  <a:pt x="451871" y="1729952"/>
                  <a:pt x="471071" y="1789685"/>
                </a:cubicBezTo>
                <a:cubicBezTo>
                  <a:pt x="506271" y="1900084"/>
                  <a:pt x="544670" y="2009417"/>
                  <a:pt x="580937" y="2119283"/>
                </a:cubicBezTo>
                <a:cubicBezTo>
                  <a:pt x="624137" y="2251015"/>
                  <a:pt x="660403" y="2385414"/>
                  <a:pt x="722269" y="2509680"/>
                </a:cubicBezTo>
                <a:cubicBezTo>
                  <a:pt x="730802" y="2527280"/>
                  <a:pt x="741469" y="2543813"/>
                  <a:pt x="750536" y="2559813"/>
                </a:cubicBezTo>
                <a:cubicBezTo>
                  <a:pt x="808668" y="2526746"/>
                  <a:pt x="858801" y="2497947"/>
                  <a:pt x="912134" y="2467547"/>
                </a:cubicBezTo>
                <a:close/>
                <a:moveTo>
                  <a:pt x="700936" y="2648346"/>
                </a:moveTo>
                <a:cubicBezTo>
                  <a:pt x="695069" y="2636079"/>
                  <a:pt x="691336" y="2627546"/>
                  <a:pt x="687603" y="2619012"/>
                </a:cubicBezTo>
                <a:cubicBezTo>
                  <a:pt x="646003" y="2525146"/>
                  <a:pt x="602270" y="2432880"/>
                  <a:pt x="576137" y="2333148"/>
                </a:cubicBezTo>
                <a:cubicBezTo>
                  <a:pt x="550537" y="2233949"/>
                  <a:pt x="518537" y="2136349"/>
                  <a:pt x="486538" y="2038750"/>
                </a:cubicBezTo>
                <a:cubicBezTo>
                  <a:pt x="441205" y="1899551"/>
                  <a:pt x="392672" y="1761952"/>
                  <a:pt x="347872" y="1622753"/>
                </a:cubicBezTo>
                <a:cubicBezTo>
                  <a:pt x="332405" y="1574220"/>
                  <a:pt x="324939" y="1523020"/>
                  <a:pt x="312672" y="1473421"/>
                </a:cubicBezTo>
                <a:cubicBezTo>
                  <a:pt x="265739" y="1287289"/>
                  <a:pt x="218273" y="1101690"/>
                  <a:pt x="170807" y="916091"/>
                </a:cubicBezTo>
                <a:cubicBezTo>
                  <a:pt x="167607" y="903825"/>
                  <a:pt x="161740" y="892625"/>
                  <a:pt x="156407" y="879825"/>
                </a:cubicBezTo>
                <a:cubicBezTo>
                  <a:pt x="119074" y="892092"/>
                  <a:pt x="85474" y="903825"/>
                  <a:pt x="48674" y="916091"/>
                </a:cubicBezTo>
                <a:cubicBezTo>
                  <a:pt x="53474" y="934758"/>
                  <a:pt x="57207" y="952891"/>
                  <a:pt x="62007" y="971024"/>
                </a:cubicBezTo>
                <a:cubicBezTo>
                  <a:pt x="118007" y="1170490"/>
                  <a:pt x="175073" y="1369421"/>
                  <a:pt x="229473" y="1568887"/>
                </a:cubicBezTo>
                <a:cubicBezTo>
                  <a:pt x="260406" y="1682486"/>
                  <a:pt x="285472" y="1797152"/>
                  <a:pt x="317472" y="1910217"/>
                </a:cubicBezTo>
                <a:cubicBezTo>
                  <a:pt x="369205" y="2090483"/>
                  <a:pt x="422538" y="2270748"/>
                  <a:pt x="478538" y="2450480"/>
                </a:cubicBezTo>
                <a:cubicBezTo>
                  <a:pt x="503604" y="2531546"/>
                  <a:pt x="536137" y="2610479"/>
                  <a:pt x="568137" y="2696345"/>
                </a:cubicBezTo>
                <a:cubicBezTo>
                  <a:pt x="613470" y="2679812"/>
                  <a:pt x="654003" y="2665412"/>
                  <a:pt x="700936" y="2648346"/>
                </a:cubicBezTo>
                <a:close/>
                <a:moveTo>
                  <a:pt x="3383583" y="2092616"/>
                </a:moveTo>
                <a:cubicBezTo>
                  <a:pt x="3378783" y="2036083"/>
                  <a:pt x="3378250" y="1990750"/>
                  <a:pt x="3371317" y="1945951"/>
                </a:cubicBezTo>
                <a:cubicBezTo>
                  <a:pt x="3352650" y="1825951"/>
                  <a:pt x="3331850" y="1707019"/>
                  <a:pt x="3311050" y="1587553"/>
                </a:cubicBezTo>
                <a:cubicBezTo>
                  <a:pt x="3298784" y="1516620"/>
                  <a:pt x="3287584" y="1445154"/>
                  <a:pt x="3272651" y="1374755"/>
                </a:cubicBezTo>
                <a:cubicBezTo>
                  <a:pt x="3244917" y="1248889"/>
                  <a:pt x="3211318" y="1124090"/>
                  <a:pt x="3186251" y="997691"/>
                </a:cubicBezTo>
                <a:cubicBezTo>
                  <a:pt x="3143051" y="783826"/>
                  <a:pt x="3105185" y="568361"/>
                  <a:pt x="3063052" y="354496"/>
                </a:cubicBezTo>
                <a:cubicBezTo>
                  <a:pt x="3052919" y="303296"/>
                  <a:pt x="3035852" y="253163"/>
                  <a:pt x="3021452" y="200363"/>
                </a:cubicBezTo>
                <a:cubicBezTo>
                  <a:pt x="2986253" y="200363"/>
                  <a:pt x="2956919" y="200363"/>
                  <a:pt x="2921186" y="200363"/>
                </a:cubicBezTo>
                <a:cubicBezTo>
                  <a:pt x="2935586" y="275563"/>
                  <a:pt x="2946786" y="346496"/>
                  <a:pt x="2962786" y="416895"/>
                </a:cubicBezTo>
                <a:cubicBezTo>
                  <a:pt x="3013452" y="640894"/>
                  <a:pt x="3065718" y="864359"/>
                  <a:pt x="3117985" y="1087824"/>
                </a:cubicBezTo>
                <a:cubicBezTo>
                  <a:pt x="3157451" y="1255822"/>
                  <a:pt x="3199584" y="1423288"/>
                  <a:pt x="3239051" y="1591287"/>
                </a:cubicBezTo>
                <a:cubicBezTo>
                  <a:pt x="3266251" y="1707552"/>
                  <a:pt x="3287584" y="1824885"/>
                  <a:pt x="3316383" y="1940617"/>
                </a:cubicBezTo>
                <a:cubicBezTo>
                  <a:pt x="3328650" y="1990217"/>
                  <a:pt x="3303050" y="2014750"/>
                  <a:pt x="3271584" y="2039817"/>
                </a:cubicBezTo>
                <a:cubicBezTo>
                  <a:pt x="3264117" y="2045683"/>
                  <a:pt x="3252384" y="2045150"/>
                  <a:pt x="3242784" y="2047817"/>
                </a:cubicBezTo>
                <a:cubicBezTo>
                  <a:pt x="3242784" y="2050483"/>
                  <a:pt x="3242784" y="2052616"/>
                  <a:pt x="3242784" y="2055283"/>
                </a:cubicBezTo>
                <a:cubicBezTo>
                  <a:pt x="3285450" y="2066483"/>
                  <a:pt x="3328650" y="2077683"/>
                  <a:pt x="3383583" y="2092616"/>
                </a:cubicBezTo>
                <a:close/>
                <a:moveTo>
                  <a:pt x="1726528" y="2325681"/>
                </a:moveTo>
                <a:cubicBezTo>
                  <a:pt x="1578263" y="2351814"/>
                  <a:pt x="1432131" y="2380614"/>
                  <a:pt x="1295065" y="2443547"/>
                </a:cubicBezTo>
                <a:cubicBezTo>
                  <a:pt x="1440664" y="2408880"/>
                  <a:pt x="1587863" y="2380081"/>
                  <a:pt x="1726528" y="2325681"/>
                </a:cubicBezTo>
                <a:close/>
                <a:moveTo>
                  <a:pt x="1366531" y="2320348"/>
                </a:moveTo>
                <a:cubicBezTo>
                  <a:pt x="1364931" y="2317148"/>
                  <a:pt x="1362798" y="2313948"/>
                  <a:pt x="1361198" y="2310215"/>
                </a:cubicBezTo>
                <a:cubicBezTo>
                  <a:pt x="1348931" y="2315015"/>
                  <a:pt x="1336131" y="2319815"/>
                  <a:pt x="1323865" y="2325148"/>
                </a:cubicBezTo>
                <a:cubicBezTo>
                  <a:pt x="1324931" y="2327281"/>
                  <a:pt x="1325465" y="2329948"/>
                  <a:pt x="1326531" y="2332081"/>
                </a:cubicBezTo>
                <a:cubicBezTo>
                  <a:pt x="1339331" y="2327815"/>
                  <a:pt x="1353198" y="2324081"/>
                  <a:pt x="1366531" y="2320348"/>
                </a:cubicBezTo>
                <a:close/>
                <a:moveTo>
                  <a:pt x="1896127" y="500628"/>
                </a:moveTo>
                <a:cubicBezTo>
                  <a:pt x="1881727" y="425962"/>
                  <a:pt x="1896660" y="369429"/>
                  <a:pt x="1953193" y="326229"/>
                </a:cubicBezTo>
                <a:cubicBezTo>
                  <a:pt x="1976127" y="308629"/>
                  <a:pt x="1997993" y="309696"/>
                  <a:pt x="2021460" y="324096"/>
                </a:cubicBezTo>
                <a:cubicBezTo>
                  <a:pt x="2080126" y="358762"/>
                  <a:pt x="2092392" y="431295"/>
                  <a:pt x="2048659" y="493161"/>
                </a:cubicBezTo>
                <a:cubicBezTo>
                  <a:pt x="2036926" y="510228"/>
                  <a:pt x="2023060" y="525694"/>
                  <a:pt x="2007593" y="544894"/>
                </a:cubicBezTo>
                <a:cubicBezTo>
                  <a:pt x="2061459" y="584361"/>
                  <a:pt x="2093459" y="540094"/>
                  <a:pt x="2133992" y="523028"/>
                </a:cubicBezTo>
                <a:cubicBezTo>
                  <a:pt x="2131325" y="503828"/>
                  <a:pt x="2128125" y="487828"/>
                  <a:pt x="2126526" y="471295"/>
                </a:cubicBezTo>
                <a:cubicBezTo>
                  <a:pt x="2122792" y="423828"/>
                  <a:pt x="2150525" y="374229"/>
                  <a:pt x="2192658" y="354496"/>
                </a:cubicBezTo>
                <a:cubicBezTo>
                  <a:pt x="2226258" y="338496"/>
                  <a:pt x="2256125" y="349696"/>
                  <a:pt x="2282791" y="370496"/>
                </a:cubicBezTo>
                <a:cubicBezTo>
                  <a:pt x="2311058" y="392362"/>
                  <a:pt x="2320124" y="424362"/>
                  <a:pt x="2308391" y="456895"/>
                </a:cubicBezTo>
                <a:cubicBezTo>
                  <a:pt x="2303058" y="470761"/>
                  <a:pt x="2295058" y="483561"/>
                  <a:pt x="2285458" y="502761"/>
                </a:cubicBezTo>
                <a:cubicBezTo>
                  <a:pt x="2304124" y="501161"/>
                  <a:pt x="2319057" y="502228"/>
                  <a:pt x="2331857" y="497961"/>
                </a:cubicBezTo>
                <a:cubicBezTo>
                  <a:pt x="2391057" y="477695"/>
                  <a:pt x="2450790" y="459562"/>
                  <a:pt x="2499323" y="416895"/>
                </a:cubicBezTo>
                <a:cubicBezTo>
                  <a:pt x="2517456" y="400895"/>
                  <a:pt x="2540389" y="389695"/>
                  <a:pt x="2562256" y="377962"/>
                </a:cubicBezTo>
                <a:cubicBezTo>
                  <a:pt x="2584122" y="365696"/>
                  <a:pt x="2607589" y="364096"/>
                  <a:pt x="2623589" y="386495"/>
                </a:cubicBezTo>
                <a:cubicBezTo>
                  <a:pt x="2639588" y="409429"/>
                  <a:pt x="2622522" y="424362"/>
                  <a:pt x="2607055" y="439295"/>
                </a:cubicBezTo>
                <a:cubicBezTo>
                  <a:pt x="2584122" y="461695"/>
                  <a:pt x="2564389" y="487828"/>
                  <a:pt x="2539856" y="508628"/>
                </a:cubicBezTo>
                <a:cubicBezTo>
                  <a:pt x="2468923" y="570494"/>
                  <a:pt x="2384124" y="601960"/>
                  <a:pt x="2291858" y="612627"/>
                </a:cubicBezTo>
                <a:cubicBezTo>
                  <a:pt x="2268391" y="615294"/>
                  <a:pt x="2243858" y="603560"/>
                  <a:pt x="2219325" y="600894"/>
                </a:cubicBezTo>
                <a:cubicBezTo>
                  <a:pt x="2203858" y="599294"/>
                  <a:pt x="2183592" y="596627"/>
                  <a:pt x="2171859" y="604627"/>
                </a:cubicBezTo>
                <a:cubicBezTo>
                  <a:pt x="2084926" y="663293"/>
                  <a:pt x="2026793" y="659027"/>
                  <a:pt x="1941460" y="585961"/>
                </a:cubicBezTo>
                <a:cubicBezTo>
                  <a:pt x="1821461" y="620627"/>
                  <a:pt x="1775061" y="604094"/>
                  <a:pt x="1775595" y="522494"/>
                </a:cubicBezTo>
                <a:cubicBezTo>
                  <a:pt x="1795328" y="522494"/>
                  <a:pt x="1815595" y="525161"/>
                  <a:pt x="1834794" y="521961"/>
                </a:cubicBezTo>
                <a:cubicBezTo>
                  <a:pt x="1855061" y="517694"/>
                  <a:pt x="1874261" y="508095"/>
                  <a:pt x="1896127" y="500628"/>
                </a:cubicBezTo>
                <a:close/>
                <a:moveTo>
                  <a:pt x="1964927" y="462228"/>
                </a:moveTo>
                <a:cubicBezTo>
                  <a:pt x="1993726" y="446228"/>
                  <a:pt x="2003860" y="427028"/>
                  <a:pt x="2001193" y="394495"/>
                </a:cubicBezTo>
                <a:cubicBezTo>
                  <a:pt x="1967060" y="407295"/>
                  <a:pt x="1956393" y="426495"/>
                  <a:pt x="1964927" y="462228"/>
                </a:cubicBezTo>
                <a:close/>
                <a:moveTo>
                  <a:pt x="2281191" y="1082490"/>
                </a:moveTo>
                <a:cubicBezTo>
                  <a:pt x="2313191" y="1068624"/>
                  <a:pt x="2346257" y="1055824"/>
                  <a:pt x="2377190" y="1039824"/>
                </a:cubicBezTo>
                <a:cubicBezTo>
                  <a:pt x="2405457" y="1024891"/>
                  <a:pt x="2432123" y="1006757"/>
                  <a:pt x="2459856" y="990224"/>
                </a:cubicBezTo>
                <a:cubicBezTo>
                  <a:pt x="2498256" y="966758"/>
                  <a:pt x="2538789" y="955558"/>
                  <a:pt x="2584122" y="968358"/>
                </a:cubicBezTo>
                <a:cubicBezTo>
                  <a:pt x="2636388" y="982758"/>
                  <a:pt x="2689188" y="987558"/>
                  <a:pt x="2739321" y="961424"/>
                </a:cubicBezTo>
                <a:cubicBezTo>
                  <a:pt x="2758521" y="951291"/>
                  <a:pt x="2773454" y="956091"/>
                  <a:pt x="2782521" y="973158"/>
                </a:cubicBezTo>
                <a:cubicBezTo>
                  <a:pt x="2792121" y="990758"/>
                  <a:pt x="2785187" y="1005691"/>
                  <a:pt x="2767588" y="1015824"/>
                </a:cubicBezTo>
                <a:cubicBezTo>
                  <a:pt x="2719588" y="1045157"/>
                  <a:pt x="2668922" y="1065957"/>
                  <a:pt x="2611322" y="1052624"/>
                </a:cubicBezTo>
                <a:cubicBezTo>
                  <a:pt x="2536122" y="1035557"/>
                  <a:pt x="2474256" y="1060090"/>
                  <a:pt x="2418257" y="1109690"/>
                </a:cubicBezTo>
                <a:cubicBezTo>
                  <a:pt x="2361724" y="1159823"/>
                  <a:pt x="2294524" y="1181690"/>
                  <a:pt x="2219325" y="1175823"/>
                </a:cubicBezTo>
                <a:cubicBezTo>
                  <a:pt x="2198525" y="1174223"/>
                  <a:pt x="2184658" y="1180090"/>
                  <a:pt x="2167592" y="1191289"/>
                </a:cubicBezTo>
                <a:cubicBezTo>
                  <a:pt x="2124926" y="1219023"/>
                  <a:pt x="2079593" y="1242489"/>
                  <a:pt x="2035326" y="1267022"/>
                </a:cubicBezTo>
                <a:cubicBezTo>
                  <a:pt x="2028926" y="1270756"/>
                  <a:pt x="2021460" y="1273422"/>
                  <a:pt x="2013993" y="1274489"/>
                </a:cubicBezTo>
                <a:cubicBezTo>
                  <a:pt x="1992660" y="1277156"/>
                  <a:pt x="1973460" y="1269156"/>
                  <a:pt x="1971327" y="1247289"/>
                </a:cubicBezTo>
                <a:cubicBezTo>
                  <a:pt x="1970260" y="1236622"/>
                  <a:pt x="1983060" y="1221156"/>
                  <a:pt x="1993726" y="1214223"/>
                </a:cubicBezTo>
                <a:cubicBezTo>
                  <a:pt x="2039059" y="1184356"/>
                  <a:pt x="2085459" y="1156623"/>
                  <a:pt x="2131859" y="1127823"/>
                </a:cubicBezTo>
                <a:cubicBezTo>
                  <a:pt x="2122259" y="1101690"/>
                  <a:pt x="2115326" y="1081957"/>
                  <a:pt x="2107326" y="1063290"/>
                </a:cubicBezTo>
                <a:cubicBezTo>
                  <a:pt x="2082259" y="1005691"/>
                  <a:pt x="2105192" y="923025"/>
                  <a:pt x="2159059" y="878225"/>
                </a:cubicBezTo>
                <a:cubicBezTo>
                  <a:pt x="2200658" y="844092"/>
                  <a:pt x="2272658" y="867025"/>
                  <a:pt x="2287058" y="923025"/>
                </a:cubicBezTo>
                <a:cubicBezTo>
                  <a:pt x="2294524" y="952891"/>
                  <a:pt x="2289724" y="986491"/>
                  <a:pt x="2287058" y="1017957"/>
                </a:cubicBezTo>
                <a:cubicBezTo>
                  <a:pt x="2285458" y="1036091"/>
                  <a:pt x="2276924" y="1053690"/>
                  <a:pt x="2272124" y="1071824"/>
                </a:cubicBezTo>
                <a:cubicBezTo>
                  <a:pt x="2275324" y="1075024"/>
                  <a:pt x="2278524" y="1078757"/>
                  <a:pt x="2281191" y="1082490"/>
                </a:cubicBezTo>
                <a:close/>
                <a:moveTo>
                  <a:pt x="2186792" y="1061157"/>
                </a:moveTo>
                <a:cubicBezTo>
                  <a:pt x="2208125" y="1024891"/>
                  <a:pt x="2224125" y="998224"/>
                  <a:pt x="2221458" y="959825"/>
                </a:cubicBezTo>
                <a:cubicBezTo>
                  <a:pt x="2181992" y="997158"/>
                  <a:pt x="2180925" y="999824"/>
                  <a:pt x="2186792" y="1061157"/>
                </a:cubicBezTo>
                <a:close/>
                <a:moveTo>
                  <a:pt x="2575589" y="1571020"/>
                </a:moveTo>
                <a:cubicBezTo>
                  <a:pt x="2500389" y="1588087"/>
                  <a:pt x="2424123" y="1605153"/>
                  <a:pt x="2352124" y="1632353"/>
                </a:cubicBezTo>
                <a:cubicBezTo>
                  <a:pt x="2288658" y="1656353"/>
                  <a:pt x="2224658" y="1676619"/>
                  <a:pt x="2157992" y="1688353"/>
                </a:cubicBezTo>
                <a:cubicBezTo>
                  <a:pt x="2131859" y="1693152"/>
                  <a:pt x="2123326" y="1712352"/>
                  <a:pt x="2138259" y="1734219"/>
                </a:cubicBezTo>
                <a:cubicBezTo>
                  <a:pt x="2154259" y="1757152"/>
                  <a:pt x="2177725" y="1766219"/>
                  <a:pt x="2205458" y="1771019"/>
                </a:cubicBezTo>
                <a:cubicBezTo>
                  <a:pt x="2288658" y="1785952"/>
                  <a:pt x="2362257" y="1755552"/>
                  <a:pt x="2436923" y="1729419"/>
                </a:cubicBezTo>
                <a:cubicBezTo>
                  <a:pt x="2528656" y="1697419"/>
                  <a:pt x="2622522" y="1676086"/>
                  <a:pt x="2720121" y="1674486"/>
                </a:cubicBezTo>
                <a:cubicBezTo>
                  <a:pt x="2775587" y="1673419"/>
                  <a:pt x="2828920" y="1661686"/>
                  <a:pt x="2876920" y="1631286"/>
                </a:cubicBezTo>
                <a:cubicBezTo>
                  <a:pt x="2907853" y="1611553"/>
                  <a:pt x="2917987" y="1590753"/>
                  <a:pt x="2906786" y="1566753"/>
                </a:cubicBezTo>
                <a:cubicBezTo>
                  <a:pt x="2896120" y="1543820"/>
                  <a:pt x="2870520" y="1536354"/>
                  <a:pt x="2837987" y="1548087"/>
                </a:cubicBezTo>
                <a:cubicBezTo>
                  <a:pt x="2787321" y="1566220"/>
                  <a:pt x="2736121" y="1577953"/>
                  <a:pt x="2671588" y="1564620"/>
                </a:cubicBezTo>
                <a:cubicBezTo>
                  <a:pt x="2647055" y="1566220"/>
                  <a:pt x="2610255" y="1563553"/>
                  <a:pt x="2575589" y="1571020"/>
                </a:cubicBezTo>
                <a:close/>
                <a:moveTo>
                  <a:pt x="1018267" y="739559"/>
                </a:moveTo>
                <a:cubicBezTo>
                  <a:pt x="1019867" y="707560"/>
                  <a:pt x="1006534" y="679827"/>
                  <a:pt x="974001" y="666493"/>
                </a:cubicBezTo>
                <a:cubicBezTo>
                  <a:pt x="943068" y="653693"/>
                  <a:pt x="918001" y="668627"/>
                  <a:pt x="896135" y="687293"/>
                </a:cubicBezTo>
                <a:cubicBezTo>
                  <a:pt x="856135" y="721960"/>
                  <a:pt x="835868" y="762493"/>
                  <a:pt x="855601" y="818492"/>
                </a:cubicBezTo>
                <a:cubicBezTo>
                  <a:pt x="873201" y="868625"/>
                  <a:pt x="867868" y="870225"/>
                  <a:pt x="825735" y="902225"/>
                </a:cubicBezTo>
                <a:cubicBezTo>
                  <a:pt x="792669" y="927825"/>
                  <a:pt x="759602" y="944358"/>
                  <a:pt x="708936" y="925158"/>
                </a:cubicBezTo>
                <a:cubicBezTo>
                  <a:pt x="713203" y="947558"/>
                  <a:pt x="712669" y="962491"/>
                  <a:pt x="719069" y="974224"/>
                </a:cubicBezTo>
                <a:cubicBezTo>
                  <a:pt x="739869" y="1013691"/>
                  <a:pt x="795869" y="1036624"/>
                  <a:pt x="836402" y="1017424"/>
                </a:cubicBezTo>
                <a:cubicBezTo>
                  <a:pt x="873201" y="999824"/>
                  <a:pt x="905734" y="973158"/>
                  <a:pt x="942534" y="949158"/>
                </a:cubicBezTo>
                <a:cubicBezTo>
                  <a:pt x="1041200" y="979558"/>
                  <a:pt x="1118000" y="931558"/>
                  <a:pt x="1186266" y="871825"/>
                </a:cubicBezTo>
                <a:cubicBezTo>
                  <a:pt x="1214532" y="869692"/>
                  <a:pt x="1242265" y="874492"/>
                  <a:pt x="1262532" y="864359"/>
                </a:cubicBezTo>
                <a:cubicBezTo>
                  <a:pt x="1330798" y="830759"/>
                  <a:pt x="1391064" y="783826"/>
                  <a:pt x="1440664" y="725693"/>
                </a:cubicBezTo>
                <a:cubicBezTo>
                  <a:pt x="1453997" y="710226"/>
                  <a:pt x="1476397" y="688893"/>
                  <a:pt x="1451864" y="666493"/>
                </a:cubicBezTo>
                <a:cubicBezTo>
                  <a:pt x="1429997" y="646760"/>
                  <a:pt x="1413997" y="672893"/>
                  <a:pt x="1397997" y="681960"/>
                </a:cubicBezTo>
                <a:cubicBezTo>
                  <a:pt x="1364398" y="700626"/>
                  <a:pt x="1332398" y="723026"/>
                  <a:pt x="1290265" y="749693"/>
                </a:cubicBezTo>
                <a:cubicBezTo>
                  <a:pt x="1293998" y="721426"/>
                  <a:pt x="1297732" y="707026"/>
                  <a:pt x="1297732" y="692093"/>
                </a:cubicBezTo>
                <a:cubicBezTo>
                  <a:pt x="1297732" y="620094"/>
                  <a:pt x="1224665" y="574761"/>
                  <a:pt x="1161199" y="609427"/>
                </a:cubicBezTo>
                <a:cubicBezTo>
                  <a:pt x="1124400" y="629694"/>
                  <a:pt x="1110000" y="665427"/>
                  <a:pt x="1108933" y="704893"/>
                </a:cubicBezTo>
                <a:cubicBezTo>
                  <a:pt x="1107866" y="736359"/>
                  <a:pt x="1113200" y="768359"/>
                  <a:pt x="1116400" y="806226"/>
                </a:cubicBezTo>
                <a:cubicBezTo>
                  <a:pt x="1081733" y="824892"/>
                  <a:pt x="1044400" y="845159"/>
                  <a:pt x="1001200" y="868625"/>
                </a:cubicBezTo>
                <a:cubicBezTo>
                  <a:pt x="1007600" y="816892"/>
                  <a:pt x="1016134" y="778493"/>
                  <a:pt x="1018267" y="739559"/>
                </a:cubicBezTo>
                <a:close/>
                <a:moveTo>
                  <a:pt x="1235332" y="1835018"/>
                </a:moveTo>
                <a:cubicBezTo>
                  <a:pt x="1273732" y="1815285"/>
                  <a:pt x="1305198" y="1798752"/>
                  <a:pt x="1333998" y="1783818"/>
                </a:cubicBezTo>
                <a:cubicBezTo>
                  <a:pt x="1336131" y="1740619"/>
                  <a:pt x="1336131" y="1701152"/>
                  <a:pt x="1341465" y="1662219"/>
                </a:cubicBezTo>
                <a:cubicBezTo>
                  <a:pt x="1345198" y="1633953"/>
                  <a:pt x="1359598" y="1611020"/>
                  <a:pt x="1384131" y="1591287"/>
                </a:cubicBezTo>
                <a:cubicBezTo>
                  <a:pt x="1418797" y="1564087"/>
                  <a:pt x="1452397" y="1583820"/>
                  <a:pt x="1465730" y="1617953"/>
                </a:cubicBezTo>
                <a:cubicBezTo>
                  <a:pt x="1481197" y="1657953"/>
                  <a:pt x="1471597" y="1696352"/>
                  <a:pt x="1451864" y="1732619"/>
                </a:cubicBezTo>
                <a:cubicBezTo>
                  <a:pt x="1444931" y="1745419"/>
                  <a:pt x="1436931" y="1757685"/>
                  <a:pt x="1427864" y="1772085"/>
                </a:cubicBezTo>
                <a:cubicBezTo>
                  <a:pt x="1465730" y="1795018"/>
                  <a:pt x="1496663" y="1777418"/>
                  <a:pt x="1527063" y="1764619"/>
                </a:cubicBezTo>
                <a:cubicBezTo>
                  <a:pt x="1539330" y="1759285"/>
                  <a:pt x="1548930" y="1747019"/>
                  <a:pt x="1560663" y="1744352"/>
                </a:cubicBezTo>
                <a:cubicBezTo>
                  <a:pt x="1572930" y="1741685"/>
                  <a:pt x="1587329" y="1747019"/>
                  <a:pt x="1600663" y="1749152"/>
                </a:cubicBezTo>
                <a:cubicBezTo>
                  <a:pt x="1597996" y="1760885"/>
                  <a:pt x="1599596" y="1777418"/>
                  <a:pt x="1592663" y="1784352"/>
                </a:cubicBezTo>
                <a:cubicBezTo>
                  <a:pt x="1552130" y="1823285"/>
                  <a:pt x="1504130" y="1849951"/>
                  <a:pt x="1445464" y="1845151"/>
                </a:cubicBezTo>
                <a:cubicBezTo>
                  <a:pt x="1423064" y="1843018"/>
                  <a:pt x="1401197" y="1836085"/>
                  <a:pt x="1384131" y="1831818"/>
                </a:cubicBezTo>
                <a:cubicBezTo>
                  <a:pt x="1343065" y="1855818"/>
                  <a:pt x="1305732" y="1881951"/>
                  <a:pt x="1264665" y="1899551"/>
                </a:cubicBezTo>
                <a:cubicBezTo>
                  <a:pt x="1234265" y="1912884"/>
                  <a:pt x="1199599" y="1915551"/>
                  <a:pt x="1167066" y="1923017"/>
                </a:cubicBezTo>
                <a:cubicBezTo>
                  <a:pt x="1143066" y="1928351"/>
                  <a:pt x="1119066" y="1932617"/>
                  <a:pt x="1095600" y="1940084"/>
                </a:cubicBezTo>
                <a:cubicBezTo>
                  <a:pt x="1064667" y="1949684"/>
                  <a:pt x="1034800" y="1947551"/>
                  <a:pt x="1008667" y="1928884"/>
                </a:cubicBezTo>
                <a:cubicBezTo>
                  <a:pt x="989467" y="1915551"/>
                  <a:pt x="976667" y="1896884"/>
                  <a:pt x="985201" y="1868084"/>
                </a:cubicBezTo>
                <a:cubicBezTo>
                  <a:pt x="1010267" y="1859551"/>
                  <a:pt x="1041200" y="1892618"/>
                  <a:pt x="1063600" y="1856885"/>
                </a:cubicBezTo>
                <a:cubicBezTo>
                  <a:pt x="1058267" y="1840885"/>
                  <a:pt x="1051333" y="1823285"/>
                  <a:pt x="1046533" y="1805152"/>
                </a:cubicBezTo>
                <a:cubicBezTo>
                  <a:pt x="1030534" y="1744352"/>
                  <a:pt x="1060400" y="1679286"/>
                  <a:pt x="1116933" y="1652619"/>
                </a:cubicBezTo>
                <a:cubicBezTo>
                  <a:pt x="1152666" y="1635553"/>
                  <a:pt x="1187332" y="1641953"/>
                  <a:pt x="1219332" y="1663286"/>
                </a:cubicBezTo>
                <a:cubicBezTo>
                  <a:pt x="1249732" y="1683019"/>
                  <a:pt x="1260399" y="1712886"/>
                  <a:pt x="1255599" y="1747019"/>
                </a:cubicBezTo>
                <a:cubicBezTo>
                  <a:pt x="1251865" y="1773152"/>
                  <a:pt x="1243865" y="1798752"/>
                  <a:pt x="1235332" y="1835018"/>
                </a:cubicBezTo>
                <a:close/>
                <a:moveTo>
                  <a:pt x="1115333" y="1823818"/>
                </a:moveTo>
                <a:cubicBezTo>
                  <a:pt x="1157999" y="1799285"/>
                  <a:pt x="1177199" y="1761952"/>
                  <a:pt x="1184666" y="1715019"/>
                </a:cubicBezTo>
                <a:cubicBezTo>
                  <a:pt x="1119600" y="1709686"/>
                  <a:pt x="1090266" y="1757152"/>
                  <a:pt x="1115333" y="1823818"/>
                </a:cubicBezTo>
                <a:close/>
                <a:moveTo>
                  <a:pt x="895601" y="1436621"/>
                </a:moveTo>
                <a:cubicBezTo>
                  <a:pt x="922268" y="1427554"/>
                  <a:pt x="947867" y="1413155"/>
                  <a:pt x="971867" y="1398221"/>
                </a:cubicBezTo>
                <a:cubicBezTo>
                  <a:pt x="998534" y="1381688"/>
                  <a:pt x="1022000" y="1373155"/>
                  <a:pt x="1056133" y="1381155"/>
                </a:cubicBezTo>
                <a:cubicBezTo>
                  <a:pt x="1087600" y="1388621"/>
                  <a:pt x="1124400" y="1381688"/>
                  <a:pt x="1156933" y="1374221"/>
                </a:cubicBezTo>
                <a:cubicBezTo>
                  <a:pt x="1263065" y="1349155"/>
                  <a:pt x="1359065" y="1299022"/>
                  <a:pt x="1450797" y="1241422"/>
                </a:cubicBezTo>
                <a:cubicBezTo>
                  <a:pt x="1469464" y="1229689"/>
                  <a:pt x="1484397" y="1210489"/>
                  <a:pt x="1496663" y="1191823"/>
                </a:cubicBezTo>
                <a:cubicBezTo>
                  <a:pt x="1501997" y="1183290"/>
                  <a:pt x="1501463" y="1164623"/>
                  <a:pt x="1495063" y="1157156"/>
                </a:cubicBezTo>
                <a:cubicBezTo>
                  <a:pt x="1489730" y="1150756"/>
                  <a:pt x="1468397" y="1148090"/>
                  <a:pt x="1461464" y="1153423"/>
                </a:cubicBezTo>
                <a:cubicBezTo>
                  <a:pt x="1396398" y="1202489"/>
                  <a:pt x="1319065" y="1223289"/>
                  <a:pt x="1245465" y="1251556"/>
                </a:cubicBezTo>
                <a:cubicBezTo>
                  <a:pt x="1200666" y="1268622"/>
                  <a:pt x="1155333" y="1288889"/>
                  <a:pt x="1103066" y="1286222"/>
                </a:cubicBezTo>
                <a:cubicBezTo>
                  <a:pt x="1104666" y="1257956"/>
                  <a:pt x="1109466" y="1233422"/>
                  <a:pt x="1107333" y="1209423"/>
                </a:cubicBezTo>
                <a:cubicBezTo>
                  <a:pt x="1103066" y="1147023"/>
                  <a:pt x="1036933" y="1117157"/>
                  <a:pt x="986267" y="1153956"/>
                </a:cubicBezTo>
                <a:cubicBezTo>
                  <a:pt x="953201" y="1177956"/>
                  <a:pt x="936134" y="1210489"/>
                  <a:pt x="938268" y="1251556"/>
                </a:cubicBezTo>
                <a:cubicBezTo>
                  <a:pt x="939334" y="1268089"/>
                  <a:pt x="941468" y="1285155"/>
                  <a:pt x="943601" y="1302222"/>
                </a:cubicBezTo>
                <a:cubicBezTo>
                  <a:pt x="895601" y="1333155"/>
                  <a:pt x="857201" y="1380621"/>
                  <a:pt x="792135" y="1363022"/>
                </a:cubicBezTo>
                <a:cubicBezTo>
                  <a:pt x="793202" y="1425421"/>
                  <a:pt x="837468" y="1456887"/>
                  <a:pt x="895601" y="14366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/>
          <p:nvPr/>
        </p:nvSpPr>
        <p:spPr>
          <a:xfrm>
            <a:off x="4732829" y="1302499"/>
            <a:ext cx="2266068" cy="926500"/>
          </a:xfrm>
          <a:custGeom>
            <a:rect b="b" l="l" r="r" t="t"/>
            <a:pathLst>
              <a:path extrusionOk="0" h="1853000" w="4532136">
                <a:moveTo>
                  <a:pt x="4102599" y="131135"/>
                </a:moveTo>
                <a:cubicBezTo>
                  <a:pt x="4064956" y="160152"/>
                  <a:pt x="4020256" y="149565"/>
                  <a:pt x="3977908" y="147212"/>
                </a:cubicBezTo>
                <a:cubicBezTo>
                  <a:pt x="3870078" y="141330"/>
                  <a:pt x="3763031" y="122509"/>
                  <a:pt x="3654417" y="127606"/>
                </a:cubicBezTo>
                <a:cubicBezTo>
                  <a:pt x="3581485" y="131135"/>
                  <a:pt x="3508552" y="130743"/>
                  <a:pt x="3435227" y="139762"/>
                </a:cubicBezTo>
                <a:cubicBezTo>
                  <a:pt x="3490907" y="162112"/>
                  <a:pt x="3547371" y="183678"/>
                  <a:pt x="3602658" y="207205"/>
                </a:cubicBezTo>
                <a:cubicBezTo>
                  <a:pt x="3632459" y="219752"/>
                  <a:pt x="3660299" y="236613"/>
                  <a:pt x="3689707" y="250337"/>
                </a:cubicBezTo>
                <a:cubicBezTo>
                  <a:pt x="3730486" y="269158"/>
                  <a:pt x="3764992" y="299743"/>
                  <a:pt x="3814006" y="303664"/>
                </a:cubicBezTo>
                <a:cubicBezTo>
                  <a:pt x="3838709" y="305624"/>
                  <a:pt x="3866941" y="321701"/>
                  <a:pt x="3884193" y="340130"/>
                </a:cubicBezTo>
                <a:cubicBezTo>
                  <a:pt x="3909289" y="366402"/>
                  <a:pt x="3938305" y="378165"/>
                  <a:pt x="3970458" y="390320"/>
                </a:cubicBezTo>
                <a:cubicBezTo>
                  <a:pt x="3992416" y="398555"/>
                  <a:pt x="4010845" y="415807"/>
                  <a:pt x="4032019" y="427571"/>
                </a:cubicBezTo>
                <a:cubicBezTo>
                  <a:pt x="4081817" y="455803"/>
                  <a:pt x="4132791" y="481682"/>
                  <a:pt x="4181413" y="511482"/>
                </a:cubicBezTo>
                <a:cubicBezTo>
                  <a:pt x="4217879" y="534225"/>
                  <a:pt x="4252777" y="560104"/>
                  <a:pt x="4286106" y="587552"/>
                </a:cubicBezTo>
                <a:cubicBezTo>
                  <a:pt x="4346100" y="636958"/>
                  <a:pt x="4403348" y="689500"/>
                  <a:pt x="4446872" y="754591"/>
                </a:cubicBezTo>
                <a:cubicBezTo>
                  <a:pt x="4452753" y="763217"/>
                  <a:pt x="4466085" y="770667"/>
                  <a:pt x="4466085" y="778117"/>
                </a:cubicBezTo>
                <a:cubicBezTo>
                  <a:pt x="4464909" y="822818"/>
                  <a:pt x="4498238" y="855363"/>
                  <a:pt x="4506473" y="896142"/>
                </a:cubicBezTo>
                <a:cubicBezTo>
                  <a:pt x="4514707" y="938882"/>
                  <a:pt x="4528431" y="981230"/>
                  <a:pt x="4531175" y="1024362"/>
                </a:cubicBezTo>
                <a:cubicBezTo>
                  <a:pt x="4536665" y="1106314"/>
                  <a:pt x="4519804" y="1178070"/>
                  <a:pt x="4450401" y="1237278"/>
                </a:cubicBezTo>
                <a:cubicBezTo>
                  <a:pt x="4376292" y="1300016"/>
                  <a:pt x="4292380" y="1337658"/>
                  <a:pt x="4202979" y="1367851"/>
                </a:cubicBezTo>
                <a:cubicBezTo>
                  <a:pt x="4125733" y="1393730"/>
                  <a:pt x="4048488" y="1420394"/>
                  <a:pt x="3969281" y="1440391"/>
                </a:cubicBezTo>
                <a:cubicBezTo>
                  <a:pt x="3883409" y="1461957"/>
                  <a:pt x="3796361" y="1478818"/>
                  <a:pt x="3708136" y="1490581"/>
                </a:cubicBezTo>
                <a:cubicBezTo>
                  <a:pt x="3642262" y="1499208"/>
                  <a:pt x="3578740" y="1522734"/>
                  <a:pt x="3513257" y="1535674"/>
                </a:cubicBezTo>
                <a:cubicBezTo>
                  <a:pt x="3386213" y="1561161"/>
                  <a:pt x="3258778" y="1583904"/>
                  <a:pt x="3131342" y="1607430"/>
                </a:cubicBezTo>
                <a:cubicBezTo>
                  <a:pt x="3069781" y="1618801"/>
                  <a:pt x="3007827" y="1629388"/>
                  <a:pt x="2945874" y="1639191"/>
                </a:cubicBezTo>
                <a:cubicBezTo>
                  <a:pt x="2876078" y="1650170"/>
                  <a:pt x="2805890" y="1659189"/>
                  <a:pt x="2735703" y="1670168"/>
                </a:cubicBezTo>
                <a:cubicBezTo>
                  <a:pt x="2638851" y="1685460"/>
                  <a:pt x="2542392" y="1703889"/>
                  <a:pt x="2445149" y="1717221"/>
                </a:cubicBezTo>
                <a:cubicBezTo>
                  <a:pt x="2329084" y="1732905"/>
                  <a:pt x="2212628" y="1744669"/>
                  <a:pt x="2096563" y="1758393"/>
                </a:cubicBezTo>
                <a:cubicBezTo>
                  <a:pt x="1998927" y="1769764"/>
                  <a:pt x="1901292" y="1783488"/>
                  <a:pt x="1803265" y="1792114"/>
                </a:cubicBezTo>
                <a:cubicBezTo>
                  <a:pt x="1728764" y="1798780"/>
                  <a:pt x="1653479" y="1799564"/>
                  <a:pt x="1578585" y="1803877"/>
                </a:cubicBezTo>
                <a:cubicBezTo>
                  <a:pt x="1514279" y="1807406"/>
                  <a:pt x="1449973" y="1812504"/>
                  <a:pt x="1385667" y="1817209"/>
                </a:cubicBezTo>
                <a:cubicBezTo>
                  <a:pt x="1300187" y="1823483"/>
                  <a:pt x="1215099" y="1830541"/>
                  <a:pt x="1129619" y="1836030"/>
                </a:cubicBezTo>
                <a:cubicBezTo>
                  <a:pt x="1023357" y="1842696"/>
                  <a:pt x="917488" y="1851715"/>
                  <a:pt x="811226" y="1852891"/>
                </a:cubicBezTo>
                <a:cubicBezTo>
                  <a:pt x="693985" y="1854067"/>
                  <a:pt x="577528" y="1845833"/>
                  <a:pt x="461855" y="1823091"/>
                </a:cubicBezTo>
                <a:cubicBezTo>
                  <a:pt x="375199" y="1805838"/>
                  <a:pt x="289719" y="1783880"/>
                  <a:pt x="212081" y="1742316"/>
                </a:cubicBezTo>
                <a:cubicBezTo>
                  <a:pt x="36024" y="1647426"/>
                  <a:pt x="-38869" y="1503913"/>
                  <a:pt x="19555" y="1308250"/>
                </a:cubicBezTo>
                <a:cubicBezTo>
                  <a:pt x="72882" y="1129448"/>
                  <a:pt x="190907" y="1006325"/>
                  <a:pt x="342262" y="908298"/>
                </a:cubicBezTo>
                <a:cubicBezTo>
                  <a:pt x="408921" y="865166"/>
                  <a:pt x="474403" y="820465"/>
                  <a:pt x="543022" y="781254"/>
                </a:cubicBezTo>
                <a:cubicBezTo>
                  <a:pt x="637129" y="727143"/>
                  <a:pt x="732412" y="674208"/>
                  <a:pt x="830047" y="626763"/>
                </a:cubicBezTo>
                <a:cubicBezTo>
                  <a:pt x="937093" y="575004"/>
                  <a:pt x="1045708" y="526383"/>
                  <a:pt x="1156675" y="483250"/>
                </a:cubicBezTo>
                <a:cubicBezTo>
                  <a:pt x="1260976" y="442471"/>
                  <a:pt x="1369199" y="410318"/>
                  <a:pt x="1475460" y="374244"/>
                </a:cubicBezTo>
                <a:cubicBezTo>
                  <a:pt x="1536237" y="353462"/>
                  <a:pt x="1595838" y="330720"/>
                  <a:pt x="1657007" y="311506"/>
                </a:cubicBezTo>
                <a:cubicBezTo>
                  <a:pt x="1722490" y="290724"/>
                  <a:pt x="1789149" y="272295"/>
                  <a:pt x="1855023" y="252690"/>
                </a:cubicBezTo>
                <a:cubicBezTo>
                  <a:pt x="1899332" y="239750"/>
                  <a:pt x="1943248" y="225242"/>
                  <a:pt x="1987556" y="213479"/>
                </a:cubicBezTo>
                <a:cubicBezTo>
                  <a:pt x="2064018" y="191913"/>
                  <a:pt x="2140872" y="170739"/>
                  <a:pt x="2218117" y="152702"/>
                </a:cubicBezTo>
                <a:cubicBezTo>
                  <a:pt x="2289481" y="136233"/>
                  <a:pt x="2361237" y="123293"/>
                  <a:pt x="2433386" y="110354"/>
                </a:cubicBezTo>
                <a:cubicBezTo>
                  <a:pt x="2531805" y="92317"/>
                  <a:pt x="2630225" y="76632"/>
                  <a:pt x="2728253" y="57419"/>
                </a:cubicBezTo>
                <a:cubicBezTo>
                  <a:pt x="2743937" y="54282"/>
                  <a:pt x="2759229" y="38990"/>
                  <a:pt x="2770993" y="26050"/>
                </a:cubicBezTo>
                <a:cubicBezTo>
                  <a:pt x="2790598" y="4484"/>
                  <a:pt x="2806283" y="-6887"/>
                  <a:pt x="2840396" y="4484"/>
                </a:cubicBezTo>
                <a:cubicBezTo>
                  <a:pt x="2922739" y="31539"/>
                  <a:pt x="3009396" y="40558"/>
                  <a:pt x="3095660" y="41342"/>
                </a:cubicBezTo>
                <a:cubicBezTo>
                  <a:pt x="3155261" y="41734"/>
                  <a:pt x="3214861" y="33108"/>
                  <a:pt x="3274462" y="29187"/>
                </a:cubicBezTo>
                <a:cubicBezTo>
                  <a:pt x="3351316" y="24089"/>
                  <a:pt x="3428169" y="-2182"/>
                  <a:pt x="3505415" y="26442"/>
                </a:cubicBezTo>
                <a:cubicBezTo>
                  <a:pt x="3624617" y="1347"/>
                  <a:pt x="3742642" y="29187"/>
                  <a:pt x="3860667" y="38597"/>
                </a:cubicBezTo>
                <a:cubicBezTo>
                  <a:pt x="3930463" y="44087"/>
                  <a:pt x="3998690" y="68790"/>
                  <a:pt x="4067701" y="84474"/>
                </a:cubicBezTo>
                <a:cubicBezTo>
                  <a:pt x="4092404" y="89572"/>
                  <a:pt x="4104167" y="103296"/>
                  <a:pt x="4102599" y="131135"/>
                </a:cubicBezTo>
                <a:close/>
                <a:moveTo>
                  <a:pt x="383433" y="1720358"/>
                </a:moveTo>
                <a:cubicBezTo>
                  <a:pt x="464600" y="1727416"/>
                  <a:pt x="531651" y="1725455"/>
                  <a:pt x="595173" y="1740356"/>
                </a:cubicBezTo>
                <a:cubicBezTo>
                  <a:pt x="668498" y="1757608"/>
                  <a:pt x="743783" y="1752903"/>
                  <a:pt x="812402" y="1742708"/>
                </a:cubicBezTo>
                <a:cubicBezTo>
                  <a:pt x="885727" y="1732121"/>
                  <a:pt x="958659" y="1742316"/>
                  <a:pt x="1030807" y="1728200"/>
                </a:cubicBezTo>
                <a:cubicBezTo>
                  <a:pt x="1065705" y="1721534"/>
                  <a:pt x="1101387" y="1718397"/>
                  <a:pt x="1136677" y="1716829"/>
                </a:cubicBezTo>
                <a:cubicBezTo>
                  <a:pt x="1189220" y="1714476"/>
                  <a:pt x="1241763" y="1717221"/>
                  <a:pt x="1294306" y="1714084"/>
                </a:cubicBezTo>
                <a:cubicBezTo>
                  <a:pt x="1396646" y="1707810"/>
                  <a:pt x="1498987" y="1698792"/>
                  <a:pt x="1601328" y="1692126"/>
                </a:cubicBezTo>
                <a:cubicBezTo>
                  <a:pt x="1629168" y="1690165"/>
                  <a:pt x="1660144" y="1701929"/>
                  <a:pt x="1684455" y="1692518"/>
                </a:cubicBezTo>
                <a:cubicBezTo>
                  <a:pt x="1771112" y="1659973"/>
                  <a:pt x="1862081" y="1681147"/>
                  <a:pt x="1950306" y="1665855"/>
                </a:cubicBezTo>
                <a:cubicBezTo>
                  <a:pt x="2016572" y="1654483"/>
                  <a:pt x="2086760" y="1664286"/>
                  <a:pt x="2149498" y="1629781"/>
                </a:cubicBezTo>
                <a:cubicBezTo>
                  <a:pt x="2158124" y="1625075"/>
                  <a:pt x="2169888" y="1625075"/>
                  <a:pt x="2180083" y="1625859"/>
                </a:cubicBezTo>
                <a:cubicBezTo>
                  <a:pt x="2209099" y="1627428"/>
                  <a:pt x="2238507" y="1634878"/>
                  <a:pt x="2266739" y="1631349"/>
                </a:cubicBezTo>
                <a:cubicBezTo>
                  <a:pt x="2293794" y="1627820"/>
                  <a:pt x="2318497" y="1610175"/>
                  <a:pt x="2345553" y="1604685"/>
                </a:cubicBezTo>
                <a:cubicBezTo>
                  <a:pt x="2398488" y="1593706"/>
                  <a:pt x="2452207" y="1587040"/>
                  <a:pt x="2505534" y="1578414"/>
                </a:cubicBezTo>
                <a:cubicBezTo>
                  <a:pt x="2533374" y="1574101"/>
                  <a:pt x="2561214" y="1568219"/>
                  <a:pt x="2589053" y="1565474"/>
                </a:cubicBezTo>
                <a:cubicBezTo>
                  <a:pt x="2624343" y="1561945"/>
                  <a:pt x="2660026" y="1564298"/>
                  <a:pt x="2694923" y="1558416"/>
                </a:cubicBezTo>
                <a:cubicBezTo>
                  <a:pt x="2800401" y="1540772"/>
                  <a:pt x="2905878" y="1520774"/>
                  <a:pt x="3010964" y="1500776"/>
                </a:cubicBezTo>
                <a:cubicBezTo>
                  <a:pt x="3122716" y="1479602"/>
                  <a:pt x="3234075" y="1457252"/>
                  <a:pt x="3345826" y="1436078"/>
                </a:cubicBezTo>
                <a:cubicBezTo>
                  <a:pt x="3434443" y="1419609"/>
                  <a:pt x="3523452" y="1405494"/>
                  <a:pt x="3611677" y="1387849"/>
                </a:cubicBezTo>
                <a:cubicBezTo>
                  <a:pt x="3672062" y="1375693"/>
                  <a:pt x="3731663" y="1360401"/>
                  <a:pt x="3791263" y="1345109"/>
                </a:cubicBezTo>
                <a:cubicBezTo>
                  <a:pt x="3828906" y="1335306"/>
                  <a:pt x="3865372" y="1317269"/>
                  <a:pt x="3903407" y="1313348"/>
                </a:cubicBezTo>
                <a:cubicBezTo>
                  <a:pt x="3987319" y="1304329"/>
                  <a:pt x="4067309" y="1281979"/>
                  <a:pt x="4144947" y="1251002"/>
                </a:cubicBezTo>
                <a:cubicBezTo>
                  <a:pt x="4224153" y="1219241"/>
                  <a:pt x="4302183" y="1183951"/>
                  <a:pt x="4379429" y="1147485"/>
                </a:cubicBezTo>
                <a:cubicBezTo>
                  <a:pt x="4421777" y="1127487"/>
                  <a:pt x="4450793" y="1085532"/>
                  <a:pt x="4452753" y="1043576"/>
                </a:cubicBezTo>
                <a:cubicBezTo>
                  <a:pt x="4456282" y="962409"/>
                  <a:pt x="4417071" y="889476"/>
                  <a:pt x="4373939" y="823602"/>
                </a:cubicBezTo>
                <a:cubicBezTo>
                  <a:pt x="4348844" y="785175"/>
                  <a:pt x="4307673" y="756159"/>
                  <a:pt x="4270422" y="727143"/>
                </a:cubicBezTo>
                <a:cubicBezTo>
                  <a:pt x="4198274" y="670679"/>
                  <a:pt x="4128478" y="611078"/>
                  <a:pt x="4044959" y="569515"/>
                </a:cubicBezTo>
                <a:cubicBezTo>
                  <a:pt x="3944186" y="519325"/>
                  <a:pt x="3849688" y="455411"/>
                  <a:pt x="3746563" y="409534"/>
                </a:cubicBezTo>
                <a:cubicBezTo>
                  <a:pt x="3518355" y="307977"/>
                  <a:pt x="3277599" y="245240"/>
                  <a:pt x="3033706" y="194657"/>
                </a:cubicBezTo>
                <a:cubicBezTo>
                  <a:pt x="2982732" y="184070"/>
                  <a:pt x="2930582" y="168778"/>
                  <a:pt x="2879607" y="170346"/>
                </a:cubicBezTo>
                <a:cubicBezTo>
                  <a:pt x="2791774" y="173091"/>
                  <a:pt x="2703942" y="184070"/>
                  <a:pt x="2617285" y="197794"/>
                </a:cubicBezTo>
                <a:cubicBezTo>
                  <a:pt x="2528669" y="211910"/>
                  <a:pt x="2440444" y="230339"/>
                  <a:pt x="2353003" y="252298"/>
                </a:cubicBezTo>
                <a:cubicBezTo>
                  <a:pt x="2166751" y="299351"/>
                  <a:pt x="1977361" y="335425"/>
                  <a:pt x="1795814" y="401299"/>
                </a:cubicBezTo>
                <a:cubicBezTo>
                  <a:pt x="1695434" y="437766"/>
                  <a:pt x="1593093" y="467566"/>
                  <a:pt x="1491929" y="502464"/>
                </a:cubicBezTo>
                <a:cubicBezTo>
                  <a:pt x="1371159" y="544027"/>
                  <a:pt x="1250781" y="585983"/>
                  <a:pt x="1131188" y="630292"/>
                </a:cubicBezTo>
                <a:cubicBezTo>
                  <a:pt x="1001791" y="678129"/>
                  <a:pt x="875532" y="733025"/>
                  <a:pt x="755154" y="800468"/>
                </a:cubicBezTo>
                <a:cubicBezTo>
                  <a:pt x="667713" y="849481"/>
                  <a:pt x="583018" y="903200"/>
                  <a:pt x="496361" y="952998"/>
                </a:cubicBezTo>
                <a:cubicBezTo>
                  <a:pt x="377552" y="1021226"/>
                  <a:pt x="270898" y="1103961"/>
                  <a:pt x="182281" y="1208262"/>
                </a:cubicBezTo>
                <a:cubicBezTo>
                  <a:pt x="113662" y="1289037"/>
                  <a:pt x="80724" y="1384712"/>
                  <a:pt x="77195" y="1490189"/>
                </a:cubicBezTo>
                <a:cubicBezTo>
                  <a:pt x="76803" y="1507834"/>
                  <a:pt x="83077" y="1527048"/>
                  <a:pt x="91311" y="1542732"/>
                </a:cubicBezTo>
                <a:cubicBezTo>
                  <a:pt x="103075" y="1564690"/>
                  <a:pt x="117583" y="1585864"/>
                  <a:pt x="134836" y="1603901"/>
                </a:cubicBezTo>
                <a:cubicBezTo>
                  <a:pt x="179144" y="1650562"/>
                  <a:pt x="229334" y="1691342"/>
                  <a:pt x="297953" y="1691342"/>
                </a:cubicBezTo>
                <a:cubicBezTo>
                  <a:pt x="335988" y="1691342"/>
                  <a:pt x="367749" y="1698792"/>
                  <a:pt x="383433" y="17203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2"/>
          <p:cNvSpPr/>
          <p:nvPr/>
        </p:nvSpPr>
        <p:spPr>
          <a:xfrm>
            <a:off x="514350" y="4012126"/>
            <a:ext cx="566028" cy="616867"/>
          </a:xfrm>
          <a:custGeom>
            <a:rect b="b" l="l" r="r" t="t"/>
            <a:pathLst>
              <a:path extrusionOk="0" h="1233733" w="1132055">
                <a:moveTo>
                  <a:pt x="522704" y="0"/>
                </a:moveTo>
                <a:cubicBezTo>
                  <a:pt x="545263" y="6157"/>
                  <a:pt x="563208" y="11289"/>
                  <a:pt x="587561" y="17959"/>
                </a:cubicBezTo>
                <a:cubicBezTo>
                  <a:pt x="594227" y="82869"/>
                  <a:pt x="603199" y="149061"/>
                  <a:pt x="607044" y="215766"/>
                </a:cubicBezTo>
                <a:cubicBezTo>
                  <a:pt x="610890" y="282215"/>
                  <a:pt x="609352" y="349177"/>
                  <a:pt x="616786" y="418704"/>
                </a:cubicBezTo>
                <a:cubicBezTo>
                  <a:pt x="658059" y="363287"/>
                  <a:pt x="740092" y="360465"/>
                  <a:pt x="765983" y="290938"/>
                </a:cubicBezTo>
                <a:cubicBezTo>
                  <a:pt x="825201" y="262203"/>
                  <a:pt x="856220" y="197807"/>
                  <a:pt x="920821" y="173690"/>
                </a:cubicBezTo>
                <a:cubicBezTo>
                  <a:pt x="946456" y="164198"/>
                  <a:pt x="964401" y="134693"/>
                  <a:pt x="987216" y="116221"/>
                </a:cubicBezTo>
                <a:cubicBezTo>
                  <a:pt x="1006955" y="100315"/>
                  <a:pt x="1024131" y="93644"/>
                  <a:pt x="1043101" y="123661"/>
                </a:cubicBezTo>
                <a:cubicBezTo>
                  <a:pt x="1055662" y="143416"/>
                  <a:pt x="1081810" y="154448"/>
                  <a:pt x="1107702" y="173947"/>
                </a:cubicBezTo>
                <a:cubicBezTo>
                  <a:pt x="975680" y="286576"/>
                  <a:pt x="845709" y="397410"/>
                  <a:pt x="713687" y="510296"/>
                </a:cubicBezTo>
                <a:cubicBezTo>
                  <a:pt x="748295" y="530564"/>
                  <a:pt x="778545" y="538517"/>
                  <a:pt x="812640" y="530307"/>
                </a:cubicBezTo>
                <a:cubicBezTo>
                  <a:pt x="845196" y="522610"/>
                  <a:pt x="878010" y="519788"/>
                  <a:pt x="903901" y="550575"/>
                </a:cubicBezTo>
                <a:cubicBezTo>
                  <a:pt x="921333" y="535182"/>
                  <a:pt x="934920" y="522867"/>
                  <a:pt x="946200" y="512861"/>
                </a:cubicBezTo>
                <a:cubicBezTo>
                  <a:pt x="1020286" y="511578"/>
                  <a:pt x="1061815" y="553911"/>
                  <a:pt x="1104626" y="618050"/>
                </a:cubicBezTo>
                <a:cubicBezTo>
                  <a:pt x="980807" y="621129"/>
                  <a:pt x="866986" y="623951"/>
                  <a:pt x="753422" y="626773"/>
                </a:cubicBezTo>
                <a:cubicBezTo>
                  <a:pt x="752140" y="631648"/>
                  <a:pt x="751115" y="636523"/>
                  <a:pt x="749833" y="641397"/>
                </a:cubicBezTo>
                <a:cubicBezTo>
                  <a:pt x="872626" y="728627"/>
                  <a:pt x="1017209" y="784300"/>
                  <a:pt x="1132056" y="893081"/>
                </a:cubicBezTo>
                <a:cubicBezTo>
                  <a:pt x="1078734" y="924125"/>
                  <a:pt x="1028233" y="925664"/>
                  <a:pt x="978500" y="896417"/>
                </a:cubicBezTo>
                <a:cubicBezTo>
                  <a:pt x="926717" y="865886"/>
                  <a:pt x="876471" y="832277"/>
                  <a:pt x="825970" y="799694"/>
                </a:cubicBezTo>
                <a:cubicBezTo>
                  <a:pt x="774699" y="766598"/>
                  <a:pt x="724454" y="731962"/>
                  <a:pt x="672927" y="699379"/>
                </a:cubicBezTo>
                <a:cubicBezTo>
                  <a:pt x="652419" y="686295"/>
                  <a:pt x="629603" y="676802"/>
                  <a:pt x="601917" y="662435"/>
                </a:cubicBezTo>
                <a:cubicBezTo>
                  <a:pt x="598072" y="736324"/>
                  <a:pt x="593458" y="800977"/>
                  <a:pt x="591663" y="865630"/>
                </a:cubicBezTo>
                <a:cubicBezTo>
                  <a:pt x="589869" y="928743"/>
                  <a:pt x="588843" y="991857"/>
                  <a:pt x="590381" y="1054713"/>
                </a:cubicBezTo>
                <a:cubicBezTo>
                  <a:pt x="591407" y="1100381"/>
                  <a:pt x="598328" y="1146048"/>
                  <a:pt x="599866" y="1191716"/>
                </a:cubicBezTo>
                <a:cubicBezTo>
                  <a:pt x="600379" y="1204031"/>
                  <a:pt x="593714" y="1224812"/>
                  <a:pt x="585767" y="1227378"/>
                </a:cubicBezTo>
                <a:cubicBezTo>
                  <a:pt x="567566" y="1233278"/>
                  <a:pt x="542187" y="1237383"/>
                  <a:pt x="527831" y="1228917"/>
                </a:cubicBezTo>
                <a:cubicBezTo>
                  <a:pt x="508861" y="1217628"/>
                  <a:pt x="493736" y="1200952"/>
                  <a:pt x="492711" y="1168626"/>
                </a:cubicBezTo>
                <a:cubicBezTo>
                  <a:pt x="488609" y="1038550"/>
                  <a:pt x="480919" y="908731"/>
                  <a:pt x="494249" y="778656"/>
                </a:cubicBezTo>
                <a:cubicBezTo>
                  <a:pt x="496300" y="758131"/>
                  <a:pt x="494505" y="737350"/>
                  <a:pt x="494505" y="702971"/>
                </a:cubicBezTo>
                <a:cubicBezTo>
                  <a:pt x="448362" y="736067"/>
                  <a:pt x="410421" y="760440"/>
                  <a:pt x="376070" y="788918"/>
                </a:cubicBezTo>
                <a:cubicBezTo>
                  <a:pt x="324287" y="831764"/>
                  <a:pt x="276861" y="880253"/>
                  <a:pt x="223796" y="921559"/>
                </a:cubicBezTo>
                <a:cubicBezTo>
                  <a:pt x="169193" y="964148"/>
                  <a:pt x="138943" y="968766"/>
                  <a:pt x="101772" y="904370"/>
                </a:cubicBezTo>
                <a:cubicBezTo>
                  <a:pt x="88185" y="881023"/>
                  <a:pt x="94851" y="860242"/>
                  <a:pt x="108181" y="846644"/>
                </a:cubicBezTo>
                <a:cubicBezTo>
                  <a:pt x="145352" y="807647"/>
                  <a:pt x="186112" y="772242"/>
                  <a:pt x="226360" y="736324"/>
                </a:cubicBezTo>
                <a:cubicBezTo>
                  <a:pt x="263018" y="703741"/>
                  <a:pt x="300959" y="672441"/>
                  <a:pt x="349666" y="630878"/>
                </a:cubicBezTo>
                <a:cubicBezTo>
                  <a:pt x="227385" y="618820"/>
                  <a:pt x="115103" y="665770"/>
                  <a:pt x="0" y="616254"/>
                </a:cubicBezTo>
                <a:cubicBezTo>
                  <a:pt x="81264" y="554680"/>
                  <a:pt x="233281" y="540313"/>
                  <a:pt x="401449" y="531847"/>
                </a:cubicBezTo>
                <a:cubicBezTo>
                  <a:pt x="386581" y="514144"/>
                  <a:pt x="377096" y="499264"/>
                  <a:pt x="364278" y="487975"/>
                </a:cubicBezTo>
                <a:cubicBezTo>
                  <a:pt x="333772" y="461036"/>
                  <a:pt x="302753" y="434867"/>
                  <a:pt x="270196" y="410494"/>
                </a:cubicBezTo>
                <a:cubicBezTo>
                  <a:pt x="255584" y="399719"/>
                  <a:pt x="236614" y="395101"/>
                  <a:pt x="220720" y="385864"/>
                </a:cubicBezTo>
                <a:cubicBezTo>
                  <a:pt x="173807" y="358926"/>
                  <a:pt x="126895" y="331731"/>
                  <a:pt x="80751" y="302996"/>
                </a:cubicBezTo>
                <a:cubicBezTo>
                  <a:pt x="73061" y="298121"/>
                  <a:pt x="69472" y="286320"/>
                  <a:pt x="56910" y="266565"/>
                </a:cubicBezTo>
                <a:cubicBezTo>
                  <a:pt x="92800" y="268361"/>
                  <a:pt x="121511" y="262203"/>
                  <a:pt x="143301" y="272209"/>
                </a:cubicBezTo>
                <a:cubicBezTo>
                  <a:pt x="203544" y="299661"/>
                  <a:pt x="261993" y="331987"/>
                  <a:pt x="319160" y="365853"/>
                </a:cubicBezTo>
                <a:cubicBezTo>
                  <a:pt x="368123" y="394844"/>
                  <a:pt x="414010" y="429223"/>
                  <a:pt x="461436" y="460780"/>
                </a:cubicBezTo>
                <a:cubicBezTo>
                  <a:pt x="473484" y="468733"/>
                  <a:pt x="486302" y="475147"/>
                  <a:pt x="506554" y="486692"/>
                </a:cubicBezTo>
                <a:cubicBezTo>
                  <a:pt x="521422" y="322751"/>
                  <a:pt x="523217" y="165480"/>
                  <a:pt x="522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2"/>
          <p:cNvSpPr/>
          <p:nvPr/>
        </p:nvSpPr>
        <p:spPr>
          <a:xfrm rot="-867146">
            <a:off x="147389" y="466807"/>
            <a:ext cx="1872062" cy="551501"/>
          </a:xfrm>
          <a:custGeom>
            <a:rect b="b" l="l" r="r" t="t"/>
            <a:pathLst>
              <a:path extrusionOk="0" h="1099748" w="3737775">
                <a:moveTo>
                  <a:pt x="2277281" y="434778"/>
                </a:moveTo>
                <a:cubicBezTo>
                  <a:pt x="2245765" y="432619"/>
                  <a:pt x="2226770" y="449888"/>
                  <a:pt x="2209070" y="464566"/>
                </a:cubicBezTo>
                <a:cubicBezTo>
                  <a:pt x="2165898" y="500399"/>
                  <a:pt x="2129202" y="542275"/>
                  <a:pt x="2105890" y="594945"/>
                </a:cubicBezTo>
                <a:cubicBezTo>
                  <a:pt x="2084735" y="642865"/>
                  <a:pt x="2059696" y="688627"/>
                  <a:pt x="2062286" y="743887"/>
                </a:cubicBezTo>
                <a:cubicBezTo>
                  <a:pt x="2063150" y="758997"/>
                  <a:pt x="2056674" y="773675"/>
                  <a:pt x="2034657" y="770653"/>
                </a:cubicBezTo>
                <a:cubicBezTo>
                  <a:pt x="2021273" y="768926"/>
                  <a:pt x="2015229" y="800441"/>
                  <a:pt x="1993644" y="776265"/>
                </a:cubicBezTo>
                <a:cubicBezTo>
                  <a:pt x="1974216" y="754248"/>
                  <a:pt x="1955221" y="736979"/>
                  <a:pt x="1964287" y="703737"/>
                </a:cubicBezTo>
                <a:cubicBezTo>
                  <a:pt x="1981555" y="638548"/>
                  <a:pt x="1975511" y="571632"/>
                  <a:pt x="1968172" y="506011"/>
                </a:cubicBezTo>
                <a:cubicBezTo>
                  <a:pt x="1961265" y="445571"/>
                  <a:pt x="1934067" y="438663"/>
                  <a:pt x="1880534" y="469747"/>
                </a:cubicBezTo>
                <a:cubicBezTo>
                  <a:pt x="1832613" y="497377"/>
                  <a:pt x="1809301" y="543139"/>
                  <a:pt x="1786420" y="587605"/>
                </a:cubicBezTo>
                <a:cubicBezTo>
                  <a:pt x="1763971" y="631209"/>
                  <a:pt x="1748429" y="679561"/>
                  <a:pt x="1737204" y="727481"/>
                </a:cubicBezTo>
                <a:cubicBezTo>
                  <a:pt x="1728570" y="765041"/>
                  <a:pt x="1732024" y="805622"/>
                  <a:pt x="1730297" y="844908"/>
                </a:cubicBezTo>
                <a:cubicBezTo>
                  <a:pt x="1729433" y="861313"/>
                  <a:pt x="1729433" y="875991"/>
                  <a:pt x="1709143" y="885058"/>
                </a:cubicBezTo>
                <a:cubicBezTo>
                  <a:pt x="1668993" y="903190"/>
                  <a:pt x="1633161" y="886353"/>
                  <a:pt x="1627548" y="841454"/>
                </a:cubicBezTo>
                <a:cubicBezTo>
                  <a:pt x="1624958" y="820732"/>
                  <a:pt x="1624095" y="797851"/>
                  <a:pt x="1630571" y="778855"/>
                </a:cubicBezTo>
                <a:cubicBezTo>
                  <a:pt x="1640068" y="751657"/>
                  <a:pt x="1636614" y="725754"/>
                  <a:pt x="1637046" y="698988"/>
                </a:cubicBezTo>
                <a:cubicBezTo>
                  <a:pt x="1637478" y="666178"/>
                  <a:pt x="1640068" y="632936"/>
                  <a:pt x="1642658" y="600125"/>
                </a:cubicBezTo>
                <a:cubicBezTo>
                  <a:pt x="1646544" y="549183"/>
                  <a:pt x="1650429" y="498240"/>
                  <a:pt x="1655610" y="447298"/>
                </a:cubicBezTo>
                <a:cubicBezTo>
                  <a:pt x="1657769" y="426575"/>
                  <a:pt x="1662517" y="406285"/>
                  <a:pt x="1665540" y="386426"/>
                </a:cubicBezTo>
                <a:cubicBezTo>
                  <a:pt x="1721663" y="384267"/>
                  <a:pt x="1729002" y="392038"/>
                  <a:pt x="1731160" y="442117"/>
                </a:cubicBezTo>
                <a:cubicBezTo>
                  <a:pt x="1732024" y="463271"/>
                  <a:pt x="1722958" y="486584"/>
                  <a:pt x="1742817" y="510328"/>
                </a:cubicBezTo>
                <a:cubicBezTo>
                  <a:pt x="1754905" y="496945"/>
                  <a:pt x="1764402" y="484425"/>
                  <a:pt x="1775627" y="473632"/>
                </a:cubicBezTo>
                <a:cubicBezTo>
                  <a:pt x="1811459" y="439095"/>
                  <a:pt x="1853336" y="414919"/>
                  <a:pt x="1902551" y="403695"/>
                </a:cubicBezTo>
                <a:cubicBezTo>
                  <a:pt x="1907732" y="402399"/>
                  <a:pt x="1913776" y="397219"/>
                  <a:pt x="1917230" y="398946"/>
                </a:cubicBezTo>
                <a:cubicBezTo>
                  <a:pt x="1972921" y="425280"/>
                  <a:pt x="2041996" y="438232"/>
                  <a:pt x="2042859" y="521121"/>
                </a:cubicBezTo>
                <a:cubicBezTo>
                  <a:pt x="2042859" y="527165"/>
                  <a:pt x="2049767" y="533209"/>
                  <a:pt x="2055379" y="542707"/>
                </a:cubicBezTo>
                <a:cubicBezTo>
                  <a:pt x="2073079" y="520258"/>
                  <a:pt x="2085599" y="496082"/>
                  <a:pt x="2105458" y="481403"/>
                </a:cubicBezTo>
                <a:cubicBezTo>
                  <a:pt x="2144312" y="452478"/>
                  <a:pt x="2184030" y="418373"/>
                  <a:pt x="2228929" y="406285"/>
                </a:cubicBezTo>
                <a:cubicBezTo>
                  <a:pt x="2282461" y="391606"/>
                  <a:pt x="2333404" y="415783"/>
                  <a:pt x="2345060" y="481835"/>
                </a:cubicBezTo>
                <a:cubicBezTo>
                  <a:pt x="2354126" y="531914"/>
                  <a:pt x="2357148" y="583720"/>
                  <a:pt x="2360170" y="634662"/>
                </a:cubicBezTo>
                <a:cubicBezTo>
                  <a:pt x="2361034" y="650204"/>
                  <a:pt x="2354558" y="666609"/>
                  <a:pt x="2350673" y="682583"/>
                </a:cubicBezTo>
                <a:cubicBezTo>
                  <a:pt x="2345924" y="702874"/>
                  <a:pt x="2330814" y="714962"/>
                  <a:pt x="2311386" y="712803"/>
                </a:cubicBezTo>
                <a:cubicBezTo>
                  <a:pt x="2290664" y="710213"/>
                  <a:pt x="2275986" y="694239"/>
                  <a:pt x="2273827" y="673085"/>
                </a:cubicBezTo>
                <a:cubicBezTo>
                  <a:pt x="2271668" y="652363"/>
                  <a:pt x="2270373" y="630345"/>
                  <a:pt x="2274690" y="610486"/>
                </a:cubicBezTo>
                <a:cubicBezTo>
                  <a:pt x="2288074" y="552205"/>
                  <a:pt x="2280735" y="495650"/>
                  <a:pt x="2277281" y="434778"/>
                </a:cubicBezTo>
                <a:close/>
                <a:moveTo>
                  <a:pt x="94957" y="567747"/>
                </a:moveTo>
                <a:cubicBezTo>
                  <a:pt x="91935" y="547024"/>
                  <a:pt x="90640" y="525870"/>
                  <a:pt x="91072" y="505148"/>
                </a:cubicBezTo>
                <a:cubicBezTo>
                  <a:pt x="91504" y="496513"/>
                  <a:pt x="96684" y="482699"/>
                  <a:pt x="103160" y="479676"/>
                </a:cubicBezTo>
                <a:cubicBezTo>
                  <a:pt x="176983" y="446003"/>
                  <a:pt x="250375" y="411465"/>
                  <a:pt x="325925" y="382972"/>
                </a:cubicBezTo>
                <a:cubicBezTo>
                  <a:pt x="380321" y="362250"/>
                  <a:pt x="438171" y="351025"/>
                  <a:pt x="493863" y="333757"/>
                </a:cubicBezTo>
                <a:cubicBezTo>
                  <a:pt x="516312" y="326849"/>
                  <a:pt x="541783" y="322100"/>
                  <a:pt x="556461" y="298788"/>
                </a:cubicBezTo>
                <a:cubicBezTo>
                  <a:pt x="505519" y="269863"/>
                  <a:pt x="455872" y="272021"/>
                  <a:pt x="408383" y="294470"/>
                </a:cubicBezTo>
                <a:cubicBezTo>
                  <a:pt x="382048" y="306558"/>
                  <a:pt x="359167" y="318215"/>
                  <a:pt x="328516" y="310012"/>
                </a:cubicBezTo>
                <a:cubicBezTo>
                  <a:pt x="315996" y="306558"/>
                  <a:pt x="299591" y="316056"/>
                  <a:pt x="285776" y="321237"/>
                </a:cubicBezTo>
                <a:cubicBezTo>
                  <a:pt x="276278" y="325122"/>
                  <a:pt x="268075" y="333325"/>
                  <a:pt x="258578" y="336779"/>
                </a:cubicBezTo>
                <a:cubicBezTo>
                  <a:pt x="237423" y="344549"/>
                  <a:pt x="216269" y="351025"/>
                  <a:pt x="194684" y="357933"/>
                </a:cubicBezTo>
                <a:cubicBezTo>
                  <a:pt x="190798" y="392038"/>
                  <a:pt x="155397" y="375633"/>
                  <a:pt x="137697" y="392470"/>
                </a:cubicBezTo>
                <a:cubicBezTo>
                  <a:pt x="119997" y="408875"/>
                  <a:pt x="90208" y="418805"/>
                  <a:pt x="60420" y="410170"/>
                </a:cubicBezTo>
                <a:cubicBezTo>
                  <a:pt x="43583" y="405421"/>
                  <a:pt x="25451" y="405853"/>
                  <a:pt x="843" y="402831"/>
                </a:cubicBezTo>
                <a:cubicBezTo>
                  <a:pt x="843" y="433051"/>
                  <a:pt x="-1315" y="458522"/>
                  <a:pt x="1275" y="483562"/>
                </a:cubicBezTo>
                <a:cubicBezTo>
                  <a:pt x="11204" y="579403"/>
                  <a:pt x="23292" y="674812"/>
                  <a:pt x="33222" y="770653"/>
                </a:cubicBezTo>
                <a:cubicBezTo>
                  <a:pt x="42720" y="861313"/>
                  <a:pt x="62579" y="948088"/>
                  <a:pt x="105750" y="1029251"/>
                </a:cubicBezTo>
                <a:cubicBezTo>
                  <a:pt x="139424" y="1092713"/>
                  <a:pt x="176552" y="1113435"/>
                  <a:pt x="243899" y="1090986"/>
                </a:cubicBezTo>
                <a:cubicBezTo>
                  <a:pt x="282322" y="1078034"/>
                  <a:pt x="317723" y="1063356"/>
                  <a:pt x="360031" y="1062924"/>
                </a:cubicBezTo>
                <a:cubicBezTo>
                  <a:pt x="386797" y="1062924"/>
                  <a:pt x="413132" y="1043497"/>
                  <a:pt x="440762" y="1038748"/>
                </a:cubicBezTo>
                <a:cubicBezTo>
                  <a:pt x="475731" y="1032704"/>
                  <a:pt x="506382" y="1020616"/>
                  <a:pt x="530559" y="994713"/>
                </a:cubicBezTo>
                <a:cubicBezTo>
                  <a:pt x="521492" y="965357"/>
                  <a:pt x="505087" y="958017"/>
                  <a:pt x="474004" y="969242"/>
                </a:cubicBezTo>
                <a:cubicBezTo>
                  <a:pt x="464938" y="972696"/>
                  <a:pt x="455440" y="975286"/>
                  <a:pt x="445510" y="976581"/>
                </a:cubicBezTo>
                <a:cubicBezTo>
                  <a:pt x="429537" y="978308"/>
                  <a:pt x="413132" y="977876"/>
                  <a:pt x="397158" y="979603"/>
                </a:cubicBezTo>
                <a:cubicBezTo>
                  <a:pt x="381617" y="980898"/>
                  <a:pt x="366075" y="987374"/>
                  <a:pt x="351396" y="985647"/>
                </a:cubicBezTo>
                <a:cubicBezTo>
                  <a:pt x="301749" y="979603"/>
                  <a:pt x="258146" y="994282"/>
                  <a:pt x="213679" y="1021911"/>
                </a:cubicBezTo>
                <a:cubicBezTo>
                  <a:pt x="156693" y="968379"/>
                  <a:pt x="156693" y="895850"/>
                  <a:pt x="141583" y="830661"/>
                </a:cubicBezTo>
                <a:cubicBezTo>
                  <a:pt x="217565" y="796988"/>
                  <a:pt x="296569" y="789217"/>
                  <a:pt x="372119" y="750794"/>
                </a:cubicBezTo>
                <a:cubicBezTo>
                  <a:pt x="332401" y="733094"/>
                  <a:pt x="300022" y="738274"/>
                  <a:pt x="267644" y="744750"/>
                </a:cubicBezTo>
                <a:cubicBezTo>
                  <a:pt x="222745" y="753816"/>
                  <a:pt x="177847" y="765041"/>
                  <a:pt x="126473" y="776697"/>
                </a:cubicBezTo>
                <a:cubicBezTo>
                  <a:pt x="115248" y="700715"/>
                  <a:pt x="104455" y="634231"/>
                  <a:pt x="94957" y="567747"/>
                </a:cubicBezTo>
                <a:close/>
                <a:moveTo>
                  <a:pt x="3534437" y="307422"/>
                </a:moveTo>
                <a:cubicBezTo>
                  <a:pt x="3561204" y="265977"/>
                  <a:pt x="3582789" y="221942"/>
                  <a:pt x="3600490" y="174885"/>
                </a:cubicBezTo>
                <a:cubicBezTo>
                  <a:pt x="3612146" y="143802"/>
                  <a:pt x="3618190" y="114877"/>
                  <a:pt x="3615600" y="83361"/>
                </a:cubicBezTo>
                <a:cubicBezTo>
                  <a:pt x="3613010" y="53573"/>
                  <a:pt x="3598763" y="32419"/>
                  <a:pt x="3567679" y="25080"/>
                </a:cubicBezTo>
                <a:cubicBezTo>
                  <a:pt x="3554728" y="22058"/>
                  <a:pt x="3542208" y="15582"/>
                  <a:pt x="3530120" y="9970"/>
                </a:cubicBezTo>
                <a:cubicBezTo>
                  <a:pt x="3512420" y="1767"/>
                  <a:pt x="3448958" y="-3413"/>
                  <a:pt x="3430825" y="2631"/>
                </a:cubicBezTo>
                <a:cubicBezTo>
                  <a:pt x="3383337" y="18604"/>
                  <a:pt x="3383337" y="18604"/>
                  <a:pt x="3337575" y="63934"/>
                </a:cubicBezTo>
                <a:cubicBezTo>
                  <a:pt x="3333689" y="67820"/>
                  <a:pt x="3329804" y="75159"/>
                  <a:pt x="3325487" y="75591"/>
                </a:cubicBezTo>
                <a:cubicBezTo>
                  <a:pt x="3298720" y="78613"/>
                  <a:pt x="3293972" y="95881"/>
                  <a:pt x="3300016" y="117035"/>
                </a:cubicBezTo>
                <a:cubicBezTo>
                  <a:pt x="3306491" y="138621"/>
                  <a:pt x="3342756" y="157617"/>
                  <a:pt x="3360024" y="148982"/>
                </a:cubicBezTo>
                <a:cubicBezTo>
                  <a:pt x="3371681" y="143370"/>
                  <a:pt x="3382042" y="133440"/>
                  <a:pt x="3392834" y="125670"/>
                </a:cubicBezTo>
                <a:cubicBezTo>
                  <a:pt x="3418306" y="107106"/>
                  <a:pt x="3442914" y="87247"/>
                  <a:pt x="3469248" y="69547"/>
                </a:cubicBezTo>
                <a:cubicBezTo>
                  <a:pt x="3489539" y="56163"/>
                  <a:pt x="3511556" y="55732"/>
                  <a:pt x="3536596" y="69978"/>
                </a:cubicBezTo>
                <a:cubicBezTo>
                  <a:pt x="3533574" y="84657"/>
                  <a:pt x="3532710" y="99767"/>
                  <a:pt x="3527098" y="113150"/>
                </a:cubicBezTo>
                <a:cubicBezTo>
                  <a:pt x="3515873" y="140348"/>
                  <a:pt x="3502059" y="166683"/>
                  <a:pt x="3489539" y="193449"/>
                </a:cubicBezTo>
                <a:cubicBezTo>
                  <a:pt x="3483495" y="206832"/>
                  <a:pt x="3481336" y="222806"/>
                  <a:pt x="3472270" y="233599"/>
                </a:cubicBezTo>
                <a:cubicBezTo>
                  <a:pt x="3438596" y="273316"/>
                  <a:pt x="3404922" y="313034"/>
                  <a:pt x="3367795" y="349298"/>
                </a:cubicBezTo>
                <a:cubicBezTo>
                  <a:pt x="3350095" y="366999"/>
                  <a:pt x="3335848" y="382109"/>
                  <a:pt x="3347073" y="407148"/>
                </a:cubicBezTo>
                <a:cubicBezTo>
                  <a:pt x="3357002" y="429166"/>
                  <a:pt x="3368658" y="451615"/>
                  <a:pt x="3394993" y="457659"/>
                </a:cubicBezTo>
                <a:cubicBezTo>
                  <a:pt x="3438596" y="467588"/>
                  <a:pt x="3483063" y="470179"/>
                  <a:pt x="3527961" y="467157"/>
                </a:cubicBezTo>
                <a:cubicBezTo>
                  <a:pt x="3567679" y="464566"/>
                  <a:pt x="3609987" y="460249"/>
                  <a:pt x="3646683" y="470610"/>
                </a:cubicBezTo>
                <a:cubicBezTo>
                  <a:pt x="3684243" y="481403"/>
                  <a:pt x="3704533" y="461544"/>
                  <a:pt x="3737776" y="447730"/>
                </a:cubicBezTo>
                <a:cubicBezTo>
                  <a:pt x="3722665" y="437800"/>
                  <a:pt x="3714031" y="430029"/>
                  <a:pt x="3703670" y="425280"/>
                </a:cubicBezTo>
                <a:cubicBezTo>
                  <a:pt x="3679494" y="414056"/>
                  <a:pt x="3654886" y="403263"/>
                  <a:pt x="3629847" y="394629"/>
                </a:cubicBezTo>
                <a:cubicBezTo>
                  <a:pt x="3596173" y="382972"/>
                  <a:pt x="3561204" y="372611"/>
                  <a:pt x="3527098" y="389448"/>
                </a:cubicBezTo>
                <a:cubicBezTo>
                  <a:pt x="3505512" y="400241"/>
                  <a:pt x="3493424" y="394629"/>
                  <a:pt x="3483495" y="376065"/>
                </a:cubicBezTo>
                <a:cubicBezTo>
                  <a:pt x="3500763" y="353184"/>
                  <a:pt x="3518896" y="331166"/>
                  <a:pt x="3534437" y="307422"/>
                </a:cubicBezTo>
                <a:close/>
                <a:moveTo>
                  <a:pt x="2716768" y="365704"/>
                </a:moveTo>
                <a:cubicBezTo>
                  <a:pt x="2661940" y="384699"/>
                  <a:pt x="2618336" y="419236"/>
                  <a:pt x="2585526" y="468884"/>
                </a:cubicBezTo>
                <a:cubicBezTo>
                  <a:pt x="2546240" y="528460"/>
                  <a:pt x="2525949" y="591491"/>
                  <a:pt x="2524654" y="663587"/>
                </a:cubicBezTo>
                <a:cubicBezTo>
                  <a:pt x="2523791" y="707622"/>
                  <a:pt x="2527676" y="749931"/>
                  <a:pt x="2551852" y="784900"/>
                </a:cubicBezTo>
                <a:cubicBezTo>
                  <a:pt x="2583799" y="831093"/>
                  <a:pt x="2619632" y="877287"/>
                  <a:pt x="2686547" y="874265"/>
                </a:cubicBezTo>
                <a:cubicBezTo>
                  <a:pt x="2715041" y="872969"/>
                  <a:pt x="2743534" y="877718"/>
                  <a:pt x="2772027" y="876855"/>
                </a:cubicBezTo>
                <a:cubicBezTo>
                  <a:pt x="2794476" y="875991"/>
                  <a:pt x="2816926" y="872106"/>
                  <a:pt x="2838512" y="866062"/>
                </a:cubicBezTo>
                <a:cubicBezTo>
                  <a:pt x="2863119" y="859155"/>
                  <a:pt x="2886432" y="848793"/>
                  <a:pt x="2909745" y="838432"/>
                </a:cubicBezTo>
                <a:cubicBezTo>
                  <a:pt x="2951621" y="819868"/>
                  <a:pt x="2989612" y="796988"/>
                  <a:pt x="2992202" y="742591"/>
                </a:cubicBezTo>
                <a:cubicBezTo>
                  <a:pt x="2976229" y="736979"/>
                  <a:pt x="2962414" y="732230"/>
                  <a:pt x="2955938" y="730072"/>
                </a:cubicBezTo>
                <a:cubicBezTo>
                  <a:pt x="2924423" y="748204"/>
                  <a:pt x="2900678" y="768063"/>
                  <a:pt x="2873049" y="776697"/>
                </a:cubicBezTo>
                <a:cubicBezTo>
                  <a:pt x="2823833" y="792239"/>
                  <a:pt x="2774186" y="806054"/>
                  <a:pt x="2721948" y="810371"/>
                </a:cubicBezTo>
                <a:cubicBezTo>
                  <a:pt x="2670574" y="814256"/>
                  <a:pt x="2635605" y="793965"/>
                  <a:pt x="2625244" y="744318"/>
                </a:cubicBezTo>
                <a:cubicBezTo>
                  <a:pt x="2618768" y="712803"/>
                  <a:pt x="2623949" y="683015"/>
                  <a:pt x="2629561" y="651068"/>
                </a:cubicBezTo>
                <a:cubicBezTo>
                  <a:pt x="2643808" y="572495"/>
                  <a:pt x="2675323" y="503421"/>
                  <a:pt x="2734900" y="452047"/>
                </a:cubicBezTo>
                <a:cubicBezTo>
                  <a:pt x="2760371" y="430029"/>
                  <a:pt x="2792749" y="402831"/>
                  <a:pt x="2836785" y="422690"/>
                </a:cubicBezTo>
                <a:cubicBezTo>
                  <a:pt x="2849304" y="428302"/>
                  <a:pt x="2867868" y="420963"/>
                  <a:pt x="2894635" y="418373"/>
                </a:cubicBezTo>
                <a:cubicBezTo>
                  <a:pt x="2858370" y="393333"/>
                  <a:pt x="2831172" y="374338"/>
                  <a:pt x="2801384" y="354047"/>
                </a:cubicBezTo>
                <a:cubicBezTo>
                  <a:pt x="2772891" y="357069"/>
                  <a:pt x="2743102" y="356638"/>
                  <a:pt x="2716768" y="365704"/>
                </a:cubicBezTo>
                <a:close/>
                <a:moveTo>
                  <a:pt x="1184608" y="534504"/>
                </a:moveTo>
                <a:cubicBezTo>
                  <a:pt x="1135392" y="526302"/>
                  <a:pt x="1086177" y="517667"/>
                  <a:pt x="1036961" y="510328"/>
                </a:cubicBezTo>
                <a:cubicBezTo>
                  <a:pt x="1029622" y="509465"/>
                  <a:pt x="1017102" y="513350"/>
                  <a:pt x="1013649" y="519394"/>
                </a:cubicBezTo>
                <a:cubicBezTo>
                  <a:pt x="1003719" y="534504"/>
                  <a:pt x="989904" y="528460"/>
                  <a:pt x="977384" y="529756"/>
                </a:cubicBezTo>
                <a:cubicBezTo>
                  <a:pt x="956662" y="531914"/>
                  <a:pt x="935940" y="532778"/>
                  <a:pt x="915649" y="535800"/>
                </a:cubicBezTo>
                <a:cubicBezTo>
                  <a:pt x="886724" y="540548"/>
                  <a:pt x="857799" y="547456"/>
                  <a:pt x="828874" y="553500"/>
                </a:cubicBezTo>
                <a:cubicBezTo>
                  <a:pt x="809015" y="557817"/>
                  <a:pt x="802540" y="580266"/>
                  <a:pt x="817650" y="594945"/>
                </a:cubicBezTo>
                <a:cubicBezTo>
                  <a:pt x="840099" y="616530"/>
                  <a:pt x="866865" y="627323"/>
                  <a:pt x="899244" y="619552"/>
                </a:cubicBezTo>
                <a:cubicBezTo>
                  <a:pt x="951481" y="607033"/>
                  <a:pt x="1003287" y="591491"/>
                  <a:pt x="1055957" y="585879"/>
                </a:cubicBezTo>
                <a:cubicBezTo>
                  <a:pt x="1103445" y="580698"/>
                  <a:pt x="1142732" y="559544"/>
                  <a:pt x="1185040" y="544002"/>
                </a:cubicBezTo>
                <a:cubicBezTo>
                  <a:pt x="1184176" y="540980"/>
                  <a:pt x="1184176" y="537526"/>
                  <a:pt x="1184608" y="534504"/>
                </a:cubicBezTo>
                <a:close/>
                <a:moveTo>
                  <a:pt x="881975" y="781878"/>
                </a:moveTo>
                <a:cubicBezTo>
                  <a:pt x="909173" y="804758"/>
                  <a:pt x="909605" y="805622"/>
                  <a:pt x="925147" y="796556"/>
                </a:cubicBezTo>
                <a:cubicBezTo>
                  <a:pt x="995085" y="755111"/>
                  <a:pt x="1072362" y="736547"/>
                  <a:pt x="1151366" y="722301"/>
                </a:cubicBezTo>
                <a:cubicBezTo>
                  <a:pt x="1167339" y="719279"/>
                  <a:pt x="1183313" y="714962"/>
                  <a:pt x="1199286" y="711508"/>
                </a:cubicBezTo>
                <a:cubicBezTo>
                  <a:pt x="1084450" y="692512"/>
                  <a:pt x="980838" y="723596"/>
                  <a:pt x="881975" y="7818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" name="Google Shape;264;p22"/>
          <p:cNvGrpSpPr/>
          <p:nvPr/>
        </p:nvGrpSpPr>
        <p:grpSpPr>
          <a:xfrm>
            <a:off x="1853725" y="1480537"/>
            <a:ext cx="5436563" cy="2360464"/>
            <a:chOff x="0" y="-76200"/>
            <a:chExt cx="14497500" cy="6901941"/>
          </a:xfrm>
        </p:grpSpPr>
        <p:sp>
          <p:nvSpPr>
            <p:cNvPr id="265" name="Google Shape;265;p22"/>
            <p:cNvSpPr txBox="1"/>
            <p:nvPr/>
          </p:nvSpPr>
          <p:spPr>
            <a:xfrm>
              <a:off x="0" y="-76200"/>
              <a:ext cx="14497500" cy="540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an original statement or inspiring quote</a:t>
              </a:r>
              <a:endParaRPr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266" name="Google Shape;266;p22"/>
            <p:cNvSpPr txBox="1"/>
            <p:nvPr/>
          </p:nvSpPr>
          <p:spPr>
            <a:xfrm>
              <a:off x="0" y="6150741"/>
              <a:ext cx="144975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Include a citation or supporting message</a:t>
              </a:r>
              <a:endParaRPr sz="1500"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267" name="Google Shape;267;p22"/>
          <p:cNvSpPr/>
          <p:nvPr/>
        </p:nvSpPr>
        <p:spPr>
          <a:xfrm>
            <a:off x="7687580" y="3683897"/>
            <a:ext cx="1264371" cy="1274272"/>
          </a:xfrm>
          <a:custGeom>
            <a:rect b="b" l="l" r="r" t="t"/>
            <a:pathLst>
              <a:path extrusionOk="0" h="2548544" w="2528743">
                <a:moveTo>
                  <a:pt x="1248136" y="104806"/>
                </a:moveTo>
                <a:cubicBezTo>
                  <a:pt x="1219362" y="134900"/>
                  <a:pt x="1204842" y="165523"/>
                  <a:pt x="1189267" y="195353"/>
                </a:cubicBezTo>
                <a:cubicBezTo>
                  <a:pt x="1180819" y="211721"/>
                  <a:pt x="1176331" y="229672"/>
                  <a:pt x="1169996" y="247095"/>
                </a:cubicBezTo>
                <a:cubicBezTo>
                  <a:pt x="1162868" y="266894"/>
                  <a:pt x="1138845" y="277718"/>
                  <a:pt x="1122214" y="266366"/>
                </a:cubicBezTo>
                <a:cubicBezTo>
                  <a:pt x="1116142" y="262142"/>
                  <a:pt x="1109543" y="251055"/>
                  <a:pt x="1111126" y="245511"/>
                </a:cubicBezTo>
                <a:cubicBezTo>
                  <a:pt x="1117198" y="225184"/>
                  <a:pt x="1121422" y="204593"/>
                  <a:pt x="1134357" y="185850"/>
                </a:cubicBezTo>
                <a:cubicBezTo>
                  <a:pt x="1153628" y="158131"/>
                  <a:pt x="1167884" y="126717"/>
                  <a:pt x="1184251" y="97150"/>
                </a:cubicBezTo>
                <a:cubicBezTo>
                  <a:pt x="1188475" y="89758"/>
                  <a:pt x="1191379" y="79727"/>
                  <a:pt x="1197715" y="75503"/>
                </a:cubicBezTo>
                <a:cubicBezTo>
                  <a:pt x="1219890" y="60983"/>
                  <a:pt x="1231241" y="38808"/>
                  <a:pt x="1243912" y="17425"/>
                </a:cubicBezTo>
                <a:cubicBezTo>
                  <a:pt x="1257904" y="-6070"/>
                  <a:pt x="1301198" y="-5806"/>
                  <a:pt x="1313869" y="18217"/>
                </a:cubicBezTo>
                <a:cubicBezTo>
                  <a:pt x="1320997" y="31681"/>
                  <a:pt x="1327333" y="45936"/>
                  <a:pt x="1332085" y="60455"/>
                </a:cubicBezTo>
                <a:cubicBezTo>
                  <a:pt x="1349508" y="114573"/>
                  <a:pt x="1371419" y="166315"/>
                  <a:pt x="1399138" y="215945"/>
                </a:cubicBezTo>
                <a:cubicBezTo>
                  <a:pt x="1402305" y="221488"/>
                  <a:pt x="1406265" y="227824"/>
                  <a:pt x="1406529" y="233632"/>
                </a:cubicBezTo>
                <a:cubicBezTo>
                  <a:pt x="1406793" y="241287"/>
                  <a:pt x="1406265" y="252111"/>
                  <a:pt x="1401249" y="256599"/>
                </a:cubicBezTo>
                <a:cubicBezTo>
                  <a:pt x="1393066" y="264254"/>
                  <a:pt x="1380394" y="266894"/>
                  <a:pt x="1371683" y="256863"/>
                </a:cubicBezTo>
                <a:cubicBezTo>
                  <a:pt x="1361123" y="244719"/>
                  <a:pt x="1350564" y="231784"/>
                  <a:pt x="1343700" y="217528"/>
                </a:cubicBezTo>
                <a:cubicBezTo>
                  <a:pt x="1326013" y="181362"/>
                  <a:pt x="1310438" y="144404"/>
                  <a:pt x="1290902" y="100846"/>
                </a:cubicBezTo>
                <a:cubicBezTo>
                  <a:pt x="1288262" y="122757"/>
                  <a:pt x="1286151" y="137540"/>
                  <a:pt x="1285095" y="152323"/>
                </a:cubicBezTo>
                <a:cubicBezTo>
                  <a:pt x="1281135" y="212249"/>
                  <a:pt x="1278231" y="272174"/>
                  <a:pt x="1273479" y="332099"/>
                </a:cubicBezTo>
                <a:cubicBezTo>
                  <a:pt x="1269255" y="385161"/>
                  <a:pt x="1262920" y="437959"/>
                  <a:pt x="1258168" y="491020"/>
                </a:cubicBezTo>
                <a:cubicBezTo>
                  <a:pt x="1255792" y="517155"/>
                  <a:pt x="1255792" y="543554"/>
                  <a:pt x="1253944" y="569689"/>
                </a:cubicBezTo>
                <a:cubicBezTo>
                  <a:pt x="1248928" y="636214"/>
                  <a:pt x="1242065" y="702475"/>
                  <a:pt x="1238897" y="769000"/>
                </a:cubicBezTo>
                <a:cubicBezTo>
                  <a:pt x="1235465" y="836581"/>
                  <a:pt x="1235729" y="904162"/>
                  <a:pt x="1233881" y="972007"/>
                </a:cubicBezTo>
                <a:cubicBezTo>
                  <a:pt x="1232033" y="1037476"/>
                  <a:pt x="1229129" y="1102945"/>
                  <a:pt x="1226753" y="1173166"/>
                </a:cubicBezTo>
                <a:cubicBezTo>
                  <a:pt x="1237049" y="1173166"/>
                  <a:pt x="1245496" y="1174750"/>
                  <a:pt x="1252888" y="1172638"/>
                </a:cubicBezTo>
                <a:cubicBezTo>
                  <a:pt x="1262920" y="1169998"/>
                  <a:pt x="1274271" y="1158646"/>
                  <a:pt x="1281135" y="1161286"/>
                </a:cubicBezTo>
                <a:cubicBezTo>
                  <a:pt x="1294598" y="1166302"/>
                  <a:pt x="1296974" y="1156007"/>
                  <a:pt x="1304366" y="1152839"/>
                </a:cubicBezTo>
                <a:cubicBezTo>
                  <a:pt x="1316773" y="1147823"/>
                  <a:pt x="1328125" y="1140431"/>
                  <a:pt x="1340268" y="1135415"/>
                </a:cubicBezTo>
                <a:cubicBezTo>
                  <a:pt x="1364555" y="1125384"/>
                  <a:pt x="1390426" y="1117992"/>
                  <a:pt x="1412865" y="1105057"/>
                </a:cubicBezTo>
                <a:cubicBezTo>
                  <a:pt x="1431080" y="1094761"/>
                  <a:pt x="1443488" y="1074170"/>
                  <a:pt x="1461703" y="1064139"/>
                </a:cubicBezTo>
                <a:cubicBezTo>
                  <a:pt x="1506053" y="1040116"/>
                  <a:pt x="1524532" y="991806"/>
                  <a:pt x="1562282" y="962503"/>
                </a:cubicBezTo>
                <a:cubicBezTo>
                  <a:pt x="1579969" y="948776"/>
                  <a:pt x="1588153" y="928713"/>
                  <a:pt x="1600297" y="911289"/>
                </a:cubicBezTo>
                <a:cubicBezTo>
                  <a:pt x="1624319" y="876971"/>
                  <a:pt x="1650454" y="843972"/>
                  <a:pt x="1670517" y="807278"/>
                </a:cubicBezTo>
                <a:cubicBezTo>
                  <a:pt x="1691372" y="769000"/>
                  <a:pt x="1720147" y="735473"/>
                  <a:pt x="1734403" y="692971"/>
                </a:cubicBezTo>
                <a:cubicBezTo>
                  <a:pt x="1746282" y="657597"/>
                  <a:pt x="1767137" y="625126"/>
                  <a:pt x="1783240" y="590808"/>
                </a:cubicBezTo>
                <a:cubicBezTo>
                  <a:pt x="1795384" y="564673"/>
                  <a:pt x="1808319" y="539066"/>
                  <a:pt x="1820991" y="513459"/>
                </a:cubicBezTo>
                <a:cubicBezTo>
                  <a:pt x="1835774" y="483893"/>
                  <a:pt x="1841318" y="449838"/>
                  <a:pt x="1850821" y="417632"/>
                </a:cubicBezTo>
                <a:cubicBezTo>
                  <a:pt x="1851877" y="414464"/>
                  <a:pt x="1851349" y="410504"/>
                  <a:pt x="1853197" y="408128"/>
                </a:cubicBezTo>
                <a:cubicBezTo>
                  <a:pt x="1882764" y="374073"/>
                  <a:pt x="1876692" y="327084"/>
                  <a:pt x="1895699" y="287749"/>
                </a:cubicBezTo>
                <a:cubicBezTo>
                  <a:pt x="1887252" y="293557"/>
                  <a:pt x="1878804" y="299629"/>
                  <a:pt x="1870356" y="305437"/>
                </a:cubicBezTo>
                <a:cubicBezTo>
                  <a:pt x="1856629" y="314676"/>
                  <a:pt x="1843430" y="312564"/>
                  <a:pt x="1830494" y="303853"/>
                </a:cubicBezTo>
                <a:cubicBezTo>
                  <a:pt x="1818879" y="295933"/>
                  <a:pt x="1813863" y="285373"/>
                  <a:pt x="1823103" y="273230"/>
                </a:cubicBezTo>
                <a:cubicBezTo>
                  <a:pt x="1832078" y="261087"/>
                  <a:pt x="1841846" y="249471"/>
                  <a:pt x="1852669" y="239175"/>
                </a:cubicBezTo>
                <a:cubicBezTo>
                  <a:pt x="1869565" y="223072"/>
                  <a:pt x="1887780" y="208289"/>
                  <a:pt x="1907315" y="191394"/>
                </a:cubicBezTo>
                <a:cubicBezTo>
                  <a:pt x="1926850" y="194034"/>
                  <a:pt x="1949553" y="196937"/>
                  <a:pt x="1971200" y="199841"/>
                </a:cubicBezTo>
                <a:cubicBezTo>
                  <a:pt x="1984135" y="240759"/>
                  <a:pt x="1996807" y="280622"/>
                  <a:pt x="2009742" y="321804"/>
                </a:cubicBezTo>
                <a:cubicBezTo>
                  <a:pt x="1989679" y="342131"/>
                  <a:pt x="1971200" y="331307"/>
                  <a:pt x="1950609" y="314940"/>
                </a:cubicBezTo>
                <a:cubicBezTo>
                  <a:pt x="1947177" y="323388"/>
                  <a:pt x="1944273" y="329723"/>
                  <a:pt x="1941897" y="336323"/>
                </a:cubicBezTo>
                <a:cubicBezTo>
                  <a:pt x="1940841" y="339227"/>
                  <a:pt x="1942161" y="343187"/>
                  <a:pt x="1941105" y="346091"/>
                </a:cubicBezTo>
                <a:cubicBezTo>
                  <a:pt x="1929226" y="379617"/>
                  <a:pt x="1916818" y="412880"/>
                  <a:pt x="1904939" y="446406"/>
                </a:cubicBezTo>
                <a:cubicBezTo>
                  <a:pt x="1894643" y="475181"/>
                  <a:pt x="1885668" y="504220"/>
                  <a:pt x="1874052" y="532466"/>
                </a:cubicBezTo>
                <a:cubicBezTo>
                  <a:pt x="1853989" y="581832"/>
                  <a:pt x="1832606" y="630934"/>
                  <a:pt x="1811487" y="680036"/>
                </a:cubicBezTo>
                <a:cubicBezTo>
                  <a:pt x="1800400" y="706171"/>
                  <a:pt x="1790368" y="732833"/>
                  <a:pt x="1776377" y="757384"/>
                </a:cubicBezTo>
                <a:cubicBezTo>
                  <a:pt x="1752090" y="800150"/>
                  <a:pt x="1725691" y="841597"/>
                  <a:pt x="1699556" y="883307"/>
                </a:cubicBezTo>
                <a:cubicBezTo>
                  <a:pt x="1675269" y="921849"/>
                  <a:pt x="1650982" y="960391"/>
                  <a:pt x="1620096" y="994446"/>
                </a:cubicBezTo>
                <a:cubicBezTo>
                  <a:pt x="1569938" y="1049883"/>
                  <a:pt x="1517404" y="1101625"/>
                  <a:pt x="1454839" y="1144127"/>
                </a:cubicBezTo>
                <a:cubicBezTo>
                  <a:pt x="1430552" y="1160494"/>
                  <a:pt x="1407585" y="1173166"/>
                  <a:pt x="1379338" y="1178710"/>
                </a:cubicBezTo>
                <a:cubicBezTo>
                  <a:pt x="1373267" y="1180029"/>
                  <a:pt x="1367723" y="1184517"/>
                  <a:pt x="1361915" y="1187421"/>
                </a:cubicBezTo>
                <a:cubicBezTo>
                  <a:pt x="1339740" y="1199037"/>
                  <a:pt x="1317829" y="1210388"/>
                  <a:pt x="1291166" y="1211180"/>
                </a:cubicBezTo>
                <a:cubicBezTo>
                  <a:pt x="1275591" y="1211708"/>
                  <a:pt x="1260280" y="1218044"/>
                  <a:pt x="1239161" y="1223060"/>
                </a:cubicBezTo>
                <a:cubicBezTo>
                  <a:pt x="1247080" y="1228075"/>
                  <a:pt x="1252096" y="1234147"/>
                  <a:pt x="1256848" y="1233883"/>
                </a:cubicBezTo>
                <a:cubicBezTo>
                  <a:pt x="1296446" y="1232299"/>
                  <a:pt x="1336044" y="1242067"/>
                  <a:pt x="1375907" y="1228075"/>
                </a:cubicBezTo>
                <a:cubicBezTo>
                  <a:pt x="1388578" y="1223588"/>
                  <a:pt x="1406001" y="1234147"/>
                  <a:pt x="1421313" y="1235203"/>
                </a:cubicBezTo>
                <a:cubicBezTo>
                  <a:pt x="1431344" y="1235995"/>
                  <a:pt x="1441904" y="1231771"/>
                  <a:pt x="1451935" y="1229923"/>
                </a:cubicBezTo>
                <a:cubicBezTo>
                  <a:pt x="1458007" y="1228867"/>
                  <a:pt x="1464343" y="1226491"/>
                  <a:pt x="1470414" y="1226755"/>
                </a:cubicBezTo>
                <a:cubicBezTo>
                  <a:pt x="1483350" y="1227283"/>
                  <a:pt x="1494701" y="1228603"/>
                  <a:pt x="1508165" y="1221740"/>
                </a:cubicBezTo>
                <a:cubicBezTo>
                  <a:pt x="1519516" y="1215932"/>
                  <a:pt x="1535091" y="1223324"/>
                  <a:pt x="1549875" y="1221740"/>
                </a:cubicBezTo>
                <a:cubicBezTo>
                  <a:pt x="1580234" y="1218308"/>
                  <a:pt x="1611120" y="1221740"/>
                  <a:pt x="1642007" y="1222268"/>
                </a:cubicBezTo>
                <a:cubicBezTo>
                  <a:pt x="1644119" y="1222268"/>
                  <a:pt x="1647023" y="1223060"/>
                  <a:pt x="1648342" y="1222004"/>
                </a:cubicBezTo>
                <a:cubicBezTo>
                  <a:pt x="1679757" y="1198773"/>
                  <a:pt x="1716451" y="1211708"/>
                  <a:pt x="1750506" y="1206956"/>
                </a:cubicBezTo>
                <a:cubicBezTo>
                  <a:pt x="1765289" y="1204844"/>
                  <a:pt x="1780072" y="1200621"/>
                  <a:pt x="1795120" y="1199565"/>
                </a:cubicBezTo>
                <a:cubicBezTo>
                  <a:pt x="1826006" y="1197453"/>
                  <a:pt x="1855837" y="1205900"/>
                  <a:pt x="1888572" y="1196397"/>
                </a:cubicBezTo>
                <a:cubicBezTo>
                  <a:pt x="1918138" y="1187949"/>
                  <a:pt x="1952985" y="1198245"/>
                  <a:pt x="1985719" y="1199829"/>
                </a:cubicBezTo>
                <a:cubicBezTo>
                  <a:pt x="1990999" y="1200093"/>
                  <a:pt x="1996543" y="1198773"/>
                  <a:pt x="2001823" y="1197453"/>
                </a:cubicBezTo>
                <a:cubicBezTo>
                  <a:pt x="2019510" y="1193493"/>
                  <a:pt x="2034293" y="1186893"/>
                  <a:pt x="2055940" y="1194021"/>
                </a:cubicBezTo>
                <a:cubicBezTo>
                  <a:pt x="2077587" y="1201413"/>
                  <a:pt x="2105042" y="1191117"/>
                  <a:pt x="2130121" y="1189269"/>
                </a:cubicBezTo>
                <a:cubicBezTo>
                  <a:pt x="2149392" y="1187949"/>
                  <a:pt x="2169191" y="1173166"/>
                  <a:pt x="2187934" y="1190325"/>
                </a:cubicBezTo>
                <a:cubicBezTo>
                  <a:pt x="2209845" y="1168942"/>
                  <a:pt x="2237300" y="1194021"/>
                  <a:pt x="2261323" y="1180821"/>
                </a:cubicBezTo>
                <a:cubicBezTo>
                  <a:pt x="2270563" y="1175806"/>
                  <a:pt x="2284554" y="1179237"/>
                  <a:pt x="2296434" y="1179501"/>
                </a:cubicBezTo>
                <a:cubicBezTo>
                  <a:pt x="2325208" y="1180557"/>
                  <a:pt x="2353191" y="1167622"/>
                  <a:pt x="2383022" y="1177390"/>
                </a:cubicBezTo>
                <a:cubicBezTo>
                  <a:pt x="2391733" y="1180293"/>
                  <a:pt x="2404669" y="1170790"/>
                  <a:pt x="2423676" y="1164190"/>
                </a:cubicBezTo>
                <a:cubicBezTo>
                  <a:pt x="2393845" y="1144919"/>
                  <a:pt x="2386190" y="1115088"/>
                  <a:pt x="2357943" y="1103209"/>
                </a:cubicBezTo>
                <a:cubicBezTo>
                  <a:pt x="2347911" y="1098985"/>
                  <a:pt x="2335240" y="1089745"/>
                  <a:pt x="2338936" y="1073114"/>
                </a:cubicBezTo>
                <a:cubicBezTo>
                  <a:pt x="2427900" y="1100305"/>
                  <a:pt x="2473306" y="1169470"/>
                  <a:pt x="2528743" y="1241275"/>
                </a:cubicBezTo>
                <a:cubicBezTo>
                  <a:pt x="2494689" y="1264506"/>
                  <a:pt x="2460898" y="1288001"/>
                  <a:pt x="2426844" y="1310968"/>
                </a:cubicBezTo>
                <a:cubicBezTo>
                  <a:pt x="2372462" y="1347662"/>
                  <a:pt x="2317817" y="1384092"/>
                  <a:pt x="2263171" y="1420259"/>
                </a:cubicBezTo>
                <a:cubicBezTo>
                  <a:pt x="2255779" y="1425011"/>
                  <a:pt x="2248124" y="1429498"/>
                  <a:pt x="2239940" y="1432402"/>
                </a:cubicBezTo>
                <a:cubicBezTo>
                  <a:pt x="2219613" y="1439530"/>
                  <a:pt x="2201134" y="1439002"/>
                  <a:pt x="2188990" y="1417091"/>
                </a:cubicBezTo>
                <a:cubicBezTo>
                  <a:pt x="2194270" y="1400460"/>
                  <a:pt x="2204302" y="1387788"/>
                  <a:pt x="2220933" y="1382772"/>
                </a:cubicBezTo>
                <a:cubicBezTo>
                  <a:pt x="2238884" y="1377229"/>
                  <a:pt x="2246540" y="1360333"/>
                  <a:pt x="2260267" y="1351094"/>
                </a:cubicBezTo>
                <a:cubicBezTo>
                  <a:pt x="2302769" y="1322319"/>
                  <a:pt x="2347647" y="1296448"/>
                  <a:pt x="2389357" y="1266618"/>
                </a:cubicBezTo>
                <a:cubicBezTo>
                  <a:pt x="2405461" y="1255002"/>
                  <a:pt x="2433971" y="1251834"/>
                  <a:pt x="2430540" y="1219628"/>
                </a:cubicBezTo>
                <a:cubicBezTo>
                  <a:pt x="2410212" y="1210388"/>
                  <a:pt x="2388565" y="1218836"/>
                  <a:pt x="2367446" y="1218836"/>
                </a:cubicBezTo>
                <a:cubicBezTo>
                  <a:pt x="2330488" y="1218572"/>
                  <a:pt x="2293530" y="1218308"/>
                  <a:pt x="2256571" y="1219892"/>
                </a:cubicBezTo>
                <a:cubicBezTo>
                  <a:pt x="2193478" y="1222532"/>
                  <a:pt x="2130385" y="1226491"/>
                  <a:pt x="2067556" y="1230187"/>
                </a:cubicBezTo>
                <a:cubicBezTo>
                  <a:pt x="2014494" y="1233355"/>
                  <a:pt x="1961168" y="1237051"/>
                  <a:pt x="1908107" y="1239955"/>
                </a:cubicBezTo>
                <a:cubicBezTo>
                  <a:pt x="1842902" y="1243651"/>
                  <a:pt x="1777697" y="1245235"/>
                  <a:pt x="1712755" y="1249986"/>
                </a:cubicBezTo>
                <a:cubicBezTo>
                  <a:pt x="1648078" y="1255002"/>
                  <a:pt x="1583665" y="1264242"/>
                  <a:pt x="1518724" y="1268993"/>
                </a:cubicBezTo>
                <a:cubicBezTo>
                  <a:pt x="1477806" y="1272161"/>
                  <a:pt x="1436360" y="1269521"/>
                  <a:pt x="1395442" y="1271633"/>
                </a:cubicBezTo>
                <a:cubicBezTo>
                  <a:pt x="1341060" y="1274273"/>
                  <a:pt x="1286943" y="1278761"/>
                  <a:pt x="1229657" y="1282721"/>
                </a:cubicBezTo>
                <a:cubicBezTo>
                  <a:pt x="1228865" y="1303048"/>
                  <a:pt x="1227809" y="1324959"/>
                  <a:pt x="1227545" y="1346606"/>
                </a:cubicBezTo>
                <a:cubicBezTo>
                  <a:pt x="1226753" y="1449297"/>
                  <a:pt x="1226225" y="1552253"/>
                  <a:pt x="1225961" y="1654944"/>
                </a:cubicBezTo>
                <a:cubicBezTo>
                  <a:pt x="1225961" y="1713550"/>
                  <a:pt x="1227017" y="1772155"/>
                  <a:pt x="1226753" y="1831024"/>
                </a:cubicBezTo>
                <a:cubicBezTo>
                  <a:pt x="1226753" y="1879070"/>
                  <a:pt x="1225169" y="1926852"/>
                  <a:pt x="1225169" y="1974898"/>
                </a:cubicBezTo>
                <a:cubicBezTo>
                  <a:pt x="1225169" y="2004201"/>
                  <a:pt x="1227017" y="2033503"/>
                  <a:pt x="1227017" y="2062542"/>
                </a:cubicBezTo>
                <a:cubicBezTo>
                  <a:pt x="1227017" y="2082077"/>
                  <a:pt x="1225169" y="2101612"/>
                  <a:pt x="1224113" y="2121411"/>
                </a:cubicBezTo>
                <a:cubicBezTo>
                  <a:pt x="1223849" y="2126955"/>
                  <a:pt x="1223585" y="2132235"/>
                  <a:pt x="1223849" y="2137779"/>
                </a:cubicBezTo>
                <a:cubicBezTo>
                  <a:pt x="1228073" y="2222519"/>
                  <a:pt x="1232033" y="2307259"/>
                  <a:pt x="1236521" y="2391999"/>
                </a:cubicBezTo>
                <a:cubicBezTo>
                  <a:pt x="1237049" y="2401239"/>
                  <a:pt x="1239161" y="2410742"/>
                  <a:pt x="1245496" y="2421038"/>
                </a:cubicBezTo>
                <a:cubicBezTo>
                  <a:pt x="1251568" y="2409422"/>
                  <a:pt x="1255000" y="2395167"/>
                  <a:pt x="1263976" y="2386720"/>
                </a:cubicBezTo>
                <a:cubicBezTo>
                  <a:pt x="1278231" y="2373520"/>
                  <a:pt x="1292486" y="2362169"/>
                  <a:pt x="1298558" y="2342633"/>
                </a:cubicBezTo>
                <a:cubicBezTo>
                  <a:pt x="1299878" y="2338674"/>
                  <a:pt x="1309118" y="2336826"/>
                  <a:pt x="1314661" y="2334186"/>
                </a:cubicBezTo>
                <a:cubicBezTo>
                  <a:pt x="1339740" y="2322834"/>
                  <a:pt x="1350300" y="2301451"/>
                  <a:pt x="1344228" y="2274260"/>
                </a:cubicBezTo>
                <a:cubicBezTo>
                  <a:pt x="1372739" y="2262645"/>
                  <a:pt x="1377755" y="2266077"/>
                  <a:pt x="1391218" y="2306731"/>
                </a:cubicBezTo>
                <a:cubicBezTo>
                  <a:pt x="1339476" y="2352401"/>
                  <a:pt x="1303574" y="2410742"/>
                  <a:pt x="1268727" y="2470140"/>
                </a:cubicBezTo>
                <a:cubicBezTo>
                  <a:pt x="1263712" y="2478587"/>
                  <a:pt x="1259224" y="2487299"/>
                  <a:pt x="1255000" y="2496275"/>
                </a:cubicBezTo>
                <a:cubicBezTo>
                  <a:pt x="1245232" y="2517658"/>
                  <a:pt x="1233617" y="2537193"/>
                  <a:pt x="1209066" y="2548544"/>
                </a:cubicBezTo>
                <a:cubicBezTo>
                  <a:pt x="1189795" y="2545112"/>
                  <a:pt x="1173428" y="2535081"/>
                  <a:pt x="1161020" y="2516338"/>
                </a:cubicBezTo>
                <a:cubicBezTo>
                  <a:pt x="1130134" y="2469876"/>
                  <a:pt x="1097399" y="2425262"/>
                  <a:pt x="1055953" y="2387248"/>
                </a:cubicBezTo>
                <a:cubicBezTo>
                  <a:pt x="1050409" y="2382232"/>
                  <a:pt x="1047241" y="2374840"/>
                  <a:pt x="1042753" y="2367712"/>
                </a:cubicBezTo>
                <a:cubicBezTo>
                  <a:pt x="1055425" y="2354777"/>
                  <a:pt x="1066776" y="2358737"/>
                  <a:pt x="1077864" y="2368240"/>
                </a:cubicBezTo>
                <a:cubicBezTo>
                  <a:pt x="1103735" y="2390151"/>
                  <a:pt x="1129342" y="2412590"/>
                  <a:pt x="1154685" y="2434765"/>
                </a:cubicBezTo>
                <a:cubicBezTo>
                  <a:pt x="1161020" y="2440309"/>
                  <a:pt x="1166828" y="2446381"/>
                  <a:pt x="1175540" y="2454828"/>
                </a:cubicBezTo>
                <a:cubicBezTo>
                  <a:pt x="1173428" y="2390679"/>
                  <a:pt x="1171316" y="2331018"/>
                  <a:pt x="1169996" y="2271357"/>
                </a:cubicBezTo>
                <a:cubicBezTo>
                  <a:pt x="1169204" y="2237566"/>
                  <a:pt x="1169468" y="2203512"/>
                  <a:pt x="1168940" y="2169721"/>
                </a:cubicBezTo>
                <a:cubicBezTo>
                  <a:pt x="1167884" y="2099764"/>
                  <a:pt x="1166036" y="2030071"/>
                  <a:pt x="1165244" y="1960114"/>
                </a:cubicBezTo>
                <a:cubicBezTo>
                  <a:pt x="1164980" y="1935036"/>
                  <a:pt x="1166828" y="1909957"/>
                  <a:pt x="1167356" y="1884878"/>
                </a:cubicBezTo>
                <a:cubicBezTo>
                  <a:pt x="1167884" y="1851351"/>
                  <a:pt x="1168148" y="1817561"/>
                  <a:pt x="1168676" y="1784034"/>
                </a:cubicBezTo>
                <a:cubicBezTo>
                  <a:pt x="1169204" y="1744964"/>
                  <a:pt x="1169996" y="1705894"/>
                  <a:pt x="1170524" y="1666824"/>
                </a:cubicBezTo>
                <a:cubicBezTo>
                  <a:pt x="1170788" y="1634353"/>
                  <a:pt x="1171052" y="1601619"/>
                  <a:pt x="1171052" y="1569148"/>
                </a:cubicBezTo>
                <a:cubicBezTo>
                  <a:pt x="1171316" y="1531134"/>
                  <a:pt x="1171316" y="1492855"/>
                  <a:pt x="1171316" y="1454841"/>
                </a:cubicBezTo>
                <a:cubicBezTo>
                  <a:pt x="1171316" y="1398348"/>
                  <a:pt x="1171316" y="1341590"/>
                  <a:pt x="1171316" y="1283777"/>
                </a:cubicBezTo>
                <a:cubicBezTo>
                  <a:pt x="1121950" y="1283777"/>
                  <a:pt x="1076016" y="1282193"/>
                  <a:pt x="1030610" y="1284305"/>
                </a:cubicBezTo>
                <a:cubicBezTo>
                  <a:pt x="981772" y="1286417"/>
                  <a:pt x="933198" y="1291696"/>
                  <a:pt x="884624" y="1296712"/>
                </a:cubicBezTo>
                <a:cubicBezTo>
                  <a:pt x="823907" y="1302784"/>
                  <a:pt x="763454" y="1310704"/>
                  <a:pt x="702737" y="1315983"/>
                </a:cubicBezTo>
                <a:cubicBezTo>
                  <a:pt x="660499" y="1319679"/>
                  <a:pt x="617732" y="1319415"/>
                  <a:pt x="575230" y="1321791"/>
                </a:cubicBezTo>
                <a:cubicBezTo>
                  <a:pt x="531672" y="1324167"/>
                  <a:pt x="488114" y="1326543"/>
                  <a:pt x="445084" y="1331295"/>
                </a:cubicBezTo>
                <a:cubicBezTo>
                  <a:pt x="415781" y="1334463"/>
                  <a:pt x="387271" y="1332087"/>
                  <a:pt x="358232" y="1328391"/>
                </a:cubicBezTo>
                <a:cubicBezTo>
                  <a:pt x="342393" y="1326279"/>
                  <a:pt x="325761" y="1327599"/>
                  <a:pt x="309394" y="1327335"/>
                </a:cubicBezTo>
                <a:cubicBezTo>
                  <a:pt x="266892" y="1327071"/>
                  <a:pt x="224126" y="1329183"/>
                  <a:pt x="181624" y="1328391"/>
                </a:cubicBezTo>
                <a:cubicBezTo>
                  <a:pt x="157601" y="1328127"/>
                  <a:pt x="133578" y="1325223"/>
                  <a:pt x="109819" y="1321263"/>
                </a:cubicBezTo>
                <a:cubicBezTo>
                  <a:pt x="100843" y="1319679"/>
                  <a:pt x="93452" y="1311232"/>
                  <a:pt x="84740" y="1307008"/>
                </a:cubicBezTo>
                <a:cubicBezTo>
                  <a:pt x="78932" y="1304104"/>
                  <a:pt x="71805" y="1303576"/>
                  <a:pt x="63621" y="1301728"/>
                </a:cubicBezTo>
                <a:cubicBezTo>
                  <a:pt x="67845" y="1323111"/>
                  <a:pt x="110875" y="1372477"/>
                  <a:pt x="162881" y="1418147"/>
                </a:cubicBezTo>
                <a:cubicBezTo>
                  <a:pt x="200103" y="1450881"/>
                  <a:pt x="237325" y="1483088"/>
                  <a:pt x="277188" y="1517670"/>
                </a:cubicBezTo>
                <a:cubicBezTo>
                  <a:pt x="254221" y="1530342"/>
                  <a:pt x="234950" y="1530870"/>
                  <a:pt x="216734" y="1516878"/>
                </a:cubicBezTo>
                <a:cubicBezTo>
                  <a:pt x="185056" y="1492063"/>
                  <a:pt x="153377" y="1466985"/>
                  <a:pt x="123019" y="1440586"/>
                </a:cubicBezTo>
                <a:cubicBezTo>
                  <a:pt x="86852" y="1408907"/>
                  <a:pt x="53062" y="1374853"/>
                  <a:pt x="27191" y="1333671"/>
                </a:cubicBezTo>
                <a:cubicBezTo>
                  <a:pt x="20591" y="1323375"/>
                  <a:pt x="11088" y="1314663"/>
                  <a:pt x="0" y="1301992"/>
                </a:cubicBezTo>
                <a:cubicBezTo>
                  <a:pt x="10560" y="1298560"/>
                  <a:pt x="20063" y="1298032"/>
                  <a:pt x="21119" y="1294864"/>
                </a:cubicBezTo>
                <a:cubicBezTo>
                  <a:pt x="30623" y="1263978"/>
                  <a:pt x="62565" y="1255794"/>
                  <a:pt x="81308" y="1234411"/>
                </a:cubicBezTo>
                <a:cubicBezTo>
                  <a:pt x="87644" y="1227019"/>
                  <a:pt x="98996" y="1224115"/>
                  <a:pt x="107443" y="1218308"/>
                </a:cubicBezTo>
                <a:cubicBezTo>
                  <a:pt x="115363" y="1213028"/>
                  <a:pt x="123546" y="1207220"/>
                  <a:pt x="130146" y="1200357"/>
                </a:cubicBezTo>
                <a:cubicBezTo>
                  <a:pt x="154961" y="1175278"/>
                  <a:pt x="182680" y="1155479"/>
                  <a:pt x="216206" y="1143335"/>
                </a:cubicBezTo>
                <a:cubicBezTo>
                  <a:pt x="230462" y="1138055"/>
                  <a:pt x="241549" y="1139111"/>
                  <a:pt x="255541" y="1148615"/>
                </a:cubicBezTo>
                <a:cubicBezTo>
                  <a:pt x="201687" y="1197189"/>
                  <a:pt x="139122" y="1234675"/>
                  <a:pt x="91604" y="1290377"/>
                </a:cubicBezTo>
                <a:cubicBezTo>
                  <a:pt x="107443" y="1292752"/>
                  <a:pt x="118795" y="1294600"/>
                  <a:pt x="130410" y="1296184"/>
                </a:cubicBezTo>
                <a:cubicBezTo>
                  <a:pt x="133578" y="1296712"/>
                  <a:pt x="137538" y="1297240"/>
                  <a:pt x="140178" y="1295920"/>
                </a:cubicBezTo>
                <a:cubicBezTo>
                  <a:pt x="174232" y="1280609"/>
                  <a:pt x="210135" y="1290905"/>
                  <a:pt x="244981" y="1286681"/>
                </a:cubicBezTo>
                <a:cubicBezTo>
                  <a:pt x="280092" y="1282457"/>
                  <a:pt x="314938" y="1283777"/>
                  <a:pt x="350048" y="1289585"/>
                </a:cubicBezTo>
                <a:cubicBezTo>
                  <a:pt x="358496" y="1290905"/>
                  <a:pt x="367736" y="1284569"/>
                  <a:pt x="376975" y="1284305"/>
                </a:cubicBezTo>
                <a:cubicBezTo>
                  <a:pt x="406014" y="1283777"/>
                  <a:pt x="435317" y="1273481"/>
                  <a:pt x="463827" y="1286153"/>
                </a:cubicBezTo>
                <a:cubicBezTo>
                  <a:pt x="507913" y="1269521"/>
                  <a:pt x="555959" y="1292224"/>
                  <a:pt x="600573" y="1272689"/>
                </a:cubicBezTo>
                <a:cubicBezTo>
                  <a:pt x="616940" y="1265562"/>
                  <a:pt x="637268" y="1264506"/>
                  <a:pt x="655483" y="1265826"/>
                </a:cubicBezTo>
                <a:cubicBezTo>
                  <a:pt x="694553" y="1268730"/>
                  <a:pt x="733359" y="1257378"/>
                  <a:pt x="772165" y="1266354"/>
                </a:cubicBezTo>
                <a:cubicBezTo>
                  <a:pt x="773222" y="1266618"/>
                  <a:pt x="774805" y="1266882"/>
                  <a:pt x="775333" y="1266354"/>
                </a:cubicBezTo>
                <a:cubicBezTo>
                  <a:pt x="789589" y="1250514"/>
                  <a:pt x="810180" y="1261602"/>
                  <a:pt x="826283" y="1254210"/>
                </a:cubicBezTo>
                <a:cubicBezTo>
                  <a:pt x="845818" y="1245235"/>
                  <a:pt x="866409" y="1242331"/>
                  <a:pt x="887000" y="1246554"/>
                </a:cubicBezTo>
                <a:cubicBezTo>
                  <a:pt x="912871" y="1251570"/>
                  <a:pt x="937422" y="1240219"/>
                  <a:pt x="962765" y="1242859"/>
                </a:cubicBezTo>
                <a:cubicBezTo>
                  <a:pt x="970949" y="1243651"/>
                  <a:pt x="979132" y="1242595"/>
                  <a:pt x="987580" y="1242331"/>
                </a:cubicBezTo>
                <a:cubicBezTo>
                  <a:pt x="1024538" y="1241275"/>
                  <a:pt x="1061497" y="1241539"/>
                  <a:pt x="1098191" y="1237579"/>
                </a:cubicBezTo>
                <a:cubicBezTo>
                  <a:pt x="1103735" y="1237051"/>
                  <a:pt x="1121950" y="1253154"/>
                  <a:pt x="1121158" y="1227019"/>
                </a:cubicBezTo>
                <a:cubicBezTo>
                  <a:pt x="1095815" y="1229131"/>
                  <a:pt x="1074168" y="1208012"/>
                  <a:pt x="1046449" y="1215140"/>
                </a:cubicBezTo>
                <a:cubicBezTo>
                  <a:pt x="1040114" y="1216724"/>
                  <a:pt x="1031666" y="1212236"/>
                  <a:pt x="1024802" y="1209068"/>
                </a:cubicBezTo>
                <a:cubicBezTo>
                  <a:pt x="988108" y="1192173"/>
                  <a:pt x="950886" y="1176070"/>
                  <a:pt x="914983" y="1157590"/>
                </a:cubicBezTo>
                <a:cubicBezTo>
                  <a:pt x="880929" y="1139903"/>
                  <a:pt x="848458" y="1119312"/>
                  <a:pt x="815196" y="1100569"/>
                </a:cubicBezTo>
                <a:cubicBezTo>
                  <a:pt x="790645" y="1086578"/>
                  <a:pt x="772430" y="1065723"/>
                  <a:pt x="758702" y="1041964"/>
                </a:cubicBezTo>
                <a:cubicBezTo>
                  <a:pt x="736791" y="1004213"/>
                  <a:pt x="715936" y="965671"/>
                  <a:pt x="696137" y="926601"/>
                </a:cubicBezTo>
                <a:cubicBezTo>
                  <a:pt x="660499" y="856380"/>
                  <a:pt x="630668" y="783783"/>
                  <a:pt x="616148" y="705907"/>
                </a:cubicBezTo>
                <a:cubicBezTo>
                  <a:pt x="607437" y="659181"/>
                  <a:pt x="597141" y="612719"/>
                  <a:pt x="589486" y="565729"/>
                </a:cubicBezTo>
                <a:cubicBezTo>
                  <a:pt x="585790" y="543818"/>
                  <a:pt x="586846" y="521379"/>
                  <a:pt x="580246" y="497884"/>
                </a:cubicBezTo>
                <a:cubicBezTo>
                  <a:pt x="571798" y="515043"/>
                  <a:pt x="563351" y="532202"/>
                  <a:pt x="555167" y="549362"/>
                </a:cubicBezTo>
                <a:cubicBezTo>
                  <a:pt x="552263" y="555169"/>
                  <a:pt x="551999" y="563617"/>
                  <a:pt x="547776" y="567049"/>
                </a:cubicBezTo>
                <a:cubicBezTo>
                  <a:pt x="539856" y="572857"/>
                  <a:pt x="529032" y="580512"/>
                  <a:pt x="520849" y="578928"/>
                </a:cubicBezTo>
                <a:cubicBezTo>
                  <a:pt x="508705" y="576816"/>
                  <a:pt x="510817" y="563617"/>
                  <a:pt x="513457" y="554113"/>
                </a:cubicBezTo>
                <a:cubicBezTo>
                  <a:pt x="526657" y="509235"/>
                  <a:pt x="540120" y="464621"/>
                  <a:pt x="554111" y="420007"/>
                </a:cubicBezTo>
                <a:cubicBezTo>
                  <a:pt x="561767" y="395193"/>
                  <a:pt x="570479" y="370642"/>
                  <a:pt x="579454" y="346091"/>
                </a:cubicBezTo>
                <a:cubicBezTo>
                  <a:pt x="581038" y="341339"/>
                  <a:pt x="584206" y="335795"/>
                  <a:pt x="588166" y="333683"/>
                </a:cubicBezTo>
                <a:cubicBezTo>
                  <a:pt x="603477" y="325764"/>
                  <a:pt x="649411" y="336587"/>
                  <a:pt x="659443" y="351370"/>
                </a:cubicBezTo>
                <a:cubicBezTo>
                  <a:pt x="678714" y="380145"/>
                  <a:pt x="696665" y="409976"/>
                  <a:pt x="714880" y="439543"/>
                </a:cubicBezTo>
                <a:cubicBezTo>
                  <a:pt x="722272" y="451422"/>
                  <a:pt x="729135" y="463565"/>
                  <a:pt x="735999" y="475181"/>
                </a:cubicBezTo>
                <a:cubicBezTo>
                  <a:pt x="712768" y="496036"/>
                  <a:pt x="706168" y="497092"/>
                  <a:pt x="687161" y="477029"/>
                </a:cubicBezTo>
                <a:cubicBezTo>
                  <a:pt x="673698" y="463037"/>
                  <a:pt x="662874" y="446142"/>
                  <a:pt x="650995" y="430567"/>
                </a:cubicBezTo>
                <a:cubicBezTo>
                  <a:pt x="645451" y="423175"/>
                  <a:pt x="640171" y="415784"/>
                  <a:pt x="629876" y="410504"/>
                </a:cubicBezTo>
                <a:cubicBezTo>
                  <a:pt x="632780" y="443766"/>
                  <a:pt x="634892" y="477293"/>
                  <a:pt x="639115" y="510291"/>
                </a:cubicBezTo>
                <a:cubicBezTo>
                  <a:pt x="645187" y="558073"/>
                  <a:pt x="650731" y="605855"/>
                  <a:pt x="660763" y="652845"/>
                </a:cubicBezTo>
                <a:cubicBezTo>
                  <a:pt x="670002" y="696403"/>
                  <a:pt x="682938" y="739169"/>
                  <a:pt x="696665" y="781407"/>
                </a:cubicBezTo>
                <a:cubicBezTo>
                  <a:pt x="724120" y="867203"/>
                  <a:pt x="773485" y="942704"/>
                  <a:pt x="814404" y="1022164"/>
                </a:cubicBezTo>
                <a:cubicBezTo>
                  <a:pt x="827603" y="1048035"/>
                  <a:pt x="847930" y="1068890"/>
                  <a:pt x="875385" y="1084202"/>
                </a:cubicBezTo>
                <a:cubicBezTo>
                  <a:pt x="922111" y="1110337"/>
                  <a:pt x="969365" y="1134887"/>
                  <a:pt x="1017411" y="1158646"/>
                </a:cubicBezTo>
                <a:cubicBezTo>
                  <a:pt x="1052785" y="1176070"/>
                  <a:pt x="1088687" y="1176598"/>
                  <a:pt x="1125646" y="1177390"/>
                </a:cubicBezTo>
                <a:cubicBezTo>
                  <a:pt x="1132246" y="1177654"/>
                  <a:pt x="1138845" y="1175542"/>
                  <a:pt x="1145181" y="1176334"/>
                </a:cubicBezTo>
                <a:cubicBezTo>
                  <a:pt x="1168676" y="1178974"/>
                  <a:pt x="1173692" y="1175542"/>
                  <a:pt x="1174484" y="1152839"/>
                </a:cubicBezTo>
                <a:cubicBezTo>
                  <a:pt x="1174748" y="1144127"/>
                  <a:pt x="1173164" y="1135151"/>
                  <a:pt x="1173428" y="1126440"/>
                </a:cubicBezTo>
                <a:cubicBezTo>
                  <a:pt x="1175540" y="1055427"/>
                  <a:pt x="1177387" y="984150"/>
                  <a:pt x="1180291" y="913137"/>
                </a:cubicBezTo>
                <a:cubicBezTo>
                  <a:pt x="1182667" y="860868"/>
                  <a:pt x="1186363" y="808598"/>
                  <a:pt x="1190059" y="756328"/>
                </a:cubicBezTo>
                <a:cubicBezTo>
                  <a:pt x="1195339" y="681092"/>
                  <a:pt x="1200090" y="605855"/>
                  <a:pt x="1206426" y="530619"/>
                </a:cubicBezTo>
                <a:cubicBezTo>
                  <a:pt x="1211706" y="466733"/>
                  <a:pt x="1218570" y="402848"/>
                  <a:pt x="1225697" y="338963"/>
                </a:cubicBezTo>
                <a:cubicBezTo>
                  <a:pt x="1228865" y="310980"/>
                  <a:pt x="1234937" y="283262"/>
                  <a:pt x="1238369" y="255543"/>
                </a:cubicBezTo>
                <a:cubicBezTo>
                  <a:pt x="1243648" y="212249"/>
                  <a:pt x="1247608" y="168691"/>
                  <a:pt x="1251832" y="125397"/>
                </a:cubicBezTo>
                <a:cubicBezTo>
                  <a:pt x="1251568" y="120645"/>
                  <a:pt x="1249984" y="116421"/>
                  <a:pt x="1248136" y="104806"/>
                </a:cubicBezTo>
                <a:close/>
                <a:moveTo>
                  <a:pt x="1158380" y="1224115"/>
                </a:moveTo>
                <a:cubicBezTo>
                  <a:pt x="1152309" y="1224643"/>
                  <a:pt x="1146237" y="1225171"/>
                  <a:pt x="1135941" y="1226227"/>
                </a:cubicBezTo>
                <a:cubicBezTo>
                  <a:pt x="1150461" y="1234411"/>
                  <a:pt x="1150461" y="1234411"/>
                  <a:pt x="1158380" y="122411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 rot="1854885">
            <a:off x="8453998" y="239254"/>
            <a:ext cx="353642" cy="1035183"/>
          </a:xfrm>
          <a:custGeom>
            <a:rect b="b" l="l" r="r" t="t"/>
            <a:pathLst>
              <a:path extrusionOk="0" h="2065389" w="705584">
                <a:moveTo>
                  <a:pt x="440055" y="0"/>
                </a:moveTo>
                <a:cubicBezTo>
                  <a:pt x="511477" y="11355"/>
                  <a:pt x="582899" y="22710"/>
                  <a:pt x="654322" y="34485"/>
                </a:cubicBezTo>
                <a:cubicBezTo>
                  <a:pt x="686672" y="39952"/>
                  <a:pt x="705998" y="60139"/>
                  <a:pt x="705578" y="92100"/>
                </a:cubicBezTo>
                <a:cubicBezTo>
                  <a:pt x="705157" y="128688"/>
                  <a:pt x="700536" y="165697"/>
                  <a:pt x="695494" y="201864"/>
                </a:cubicBezTo>
                <a:cubicBezTo>
                  <a:pt x="693394" y="216583"/>
                  <a:pt x="690033" y="229200"/>
                  <a:pt x="698015" y="243919"/>
                </a:cubicBezTo>
                <a:cubicBezTo>
                  <a:pt x="703057" y="253171"/>
                  <a:pt x="703057" y="267049"/>
                  <a:pt x="700956" y="278404"/>
                </a:cubicBezTo>
                <a:cubicBezTo>
                  <a:pt x="695074" y="316674"/>
                  <a:pt x="687932" y="354524"/>
                  <a:pt x="680370" y="392373"/>
                </a:cubicBezTo>
                <a:cubicBezTo>
                  <a:pt x="679109" y="399522"/>
                  <a:pt x="676589" y="410036"/>
                  <a:pt x="671967" y="411718"/>
                </a:cubicBezTo>
                <a:cubicBezTo>
                  <a:pt x="643398" y="422232"/>
                  <a:pt x="650961" y="446624"/>
                  <a:pt x="647600" y="467651"/>
                </a:cubicBezTo>
                <a:cubicBezTo>
                  <a:pt x="628274" y="584564"/>
                  <a:pt x="608527" y="701057"/>
                  <a:pt x="587521" y="817549"/>
                </a:cubicBezTo>
                <a:cubicBezTo>
                  <a:pt x="574497" y="889042"/>
                  <a:pt x="559372" y="960115"/>
                  <a:pt x="545088" y="1031188"/>
                </a:cubicBezTo>
                <a:cubicBezTo>
                  <a:pt x="526182" y="1127074"/>
                  <a:pt x="506856" y="1222539"/>
                  <a:pt x="487950" y="1318424"/>
                </a:cubicBezTo>
                <a:cubicBezTo>
                  <a:pt x="469464" y="1411366"/>
                  <a:pt x="444676" y="1503887"/>
                  <a:pt x="435433" y="1597669"/>
                </a:cubicBezTo>
                <a:cubicBezTo>
                  <a:pt x="424090" y="1710797"/>
                  <a:pt x="371153" y="1805000"/>
                  <a:pt x="319897" y="1901306"/>
                </a:cubicBezTo>
                <a:cubicBezTo>
                  <a:pt x="296790" y="1944202"/>
                  <a:pt x="272423" y="1986678"/>
                  <a:pt x="248895" y="2029574"/>
                </a:cubicBezTo>
                <a:cubicBezTo>
                  <a:pt x="239652" y="2046396"/>
                  <a:pt x="232090" y="2070367"/>
                  <a:pt x="209403" y="2064479"/>
                </a:cubicBezTo>
                <a:cubicBezTo>
                  <a:pt x="193438" y="2060274"/>
                  <a:pt x="175792" y="2044714"/>
                  <a:pt x="167810" y="2029574"/>
                </a:cubicBezTo>
                <a:cubicBezTo>
                  <a:pt x="119075" y="1941258"/>
                  <a:pt x="77482" y="1849578"/>
                  <a:pt x="46812" y="1752852"/>
                </a:cubicBezTo>
                <a:cubicBezTo>
                  <a:pt x="41351" y="1735610"/>
                  <a:pt x="36729" y="1719208"/>
                  <a:pt x="17403" y="1711218"/>
                </a:cubicBezTo>
                <a:cubicBezTo>
                  <a:pt x="1438" y="1704489"/>
                  <a:pt x="-1503" y="1689770"/>
                  <a:pt x="598" y="1673789"/>
                </a:cubicBezTo>
                <a:cubicBezTo>
                  <a:pt x="3959" y="1646032"/>
                  <a:pt x="6900" y="1617856"/>
                  <a:pt x="11101" y="1590099"/>
                </a:cubicBezTo>
                <a:cubicBezTo>
                  <a:pt x="31267" y="1468981"/>
                  <a:pt x="51434" y="1347862"/>
                  <a:pt x="72440" y="1227165"/>
                </a:cubicBezTo>
                <a:cubicBezTo>
                  <a:pt x="93447" y="1107728"/>
                  <a:pt x="113613" y="988292"/>
                  <a:pt x="137561" y="869697"/>
                </a:cubicBezTo>
                <a:cubicBezTo>
                  <a:pt x="156046" y="780120"/>
                  <a:pt x="180834" y="691384"/>
                  <a:pt x="202261" y="602227"/>
                </a:cubicBezTo>
                <a:cubicBezTo>
                  <a:pt x="215705" y="545874"/>
                  <a:pt x="228309" y="489520"/>
                  <a:pt x="240493" y="433166"/>
                </a:cubicBezTo>
                <a:cubicBezTo>
                  <a:pt x="242173" y="424755"/>
                  <a:pt x="244274" y="414662"/>
                  <a:pt x="241333" y="407092"/>
                </a:cubicBezTo>
                <a:cubicBezTo>
                  <a:pt x="216545" y="334758"/>
                  <a:pt x="238812" y="272516"/>
                  <a:pt x="280405" y="213639"/>
                </a:cubicBezTo>
                <a:cubicBezTo>
                  <a:pt x="287547" y="203546"/>
                  <a:pt x="291328" y="190509"/>
                  <a:pt x="295950" y="178313"/>
                </a:cubicBezTo>
                <a:cubicBezTo>
                  <a:pt x="312755" y="132473"/>
                  <a:pt x="329981" y="87054"/>
                  <a:pt x="345105" y="40793"/>
                </a:cubicBezTo>
                <a:cubicBezTo>
                  <a:pt x="354348" y="13878"/>
                  <a:pt x="372414" y="4205"/>
                  <a:pt x="399302" y="5467"/>
                </a:cubicBezTo>
                <a:cubicBezTo>
                  <a:pt x="412746" y="5888"/>
                  <a:pt x="425770" y="4626"/>
                  <a:pt x="439215" y="3785"/>
                </a:cubicBezTo>
                <a:cubicBezTo>
                  <a:pt x="439635" y="2944"/>
                  <a:pt x="440055" y="1262"/>
                  <a:pt x="440055" y="0"/>
                </a:cubicBezTo>
                <a:close/>
                <a:moveTo>
                  <a:pt x="282086" y="417186"/>
                </a:moveTo>
                <a:cubicBezTo>
                  <a:pt x="258558" y="537463"/>
                  <a:pt x="235451" y="653535"/>
                  <a:pt x="213604" y="769606"/>
                </a:cubicBezTo>
                <a:cubicBezTo>
                  <a:pt x="185876" y="916378"/>
                  <a:pt x="158987" y="1063150"/>
                  <a:pt x="132519" y="1209922"/>
                </a:cubicBezTo>
                <a:cubicBezTo>
                  <a:pt x="124957" y="1251977"/>
                  <a:pt x="119495" y="1294453"/>
                  <a:pt x="113613" y="1336508"/>
                </a:cubicBezTo>
                <a:cubicBezTo>
                  <a:pt x="103530" y="1411366"/>
                  <a:pt x="94287" y="1485803"/>
                  <a:pt x="85044" y="1560661"/>
                </a:cubicBezTo>
                <a:cubicBezTo>
                  <a:pt x="81263" y="1593043"/>
                  <a:pt x="79162" y="1625425"/>
                  <a:pt x="76642" y="1657808"/>
                </a:cubicBezTo>
                <a:cubicBezTo>
                  <a:pt x="95547" y="1651079"/>
                  <a:pt x="114873" y="1641827"/>
                  <a:pt x="115294" y="1631734"/>
                </a:cubicBezTo>
                <a:cubicBezTo>
                  <a:pt x="118235" y="1579165"/>
                  <a:pt x="155206" y="1541315"/>
                  <a:pt x="169490" y="1494634"/>
                </a:cubicBezTo>
                <a:cubicBezTo>
                  <a:pt x="200580" y="1392861"/>
                  <a:pt x="230830" y="1290668"/>
                  <a:pt x="256878" y="1187212"/>
                </a:cubicBezTo>
                <a:cubicBezTo>
                  <a:pt x="279145" y="1098476"/>
                  <a:pt x="297630" y="1008479"/>
                  <a:pt x="313175" y="918060"/>
                </a:cubicBezTo>
                <a:cubicBezTo>
                  <a:pt x="332921" y="802830"/>
                  <a:pt x="347626" y="687179"/>
                  <a:pt x="364431" y="571527"/>
                </a:cubicBezTo>
                <a:cubicBezTo>
                  <a:pt x="371573" y="520641"/>
                  <a:pt x="378716" y="469754"/>
                  <a:pt x="385858" y="416344"/>
                </a:cubicBezTo>
                <a:cubicBezTo>
                  <a:pt x="348886" y="417186"/>
                  <a:pt x="315276" y="417186"/>
                  <a:pt x="282086" y="417186"/>
                </a:cubicBezTo>
                <a:close/>
                <a:moveTo>
                  <a:pt x="428291" y="414242"/>
                </a:moveTo>
                <a:cubicBezTo>
                  <a:pt x="422409" y="449568"/>
                  <a:pt x="417788" y="480268"/>
                  <a:pt x="412746" y="510968"/>
                </a:cubicBezTo>
                <a:cubicBezTo>
                  <a:pt x="397201" y="603069"/>
                  <a:pt x="377455" y="694328"/>
                  <a:pt x="366952" y="786849"/>
                </a:cubicBezTo>
                <a:cubicBezTo>
                  <a:pt x="351407" y="919322"/>
                  <a:pt x="332501" y="1051375"/>
                  <a:pt x="299311" y="1180904"/>
                </a:cubicBezTo>
                <a:cubicBezTo>
                  <a:pt x="274103" y="1279733"/>
                  <a:pt x="244694" y="1377722"/>
                  <a:pt x="217806" y="1476551"/>
                </a:cubicBezTo>
                <a:cubicBezTo>
                  <a:pt x="211924" y="1497158"/>
                  <a:pt x="203521" y="1516503"/>
                  <a:pt x="221167" y="1538792"/>
                </a:cubicBezTo>
                <a:cubicBezTo>
                  <a:pt x="227889" y="1547203"/>
                  <a:pt x="222427" y="1570754"/>
                  <a:pt x="215705" y="1583370"/>
                </a:cubicBezTo>
                <a:cubicBezTo>
                  <a:pt x="199740" y="1613229"/>
                  <a:pt x="179574" y="1640565"/>
                  <a:pt x="161508" y="1668742"/>
                </a:cubicBezTo>
                <a:cubicBezTo>
                  <a:pt x="180414" y="1700704"/>
                  <a:pt x="189657" y="1704489"/>
                  <a:pt x="215285" y="1686405"/>
                </a:cubicBezTo>
                <a:cubicBezTo>
                  <a:pt x="239652" y="1669163"/>
                  <a:pt x="257298" y="1647715"/>
                  <a:pt x="261919" y="1614912"/>
                </a:cubicBezTo>
                <a:cubicBezTo>
                  <a:pt x="271162" y="1555194"/>
                  <a:pt x="282086" y="1495055"/>
                  <a:pt x="324099" y="1446271"/>
                </a:cubicBezTo>
                <a:cubicBezTo>
                  <a:pt x="330821" y="1438281"/>
                  <a:pt x="331241" y="1424403"/>
                  <a:pt x="332921" y="1413048"/>
                </a:cubicBezTo>
                <a:cubicBezTo>
                  <a:pt x="348046" y="1320947"/>
                  <a:pt x="359810" y="1228006"/>
                  <a:pt x="378716" y="1136746"/>
                </a:cubicBezTo>
                <a:cubicBezTo>
                  <a:pt x="419048" y="945396"/>
                  <a:pt x="463582" y="755308"/>
                  <a:pt x="505175" y="564378"/>
                </a:cubicBezTo>
                <a:cubicBezTo>
                  <a:pt x="515678" y="515594"/>
                  <a:pt x="531223" y="467231"/>
                  <a:pt x="527442" y="414242"/>
                </a:cubicBezTo>
                <a:cubicBezTo>
                  <a:pt x="495092" y="414242"/>
                  <a:pt x="464422" y="414242"/>
                  <a:pt x="428291" y="414242"/>
                </a:cubicBezTo>
                <a:close/>
                <a:moveTo>
                  <a:pt x="583740" y="417186"/>
                </a:moveTo>
                <a:cubicBezTo>
                  <a:pt x="529543" y="648909"/>
                  <a:pt x="475346" y="877688"/>
                  <a:pt x="423250" y="1106887"/>
                </a:cubicBezTo>
                <a:cubicBezTo>
                  <a:pt x="402243" y="1199408"/>
                  <a:pt x="385018" y="1292350"/>
                  <a:pt x="368212" y="1385712"/>
                </a:cubicBezTo>
                <a:cubicBezTo>
                  <a:pt x="364851" y="1405057"/>
                  <a:pt x="362751" y="1429029"/>
                  <a:pt x="371573" y="1445010"/>
                </a:cubicBezTo>
                <a:cubicBezTo>
                  <a:pt x="385018" y="1471084"/>
                  <a:pt x="383337" y="1493793"/>
                  <a:pt x="372414" y="1516924"/>
                </a:cubicBezTo>
                <a:cubicBezTo>
                  <a:pt x="356869" y="1550568"/>
                  <a:pt x="339223" y="1582950"/>
                  <a:pt x="321158" y="1615332"/>
                </a:cubicBezTo>
                <a:cubicBezTo>
                  <a:pt x="310654" y="1633836"/>
                  <a:pt x="307714" y="1651920"/>
                  <a:pt x="321578" y="1668742"/>
                </a:cubicBezTo>
                <a:cubicBezTo>
                  <a:pt x="326619" y="1675050"/>
                  <a:pt x="336282" y="1680938"/>
                  <a:pt x="343425" y="1680517"/>
                </a:cubicBezTo>
                <a:cubicBezTo>
                  <a:pt x="349727" y="1680097"/>
                  <a:pt x="358970" y="1671265"/>
                  <a:pt x="360650" y="1664537"/>
                </a:cubicBezTo>
                <a:cubicBezTo>
                  <a:pt x="375775" y="1610706"/>
                  <a:pt x="392580" y="1556876"/>
                  <a:pt x="403083" y="1502204"/>
                </a:cubicBezTo>
                <a:cubicBezTo>
                  <a:pt x="419468" y="1418094"/>
                  <a:pt x="430392" y="1332723"/>
                  <a:pt x="445517" y="1248192"/>
                </a:cubicBezTo>
                <a:cubicBezTo>
                  <a:pt x="468624" y="1118663"/>
                  <a:pt x="491311" y="989133"/>
                  <a:pt x="517779" y="860445"/>
                </a:cubicBezTo>
                <a:cubicBezTo>
                  <a:pt x="547608" y="715776"/>
                  <a:pt x="581639" y="571527"/>
                  <a:pt x="613569" y="427279"/>
                </a:cubicBezTo>
                <a:cubicBezTo>
                  <a:pt x="613989" y="424755"/>
                  <a:pt x="611888" y="421812"/>
                  <a:pt x="610208" y="417186"/>
                </a:cubicBezTo>
                <a:cubicBezTo>
                  <a:pt x="603066" y="417186"/>
                  <a:pt x="594663" y="417186"/>
                  <a:pt x="583740" y="417186"/>
                </a:cubicBezTo>
                <a:close/>
                <a:moveTo>
                  <a:pt x="228309" y="1953875"/>
                </a:moveTo>
                <a:cubicBezTo>
                  <a:pt x="276204" y="1882381"/>
                  <a:pt x="324099" y="1810047"/>
                  <a:pt x="358129" y="1731824"/>
                </a:cubicBezTo>
                <a:cubicBezTo>
                  <a:pt x="327460" y="1715423"/>
                  <a:pt x="299311" y="1700704"/>
                  <a:pt x="275363" y="1688087"/>
                </a:cubicBezTo>
                <a:cubicBezTo>
                  <a:pt x="248475" y="1703648"/>
                  <a:pt x="224528" y="1723413"/>
                  <a:pt x="197639" y="1730983"/>
                </a:cubicBezTo>
                <a:cubicBezTo>
                  <a:pt x="166129" y="1739815"/>
                  <a:pt x="144703" y="1712059"/>
                  <a:pt x="124116" y="1690190"/>
                </a:cubicBezTo>
                <a:cubicBezTo>
                  <a:pt x="108572" y="1700704"/>
                  <a:pt x="95547" y="1709115"/>
                  <a:pt x="81683" y="1718367"/>
                </a:cubicBezTo>
                <a:cubicBezTo>
                  <a:pt x="104790" y="1778926"/>
                  <a:pt x="129158" y="1836121"/>
                  <a:pt x="147644" y="1894998"/>
                </a:cubicBezTo>
                <a:cubicBezTo>
                  <a:pt x="160248" y="1934530"/>
                  <a:pt x="180414" y="1956398"/>
                  <a:pt x="228309" y="1953875"/>
                </a:cubicBezTo>
                <a:close/>
                <a:moveTo>
                  <a:pt x="645499" y="209013"/>
                </a:moveTo>
                <a:cubicBezTo>
                  <a:pt x="653481" y="169061"/>
                  <a:pt x="662304" y="126586"/>
                  <a:pt x="671547" y="79484"/>
                </a:cubicBezTo>
                <a:cubicBezTo>
                  <a:pt x="614409" y="72335"/>
                  <a:pt x="563573" y="65185"/>
                  <a:pt x="512317" y="60139"/>
                </a:cubicBezTo>
                <a:cubicBezTo>
                  <a:pt x="478707" y="56774"/>
                  <a:pt x="444676" y="55092"/>
                  <a:pt x="410646" y="54251"/>
                </a:cubicBezTo>
                <a:cubicBezTo>
                  <a:pt x="394681" y="53830"/>
                  <a:pt x="375775" y="52148"/>
                  <a:pt x="368212" y="71073"/>
                </a:cubicBezTo>
                <a:cubicBezTo>
                  <a:pt x="353508" y="108922"/>
                  <a:pt x="337543" y="147192"/>
                  <a:pt x="339223" y="186304"/>
                </a:cubicBezTo>
                <a:cubicBezTo>
                  <a:pt x="440895" y="193874"/>
                  <a:pt x="538786" y="201023"/>
                  <a:pt x="645499" y="209013"/>
                </a:cubicBezTo>
                <a:close/>
                <a:moveTo>
                  <a:pt x="644659" y="338543"/>
                </a:moveTo>
                <a:cubicBezTo>
                  <a:pt x="557271" y="322562"/>
                  <a:pt x="347626" y="313310"/>
                  <a:pt x="286287" y="322982"/>
                </a:cubicBezTo>
                <a:cubicBezTo>
                  <a:pt x="283766" y="334337"/>
                  <a:pt x="281245" y="346533"/>
                  <a:pt x="278304" y="357888"/>
                </a:cubicBezTo>
                <a:cubicBezTo>
                  <a:pt x="282506" y="359991"/>
                  <a:pt x="283766" y="361673"/>
                  <a:pt x="285027" y="361673"/>
                </a:cubicBezTo>
                <a:cubicBezTo>
                  <a:pt x="394261" y="365878"/>
                  <a:pt x="503495" y="369243"/>
                  <a:pt x="612729" y="373869"/>
                </a:cubicBezTo>
                <a:cubicBezTo>
                  <a:pt x="637937" y="375131"/>
                  <a:pt x="643398" y="361673"/>
                  <a:pt x="644659" y="338543"/>
                </a:cubicBezTo>
                <a:close/>
                <a:moveTo>
                  <a:pt x="661044" y="275040"/>
                </a:moveTo>
                <a:cubicBezTo>
                  <a:pt x="660624" y="271675"/>
                  <a:pt x="660203" y="267890"/>
                  <a:pt x="659783" y="264526"/>
                </a:cubicBezTo>
                <a:cubicBezTo>
                  <a:pt x="629534" y="259479"/>
                  <a:pt x="599705" y="254012"/>
                  <a:pt x="569455" y="249807"/>
                </a:cubicBezTo>
                <a:cubicBezTo>
                  <a:pt x="488370" y="237611"/>
                  <a:pt x="407285" y="240975"/>
                  <a:pt x="326199" y="246022"/>
                </a:cubicBezTo>
                <a:cubicBezTo>
                  <a:pt x="309394" y="246863"/>
                  <a:pt x="302672" y="254433"/>
                  <a:pt x="307293" y="276301"/>
                </a:cubicBezTo>
                <a:cubicBezTo>
                  <a:pt x="420729" y="278404"/>
                  <a:pt x="534164" y="280927"/>
                  <a:pt x="647600" y="282610"/>
                </a:cubicBezTo>
                <a:cubicBezTo>
                  <a:pt x="651801" y="282610"/>
                  <a:pt x="656422" y="277563"/>
                  <a:pt x="661044" y="2750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/>
          <p:nvPr/>
        </p:nvSpPr>
        <p:spPr>
          <a:xfrm>
            <a:off x="2239777" y="428597"/>
            <a:ext cx="1832008" cy="998325"/>
          </a:xfrm>
          <a:custGeom>
            <a:rect b="b" l="l" r="r" t="t"/>
            <a:pathLst>
              <a:path extrusionOk="0" h="1996649" w="3664015">
                <a:moveTo>
                  <a:pt x="1755481" y="576582"/>
                </a:moveTo>
                <a:cubicBezTo>
                  <a:pt x="1686543" y="546964"/>
                  <a:pt x="1623222" y="550028"/>
                  <a:pt x="1560411" y="546964"/>
                </a:cubicBezTo>
                <a:cubicBezTo>
                  <a:pt x="1382704" y="537262"/>
                  <a:pt x="1208061" y="553603"/>
                  <a:pt x="1033928" y="589349"/>
                </a:cubicBezTo>
                <a:cubicBezTo>
                  <a:pt x="927713" y="611307"/>
                  <a:pt x="823029" y="636329"/>
                  <a:pt x="723451" y="680245"/>
                </a:cubicBezTo>
                <a:cubicBezTo>
                  <a:pt x="647364" y="713948"/>
                  <a:pt x="567192" y="741013"/>
                  <a:pt x="493147" y="778801"/>
                </a:cubicBezTo>
                <a:cubicBezTo>
                  <a:pt x="420634" y="816078"/>
                  <a:pt x="352207" y="863059"/>
                  <a:pt x="283269" y="907485"/>
                </a:cubicBezTo>
                <a:cubicBezTo>
                  <a:pt x="254161" y="926379"/>
                  <a:pt x="224033" y="945784"/>
                  <a:pt x="201564" y="971317"/>
                </a:cubicBezTo>
                <a:cubicBezTo>
                  <a:pt x="176031" y="999914"/>
                  <a:pt x="155605" y="1034127"/>
                  <a:pt x="137732" y="1068852"/>
                </a:cubicBezTo>
                <a:cubicBezTo>
                  <a:pt x="98412" y="1145960"/>
                  <a:pt x="70837" y="1229197"/>
                  <a:pt x="73901" y="1314986"/>
                </a:cubicBezTo>
                <a:cubicBezTo>
                  <a:pt x="76454" y="1379329"/>
                  <a:pt x="92284" y="1445203"/>
                  <a:pt x="148456" y="1492183"/>
                </a:cubicBezTo>
                <a:cubicBezTo>
                  <a:pt x="176542" y="1515673"/>
                  <a:pt x="198500" y="1546312"/>
                  <a:pt x="223522" y="1573888"/>
                </a:cubicBezTo>
                <a:cubicBezTo>
                  <a:pt x="227097" y="1577973"/>
                  <a:pt x="230161" y="1583079"/>
                  <a:pt x="234757" y="1585632"/>
                </a:cubicBezTo>
                <a:cubicBezTo>
                  <a:pt x="288886" y="1612186"/>
                  <a:pt x="343015" y="1638230"/>
                  <a:pt x="397655" y="1663762"/>
                </a:cubicBezTo>
                <a:cubicBezTo>
                  <a:pt x="422166" y="1674997"/>
                  <a:pt x="447188" y="1686742"/>
                  <a:pt x="472721" y="1694912"/>
                </a:cubicBezTo>
                <a:cubicBezTo>
                  <a:pt x="511020" y="1706657"/>
                  <a:pt x="550851" y="1713806"/>
                  <a:pt x="589660" y="1725551"/>
                </a:cubicBezTo>
                <a:cubicBezTo>
                  <a:pt x="635108" y="1739339"/>
                  <a:pt x="685152" y="1741892"/>
                  <a:pt x="726515" y="1760276"/>
                </a:cubicBezTo>
                <a:cubicBezTo>
                  <a:pt x="786262" y="1787340"/>
                  <a:pt x="851625" y="1770999"/>
                  <a:pt x="910350" y="1797553"/>
                </a:cubicBezTo>
                <a:cubicBezTo>
                  <a:pt x="940989" y="1811341"/>
                  <a:pt x="976735" y="1814405"/>
                  <a:pt x="1010438" y="1819511"/>
                </a:cubicBezTo>
                <a:cubicBezTo>
                  <a:pt x="1091121" y="1830746"/>
                  <a:pt x="1171805" y="1849129"/>
                  <a:pt x="1252488" y="1848108"/>
                </a:cubicBezTo>
                <a:cubicBezTo>
                  <a:pt x="1335213" y="1847087"/>
                  <a:pt x="1416918" y="1861385"/>
                  <a:pt x="1499644" y="1857810"/>
                </a:cubicBezTo>
                <a:cubicBezTo>
                  <a:pt x="1571135" y="1855257"/>
                  <a:pt x="1642627" y="1864449"/>
                  <a:pt x="1714118" y="1866492"/>
                </a:cubicBezTo>
                <a:cubicBezTo>
                  <a:pt x="1744757" y="1867513"/>
                  <a:pt x="1775396" y="1865470"/>
                  <a:pt x="1806035" y="1864449"/>
                </a:cubicBezTo>
                <a:cubicBezTo>
                  <a:pt x="1902549" y="1859853"/>
                  <a:pt x="1999062" y="1856279"/>
                  <a:pt x="2095065" y="1850151"/>
                </a:cubicBezTo>
                <a:cubicBezTo>
                  <a:pt x="2160429" y="1845555"/>
                  <a:pt x="2225792" y="1839427"/>
                  <a:pt x="2290645" y="1830235"/>
                </a:cubicBezTo>
                <a:cubicBezTo>
                  <a:pt x="2338646" y="1823086"/>
                  <a:pt x="2385627" y="1811341"/>
                  <a:pt x="2432606" y="1799596"/>
                </a:cubicBezTo>
                <a:cubicBezTo>
                  <a:pt x="2589888" y="1759254"/>
                  <a:pt x="2751765" y="1734233"/>
                  <a:pt x="2902918" y="1670912"/>
                </a:cubicBezTo>
                <a:cubicBezTo>
                  <a:pt x="2938664" y="1656103"/>
                  <a:pt x="2976963" y="1646911"/>
                  <a:pt x="3013219" y="1632613"/>
                </a:cubicBezTo>
                <a:cubicBezTo>
                  <a:pt x="3109222" y="1595846"/>
                  <a:pt x="3197564" y="1543759"/>
                  <a:pt x="3279269" y="1483502"/>
                </a:cubicBezTo>
                <a:cubicBezTo>
                  <a:pt x="3352803" y="1429373"/>
                  <a:pt x="3426848" y="1375754"/>
                  <a:pt x="3485573" y="1302731"/>
                </a:cubicBezTo>
                <a:cubicBezTo>
                  <a:pt x="3549915" y="1222558"/>
                  <a:pt x="3583107" y="1133194"/>
                  <a:pt x="3591278" y="1032595"/>
                </a:cubicBezTo>
                <a:cubicBezTo>
                  <a:pt x="3594853" y="992254"/>
                  <a:pt x="3599959" y="951402"/>
                  <a:pt x="3596895" y="911060"/>
                </a:cubicBezTo>
                <a:cubicBezTo>
                  <a:pt x="3595363" y="889102"/>
                  <a:pt x="3578001" y="868676"/>
                  <a:pt x="3569830" y="846718"/>
                </a:cubicBezTo>
                <a:cubicBezTo>
                  <a:pt x="3530000" y="735395"/>
                  <a:pt x="3471785" y="634797"/>
                  <a:pt x="3379357" y="560241"/>
                </a:cubicBezTo>
                <a:cubicBezTo>
                  <a:pt x="3289482" y="488239"/>
                  <a:pt x="3196543" y="418280"/>
                  <a:pt x="3089817" y="370789"/>
                </a:cubicBezTo>
                <a:cubicBezTo>
                  <a:pt x="2981048" y="321766"/>
                  <a:pt x="2870236" y="273254"/>
                  <a:pt x="2756871" y="233934"/>
                </a:cubicBezTo>
                <a:cubicBezTo>
                  <a:pt x="2667507" y="202784"/>
                  <a:pt x="2574568" y="179294"/>
                  <a:pt x="2480097" y="165507"/>
                </a:cubicBezTo>
                <a:cubicBezTo>
                  <a:pt x="2376435" y="150187"/>
                  <a:pt x="2273283" y="140995"/>
                  <a:pt x="2168599" y="141506"/>
                </a:cubicBezTo>
                <a:cubicBezTo>
                  <a:pt x="2048596" y="142017"/>
                  <a:pt x="1929103" y="133846"/>
                  <a:pt x="1809099" y="132314"/>
                </a:cubicBezTo>
                <a:cubicBezTo>
                  <a:pt x="1755481" y="131804"/>
                  <a:pt x="1701862" y="138442"/>
                  <a:pt x="1648244" y="140485"/>
                </a:cubicBezTo>
                <a:cubicBezTo>
                  <a:pt x="1570114" y="143549"/>
                  <a:pt x="1491984" y="145591"/>
                  <a:pt x="1413854" y="148655"/>
                </a:cubicBezTo>
                <a:cubicBezTo>
                  <a:pt x="1389853" y="149676"/>
                  <a:pt x="1365853" y="153251"/>
                  <a:pt x="1341852" y="156315"/>
                </a:cubicBezTo>
                <a:cubicBezTo>
                  <a:pt x="1314277" y="159889"/>
                  <a:pt x="1285680" y="169592"/>
                  <a:pt x="1258616" y="166528"/>
                </a:cubicBezTo>
                <a:cubicBezTo>
                  <a:pt x="1202954" y="159889"/>
                  <a:pt x="1151378" y="175209"/>
                  <a:pt x="1097760" y="182869"/>
                </a:cubicBezTo>
                <a:cubicBezTo>
                  <a:pt x="1086526" y="184401"/>
                  <a:pt x="1075291" y="185933"/>
                  <a:pt x="1064567" y="187465"/>
                </a:cubicBezTo>
                <a:cubicBezTo>
                  <a:pt x="1032396" y="192571"/>
                  <a:pt x="1000225" y="197678"/>
                  <a:pt x="960394" y="204316"/>
                </a:cubicBezTo>
                <a:cubicBezTo>
                  <a:pt x="950692" y="195635"/>
                  <a:pt x="933840" y="182358"/>
                  <a:pt x="919031" y="167549"/>
                </a:cubicBezTo>
                <a:cubicBezTo>
                  <a:pt x="913414" y="161421"/>
                  <a:pt x="909329" y="151719"/>
                  <a:pt x="908818" y="143038"/>
                </a:cubicBezTo>
                <a:cubicBezTo>
                  <a:pt x="906265" y="105760"/>
                  <a:pt x="946607" y="57759"/>
                  <a:pt x="984906" y="53163"/>
                </a:cubicBezTo>
                <a:cubicBezTo>
                  <a:pt x="1038524" y="46524"/>
                  <a:pt x="1092653" y="38865"/>
                  <a:pt x="1146272" y="37333"/>
                </a:cubicBezTo>
                <a:cubicBezTo>
                  <a:pt x="1188145" y="36311"/>
                  <a:pt x="1230019" y="39886"/>
                  <a:pt x="1270361" y="23545"/>
                </a:cubicBezTo>
                <a:cubicBezTo>
                  <a:pt x="1280063" y="19460"/>
                  <a:pt x="1293340" y="18439"/>
                  <a:pt x="1303553" y="20481"/>
                </a:cubicBezTo>
                <a:cubicBezTo>
                  <a:pt x="1404662" y="38865"/>
                  <a:pt x="1503218" y="1587"/>
                  <a:pt x="1603817" y="8736"/>
                </a:cubicBezTo>
                <a:cubicBezTo>
                  <a:pt x="1631392" y="10779"/>
                  <a:pt x="1659478" y="2608"/>
                  <a:pt x="1687564" y="1076"/>
                </a:cubicBezTo>
                <a:cubicBezTo>
                  <a:pt x="1755481" y="-3009"/>
                  <a:pt x="1823398" y="6183"/>
                  <a:pt x="1891825" y="1587"/>
                </a:cubicBezTo>
                <a:cubicBezTo>
                  <a:pt x="1957699" y="-3009"/>
                  <a:pt x="2024595" y="14353"/>
                  <a:pt x="2090469" y="9247"/>
                </a:cubicBezTo>
                <a:cubicBezTo>
                  <a:pt x="2147152" y="5162"/>
                  <a:pt x="2200770" y="14353"/>
                  <a:pt x="2255921" y="17417"/>
                </a:cubicBezTo>
                <a:cubicBezTo>
                  <a:pt x="2321284" y="21502"/>
                  <a:pt x="2386648" y="23034"/>
                  <a:pt x="2451501" y="38354"/>
                </a:cubicBezTo>
                <a:cubicBezTo>
                  <a:pt x="2484693" y="46014"/>
                  <a:pt x="2520439" y="42950"/>
                  <a:pt x="2555163" y="51631"/>
                </a:cubicBezTo>
                <a:cubicBezTo>
                  <a:pt x="2614399" y="66440"/>
                  <a:pt x="2674656" y="76142"/>
                  <a:pt x="2733892" y="90951"/>
                </a:cubicBezTo>
                <a:cubicBezTo>
                  <a:pt x="2764020" y="98611"/>
                  <a:pt x="2792106" y="113931"/>
                  <a:pt x="2821213" y="125165"/>
                </a:cubicBezTo>
                <a:cubicBezTo>
                  <a:pt x="2877385" y="146612"/>
                  <a:pt x="2933557" y="168571"/>
                  <a:pt x="2988708" y="192571"/>
                </a:cubicBezTo>
                <a:cubicBezTo>
                  <a:pt x="3076029" y="230870"/>
                  <a:pt x="3152627" y="285510"/>
                  <a:pt x="3234842" y="330958"/>
                </a:cubicBezTo>
                <a:cubicBezTo>
                  <a:pt x="3267013" y="348831"/>
                  <a:pt x="3302759" y="361087"/>
                  <a:pt x="3332377" y="382023"/>
                </a:cubicBezTo>
                <a:cubicBezTo>
                  <a:pt x="3376804" y="414195"/>
                  <a:pt x="3415103" y="453515"/>
                  <a:pt x="3459019" y="486197"/>
                </a:cubicBezTo>
                <a:cubicBezTo>
                  <a:pt x="3502935" y="519389"/>
                  <a:pt x="3525914" y="569433"/>
                  <a:pt x="3563192" y="607732"/>
                </a:cubicBezTo>
                <a:cubicBezTo>
                  <a:pt x="3570341" y="614881"/>
                  <a:pt x="3573405" y="627648"/>
                  <a:pt x="3574426" y="638371"/>
                </a:cubicBezTo>
                <a:cubicBezTo>
                  <a:pt x="3578001" y="671564"/>
                  <a:pt x="3588725" y="699139"/>
                  <a:pt x="3616300" y="722118"/>
                </a:cubicBezTo>
                <a:cubicBezTo>
                  <a:pt x="3631619" y="734885"/>
                  <a:pt x="3639790" y="760417"/>
                  <a:pt x="3643875" y="781354"/>
                </a:cubicBezTo>
                <a:cubicBezTo>
                  <a:pt x="3653578" y="828845"/>
                  <a:pt x="3665833" y="877357"/>
                  <a:pt x="3663791" y="924848"/>
                </a:cubicBezTo>
                <a:cubicBezTo>
                  <a:pt x="3659195" y="1017786"/>
                  <a:pt x="3662259" y="1112257"/>
                  <a:pt x="3635705" y="1203153"/>
                </a:cubicBezTo>
                <a:cubicBezTo>
                  <a:pt x="3615279" y="1272092"/>
                  <a:pt x="3584129" y="1334391"/>
                  <a:pt x="3537659" y="1390563"/>
                </a:cubicBezTo>
                <a:cubicBezTo>
                  <a:pt x="3442167" y="1505460"/>
                  <a:pt x="3323696" y="1589718"/>
                  <a:pt x="3196033" y="1666316"/>
                </a:cubicBezTo>
                <a:cubicBezTo>
                  <a:pt x="3111264" y="1716870"/>
                  <a:pt x="3021389" y="1757723"/>
                  <a:pt x="2930493" y="1791936"/>
                </a:cubicBezTo>
                <a:cubicBezTo>
                  <a:pt x="2839597" y="1826150"/>
                  <a:pt x="2746658" y="1856789"/>
                  <a:pt x="2650145" y="1878237"/>
                </a:cubicBezTo>
                <a:cubicBezTo>
                  <a:pt x="2576100" y="1894578"/>
                  <a:pt x="2502566" y="1916536"/>
                  <a:pt x="2427500" y="1931855"/>
                </a:cubicBezTo>
                <a:cubicBezTo>
                  <a:pt x="2388180" y="1940026"/>
                  <a:pt x="2346817" y="1940536"/>
                  <a:pt x="2306986" y="1946153"/>
                </a:cubicBezTo>
                <a:cubicBezTo>
                  <a:pt x="2270730" y="1950749"/>
                  <a:pt x="2234473" y="1954324"/>
                  <a:pt x="2199238" y="1963516"/>
                </a:cubicBezTo>
                <a:cubicBezTo>
                  <a:pt x="2058298" y="1998751"/>
                  <a:pt x="1914294" y="1996708"/>
                  <a:pt x="1770290" y="1996197"/>
                </a:cubicBezTo>
                <a:cubicBezTo>
                  <a:pt x="1702884" y="1996197"/>
                  <a:pt x="1635477" y="1998240"/>
                  <a:pt x="1568582" y="1993644"/>
                </a:cubicBezTo>
                <a:cubicBezTo>
                  <a:pt x="1446025" y="1985474"/>
                  <a:pt x="1323979" y="1974239"/>
                  <a:pt x="1201422" y="1963005"/>
                </a:cubicBezTo>
                <a:cubicBezTo>
                  <a:pt x="1123293" y="1955856"/>
                  <a:pt x="1045163" y="1948196"/>
                  <a:pt x="967543" y="1936451"/>
                </a:cubicBezTo>
                <a:cubicBezTo>
                  <a:pt x="904733" y="1927259"/>
                  <a:pt x="843455" y="1911429"/>
                  <a:pt x="781155" y="1898663"/>
                </a:cubicBezTo>
                <a:cubicBezTo>
                  <a:pt x="734175" y="1888960"/>
                  <a:pt x="686174" y="1880790"/>
                  <a:pt x="639704" y="1869556"/>
                </a:cubicBezTo>
                <a:cubicBezTo>
                  <a:pt x="578426" y="1854747"/>
                  <a:pt x="516126" y="1840448"/>
                  <a:pt x="456380" y="1820022"/>
                </a:cubicBezTo>
                <a:cubicBezTo>
                  <a:pt x="403783" y="1802149"/>
                  <a:pt x="353739" y="1776617"/>
                  <a:pt x="302673" y="1754659"/>
                </a:cubicBezTo>
                <a:cubicBezTo>
                  <a:pt x="219948" y="1719424"/>
                  <a:pt x="152031" y="1662741"/>
                  <a:pt x="95859" y="1594824"/>
                </a:cubicBezTo>
                <a:cubicBezTo>
                  <a:pt x="47858" y="1537120"/>
                  <a:pt x="18240" y="1469204"/>
                  <a:pt x="7005" y="1392606"/>
                </a:cubicBezTo>
                <a:cubicBezTo>
                  <a:pt x="-15974" y="1232261"/>
                  <a:pt x="18240" y="1083150"/>
                  <a:pt x="99944" y="946806"/>
                </a:cubicBezTo>
                <a:cubicBezTo>
                  <a:pt x="142328" y="876846"/>
                  <a:pt x="206671" y="823228"/>
                  <a:pt x="275609" y="776758"/>
                </a:cubicBezTo>
                <a:cubicBezTo>
                  <a:pt x="367016" y="715480"/>
                  <a:pt x="462508" y="660840"/>
                  <a:pt x="563106" y="616924"/>
                </a:cubicBezTo>
                <a:cubicBezTo>
                  <a:pt x="645321" y="581178"/>
                  <a:pt x="729068" y="547986"/>
                  <a:pt x="814858" y="521432"/>
                </a:cubicBezTo>
                <a:cubicBezTo>
                  <a:pt x="978267" y="470877"/>
                  <a:pt x="1145761" y="438706"/>
                  <a:pt x="1317341" y="435131"/>
                </a:cubicBezTo>
                <a:cubicBezTo>
                  <a:pt x="1361257" y="434110"/>
                  <a:pt x="1405684" y="440238"/>
                  <a:pt x="1449600" y="442280"/>
                </a:cubicBezTo>
                <a:cubicBezTo>
                  <a:pt x="1499133" y="444323"/>
                  <a:pt x="1549177" y="443302"/>
                  <a:pt x="1598710" y="447898"/>
                </a:cubicBezTo>
                <a:cubicBezTo>
                  <a:pt x="1697266" y="456579"/>
                  <a:pt x="1716671" y="472920"/>
                  <a:pt x="1755481" y="5765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3"/>
          <p:cNvGrpSpPr/>
          <p:nvPr/>
        </p:nvGrpSpPr>
        <p:grpSpPr>
          <a:xfrm>
            <a:off x="777218" y="655254"/>
            <a:ext cx="7589588" cy="1006396"/>
            <a:chOff x="0" y="-76200"/>
            <a:chExt cx="20238900" cy="2683722"/>
          </a:xfrm>
        </p:grpSpPr>
        <p:sp>
          <p:nvSpPr>
            <p:cNvPr id="276" name="Google Shape;276;p23"/>
            <p:cNvSpPr txBox="1"/>
            <p:nvPr/>
          </p:nvSpPr>
          <p:spPr>
            <a:xfrm>
              <a:off x="0" y="-76200"/>
              <a:ext cx="20238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rgbClr val="000000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Team Members Page</a:t>
              </a:r>
              <a:endParaRPr sz="4000"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277" name="Google Shape;277;p23"/>
            <p:cNvSpPr txBox="1"/>
            <p:nvPr/>
          </p:nvSpPr>
          <p:spPr>
            <a:xfrm>
              <a:off x="0" y="1991922"/>
              <a:ext cx="20238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pic>
        <p:nvPicPr>
          <p:cNvPr id="278" name="Google Shape;278;p23"/>
          <p:cNvPicPr preferRelativeResize="0"/>
          <p:nvPr/>
        </p:nvPicPr>
        <p:blipFill rotWithShape="1">
          <a:blip r:embed="rId3">
            <a:alphaModFix/>
          </a:blip>
          <a:srcRect b="57911" l="18967" r="43972" t="17772"/>
          <a:stretch/>
        </p:blipFill>
        <p:spPr>
          <a:xfrm>
            <a:off x="777218" y="2157006"/>
            <a:ext cx="1590988" cy="1565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23"/>
          <p:cNvGrpSpPr/>
          <p:nvPr/>
        </p:nvGrpSpPr>
        <p:grpSpPr>
          <a:xfrm>
            <a:off x="777218" y="3956115"/>
            <a:ext cx="1590975" cy="476399"/>
            <a:chOff x="0" y="-28575"/>
            <a:chExt cx="4242600" cy="1270397"/>
          </a:xfrm>
        </p:grpSpPr>
        <p:sp>
          <p:nvSpPr>
            <p:cNvPr id="280" name="Google Shape;280;p23"/>
            <p:cNvSpPr txBox="1"/>
            <p:nvPr/>
          </p:nvSpPr>
          <p:spPr>
            <a:xfrm>
              <a:off x="0" y="749222"/>
              <a:ext cx="424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Title or Position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81" name="Google Shape;281;p23"/>
            <p:cNvSpPr txBox="1"/>
            <p:nvPr/>
          </p:nvSpPr>
          <p:spPr>
            <a:xfrm>
              <a:off x="0" y="-28575"/>
              <a:ext cx="4242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 Name</a:t>
              </a:r>
              <a:endParaRPr sz="1500"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  <p:pic>
        <p:nvPicPr>
          <p:cNvPr id="282" name="Google Shape;282;p23"/>
          <p:cNvPicPr preferRelativeResize="0"/>
          <p:nvPr/>
        </p:nvPicPr>
        <p:blipFill rotWithShape="1">
          <a:blip r:embed="rId4">
            <a:alphaModFix/>
          </a:blip>
          <a:srcRect b="17131" l="0" r="0" t="17131"/>
          <a:stretch/>
        </p:blipFill>
        <p:spPr>
          <a:xfrm>
            <a:off x="2776744" y="2157006"/>
            <a:ext cx="1590988" cy="156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3"/>
          <p:cNvGrpSpPr/>
          <p:nvPr/>
        </p:nvGrpSpPr>
        <p:grpSpPr>
          <a:xfrm>
            <a:off x="2776744" y="3956115"/>
            <a:ext cx="1590975" cy="476399"/>
            <a:chOff x="0" y="-28575"/>
            <a:chExt cx="4242600" cy="1270397"/>
          </a:xfrm>
        </p:grpSpPr>
        <p:sp>
          <p:nvSpPr>
            <p:cNvPr id="284" name="Google Shape;284;p23"/>
            <p:cNvSpPr txBox="1"/>
            <p:nvPr/>
          </p:nvSpPr>
          <p:spPr>
            <a:xfrm>
              <a:off x="0" y="749222"/>
              <a:ext cx="424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Title or Position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85" name="Google Shape;285;p23"/>
            <p:cNvSpPr txBox="1"/>
            <p:nvPr/>
          </p:nvSpPr>
          <p:spPr>
            <a:xfrm>
              <a:off x="0" y="-28575"/>
              <a:ext cx="4242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 Name</a:t>
              </a:r>
              <a:endParaRPr sz="1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  <p:pic>
        <p:nvPicPr>
          <p:cNvPr id="286" name="Google Shape;286;p23"/>
          <p:cNvPicPr preferRelativeResize="0"/>
          <p:nvPr/>
        </p:nvPicPr>
        <p:blipFill rotWithShape="1">
          <a:blip r:embed="rId5">
            <a:alphaModFix/>
          </a:blip>
          <a:srcRect b="43470" l="18239" r="15461" t="13028"/>
          <a:stretch/>
        </p:blipFill>
        <p:spPr>
          <a:xfrm>
            <a:off x="4776269" y="2157006"/>
            <a:ext cx="1590987" cy="156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3"/>
          <p:cNvGrpSpPr/>
          <p:nvPr/>
        </p:nvGrpSpPr>
        <p:grpSpPr>
          <a:xfrm>
            <a:off x="4776269" y="3956115"/>
            <a:ext cx="1590975" cy="476399"/>
            <a:chOff x="0" y="-28575"/>
            <a:chExt cx="4242600" cy="1270397"/>
          </a:xfrm>
        </p:grpSpPr>
        <p:sp>
          <p:nvSpPr>
            <p:cNvPr id="288" name="Google Shape;288;p23"/>
            <p:cNvSpPr txBox="1"/>
            <p:nvPr/>
          </p:nvSpPr>
          <p:spPr>
            <a:xfrm>
              <a:off x="0" y="749222"/>
              <a:ext cx="424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Title or Position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89" name="Google Shape;289;p23"/>
            <p:cNvSpPr txBox="1"/>
            <p:nvPr/>
          </p:nvSpPr>
          <p:spPr>
            <a:xfrm>
              <a:off x="0" y="-28575"/>
              <a:ext cx="4242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 Name</a:t>
              </a:r>
              <a:endParaRPr sz="1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  <p:pic>
        <p:nvPicPr>
          <p:cNvPr id="290" name="Google Shape;290;p23"/>
          <p:cNvPicPr preferRelativeResize="0"/>
          <p:nvPr/>
        </p:nvPicPr>
        <p:blipFill rotWithShape="1">
          <a:blip r:embed="rId6">
            <a:alphaModFix/>
          </a:blip>
          <a:srcRect b="10636" l="0" r="0" t="10629"/>
          <a:stretch/>
        </p:blipFill>
        <p:spPr>
          <a:xfrm>
            <a:off x="6775795" y="2157006"/>
            <a:ext cx="1590988" cy="1565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3"/>
          <p:cNvGrpSpPr/>
          <p:nvPr/>
        </p:nvGrpSpPr>
        <p:grpSpPr>
          <a:xfrm>
            <a:off x="6775795" y="3956115"/>
            <a:ext cx="1590975" cy="476399"/>
            <a:chOff x="0" y="-28575"/>
            <a:chExt cx="4242600" cy="1270397"/>
          </a:xfrm>
        </p:grpSpPr>
        <p:sp>
          <p:nvSpPr>
            <p:cNvPr id="292" name="Google Shape;292;p23"/>
            <p:cNvSpPr txBox="1"/>
            <p:nvPr/>
          </p:nvSpPr>
          <p:spPr>
            <a:xfrm>
              <a:off x="0" y="749222"/>
              <a:ext cx="424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Title or Position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93" name="Google Shape;293;p23"/>
            <p:cNvSpPr txBox="1"/>
            <p:nvPr/>
          </p:nvSpPr>
          <p:spPr>
            <a:xfrm>
              <a:off x="0" y="-28575"/>
              <a:ext cx="4242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 Name</a:t>
              </a:r>
              <a:endParaRPr sz="1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 txBox="1"/>
          <p:nvPr/>
        </p:nvSpPr>
        <p:spPr>
          <a:xfrm>
            <a:off x="1264636" y="2228838"/>
            <a:ext cx="661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 Section Header</a:t>
            </a:r>
            <a:endParaRPr sz="40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3597768" y="3099079"/>
            <a:ext cx="1701234" cy="257518"/>
          </a:xfrm>
          <a:custGeom>
            <a:rect b="b" l="l" r="r" t="t"/>
            <a:pathLst>
              <a:path extrusionOk="0" h="515036" w="3402467">
                <a:moveTo>
                  <a:pt x="2833805" y="369138"/>
                </a:moveTo>
                <a:cubicBezTo>
                  <a:pt x="2835633" y="403697"/>
                  <a:pt x="2837279" y="436975"/>
                  <a:pt x="2839290" y="475374"/>
                </a:cubicBezTo>
                <a:cubicBezTo>
                  <a:pt x="2821920" y="474642"/>
                  <a:pt x="2805280" y="475008"/>
                  <a:pt x="2788824" y="472997"/>
                </a:cubicBezTo>
                <a:cubicBezTo>
                  <a:pt x="2696119" y="461660"/>
                  <a:pt x="2603597" y="447581"/>
                  <a:pt x="2510527" y="438804"/>
                </a:cubicBezTo>
                <a:cubicBezTo>
                  <a:pt x="2418005" y="430027"/>
                  <a:pt x="2324934" y="425639"/>
                  <a:pt x="2232046" y="420336"/>
                </a:cubicBezTo>
                <a:cubicBezTo>
                  <a:pt x="2164026" y="416496"/>
                  <a:pt x="2095092" y="419422"/>
                  <a:pt x="2027986" y="409548"/>
                </a:cubicBezTo>
                <a:cubicBezTo>
                  <a:pt x="1971485" y="401137"/>
                  <a:pt x="1916814" y="411011"/>
                  <a:pt x="1861227" y="408999"/>
                </a:cubicBezTo>
                <a:cubicBezTo>
                  <a:pt x="1802350" y="406805"/>
                  <a:pt x="1743289" y="405891"/>
                  <a:pt x="1684229" y="405342"/>
                </a:cubicBezTo>
                <a:cubicBezTo>
                  <a:pt x="1665578" y="405159"/>
                  <a:pt x="1646744" y="408634"/>
                  <a:pt x="1628094" y="409365"/>
                </a:cubicBezTo>
                <a:cubicBezTo>
                  <a:pt x="1552211" y="412656"/>
                  <a:pt x="1476329" y="413936"/>
                  <a:pt x="1400629" y="419422"/>
                </a:cubicBezTo>
                <a:cubicBezTo>
                  <a:pt x="1334254" y="424359"/>
                  <a:pt x="1268428" y="434233"/>
                  <a:pt x="1202237" y="441364"/>
                </a:cubicBezTo>
                <a:cubicBezTo>
                  <a:pt x="1146651" y="447398"/>
                  <a:pt x="1090699" y="450506"/>
                  <a:pt x="1035478" y="458369"/>
                </a:cubicBezTo>
                <a:cubicBezTo>
                  <a:pt x="982269" y="465866"/>
                  <a:pt x="929791" y="478482"/>
                  <a:pt x="876764" y="487076"/>
                </a:cubicBezTo>
                <a:cubicBezTo>
                  <a:pt x="813864" y="497316"/>
                  <a:pt x="750781" y="507007"/>
                  <a:pt x="687515" y="514504"/>
                </a:cubicBezTo>
                <a:cubicBezTo>
                  <a:pt x="649848" y="518892"/>
                  <a:pt x="627357" y="495670"/>
                  <a:pt x="635037" y="462940"/>
                </a:cubicBezTo>
                <a:cubicBezTo>
                  <a:pt x="637231" y="453797"/>
                  <a:pt x="645094" y="443924"/>
                  <a:pt x="653139" y="438621"/>
                </a:cubicBezTo>
                <a:cubicBezTo>
                  <a:pt x="663196" y="431856"/>
                  <a:pt x="675995" y="427833"/>
                  <a:pt x="688063" y="425273"/>
                </a:cubicBezTo>
                <a:cubicBezTo>
                  <a:pt x="741273" y="414668"/>
                  <a:pt x="794848" y="405525"/>
                  <a:pt x="848057" y="395286"/>
                </a:cubicBezTo>
                <a:cubicBezTo>
                  <a:pt x="870913" y="390897"/>
                  <a:pt x="893038" y="383400"/>
                  <a:pt x="916077" y="379926"/>
                </a:cubicBezTo>
                <a:cubicBezTo>
                  <a:pt x="1016279" y="364750"/>
                  <a:pt x="1116663" y="350487"/>
                  <a:pt x="1217048" y="335677"/>
                </a:cubicBezTo>
                <a:cubicBezTo>
                  <a:pt x="1218511" y="335494"/>
                  <a:pt x="1219973" y="334214"/>
                  <a:pt x="1221436" y="334214"/>
                </a:cubicBezTo>
                <a:cubicBezTo>
                  <a:pt x="1268794" y="334762"/>
                  <a:pt x="1316152" y="335311"/>
                  <a:pt x="1363510" y="335859"/>
                </a:cubicBezTo>
                <a:cubicBezTo>
                  <a:pt x="1369544" y="335859"/>
                  <a:pt x="1377407" y="337505"/>
                  <a:pt x="1381430" y="334580"/>
                </a:cubicBezTo>
                <a:cubicBezTo>
                  <a:pt x="1418731" y="307883"/>
                  <a:pt x="1460786" y="314100"/>
                  <a:pt x="1502293" y="314466"/>
                </a:cubicBezTo>
                <a:cubicBezTo>
                  <a:pt x="1516007" y="314649"/>
                  <a:pt x="1529904" y="309163"/>
                  <a:pt x="1543800" y="308798"/>
                </a:cubicBezTo>
                <a:cubicBezTo>
                  <a:pt x="1571410" y="307883"/>
                  <a:pt x="1599204" y="308798"/>
                  <a:pt x="1626997" y="308798"/>
                </a:cubicBezTo>
                <a:cubicBezTo>
                  <a:pt x="1649853" y="308798"/>
                  <a:pt x="1673075" y="316112"/>
                  <a:pt x="1695565" y="302764"/>
                </a:cubicBezTo>
                <a:cubicBezTo>
                  <a:pt x="1702697" y="298558"/>
                  <a:pt x="1713668" y="300752"/>
                  <a:pt x="1722993" y="300752"/>
                </a:cubicBezTo>
                <a:cubicBezTo>
                  <a:pt x="1792110" y="300569"/>
                  <a:pt x="1861227" y="300569"/>
                  <a:pt x="1930344" y="300569"/>
                </a:cubicBezTo>
                <a:cubicBezTo>
                  <a:pt x="1931990" y="300569"/>
                  <a:pt x="1934001" y="300021"/>
                  <a:pt x="1934916" y="300752"/>
                </a:cubicBezTo>
                <a:cubicBezTo>
                  <a:pt x="1963257" y="322146"/>
                  <a:pt x="1993610" y="305141"/>
                  <a:pt x="2023232" y="306421"/>
                </a:cubicBezTo>
                <a:cubicBezTo>
                  <a:pt x="2098932" y="309895"/>
                  <a:pt x="2174266" y="318854"/>
                  <a:pt x="2249966" y="320317"/>
                </a:cubicBezTo>
                <a:cubicBezTo>
                  <a:pt x="2298604" y="321231"/>
                  <a:pt x="2346145" y="340979"/>
                  <a:pt x="2395880" y="327266"/>
                </a:cubicBezTo>
                <a:cubicBezTo>
                  <a:pt x="2408131" y="323974"/>
                  <a:pt x="2423307" y="330374"/>
                  <a:pt x="2437021" y="333117"/>
                </a:cubicBezTo>
                <a:cubicBezTo>
                  <a:pt x="2468837" y="339699"/>
                  <a:pt x="2499190" y="349573"/>
                  <a:pt x="2533383" y="342808"/>
                </a:cubicBezTo>
                <a:cubicBezTo>
                  <a:pt x="2553131" y="338968"/>
                  <a:pt x="2575438" y="348476"/>
                  <a:pt x="2596649" y="350305"/>
                </a:cubicBezTo>
                <a:cubicBezTo>
                  <a:pt x="2676554" y="356704"/>
                  <a:pt x="2756277" y="362921"/>
                  <a:pt x="2833805" y="369138"/>
                </a:cubicBezTo>
                <a:close/>
                <a:moveTo>
                  <a:pt x="3300620" y="20992"/>
                </a:moveTo>
                <a:cubicBezTo>
                  <a:pt x="3252348" y="21541"/>
                  <a:pt x="3202978" y="29221"/>
                  <a:pt x="3156352" y="20810"/>
                </a:cubicBezTo>
                <a:cubicBezTo>
                  <a:pt x="3115393" y="13313"/>
                  <a:pt x="3076081" y="18432"/>
                  <a:pt x="3036219" y="16055"/>
                </a:cubicBezTo>
                <a:cubicBezTo>
                  <a:pt x="2948269" y="11118"/>
                  <a:pt x="2860501" y="3622"/>
                  <a:pt x="2772367" y="12764"/>
                </a:cubicBezTo>
                <a:cubicBezTo>
                  <a:pt x="2769625" y="13130"/>
                  <a:pt x="2766699" y="9473"/>
                  <a:pt x="2763773" y="9290"/>
                </a:cubicBezTo>
                <a:cubicBezTo>
                  <a:pt x="2699045" y="5633"/>
                  <a:pt x="2634316" y="-4058"/>
                  <a:pt x="2569404" y="7461"/>
                </a:cubicBezTo>
                <a:cubicBezTo>
                  <a:pt x="2558433" y="9473"/>
                  <a:pt x="2546182" y="16055"/>
                  <a:pt x="2536857" y="13130"/>
                </a:cubicBezTo>
                <a:cubicBezTo>
                  <a:pt x="2448723" y="-14115"/>
                  <a:pt x="2359127" y="10570"/>
                  <a:pt x="2270262" y="3987"/>
                </a:cubicBezTo>
                <a:cubicBezTo>
                  <a:pt x="2191637" y="-1681"/>
                  <a:pt x="2111731" y="9290"/>
                  <a:pt x="2032375" y="11667"/>
                </a:cubicBezTo>
                <a:cubicBezTo>
                  <a:pt x="1948446" y="14227"/>
                  <a:pt x="1864336" y="14775"/>
                  <a:pt x="1780408" y="16970"/>
                </a:cubicBezTo>
                <a:cubicBezTo>
                  <a:pt x="1738535" y="18067"/>
                  <a:pt x="1696663" y="20261"/>
                  <a:pt x="1654790" y="23735"/>
                </a:cubicBezTo>
                <a:cubicBezTo>
                  <a:pt x="1597558" y="28489"/>
                  <a:pt x="1540509" y="34889"/>
                  <a:pt x="1483277" y="40374"/>
                </a:cubicBezTo>
                <a:cubicBezTo>
                  <a:pt x="1432810" y="45311"/>
                  <a:pt x="1382344" y="49334"/>
                  <a:pt x="1331877" y="55002"/>
                </a:cubicBezTo>
                <a:cubicBezTo>
                  <a:pt x="1301159" y="58477"/>
                  <a:pt x="1270806" y="66339"/>
                  <a:pt x="1240087" y="68350"/>
                </a:cubicBezTo>
                <a:cubicBezTo>
                  <a:pt x="1168044" y="73287"/>
                  <a:pt x="1094538" y="69265"/>
                  <a:pt x="1023958" y="81881"/>
                </a:cubicBezTo>
                <a:cubicBezTo>
                  <a:pt x="977332" y="90110"/>
                  <a:pt x="931619" y="97789"/>
                  <a:pt x="884078" y="101263"/>
                </a:cubicBezTo>
                <a:cubicBezTo>
                  <a:pt x="817704" y="106017"/>
                  <a:pt x="752061" y="120280"/>
                  <a:pt x="686235" y="130702"/>
                </a:cubicBezTo>
                <a:cubicBezTo>
                  <a:pt x="669413" y="133445"/>
                  <a:pt x="652591" y="137102"/>
                  <a:pt x="635768" y="139479"/>
                </a:cubicBezTo>
                <a:cubicBezTo>
                  <a:pt x="552938" y="151181"/>
                  <a:pt x="468644" y="157398"/>
                  <a:pt x="387459" y="175866"/>
                </a:cubicBezTo>
                <a:cubicBezTo>
                  <a:pt x="341929" y="186288"/>
                  <a:pt x="296217" y="192140"/>
                  <a:pt x="251418" y="193054"/>
                </a:cubicBezTo>
                <a:cubicBezTo>
                  <a:pt x="169867" y="194700"/>
                  <a:pt x="92522" y="216276"/>
                  <a:pt x="10422" y="228892"/>
                </a:cubicBezTo>
                <a:cubicBezTo>
                  <a:pt x="7131" y="246629"/>
                  <a:pt x="4206" y="263268"/>
                  <a:pt x="0" y="287587"/>
                </a:cubicBezTo>
                <a:cubicBezTo>
                  <a:pt x="25233" y="299107"/>
                  <a:pt x="46810" y="316295"/>
                  <a:pt x="69483" y="317574"/>
                </a:cubicBezTo>
                <a:cubicBezTo>
                  <a:pt x="112453" y="320134"/>
                  <a:pt x="155971" y="314100"/>
                  <a:pt x="199123" y="310443"/>
                </a:cubicBezTo>
                <a:cubicBezTo>
                  <a:pt x="287074" y="302947"/>
                  <a:pt x="375208" y="296912"/>
                  <a:pt x="462793" y="286307"/>
                </a:cubicBezTo>
                <a:cubicBezTo>
                  <a:pt x="532276" y="277896"/>
                  <a:pt x="600844" y="261805"/>
                  <a:pt x="670327" y="252846"/>
                </a:cubicBezTo>
                <a:cubicBezTo>
                  <a:pt x="795579" y="236755"/>
                  <a:pt x="921014" y="223590"/>
                  <a:pt x="1046449" y="208596"/>
                </a:cubicBezTo>
                <a:cubicBezTo>
                  <a:pt x="1141531" y="197259"/>
                  <a:pt x="1235333" y="175500"/>
                  <a:pt x="1331694" y="172026"/>
                </a:cubicBezTo>
                <a:cubicBezTo>
                  <a:pt x="1390389" y="169832"/>
                  <a:pt x="1448718" y="158861"/>
                  <a:pt x="1507413" y="154107"/>
                </a:cubicBezTo>
                <a:cubicBezTo>
                  <a:pt x="1589695" y="147341"/>
                  <a:pt x="1671978" y="142405"/>
                  <a:pt x="1754260" y="136736"/>
                </a:cubicBezTo>
                <a:cubicBezTo>
                  <a:pt x="1830508" y="131616"/>
                  <a:pt x="1906757" y="125765"/>
                  <a:pt x="1983188" y="122108"/>
                </a:cubicBezTo>
                <a:cubicBezTo>
                  <a:pt x="2045357" y="119183"/>
                  <a:pt x="2107709" y="116074"/>
                  <a:pt x="2169695" y="118634"/>
                </a:cubicBezTo>
                <a:cubicBezTo>
                  <a:pt x="2232595" y="121377"/>
                  <a:pt x="2295130" y="114246"/>
                  <a:pt x="2358030" y="115891"/>
                </a:cubicBezTo>
                <a:cubicBezTo>
                  <a:pt x="2450735" y="118634"/>
                  <a:pt x="2543440" y="114246"/>
                  <a:pt x="2636327" y="118268"/>
                </a:cubicBezTo>
                <a:cubicBezTo>
                  <a:pt x="2753351" y="123205"/>
                  <a:pt x="2870558" y="122291"/>
                  <a:pt x="2987764" y="125400"/>
                </a:cubicBezTo>
                <a:cubicBezTo>
                  <a:pt x="3096560" y="128325"/>
                  <a:pt x="3205355" y="133628"/>
                  <a:pt x="3314151" y="136919"/>
                </a:cubicBezTo>
                <a:cubicBezTo>
                  <a:pt x="3341578" y="137650"/>
                  <a:pt x="3369189" y="134542"/>
                  <a:pt x="3395702" y="133262"/>
                </a:cubicBezTo>
                <a:cubicBezTo>
                  <a:pt x="3398079" y="93218"/>
                  <a:pt x="3400273" y="57197"/>
                  <a:pt x="3402468" y="19895"/>
                </a:cubicBezTo>
                <a:cubicBezTo>
                  <a:pt x="3368274" y="20261"/>
                  <a:pt x="3334447" y="20627"/>
                  <a:pt x="3300620" y="209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-166223" y="3475175"/>
            <a:ext cx="1898557" cy="1715743"/>
          </a:xfrm>
          <a:custGeom>
            <a:rect b="b" l="l" r="r" t="t"/>
            <a:pathLst>
              <a:path extrusionOk="0" h="3431486" w="3797114">
                <a:moveTo>
                  <a:pt x="953800" y="91232"/>
                </a:moveTo>
                <a:cubicBezTo>
                  <a:pt x="924949" y="126972"/>
                  <a:pt x="898682" y="157546"/>
                  <a:pt x="875429" y="189841"/>
                </a:cubicBezTo>
                <a:cubicBezTo>
                  <a:pt x="859927" y="211372"/>
                  <a:pt x="847870" y="235486"/>
                  <a:pt x="834521" y="258739"/>
                </a:cubicBezTo>
                <a:cubicBezTo>
                  <a:pt x="820742" y="282853"/>
                  <a:pt x="806101" y="291035"/>
                  <a:pt x="788446" y="282853"/>
                </a:cubicBezTo>
                <a:cubicBezTo>
                  <a:pt x="769499" y="274241"/>
                  <a:pt x="760456" y="255294"/>
                  <a:pt x="773805" y="233333"/>
                </a:cubicBezTo>
                <a:cubicBezTo>
                  <a:pt x="797058" y="194148"/>
                  <a:pt x="807393" y="147642"/>
                  <a:pt x="844425" y="115777"/>
                </a:cubicBezTo>
                <a:cubicBezTo>
                  <a:pt x="856482" y="105442"/>
                  <a:pt x="862942" y="88648"/>
                  <a:pt x="873707" y="76161"/>
                </a:cubicBezTo>
                <a:cubicBezTo>
                  <a:pt x="892654" y="52908"/>
                  <a:pt x="912462" y="29655"/>
                  <a:pt x="932700" y="7694"/>
                </a:cubicBezTo>
                <a:cubicBezTo>
                  <a:pt x="945619" y="-6086"/>
                  <a:pt x="961121" y="1665"/>
                  <a:pt x="974469" y="7694"/>
                </a:cubicBezTo>
                <a:cubicBezTo>
                  <a:pt x="1015808" y="26640"/>
                  <a:pt x="1052410" y="51616"/>
                  <a:pt x="1079108" y="89940"/>
                </a:cubicBezTo>
                <a:cubicBezTo>
                  <a:pt x="1104944" y="126972"/>
                  <a:pt x="1131211" y="163574"/>
                  <a:pt x="1156617" y="200607"/>
                </a:cubicBezTo>
                <a:cubicBezTo>
                  <a:pt x="1158770" y="204052"/>
                  <a:pt x="1158340" y="208788"/>
                  <a:pt x="1159201" y="213094"/>
                </a:cubicBezTo>
                <a:cubicBezTo>
                  <a:pt x="1105805" y="233764"/>
                  <a:pt x="1104514" y="234194"/>
                  <a:pt x="1073510" y="187688"/>
                </a:cubicBezTo>
                <a:cubicBezTo>
                  <a:pt x="1051118" y="154101"/>
                  <a:pt x="1031310" y="118791"/>
                  <a:pt x="1008488" y="85634"/>
                </a:cubicBezTo>
                <a:cubicBezTo>
                  <a:pt x="992555" y="61520"/>
                  <a:pt x="989971" y="62381"/>
                  <a:pt x="961551" y="81328"/>
                </a:cubicBezTo>
                <a:cubicBezTo>
                  <a:pt x="973608" y="88218"/>
                  <a:pt x="984804" y="94677"/>
                  <a:pt x="998153" y="102428"/>
                </a:cubicBezTo>
                <a:cubicBezTo>
                  <a:pt x="1000306" y="133862"/>
                  <a:pt x="1003320" y="166589"/>
                  <a:pt x="1004181" y="199315"/>
                </a:cubicBezTo>
                <a:cubicBezTo>
                  <a:pt x="1005904" y="285867"/>
                  <a:pt x="1006765" y="372420"/>
                  <a:pt x="1007626" y="458972"/>
                </a:cubicBezTo>
                <a:cubicBezTo>
                  <a:pt x="1009349" y="637675"/>
                  <a:pt x="1011071" y="816378"/>
                  <a:pt x="1012363" y="995081"/>
                </a:cubicBezTo>
                <a:cubicBezTo>
                  <a:pt x="1012794" y="1079050"/>
                  <a:pt x="1010641" y="1163449"/>
                  <a:pt x="1011071" y="1247418"/>
                </a:cubicBezTo>
                <a:cubicBezTo>
                  <a:pt x="1011502" y="1329665"/>
                  <a:pt x="1014085" y="1411911"/>
                  <a:pt x="1014947" y="1494588"/>
                </a:cubicBezTo>
                <a:cubicBezTo>
                  <a:pt x="1015377" y="1569083"/>
                  <a:pt x="1012794" y="1644009"/>
                  <a:pt x="1013655" y="1718505"/>
                </a:cubicBezTo>
                <a:cubicBezTo>
                  <a:pt x="1014085" y="1769317"/>
                  <a:pt x="1018822" y="1820559"/>
                  <a:pt x="1021406" y="1871371"/>
                </a:cubicBezTo>
                <a:cubicBezTo>
                  <a:pt x="1026143" y="1974718"/>
                  <a:pt x="1029587" y="2078494"/>
                  <a:pt x="1034755" y="2181841"/>
                </a:cubicBezTo>
                <a:cubicBezTo>
                  <a:pt x="1039061" y="2268393"/>
                  <a:pt x="1045089" y="2354515"/>
                  <a:pt x="1049826" y="2440637"/>
                </a:cubicBezTo>
                <a:cubicBezTo>
                  <a:pt x="1051549" y="2467765"/>
                  <a:pt x="1051549" y="2494894"/>
                  <a:pt x="1052840" y="2522022"/>
                </a:cubicBezTo>
                <a:cubicBezTo>
                  <a:pt x="1056716" y="2598671"/>
                  <a:pt x="1060161" y="2675319"/>
                  <a:pt x="1064897" y="2751967"/>
                </a:cubicBezTo>
                <a:cubicBezTo>
                  <a:pt x="1066189" y="2769623"/>
                  <a:pt x="1071357" y="2787277"/>
                  <a:pt x="1076093" y="2810530"/>
                </a:cubicBezTo>
                <a:cubicBezTo>
                  <a:pt x="1129058" y="2811822"/>
                  <a:pt x="1182454" y="2813114"/>
                  <a:pt x="1236280" y="2814406"/>
                </a:cubicBezTo>
                <a:cubicBezTo>
                  <a:pt x="1264700" y="2814837"/>
                  <a:pt x="1293120" y="2816559"/>
                  <a:pt x="1321110" y="2815698"/>
                </a:cubicBezTo>
                <a:cubicBezTo>
                  <a:pt x="1420581" y="2812684"/>
                  <a:pt x="1518329" y="2829477"/>
                  <a:pt x="1617369" y="2832922"/>
                </a:cubicBezTo>
                <a:cubicBezTo>
                  <a:pt x="1621676" y="2832922"/>
                  <a:pt x="1626412" y="2831630"/>
                  <a:pt x="1631149" y="2831200"/>
                </a:cubicBezTo>
                <a:cubicBezTo>
                  <a:pt x="1654832" y="2785986"/>
                  <a:pt x="1627273" y="2732160"/>
                  <a:pt x="1655694" y="2686084"/>
                </a:cubicBezTo>
                <a:cubicBezTo>
                  <a:pt x="1666028" y="2685223"/>
                  <a:pt x="1676363" y="2684362"/>
                  <a:pt x="1686698" y="2683931"/>
                </a:cubicBezTo>
                <a:cubicBezTo>
                  <a:pt x="1711242" y="2682209"/>
                  <a:pt x="1723299" y="2692543"/>
                  <a:pt x="1723299" y="2717949"/>
                </a:cubicBezTo>
                <a:cubicBezTo>
                  <a:pt x="1723299" y="2736035"/>
                  <a:pt x="1725022" y="2754120"/>
                  <a:pt x="1725883" y="2772206"/>
                </a:cubicBezTo>
                <a:cubicBezTo>
                  <a:pt x="1728467" y="2812253"/>
                  <a:pt x="1746122" y="2825602"/>
                  <a:pt x="1785307" y="2816990"/>
                </a:cubicBezTo>
                <a:cubicBezTo>
                  <a:pt x="1796934" y="2814406"/>
                  <a:pt x="1808560" y="2810961"/>
                  <a:pt x="1818895" y="2805363"/>
                </a:cubicBezTo>
                <a:cubicBezTo>
                  <a:pt x="1855927" y="2786416"/>
                  <a:pt x="1897266" y="2802780"/>
                  <a:pt x="1934729" y="2790722"/>
                </a:cubicBezTo>
                <a:cubicBezTo>
                  <a:pt x="1976498" y="2777374"/>
                  <a:pt x="2016544" y="2792014"/>
                  <a:pt x="2057452" y="2796751"/>
                </a:cubicBezTo>
                <a:cubicBezTo>
                  <a:pt x="2085442" y="2800196"/>
                  <a:pt x="2112571" y="2785124"/>
                  <a:pt x="2138838" y="2783833"/>
                </a:cubicBezTo>
                <a:cubicBezTo>
                  <a:pt x="2193094" y="2780388"/>
                  <a:pt x="2248213" y="2786416"/>
                  <a:pt x="2303330" y="2789000"/>
                </a:cubicBezTo>
                <a:cubicBezTo>
                  <a:pt x="2330890" y="2790292"/>
                  <a:pt x="2358018" y="2792875"/>
                  <a:pt x="2384716" y="2795028"/>
                </a:cubicBezTo>
                <a:cubicBezTo>
                  <a:pt x="2404954" y="2741202"/>
                  <a:pt x="2383424" y="2684792"/>
                  <a:pt x="2407969" y="2633550"/>
                </a:cubicBezTo>
                <a:cubicBezTo>
                  <a:pt x="2429930" y="2636564"/>
                  <a:pt x="2448876" y="2639148"/>
                  <a:pt x="2465670" y="2641301"/>
                </a:cubicBezTo>
                <a:cubicBezTo>
                  <a:pt x="2498827" y="2684792"/>
                  <a:pt x="2458780" y="2739910"/>
                  <a:pt x="2493660" y="2781680"/>
                </a:cubicBezTo>
                <a:cubicBezTo>
                  <a:pt x="2533276" y="2779527"/>
                  <a:pt x="2571600" y="2777374"/>
                  <a:pt x="2609925" y="2775651"/>
                </a:cubicBezTo>
                <a:cubicBezTo>
                  <a:pt x="2618537" y="2775220"/>
                  <a:pt x="2630594" y="2774790"/>
                  <a:pt x="2635761" y="2779957"/>
                </a:cubicBezTo>
                <a:cubicBezTo>
                  <a:pt x="2652985" y="2795890"/>
                  <a:pt x="2674085" y="2788139"/>
                  <a:pt x="2687003" y="2782541"/>
                </a:cubicBezTo>
                <a:cubicBezTo>
                  <a:pt x="2742983" y="2758427"/>
                  <a:pt x="2799393" y="2770914"/>
                  <a:pt x="2855802" y="2773929"/>
                </a:cubicBezTo>
                <a:cubicBezTo>
                  <a:pt x="2870874" y="2774790"/>
                  <a:pt x="2885945" y="2773929"/>
                  <a:pt x="2901016" y="2774359"/>
                </a:cubicBezTo>
                <a:cubicBezTo>
                  <a:pt x="2930298" y="2775651"/>
                  <a:pt x="2959579" y="2777374"/>
                  <a:pt x="2995751" y="2779096"/>
                </a:cubicBezTo>
                <a:cubicBezTo>
                  <a:pt x="2997904" y="2770053"/>
                  <a:pt x="3003501" y="2754982"/>
                  <a:pt x="3004793" y="2739480"/>
                </a:cubicBezTo>
                <a:cubicBezTo>
                  <a:pt x="3009100" y="2684792"/>
                  <a:pt x="3011683" y="2682639"/>
                  <a:pt x="3072399" y="2693405"/>
                </a:cubicBezTo>
                <a:cubicBezTo>
                  <a:pt x="3076705" y="2716658"/>
                  <a:pt x="3081442" y="2741633"/>
                  <a:pt x="3087040" y="2772637"/>
                </a:cubicBezTo>
                <a:cubicBezTo>
                  <a:pt x="3102972" y="2775220"/>
                  <a:pt x="3121489" y="2778665"/>
                  <a:pt x="3140005" y="2781680"/>
                </a:cubicBezTo>
                <a:cubicBezTo>
                  <a:pt x="3170578" y="2786847"/>
                  <a:pt x="3201151" y="2792445"/>
                  <a:pt x="3231724" y="2796751"/>
                </a:cubicBezTo>
                <a:cubicBezTo>
                  <a:pt x="3246365" y="2798904"/>
                  <a:pt x="3262298" y="2801057"/>
                  <a:pt x="3276508" y="2798043"/>
                </a:cubicBezTo>
                <a:cubicBezTo>
                  <a:pt x="3340238" y="2785124"/>
                  <a:pt x="3403968" y="2793306"/>
                  <a:pt x="3467699" y="2792875"/>
                </a:cubicBezTo>
                <a:cubicBezTo>
                  <a:pt x="3506884" y="2792445"/>
                  <a:pt x="3546500" y="2796751"/>
                  <a:pt x="3585686" y="2795890"/>
                </a:cubicBezTo>
                <a:cubicBezTo>
                  <a:pt x="3605494" y="2795459"/>
                  <a:pt x="3625302" y="2789431"/>
                  <a:pt x="3651569" y="2785124"/>
                </a:cubicBezTo>
                <a:cubicBezTo>
                  <a:pt x="3587839" y="2714505"/>
                  <a:pt x="3527984" y="2648191"/>
                  <a:pt x="3465115" y="2578001"/>
                </a:cubicBezTo>
                <a:cubicBezTo>
                  <a:pt x="3495258" y="2568958"/>
                  <a:pt x="3517219" y="2581877"/>
                  <a:pt x="3539180" y="2591781"/>
                </a:cubicBezTo>
                <a:cubicBezTo>
                  <a:pt x="3583102" y="2611589"/>
                  <a:pt x="3612814" y="2648191"/>
                  <a:pt x="3643387" y="2682639"/>
                </a:cubicBezTo>
                <a:cubicBezTo>
                  <a:pt x="3695061" y="2740341"/>
                  <a:pt x="3743719" y="2801057"/>
                  <a:pt x="3797115" y="2863926"/>
                </a:cubicBezTo>
                <a:cubicBezTo>
                  <a:pt x="3786350" y="2878997"/>
                  <a:pt x="3776446" y="2895361"/>
                  <a:pt x="3764389" y="2909571"/>
                </a:cubicBezTo>
                <a:cubicBezTo>
                  <a:pt x="3704534" y="2979760"/>
                  <a:pt x="3635636" y="3039184"/>
                  <a:pt x="3554682" y="3083106"/>
                </a:cubicBezTo>
                <a:cubicBezTo>
                  <a:pt x="3540902" y="3090427"/>
                  <a:pt x="3524539" y="3106359"/>
                  <a:pt x="3501717" y="3087412"/>
                </a:cubicBezTo>
                <a:cubicBezTo>
                  <a:pt x="3465976" y="3057700"/>
                  <a:pt x="3459948" y="3046504"/>
                  <a:pt x="3489660" y="3010764"/>
                </a:cubicBezTo>
                <a:cubicBezTo>
                  <a:pt x="3508176" y="2988372"/>
                  <a:pt x="3525400" y="2962105"/>
                  <a:pt x="3559419" y="2955215"/>
                </a:cubicBezTo>
                <a:cubicBezTo>
                  <a:pt x="3574059" y="2952201"/>
                  <a:pt x="3586977" y="2938852"/>
                  <a:pt x="3600326" y="2929379"/>
                </a:cubicBezTo>
                <a:cubicBezTo>
                  <a:pt x="3614536" y="2919044"/>
                  <a:pt x="3629608" y="2909140"/>
                  <a:pt x="3641665" y="2896652"/>
                </a:cubicBezTo>
                <a:cubicBezTo>
                  <a:pt x="3652430" y="2885887"/>
                  <a:pt x="3660612" y="2872108"/>
                  <a:pt x="3676114" y="2851008"/>
                </a:cubicBezTo>
                <a:cubicBezTo>
                  <a:pt x="3570614" y="2845841"/>
                  <a:pt x="3475880" y="2852300"/>
                  <a:pt x="3381577" y="2850147"/>
                </a:cubicBezTo>
                <a:cubicBezTo>
                  <a:pt x="3287704" y="2847563"/>
                  <a:pt x="3193400" y="2841965"/>
                  <a:pt x="3097375" y="2837659"/>
                </a:cubicBezTo>
                <a:cubicBezTo>
                  <a:pt x="3099528" y="2866940"/>
                  <a:pt x="3102111" y="2896652"/>
                  <a:pt x="3104264" y="2925503"/>
                </a:cubicBezTo>
                <a:cubicBezTo>
                  <a:pt x="3055605" y="2946172"/>
                  <a:pt x="3035367" y="2937991"/>
                  <a:pt x="3019004" y="2891054"/>
                </a:cubicBezTo>
                <a:cubicBezTo>
                  <a:pt x="3012544" y="2872538"/>
                  <a:pt x="3009100" y="2853591"/>
                  <a:pt x="3003071" y="2829047"/>
                </a:cubicBezTo>
                <a:cubicBezTo>
                  <a:pt x="2981110" y="2827324"/>
                  <a:pt x="2957857" y="2824741"/>
                  <a:pt x="2934604" y="2824310"/>
                </a:cubicBezTo>
                <a:cubicBezTo>
                  <a:pt x="2851927" y="2823449"/>
                  <a:pt x="2769250" y="2823018"/>
                  <a:pt x="2686573" y="2823018"/>
                </a:cubicBezTo>
                <a:cubicBezTo>
                  <a:pt x="2671932" y="2823018"/>
                  <a:pt x="2657292" y="2827755"/>
                  <a:pt x="2642220" y="2828616"/>
                </a:cubicBezTo>
                <a:cubicBezTo>
                  <a:pt x="2603465" y="2830338"/>
                  <a:pt x="2564711" y="2831630"/>
                  <a:pt x="2525956" y="2831630"/>
                </a:cubicBezTo>
                <a:cubicBezTo>
                  <a:pt x="2494090" y="2831630"/>
                  <a:pt x="2486340" y="2837659"/>
                  <a:pt x="2485048" y="2870385"/>
                </a:cubicBezTo>
                <a:cubicBezTo>
                  <a:pt x="2483756" y="2894069"/>
                  <a:pt x="2484617" y="2918183"/>
                  <a:pt x="2482895" y="2941866"/>
                </a:cubicBezTo>
                <a:cubicBezTo>
                  <a:pt x="2482033" y="2955215"/>
                  <a:pt x="2476866" y="2964689"/>
                  <a:pt x="2461364" y="2972440"/>
                </a:cubicBezTo>
                <a:cubicBezTo>
                  <a:pt x="2434666" y="2985789"/>
                  <a:pt x="2409260" y="2984927"/>
                  <a:pt x="2397634" y="2957799"/>
                </a:cubicBezTo>
                <a:cubicBezTo>
                  <a:pt x="2388591" y="2936699"/>
                  <a:pt x="2387299" y="2911724"/>
                  <a:pt x="2384716" y="2888471"/>
                </a:cubicBezTo>
                <a:cubicBezTo>
                  <a:pt x="2383424" y="2878567"/>
                  <a:pt x="2387299" y="2867801"/>
                  <a:pt x="2389022" y="2857898"/>
                </a:cubicBezTo>
                <a:cubicBezTo>
                  <a:pt x="2392467" y="2838089"/>
                  <a:pt x="2381271" y="2830769"/>
                  <a:pt x="2364046" y="2828616"/>
                </a:cubicBezTo>
                <a:cubicBezTo>
                  <a:pt x="2362755" y="2828616"/>
                  <a:pt x="2361032" y="2828616"/>
                  <a:pt x="2359310" y="2828616"/>
                </a:cubicBezTo>
                <a:cubicBezTo>
                  <a:pt x="2260270" y="2828616"/>
                  <a:pt x="2161229" y="2826894"/>
                  <a:pt x="2062189" y="2829477"/>
                </a:cubicBezTo>
                <a:cubicBezTo>
                  <a:pt x="1978220" y="2831630"/>
                  <a:pt x="1894251" y="2838951"/>
                  <a:pt x="1810283" y="2845410"/>
                </a:cubicBezTo>
                <a:cubicBezTo>
                  <a:pt x="1786599" y="2847132"/>
                  <a:pt x="1763777" y="2854453"/>
                  <a:pt x="1735356" y="2860481"/>
                </a:cubicBezTo>
                <a:cubicBezTo>
                  <a:pt x="1735356" y="2881581"/>
                  <a:pt x="1733203" y="2903973"/>
                  <a:pt x="1735787" y="2925934"/>
                </a:cubicBezTo>
                <a:cubicBezTo>
                  <a:pt x="1741385" y="2972009"/>
                  <a:pt x="1742246" y="2972009"/>
                  <a:pt x="1702199" y="2996554"/>
                </a:cubicBezTo>
                <a:cubicBezTo>
                  <a:pt x="1646220" y="2977607"/>
                  <a:pt x="1640622" y="2968995"/>
                  <a:pt x="1642345" y="2909571"/>
                </a:cubicBezTo>
                <a:cubicBezTo>
                  <a:pt x="1642345" y="2903542"/>
                  <a:pt x="1643206" y="2897514"/>
                  <a:pt x="1641914" y="2891916"/>
                </a:cubicBezTo>
                <a:cubicBezTo>
                  <a:pt x="1640192" y="2883303"/>
                  <a:pt x="1636747" y="2874691"/>
                  <a:pt x="1634163" y="2865648"/>
                </a:cubicBezTo>
                <a:cubicBezTo>
                  <a:pt x="1452015" y="2849285"/>
                  <a:pt x="1271159" y="2833353"/>
                  <a:pt x="1083414" y="2845841"/>
                </a:cubicBezTo>
                <a:cubicBezTo>
                  <a:pt x="1082122" y="2870816"/>
                  <a:pt x="1079108" y="2897514"/>
                  <a:pt x="1080399" y="2923350"/>
                </a:cubicBezTo>
                <a:cubicBezTo>
                  <a:pt x="1083844" y="2992248"/>
                  <a:pt x="1088581" y="3061145"/>
                  <a:pt x="1094179" y="3130043"/>
                </a:cubicBezTo>
                <a:cubicBezTo>
                  <a:pt x="1096332" y="3156740"/>
                  <a:pt x="1102791" y="3183438"/>
                  <a:pt x="1105375" y="3210136"/>
                </a:cubicBezTo>
                <a:cubicBezTo>
                  <a:pt x="1110111" y="3260517"/>
                  <a:pt x="1113987" y="3310899"/>
                  <a:pt x="1116571" y="3361280"/>
                </a:cubicBezTo>
                <a:cubicBezTo>
                  <a:pt x="1118724" y="3399604"/>
                  <a:pt x="1098916" y="3430177"/>
                  <a:pt x="1073940" y="3431469"/>
                </a:cubicBezTo>
                <a:cubicBezTo>
                  <a:pt x="1051118" y="3432330"/>
                  <a:pt x="1030018" y="3400896"/>
                  <a:pt x="1029157" y="3362572"/>
                </a:cubicBezTo>
                <a:cubicBezTo>
                  <a:pt x="1027434" y="3290660"/>
                  <a:pt x="1027865" y="3218318"/>
                  <a:pt x="1025281" y="3145975"/>
                </a:cubicBezTo>
                <a:cubicBezTo>
                  <a:pt x="1022267" y="3074063"/>
                  <a:pt x="1017100" y="3002582"/>
                  <a:pt x="1011502" y="2930670"/>
                </a:cubicBezTo>
                <a:cubicBezTo>
                  <a:pt x="1009349" y="2903973"/>
                  <a:pt x="1003751" y="2877275"/>
                  <a:pt x="999445" y="2844979"/>
                </a:cubicBezTo>
                <a:cubicBezTo>
                  <a:pt x="971455" y="2844979"/>
                  <a:pt x="942174" y="2844548"/>
                  <a:pt x="912892" y="2844979"/>
                </a:cubicBezTo>
                <a:cubicBezTo>
                  <a:pt x="825909" y="2846271"/>
                  <a:pt x="738495" y="2847132"/>
                  <a:pt x="651512" y="2849285"/>
                </a:cubicBezTo>
                <a:cubicBezTo>
                  <a:pt x="575294" y="2851438"/>
                  <a:pt x="498646" y="2853161"/>
                  <a:pt x="422428" y="2859620"/>
                </a:cubicBezTo>
                <a:cubicBezTo>
                  <a:pt x="305302" y="2869524"/>
                  <a:pt x="188607" y="2877705"/>
                  <a:pt x="71051" y="2868663"/>
                </a:cubicBezTo>
                <a:cubicBezTo>
                  <a:pt x="31004" y="2865648"/>
                  <a:pt x="24545" y="2862204"/>
                  <a:pt x="0" y="2838520"/>
                </a:cubicBezTo>
                <a:cubicBezTo>
                  <a:pt x="78371" y="2852730"/>
                  <a:pt x="155450" y="2850577"/>
                  <a:pt x="233390" y="2838520"/>
                </a:cubicBezTo>
                <a:cubicBezTo>
                  <a:pt x="261380" y="2834214"/>
                  <a:pt x="292384" y="2842395"/>
                  <a:pt x="318220" y="2833783"/>
                </a:cubicBezTo>
                <a:cubicBezTo>
                  <a:pt x="375922" y="2814837"/>
                  <a:pt x="437069" y="2835936"/>
                  <a:pt x="493048" y="2812684"/>
                </a:cubicBezTo>
                <a:cubicBezTo>
                  <a:pt x="495632" y="2811822"/>
                  <a:pt x="499076" y="2813114"/>
                  <a:pt x="501660" y="2813545"/>
                </a:cubicBezTo>
                <a:cubicBezTo>
                  <a:pt x="572280" y="2828185"/>
                  <a:pt x="643761" y="2817420"/>
                  <a:pt x="715242" y="2820004"/>
                </a:cubicBezTo>
                <a:cubicBezTo>
                  <a:pt x="758303" y="2821726"/>
                  <a:pt x="800934" y="2812684"/>
                  <a:pt x="844425" y="2815267"/>
                </a:cubicBezTo>
                <a:cubicBezTo>
                  <a:pt x="894807" y="2817851"/>
                  <a:pt x="945619" y="2815698"/>
                  <a:pt x="999014" y="2815698"/>
                </a:cubicBezTo>
                <a:cubicBezTo>
                  <a:pt x="999014" y="2795890"/>
                  <a:pt x="999875" y="2782541"/>
                  <a:pt x="999014" y="2769192"/>
                </a:cubicBezTo>
                <a:cubicBezTo>
                  <a:pt x="988679" y="2601254"/>
                  <a:pt x="977914" y="2433316"/>
                  <a:pt x="968441" y="2265379"/>
                </a:cubicBezTo>
                <a:cubicBezTo>
                  <a:pt x="965427" y="2210261"/>
                  <a:pt x="966718" y="2155143"/>
                  <a:pt x="964565" y="2100455"/>
                </a:cubicBezTo>
                <a:cubicBezTo>
                  <a:pt x="961982" y="2041031"/>
                  <a:pt x="956814" y="1982038"/>
                  <a:pt x="954661" y="1922614"/>
                </a:cubicBezTo>
                <a:cubicBezTo>
                  <a:pt x="951647" y="1854147"/>
                  <a:pt x="950355" y="1786111"/>
                  <a:pt x="948202" y="1717644"/>
                </a:cubicBezTo>
                <a:cubicBezTo>
                  <a:pt x="946049" y="1650038"/>
                  <a:pt x="943465" y="1582002"/>
                  <a:pt x="941743" y="1514396"/>
                </a:cubicBezTo>
                <a:cubicBezTo>
                  <a:pt x="941312" y="1492004"/>
                  <a:pt x="943896" y="1469613"/>
                  <a:pt x="943896" y="1447221"/>
                </a:cubicBezTo>
                <a:cubicBezTo>
                  <a:pt x="943896" y="1352918"/>
                  <a:pt x="943035" y="1259045"/>
                  <a:pt x="943035" y="1164741"/>
                </a:cubicBezTo>
                <a:cubicBezTo>
                  <a:pt x="943035" y="1090246"/>
                  <a:pt x="942174" y="1015750"/>
                  <a:pt x="943035" y="941255"/>
                </a:cubicBezTo>
                <a:cubicBezTo>
                  <a:pt x="943465" y="897333"/>
                  <a:pt x="947341" y="852980"/>
                  <a:pt x="947772" y="809058"/>
                </a:cubicBezTo>
                <a:cubicBezTo>
                  <a:pt x="948202" y="744897"/>
                  <a:pt x="946480" y="681167"/>
                  <a:pt x="946910" y="617006"/>
                </a:cubicBezTo>
                <a:cubicBezTo>
                  <a:pt x="947772" y="498588"/>
                  <a:pt x="949494" y="380171"/>
                  <a:pt x="951216" y="261323"/>
                </a:cubicBezTo>
                <a:cubicBezTo>
                  <a:pt x="951647" y="226874"/>
                  <a:pt x="951647" y="191994"/>
                  <a:pt x="952939" y="157546"/>
                </a:cubicBezTo>
                <a:cubicBezTo>
                  <a:pt x="949925" y="137307"/>
                  <a:pt x="951647" y="118360"/>
                  <a:pt x="953800" y="91232"/>
                </a:cubicBezTo>
                <a:close/>
                <a:moveTo>
                  <a:pt x="1708659" y="894749"/>
                </a:moveTo>
                <a:cubicBezTo>
                  <a:pt x="1739232" y="897763"/>
                  <a:pt x="1768513" y="910251"/>
                  <a:pt x="1798656" y="915418"/>
                </a:cubicBezTo>
                <a:cubicBezTo>
                  <a:pt x="1818895" y="918863"/>
                  <a:pt x="1840856" y="912404"/>
                  <a:pt x="1860664" y="917141"/>
                </a:cubicBezTo>
                <a:cubicBezTo>
                  <a:pt x="1906308" y="927906"/>
                  <a:pt x="1951522" y="942116"/>
                  <a:pt x="1996736" y="955896"/>
                </a:cubicBezTo>
                <a:cubicBezTo>
                  <a:pt x="2026879" y="964938"/>
                  <a:pt x="2056161" y="975704"/>
                  <a:pt x="2085873" y="986469"/>
                </a:cubicBezTo>
                <a:cubicBezTo>
                  <a:pt x="2133670" y="1004124"/>
                  <a:pt x="2181899" y="1020487"/>
                  <a:pt x="2228835" y="1040295"/>
                </a:cubicBezTo>
                <a:cubicBezTo>
                  <a:pt x="2279647" y="1062256"/>
                  <a:pt x="2326583" y="1090676"/>
                  <a:pt x="2374381" y="1119097"/>
                </a:cubicBezTo>
                <a:cubicBezTo>
                  <a:pt x="2470838" y="1177229"/>
                  <a:pt x="2540596" y="1264643"/>
                  <a:pt x="2624135" y="1336985"/>
                </a:cubicBezTo>
                <a:cubicBezTo>
                  <a:pt x="2654277" y="1363252"/>
                  <a:pt x="2677530" y="1397270"/>
                  <a:pt x="2708534" y="1422246"/>
                </a:cubicBezTo>
                <a:cubicBezTo>
                  <a:pt x="2746428" y="1453250"/>
                  <a:pt x="2778293" y="1487698"/>
                  <a:pt x="2804560" y="1529037"/>
                </a:cubicBezTo>
                <a:cubicBezTo>
                  <a:pt x="2860109" y="1615589"/>
                  <a:pt x="2923408" y="1697836"/>
                  <a:pt x="2955704" y="1797737"/>
                </a:cubicBezTo>
                <a:cubicBezTo>
                  <a:pt x="2977234" y="1864912"/>
                  <a:pt x="3005224" y="1930365"/>
                  <a:pt x="3012975" y="2000985"/>
                </a:cubicBezTo>
                <a:cubicBezTo>
                  <a:pt x="3023310" y="2091843"/>
                  <a:pt x="3036228" y="2182702"/>
                  <a:pt x="3030630" y="2274422"/>
                </a:cubicBezTo>
                <a:cubicBezTo>
                  <a:pt x="3028908" y="2299828"/>
                  <a:pt x="3038381" y="2320497"/>
                  <a:pt x="3058620" y="2338152"/>
                </a:cubicBezTo>
                <a:cubicBezTo>
                  <a:pt x="3077136" y="2354085"/>
                  <a:pt x="3093929" y="2344181"/>
                  <a:pt x="3108570" y="2337291"/>
                </a:cubicBezTo>
                <a:cubicBezTo>
                  <a:pt x="3118044" y="2332985"/>
                  <a:pt x="3128378" y="2316191"/>
                  <a:pt x="3127086" y="2306287"/>
                </a:cubicBezTo>
                <a:cubicBezTo>
                  <a:pt x="3122350" y="2274852"/>
                  <a:pt x="3129239" y="2243418"/>
                  <a:pt x="3126656" y="2212845"/>
                </a:cubicBezTo>
                <a:cubicBezTo>
                  <a:pt x="3119766" y="2138349"/>
                  <a:pt x="3106417" y="2064715"/>
                  <a:pt x="3096944" y="1990650"/>
                </a:cubicBezTo>
                <a:cubicBezTo>
                  <a:pt x="3084025" y="1891179"/>
                  <a:pt x="3052591" y="1797306"/>
                  <a:pt x="3006947" y="1709031"/>
                </a:cubicBezTo>
                <a:cubicBezTo>
                  <a:pt x="2976373" y="1649177"/>
                  <a:pt x="2938480" y="1593198"/>
                  <a:pt x="2903600" y="1535496"/>
                </a:cubicBezTo>
                <a:cubicBezTo>
                  <a:pt x="2869151" y="1478655"/>
                  <a:pt x="2829105" y="1426552"/>
                  <a:pt x="2778293" y="1383060"/>
                </a:cubicBezTo>
                <a:cubicBezTo>
                  <a:pt x="2736524" y="1346889"/>
                  <a:pt x="2695185" y="1311148"/>
                  <a:pt x="2658153" y="1270241"/>
                </a:cubicBezTo>
                <a:cubicBezTo>
                  <a:pt x="2597867" y="1203496"/>
                  <a:pt x="2533707" y="1139766"/>
                  <a:pt x="2455766" y="1092399"/>
                </a:cubicBezTo>
                <a:cubicBezTo>
                  <a:pt x="2426485" y="1074313"/>
                  <a:pt x="2396342" y="1057950"/>
                  <a:pt x="2366630" y="1039864"/>
                </a:cubicBezTo>
                <a:cubicBezTo>
                  <a:pt x="2264576" y="978718"/>
                  <a:pt x="2158646" y="927475"/>
                  <a:pt x="2041520" y="902931"/>
                </a:cubicBezTo>
                <a:cubicBezTo>
                  <a:pt x="2029893" y="900347"/>
                  <a:pt x="2017836" y="897763"/>
                  <a:pt x="2007071" y="892165"/>
                </a:cubicBezTo>
                <a:cubicBezTo>
                  <a:pt x="1931714" y="851688"/>
                  <a:pt x="1849899" y="837909"/>
                  <a:pt x="1766360" y="830158"/>
                </a:cubicBezTo>
                <a:cubicBezTo>
                  <a:pt x="1750858" y="828866"/>
                  <a:pt x="1734065" y="835756"/>
                  <a:pt x="1719855" y="831450"/>
                </a:cubicBezTo>
                <a:cubicBezTo>
                  <a:pt x="1681530" y="819823"/>
                  <a:pt x="1644067" y="835325"/>
                  <a:pt x="1606174" y="830588"/>
                </a:cubicBezTo>
                <a:cubicBezTo>
                  <a:pt x="1586366" y="828435"/>
                  <a:pt x="1579045" y="852980"/>
                  <a:pt x="1592825" y="870204"/>
                </a:cubicBezTo>
                <a:cubicBezTo>
                  <a:pt x="1600145" y="879247"/>
                  <a:pt x="1608757" y="887429"/>
                  <a:pt x="1619092" y="898625"/>
                </a:cubicBezTo>
                <a:cubicBezTo>
                  <a:pt x="1646651" y="896902"/>
                  <a:pt x="1678085" y="891735"/>
                  <a:pt x="1708659" y="8947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4"/>
          <p:cNvSpPr/>
          <p:nvPr/>
        </p:nvSpPr>
        <p:spPr>
          <a:xfrm rot="725685">
            <a:off x="6865359" y="371566"/>
            <a:ext cx="2336193" cy="615462"/>
          </a:xfrm>
          <a:custGeom>
            <a:rect b="b" l="l" r="r" t="t"/>
            <a:pathLst>
              <a:path extrusionOk="0" h="1229434" w="4661908">
                <a:moveTo>
                  <a:pt x="4661908" y="660383"/>
                </a:moveTo>
                <a:cubicBezTo>
                  <a:pt x="4618881" y="657795"/>
                  <a:pt x="4581677" y="654883"/>
                  <a:pt x="4544472" y="653266"/>
                </a:cubicBezTo>
                <a:cubicBezTo>
                  <a:pt x="4488180" y="651325"/>
                  <a:pt x="4431888" y="650354"/>
                  <a:pt x="4375597" y="648737"/>
                </a:cubicBezTo>
                <a:cubicBezTo>
                  <a:pt x="4332569" y="647443"/>
                  <a:pt x="4289218" y="642590"/>
                  <a:pt x="4246514" y="645178"/>
                </a:cubicBezTo>
                <a:cubicBezTo>
                  <a:pt x="4139754" y="651648"/>
                  <a:pt x="4032023" y="642266"/>
                  <a:pt x="3926233" y="664589"/>
                </a:cubicBezTo>
                <a:cubicBezTo>
                  <a:pt x="3868000" y="676882"/>
                  <a:pt x="3810091" y="691441"/>
                  <a:pt x="3751858" y="703087"/>
                </a:cubicBezTo>
                <a:cubicBezTo>
                  <a:pt x="3701066" y="713116"/>
                  <a:pt x="3650274" y="723792"/>
                  <a:pt x="3598835" y="728969"/>
                </a:cubicBezTo>
                <a:cubicBezTo>
                  <a:pt x="3473311" y="741262"/>
                  <a:pt x="3347463" y="750968"/>
                  <a:pt x="3221615" y="760673"/>
                </a:cubicBezTo>
                <a:cubicBezTo>
                  <a:pt x="3175999" y="764232"/>
                  <a:pt x="3130060" y="764555"/>
                  <a:pt x="3084121" y="764879"/>
                </a:cubicBezTo>
                <a:cubicBezTo>
                  <a:pt x="3052416" y="764879"/>
                  <a:pt x="3021035" y="760997"/>
                  <a:pt x="2989330" y="760350"/>
                </a:cubicBezTo>
                <a:cubicBezTo>
                  <a:pt x="2920745" y="759056"/>
                  <a:pt x="2852160" y="761644"/>
                  <a:pt x="2783898" y="757761"/>
                </a:cubicBezTo>
                <a:cubicBezTo>
                  <a:pt x="2704636" y="753232"/>
                  <a:pt x="2626993" y="768114"/>
                  <a:pt x="2548055" y="768437"/>
                </a:cubicBezTo>
                <a:cubicBezTo>
                  <a:pt x="2498557" y="768761"/>
                  <a:pt x="2449382" y="776849"/>
                  <a:pt x="2399884" y="781055"/>
                </a:cubicBezTo>
                <a:cubicBezTo>
                  <a:pt x="2334211" y="786878"/>
                  <a:pt x="2268213" y="792054"/>
                  <a:pt x="2202539" y="798524"/>
                </a:cubicBezTo>
                <a:cubicBezTo>
                  <a:pt x="2140748" y="804671"/>
                  <a:pt x="2079280" y="812436"/>
                  <a:pt x="2017812" y="818906"/>
                </a:cubicBezTo>
                <a:cubicBezTo>
                  <a:pt x="1982872" y="822465"/>
                  <a:pt x="1947932" y="824729"/>
                  <a:pt x="1912993" y="826670"/>
                </a:cubicBezTo>
                <a:cubicBezTo>
                  <a:pt x="1853142" y="830229"/>
                  <a:pt x="1793292" y="833788"/>
                  <a:pt x="1733441" y="835405"/>
                </a:cubicBezTo>
                <a:cubicBezTo>
                  <a:pt x="1708854" y="836052"/>
                  <a:pt x="1683943" y="830229"/>
                  <a:pt x="1659032" y="829259"/>
                </a:cubicBezTo>
                <a:cubicBezTo>
                  <a:pt x="1633151" y="828288"/>
                  <a:pt x="1607270" y="828935"/>
                  <a:pt x="1581712" y="830229"/>
                </a:cubicBezTo>
                <a:cubicBezTo>
                  <a:pt x="1560037" y="831523"/>
                  <a:pt x="1539332" y="830229"/>
                  <a:pt x="1517979" y="819229"/>
                </a:cubicBezTo>
                <a:cubicBezTo>
                  <a:pt x="1524773" y="801113"/>
                  <a:pt x="1534155" y="790113"/>
                  <a:pt x="1554537" y="789790"/>
                </a:cubicBezTo>
                <a:cubicBezTo>
                  <a:pt x="1580095" y="789143"/>
                  <a:pt x="1605976" y="785584"/>
                  <a:pt x="1631534" y="784613"/>
                </a:cubicBezTo>
                <a:cubicBezTo>
                  <a:pt x="1669061" y="783319"/>
                  <a:pt x="1706589" y="782996"/>
                  <a:pt x="1744117" y="782349"/>
                </a:cubicBezTo>
                <a:cubicBezTo>
                  <a:pt x="1768704" y="782025"/>
                  <a:pt x="1793292" y="783319"/>
                  <a:pt x="1817555" y="781702"/>
                </a:cubicBezTo>
                <a:cubicBezTo>
                  <a:pt x="1840525" y="780084"/>
                  <a:pt x="1864465" y="779437"/>
                  <a:pt x="1885494" y="771673"/>
                </a:cubicBezTo>
                <a:cubicBezTo>
                  <a:pt x="1920110" y="758732"/>
                  <a:pt x="1956020" y="764555"/>
                  <a:pt x="1990960" y="758732"/>
                </a:cubicBezTo>
                <a:cubicBezTo>
                  <a:pt x="2024282" y="753232"/>
                  <a:pt x="2061486" y="761320"/>
                  <a:pt x="2091573" y="749350"/>
                </a:cubicBezTo>
                <a:cubicBezTo>
                  <a:pt x="2126837" y="735439"/>
                  <a:pt x="2162423" y="739645"/>
                  <a:pt x="2196716" y="736733"/>
                </a:cubicBezTo>
                <a:cubicBezTo>
                  <a:pt x="2231332" y="733821"/>
                  <a:pt x="2268213" y="720234"/>
                  <a:pt x="2303477" y="737703"/>
                </a:cubicBezTo>
                <a:cubicBezTo>
                  <a:pt x="2305094" y="738674"/>
                  <a:pt x="2308329" y="738350"/>
                  <a:pt x="2309947" y="737380"/>
                </a:cubicBezTo>
                <a:cubicBezTo>
                  <a:pt x="2369150" y="707616"/>
                  <a:pt x="2435148" y="724116"/>
                  <a:pt x="2496939" y="710528"/>
                </a:cubicBezTo>
                <a:cubicBezTo>
                  <a:pt x="2509880" y="707616"/>
                  <a:pt x="2521526" y="720557"/>
                  <a:pt x="2538996" y="715057"/>
                </a:cubicBezTo>
                <a:cubicBezTo>
                  <a:pt x="2566172" y="706646"/>
                  <a:pt x="2595935" y="707293"/>
                  <a:pt x="2624728" y="705675"/>
                </a:cubicBezTo>
                <a:cubicBezTo>
                  <a:pt x="2642521" y="704705"/>
                  <a:pt x="2660315" y="706322"/>
                  <a:pt x="2678108" y="706969"/>
                </a:cubicBezTo>
                <a:cubicBezTo>
                  <a:pt x="2703019" y="707940"/>
                  <a:pt x="2727930" y="710852"/>
                  <a:pt x="2752517" y="703087"/>
                </a:cubicBezTo>
                <a:cubicBezTo>
                  <a:pt x="2755752" y="702117"/>
                  <a:pt x="2758987" y="700499"/>
                  <a:pt x="2762222" y="700823"/>
                </a:cubicBezTo>
                <a:cubicBezTo>
                  <a:pt x="2827896" y="705028"/>
                  <a:pt x="2893246" y="709558"/>
                  <a:pt x="2958920" y="713440"/>
                </a:cubicBezTo>
                <a:cubicBezTo>
                  <a:pt x="2976713" y="714410"/>
                  <a:pt x="2995477" y="716998"/>
                  <a:pt x="3012300" y="712793"/>
                </a:cubicBezTo>
                <a:cubicBezTo>
                  <a:pt x="3059857" y="700823"/>
                  <a:pt x="3106120" y="716675"/>
                  <a:pt x="3153030" y="716998"/>
                </a:cubicBezTo>
                <a:cubicBezTo>
                  <a:pt x="3186999" y="717322"/>
                  <a:pt x="3219027" y="710528"/>
                  <a:pt x="3252026" y="707616"/>
                </a:cubicBezTo>
                <a:cubicBezTo>
                  <a:pt x="3276613" y="705352"/>
                  <a:pt x="3301200" y="704058"/>
                  <a:pt x="3325787" y="701146"/>
                </a:cubicBezTo>
                <a:cubicBezTo>
                  <a:pt x="3338728" y="699529"/>
                  <a:pt x="3351345" y="692735"/>
                  <a:pt x="3364285" y="693058"/>
                </a:cubicBezTo>
                <a:cubicBezTo>
                  <a:pt x="3424783" y="694999"/>
                  <a:pt x="3484634" y="687558"/>
                  <a:pt x="3544484" y="685294"/>
                </a:cubicBezTo>
                <a:cubicBezTo>
                  <a:pt x="3607893" y="683029"/>
                  <a:pt x="3669685" y="672677"/>
                  <a:pt x="3730829" y="655854"/>
                </a:cubicBezTo>
                <a:cubicBezTo>
                  <a:pt x="3778386" y="642913"/>
                  <a:pt x="3827561" y="633855"/>
                  <a:pt x="3876735" y="626737"/>
                </a:cubicBezTo>
                <a:cubicBezTo>
                  <a:pt x="3943056" y="616708"/>
                  <a:pt x="4009700" y="609268"/>
                  <a:pt x="4076344" y="602474"/>
                </a:cubicBezTo>
                <a:cubicBezTo>
                  <a:pt x="4107725" y="599239"/>
                  <a:pt x="4139430" y="602150"/>
                  <a:pt x="4170488" y="598268"/>
                </a:cubicBezTo>
                <a:cubicBezTo>
                  <a:pt x="4205427" y="593739"/>
                  <a:pt x="4240044" y="593415"/>
                  <a:pt x="4274983" y="597621"/>
                </a:cubicBezTo>
                <a:cubicBezTo>
                  <a:pt x="4296982" y="600209"/>
                  <a:pt x="4320275" y="593415"/>
                  <a:pt x="4341951" y="596974"/>
                </a:cubicBezTo>
                <a:cubicBezTo>
                  <a:pt x="4381420" y="603121"/>
                  <a:pt x="4421213" y="594062"/>
                  <a:pt x="4461328" y="604091"/>
                </a:cubicBezTo>
                <a:cubicBezTo>
                  <a:pt x="4492710" y="611856"/>
                  <a:pt x="4526679" y="614120"/>
                  <a:pt x="4560648" y="611209"/>
                </a:cubicBezTo>
                <a:cubicBezTo>
                  <a:pt x="4582323" y="609268"/>
                  <a:pt x="4605293" y="614444"/>
                  <a:pt x="4627939" y="611856"/>
                </a:cubicBezTo>
                <a:cubicBezTo>
                  <a:pt x="4632792" y="611209"/>
                  <a:pt x="4639909" y="618003"/>
                  <a:pt x="4643145" y="622855"/>
                </a:cubicBezTo>
                <a:cubicBezTo>
                  <a:pt x="4649615" y="632884"/>
                  <a:pt x="4653820" y="643560"/>
                  <a:pt x="4661908" y="660383"/>
                </a:cubicBezTo>
                <a:close/>
                <a:moveTo>
                  <a:pt x="4355862" y="22086"/>
                </a:moveTo>
                <a:cubicBezTo>
                  <a:pt x="4332246" y="23056"/>
                  <a:pt x="4307658" y="30174"/>
                  <a:pt x="4283718" y="19174"/>
                </a:cubicBezTo>
                <a:cubicBezTo>
                  <a:pt x="4277248" y="16263"/>
                  <a:pt x="4267543" y="16586"/>
                  <a:pt x="4260425" y="18851"/>
                </a:cubicBezTo>
                <a:cubicBezTo>
                  <a:pt x="4230338" y="28233"/>
                  <a:pt x="4199928" y="24027"/>
                  <a:pt x="4169517" y="21115"/>
                </a:cubicBezTo>
                <a:cubicBezTo>
                  <a:pt x="4142665" y="18527"/>
                  <a:pt x="4115490" y="13027"/>
                  <a:pt x="4089285" y="25645"/>
                </a:cubicBezTo>
                <a:cubicBezTo>
                  <a:pt x="4087344" y="26615"/>
                  <a:pt x="4084756" y="25968"/>
                  <a:pt x="4082814" y="25968"/>
                </a:cubicBezTo>
                <a:cubicBezTo>
                  <a:pt x="4053698" y="25645"/>
                  <a:pt x="4024258" y="22409"/>
                  <a:pt x="3995789" y="26292"/>
                </a:cubicBezTo>
                <a:cubicBezTo>
                  <a:pt x="3960526" y="31144"/>
                  <a:pt x="3928497" y="26615"/>
                  <a:pt x="3897763" y="9469"/>
                </a:cubicBezTo>
                <a:cubicBezTo>
                  <a:pt x="3879647" y="-560"/>
                  <a:pt x="3860559" y="-2825"/>
                  <a:pt x="3840177" y="3646"/>
                </a:cubicBezTo>
                <a:cubicBezTo>
                  <a:pt x="3833060" y="5910"/>
                  <a:pt x="3825296" y="4940"/>
                  <a:pt x="3817855" y="5587"/>
                </a:cubicBezTo>
                <a:cubicBezTo>
                  <a:pt x="3784209" y="8498"/>
                  <a:pt x="3749270" y="-6383"/>
                  <a:pt x="3716271" y="11733"/>
                </a:cubicBezTo>
                <a:cubicBezTo>
                  <a:pt x="3713036" y="13675"/>
                  <a:pt x="3707536" y="11733"/>
                  <a:pt x="3703330" y="11410"/>
                </a:cubicBezTo>
                <a:cubicBezTo>
                  <a:pt x="3668067" y="6557"/>
                  <a:pt x="3633127" y="-4119"/>
                  <a:pt x="3596894" y="6881"/>
                </a:cubicBezTo>
                <a:cubicBezTo>
                  <a:pt x="3590423" y="8822"/>
                  <a:pt x="3582012" y="4293"/>
                  <a:pt x="3574247" y="3969"/>
                </a:cubicBezTo>
                <a:cubicBezTo>
                  <a:pt x="3552248" y="3322"/>
                  <a:pt x="3527984" y="-1531"/>
                  <a:pt x="3508250" y="5263"/>
                </a:cubicBezTo>
                <a:cubicBezTo>
                  <a:pt x="3493045" y="10439"/>
                  <a:pt x="3481075" y="12057"/>
                  <a:pt x="3466840" y="9145"/>
                </a:cubicBezTo>
                <a:cubicBezTo>
                  <a:pt x="3453252" y="6234"/>
                  <a:pt x="3438047" y="-560"/>
                  <a:pt x="3426077" y="2998"/>
                </a:cubicBezTo>
                <a:cubicBezTo>
                  <a:pt x="3392432" y="13027"/>
                  <a:pt x="3359756" y="15939"/>
                  <a:pt x="3325464" y="8175"/>
                </a:cubicBezTo>
                <a:cubicBezTo>
                  <a:pt x="3316081" y="5910"/>
                  <a:pt x="3305406" y="10439"/>
                  <a:pt x="3295377" y="11733"/>
                </a:cubicBezTo>
                <a:cubicBezTo>
                  <a:pt x="3277907" y="13675"/>
                  <a:pt x="3259466" y="19174"/>
                  <a:pt x="3242643" y="16586"/>
                </a:cubicBezTo>
                <a:cubicBezTo>
                  <a:pt x="3209968" y="11410"/>
                  <a:pt x="3177940" y="11086"/>
                  <a:pt x="3146236" y="20792"/>
                </a:cubicBezTo>
                <a:cubicBezTo>
                  <a:pt x="3143001" y="21762"/>
                  <a:pt x="3139442" y="22409"/>
                  <a:pt x="3136207" y="21762"/>
                </a:cubicBezTo>
                <a:cubicBezTo>
                  <a:pt x="3099002" y="13998"/>
                  <a:pt x="3062769" y="41820"/>
                  <a:pt x="3025241" y="24674"/>
                </a:cubicBezTo>
                <a:cubicBezTo>
                  <a:pt x="3023947" y="24027"/>
                  <a:pt x="3021358" y="27262"/>
                  <a:pt x="3019417" y="27586"/>
                </a:cubicBezTo>
                <a:cubicBezTo>
                  <a:pt x="2987713" y="31144"/>
                  <a:pt x="2956008" y="37938"/>
                  <a:pt x="2924627" y="36644"/>
                </a:cubicBezTo>
                <a:cubicBezTo>
                  <a:pt x="2907157" y="35997"/>
                  <a:pt x="2890982" y="42144"/>
                  <a:pt x="2873512" y="39556"/>
                </a:cubicBezTo>
                <a:cubicBezTo>
                  <a:pt x="2856042" y="36968"/>
                  <a:pt x="2838248" y="38909"/>
                  <a:pt x="2822073" y="38909"/>
                </a:cubicBezTo>
                <a:cubicBezTo>
                  <a:pt x="2818514" y="45379"/>
                  <a:pt x="2816573" y="47967"/>
                  <a:pt x="2815279" y="51202"/>
                </a:cubicBezTo>
                <a:cubicBezTo>
                  <a:pt x="2786486" y="126582"/>
                  <a:pt x="2756722" y="201961"/>
                  <a:pt x="2729224" y="277664"/>
                </a:cubicBezTo>
                <a:cubicBezTo>
                  <a:pt x="2709165" y="332985"/>
                  <a:pt x="2692343" y="389277"/>
                  <a:pt x="2672932" y="444598"/>
                </a:cubicBezTo>
                <a:cubicBezTo>
                  <a:pt x="2662903" y="473391"/>
                  <a:pt x="2656432" y="504125"/>
                  <a:pt x="2634757" y="531947"/>
                </a:cubicBezTo>
                <a:cubicBezTo>
                  <a:pt x="2624728" y="507684"/>
                  <a:pt x="2616640" y="486655"/>
                  <a:pt x="2607582" y="465950"/>
                </a:cubicBezTo>
                <a:cubicBezTo>
                  <a:pt x="2599494" y="447186"/>
                  <a:pt x="2587200" y="433598"/>
                  <a:pt x="2559378" y="438128"/>
                </a:cubicBezTo>
                <a:cubicBezTo>
                  <a:pt x="2560672" y="447510"/>
                  <a:pt x="2560995" y="457215"/>
                  <a:pt x="2563583" y="466274"/>
                </a:cubicBezTo>
                <a:cubicBezTo>
                  <a:pt x="2572318" y="496684"/>
                  <a:pt x="2583641" y="526447"/>
                  <a:pt x="2590435" y="557181"/>
                </a:cubicBezTo>
                <a:cubicBezTo>
                  <a:pt x="2596906" y="587268"/>
                  <a:pt x="2607905" y="612826"/>
                  <a:pt x="2634433" y="629973"/>
                </a:cubicBezTo>
                <a:cubicBezTo>
                  <a:pt x="2663226" y="627708"/>
                  <a:pt x="2676814" y="607650"/>
                  <a:pt x="2686519" y="584680"/>
                </a:cubicBezTo>
                <a:cubicBezTo>
                  <a:pt x="2705283" y="540359"/>
                  <a:pt x="2724694" y="496361"/>
                  <a:pt x="2740223" y="451392"/>
                </a:cubicBezTo>
                <a:cubicBezTo>
                  <a:pt x="2757693" y="400600"/>
                  <a:pt x="2770634" y="348190"/>
                  <a:pt x="2786809" y="296751"/>
                </a:cubicBezTo>
                <a:cubicBezTo>
                  <a:pt x="2807191" y="232371"/>
                  <a:pt x="2830484" y="168639"/>
                  <a:pt x="2849248" y="103612"/>
                </a:cubicBezTo>
                <a:cubicBezTo>
                  <a:pt x="2855718" y="80642"/>
                  <a:pt x="2868012" y="76113"/>
                  <a:pt x="2887746" y="75143"/>
                </a:cubicBezTo>
                <a:cubicBezTo>
                  <a:pt x="2978007" y="69319"/>
                  <a:pt x="3067945" y="63172"/>
                  <a:pt x="3158206" y="57349"/>
                </a:cubicBezTo>
                <a:cubicBezTo>
                  <a:pt x="3180852" y="55732"/>
                  <a:pt x="3203175" y="53791"/>
                  <a:pt x="3225821" y="53143"/>
                </a:cubicBezTo>
                <a:cubicBezTo>
                  <a:pt x="3269819" y="51526"/>
                  <a:pt x="3313494" y="50879"/>
                  <a:pt x="3357492" y="49585"/>
                </a:cubicBezTo>
                <a:cubicBezTo>
                  <a:pt x="3380138" y="48938"/>
                  <a:pt x="3402784" y="46350"/>
                  <a:pt x="3425107" y="46350"/>
                </a:cubicBezTo>
                <a:cubicBezTo>
                  <a:pt x="3464575" y="46026"/>
                  <a:pt x="3504045" y="47320"/>
                  <a:pt x="3543513" y="47644"/>
                </a:cubicBezTo>
                <a:cubicBezTo>
                  <a:pt x="3611452" y="47967"/>
                  <a:pt x="3679390" y="47320"/>
                  <a:pt x="3747329" y="48614"/>
                </a:cubicBezTo>
                <a:cubicBezTo>
                  <a:pt x="3775474" y="48938"/>
                  <a:pt x="3803620" y="52496"/>
                  <a:pt x="3831443" y="55408"/>
                </a:cubicBezTo>
                <a:cubicBezTo>
                  <a:pt x="3872853" y="59614"/>
                  <a:pt x="3914263" y="67055"/>
                  <a:pt x="3955673" y="68672"/>
                </a:cubicBezTo>
                <a:cubicBezTo>
                  <a:pt x="4017464" y="71584"/>
                  <a:pt x="4079256" y="71584"/>
                  <a:pt x="4141047" y="71260"/>
                </a:cubicBezTo>
                <a:cubicBezTo>
                  <a:pt x="4203810" y="70937"/>
                  <a:pt x="4266895" y="67702"/>
                  <a:pt x="4329657" y="67055"/>
                </a:cubicBezTo>
                <a:cubicBezTo>
                  <a:pt x="4348745" y="66731"/>
                  <a:pt x="4367509" y="71260"/>
                  <a:pt x="4386596" y="71584"/>
                </a:cubicBezTo>
                <a:cubicBezTo>
                  <a:pt x="4397919" y="71907"/>
                  <a:pt x="4409566" y="68672"/>
                  <a:pt x="4421536" y="67055"/>
                </a:cubicBezTo>
                <a:cubicBezTo>
                  <a:pt x="4410536" y="29850"/>
                  <a:pt x="4387890" y="20792"/>
                  <a:pt x="4355862" y="22086"/>
                </a:cubicBezTo>
                <a:close/>
                <a:moveTo>
                  <a:pt x="201593" y="982929"/>
                </a:moveTo>
                <a:cubicBezTo>
                  <a:pt x="214857" y="1008810"/>
                  <a:pt x="224562" y="1036956"/>
                  <a:pt x="240415" y="1061543"/>
                </a:cubicBezTo>
                <a:cubicBezTo>
                  <a:pt x="248826" y="1074484"/>
                  <a:pt x="264678" y="1084836"/>
                  <a:pt x="279560" y="1090983"/>
                </a:cubicBezTo>
                <a:cubicBezTo>
                  <a:pt x="302530" y="1100365"/>
                  <a:pt x="333264" y="1072866"/>
                  <a:pt x="326793" y="1049249"/>
                </a:cubicBezTo>
                <a:cubicBezTo>
                  <a:pt x="320000" y="1024339"/>
                  <a:pt x="310941" y="999428"/>
                  <a:pt x="298971" y="976782"/>
                </a:cubicBezTo>
                <a:cubicBezTo>
                  <a:pt x="273413" y="926960"/>
                  <a:pt x="246238" y="877786"/>
                  <a:pt x="217768" y="829582"/>
                </a:cubicBezTo>
                <a:cubicBezTo>
                  <a:pt x="205151" y="807906"/>
                  <a:pt x="209357" y="792701"/>
                  <a:pt x="224239" y="774584"/>
                </a:cubicBezTo>
                <a:cubicBezTo>
                  <a:pt x="249797" y="743203"/>
                  <a:pt x="274060" y="710528"/>
                  <a:pt x="297677" y="677530"/>
                </a:cubicBezTo>
                <a:cubicBezTo>
                  <a:pt x="328735" y="633855"/>
                  <a:pt x="358174" y="588886"/>
                  <a:pt x="388261" y="544241"/>
                </a:cubicBezTo>
                <a:cubicBezTo>
                  <a:pt x="390203" y="541329"/>
                  <a:pt x="389879" y="536476"/>
                  <a:pt x="390526" y="533565"/>
                </a:cubicBezTo>
                <a:cubicBezTo>
                  <a:pt x="369174" y="528389"/>
                  <a:pt x="349440" y="523859"/>
                  <a:pt x="330999" y="519654"/>
                </a:cubicBezTo>
                <a:cubicBezTo>
                  <a:pt x="268884" y="583710"/>
                  <a:pt x="234915" y="667500"/>
                  <a:pt x="172800" y="729616"/>
                </a:cubicBezTo>
                <a:cubicBezTo>
                  <a:pt x="156624" y="720557"/>
                  <a:pt x="146918" y="711175"/>
                  <a:pt x="146918" y="694029"/>
                </a:cubicBezTo>
                <a:cubicBezTo>
                  <a:pt x="146918" y="687558"/>
                  <a:pt x="143683" y="681088"/>
                  <a:pt x="140772" y="675265"/>
                </a:cubicBezTo>
                <a:cubicBezTo>
                  <a:pt x="122331" y="640972"/>
                  <a:pt x="104861" y="605709"/>
                  <a:pt x="84156" y="572710"/>
                </a:cubicBezTo>
                <a:cubicBezTo>
                  <a:pt x="74451" y="557181"/>
                  <a:pt x="60540" y="542947"/>
                  <a:pt x="37570" y="544241"/>
                </a:cubicBezTo>
                <a:cubicBezTo>
                  <a:pt x="25923" y="544888"/>
                  <a:pt x="13953" y="541653"/>
                  <a:pt x="1983" y="540035"/>
                </a:cubicBezTo>
                <a:cubicBezTo>
                  <a:pt x="-2869" y="557505"/>
                  <a:pt x="1660" y="570446"/>
                  <a:pt x="10395" y="585327"/>
                </a:cubicBezTo>
                <a:cubicBezTo>
                  <a:pt x="34982" y="628032"/>
                  <a:pt x="56658" y="672030"/>
                  <a:pt x="78010" y="716351"/>
                </a:cubicBezTo>
                <a:cubicBezTo>
                  <a:pt x="89980" y="741262"/>
                  <a:pt x="96126" y="769085"/>
                  <a:pt x="108744" y="793348"/>
                </a:cubicBezTo>
                <a:cubicBezTo>
                  <a:pt x="116831" y="808877"/>
                  <a:pt x="112302" y="826023"/>
                  <a:pt x="105185" y="829906"/>
                </a:cubicBezTo>
                <a:cubicBezTo>
                  <a:pt x="85774" y="840258"/>
                  <a:pt x="86421" y="862581"/>
                  <a:pt x="71863" y="873904"/>
                </a:cubicBezTo>
                <a:cubicBezTo>
                  <a:pt x="53746" y="888462"/>
                  <a:pt x="49864" y="909167"/>
                  <a:pt x="45334" y="929872"/>
                </a:cubicBezTo>
                <a:cubicBezTo>
                  <a:pt x="42423" y="943136"/>
                  <a:pt x="40805" y="957371"/>
                  <a:pt x="56010" y="965459"/>
                </a:cubicBezTo>
                <a:cubicBezTo>
                  <a:pt x="70245" y="972900"/>
                  <a:pt x="81892" y="967400"/>
                  <a:pt x="91597" y="956077"/>
                </a:cubicBezTo>
                <a:cubicBezTo>
                  <a:pt x="109714" y="934725"/>
                  <a:pt x="127831" y="913049"/>
                  <a:pt x="148860" y="887491"/>
                </a:cubicBezTo>
                <a:cubicBezTo>
                  <a:pt x="172800" y="917255"/>
                  <a:pt x="185093" y="951224"/>
                  <a:pt x="201593" y="982929"/>
                </a:cubicBezTo>
                <a:close/>
                <a:moveTo>
                  <a:pt x="3742799" y="207137"/>
                </a:moveTo>
                <a:cubicBezTo>
                  <a:pt x="3736329" y="227195"/>
                  <a:pt x="3728564" y="245312"/>
                  <a:pt x="3717565" y="263752"/>
                </a:cubicBezTo>
                <a:cubicBezTo>
                  <a:pt x="3692978" y="305162"/>
                  <a:pt x="3673243" y="349484"/>
                  <a:pt x="3653185" y="393482"/>
                </a:cubicBezTo>
                <a:cubicBezTo>
                  <a:pt x="3635069" y="433598"/>
                  <a:pt x="3639598" y="444921"/>
                  <a:pt x="3678096" y="471773"/>
                </a:cubicBezTo>
                <a:cubicBezTo>
                  <a:pt x="3716271" y="459803"/>
                  <a:pt x="3743770" y="458186"/>
                  <a:pt x="3777739" y="465950"/>
                </a:cubicBezTo>
                <a:cubicBezTo>
                  <a:pt x="3776445" y="479214"/>
                  <a:pt x="3775798" y="492478"/>
                  <a:pt x="3774180" y="505742"/>
                </a:cubicBezTo>
                <a:cubicBezTo>
                  <a:pt x="3771916" y="524830"/>
                  <a:pt x="3778063" y="541653"/>
                  <a:pt x="3790356" y="555887"/>
                </a:cubicBezTo>
                <a:cubicBezTo>
                  <a:pt x="3805561" y="573357"/>
                  <a:pt x="3832090" y="568828"/>
                  <a:pt x="3837913" y="546829"/>
                </a:cubicBezTo>
                <a:cubicBezTo>
                  <a:pt x="3841795" y="532918"/>
                  <a:pt x="3841795" y="518036"/>
                  <a:pt x="3842442" y="503478"/>
                </a:cubicBezTo>
                <a:cubicBezTo>
                  <a:pt x="3843089" y="493449"/>
                  <a:pt x="3840825" y="483420"/>
                  <a:pt x="3841795" y="473714"/>
                </a:cubicBezTo>
                <a:cubicBezTo>
                  <a:pt x="3844707" y="446216"/>
                  <a:pt x="3859912" y="419364"/>
                  <a:pt x="3846648" y="390571"/>
                </a:cubicBezTo>
                <a:cubicBezTo>
                  <a:pt x="3846324" y="389600"/>
                  <a:pt x="3847295" y="388306"/>
                  <a:pt x="3847295" y="387336"/>
                </a:cubicBezTo>
                <a:cubicBezTo>
                  <a:pt x="3846324" y="359190"/>
                  <a:pt x="3846324" y="331044"/>
                  <a:pt x="3844383" y="302898"/>
                </a:cubicBezTo>
                <a:cubicBezTo>
                  <a:pt x="3842442" y="276693"/>
                  <a:pt x="3839531" y="274752"/>
                  <a:pt x="3805238" y="269576"/>
                </a:cubicBezTo>
                <a:cubicBezTo>
                  <a:pt x="3801356" y="311956"/>
                  <a:pt x="3797473" y="354013"/>
                  <a:pt x="3793591" y="398335"/>
                </a:cubicBezTo>
                <a:cubicBezTo>
                  <a:pt x="3779357" y="399629"/>
                  <a:pt x="3768034" y="399629"/>
                  <a:pt x="3757357" y="401894"/>
                </a:cubicBezTo>
                <a:cubicBezTo>
                  <a:pt x="3746358" y="404158"/>
                  <a:pt x="3736005" y="408688"/>
                  <a:pt x="3718859" y="414511"/>
                </a:cubicBezTo>
                <a:cubicBezTo>
                  <a:pt x="3747652" y="335249"/>
                  <a:pt x="3785827" y="265370"/>
                  <a:pt x="3804915" y="186756"/>
                </a:cubicBezTo>
                <a:cubicBezTo>
                  <a:pt x="3791650" y="180285"/>
                  <a:pt x="3779680" y="174786"/>
                  <a:pt x="3765122" y="167668"/>
                </a:cubicBezTo>
                <a:cubicBezTo>
                  <a:pt x="3756387" y="181903"/>
                  <a:pt x="3747005" y="193549"/>
                  <a:pt x="3742799" y="207137"/>
                </a:cubicBezTo>
                <a:close/>
                <a:moveTo>
                  <a:pt x="1750587" y="556211"/>
                </a:moveTo>
                <a:cubicBezTo>
                  <a:pt x="1779380" y="552005"/>
                  <a:pt x="1801056" y="536153"/>
                  <a:pt x="1814320" y="510595"/>
                </a:cubicBezTo>
                <a:cubicBezTo>
                  <a:pt x="1834055" y="472744"/>
                  <a:pt x="1831466" y="432304"/>
                  <a:pt x="1822408" y="391865"/>
                </a:cubicBezTo>
                <a:cubicBezTo>
                  <a:pt x="1819820" y="380218"/>
                  <a:pt x="1813673" y="374071"/>
                  <a:pt x="1801703" y="373101"/>
                </a:cubicBezTo>
                <a:cubicBezTo>
                  <a:pt x="1781645" y="371483"/>
                  <a:pt x="1761911" y="369866"/>
                  <a:pt x="1739911" y="367925"/>
                </a:cubicBezTo>
                <a:cubicBezTo>
                  <a:pt x="1739911" y="362748"/>
                  <a:pt x="1738941" y="356925"/>
                  <a:pt x="1739911" y="351749"/>
                </a:cubicBezTo>
                <a:cubicBezTo>
                  <a:pt x="1752205" y="291898"/>
                  <a:pt x="1764499" y="232371"/>
                  <a:pt x="1777439" y="172844"/>
                </a:cubicBezTo>
                <a:cubicBezTo>
                  <a:pt x="1784557" y="139846"/>
                  <a:pt x="1781321" y="132728"/>
                  <a:pt x="1749940" y="123670"/>
                </a:cubicBezTo>
                <a:cubicBezTo>
                  <a:pt x="1746058" y="122376"/>
                  <a:pt x="1741529" y="123023"/>
                  <a:pt x="1736029" y="122699"/>
                </a:cubicBezTo>
                <a:cubicBezTo>
                  <a:pt x="1721471" y="181903"/>
                  <a:pt x="1706913" y="239489"/>
                  <a:pt x="1693325" y="297398"/>
                </a:cubicBezTo>
                <a:cubicBezTo>
                  <a:pt x="1680061" y="353690"/>
                  <a:pt x="1667444" y="409982"/>
                  <a:pt x="1655474" y="466597"/>
                </a:cubicBezTo>
                <a:cubicBezTo>
                  <a:pt x="1648356" y="500566"/>
                  <a:pt x="1643180" y="535182"/>
                  <a:pt x="1638327" y="569799"/>
                </a:cubicBezTo>
                <a:cubicBezTo>
                  <a:pt x="1635416" y="590504"/>
                  <a:pt x="1644151" y="600209"/>
                  <a:pt x="1665503" y="605709"/>
                </a:cubicBezTo>
                <a:cubicBezTo>
                  <a:pt x="1678767" y="608944"/>
                  <a:pt x="1697531" y="598915"/>
                  <a:pt x="1702707" y="584680"/>
                </a:cubicBezTo>
                <a:cubicBezTo>
                  <a:pt x="1704972" y="578534"/>
                  <a:pt x="1705619" y="571416"/>
                  <a:pt x="1707560" y="561711"/>
                </a:cubicBezTo>
                <a:cubicBezTo>
                  <a:pt x="1723736" y="559446"/>
                  <a:pt x="1737323" y="558152"/>
                  <a:pt x="1750587" y="556211"/>
                </a:cubicBezTo>
                <a:close/>
                <a:moveTo>
                  <a:pt x="1721148" y="527418"/>
                </a:moveTo>
                <a:cubicBezTo>
                  <a:pt x="1721471" y="501213"/>
                  <a:pt x="1718236" y="474038"/>
                  <a:pt x="1724383" y="449127"/>
                </a:cubicBezTo>
                <a:cubicBezTo>
                  <a:pt x="1728912" y="431010"/>
                  <a:pt x="1746058" y="415805"/>
                  <a:pt x="1758999" y="400923"/>
                </a:cubicBezTo>
                <a:cubicBezTo>
                  <a:pt x="1763205" y="396071"/>
                  <a:pt x="1772587" y="395100"/>
                  <a:pt x="1779380" y="392188"/>
                </a:cubicBezTo>
                <a:cubicBezTo>
                  <a:pt x="1804938" y="453980"/>
                  <a:pt x="1779704" y="520948"/>
                  <a:pt x="1725677" y="534535"/>
                </a:cubicBezTo>
                <a:cubicBezTo>
                  <a:pt x="1724706" y="532918"/>
                  <a:pt x="1720824" y="530006"/>
                  <a:pt x="1721148" y="527418"/>
                </a:cubicBezTo>
                <a:close/>
                <a:moveTo>
                  <a:pt x="2945332" y="275723"/>
                </a:moveTo>
                <a:cubicBezTo>
                  <a:pt x="2932392" y="369542"/>
                  <a:pt x="2918804" y="463038"/>
                  <a:pt x="2905216" y="556858"/>
                </a:cubicBezTo>
                <a:cubicBezTo>
                  <a:pt x="2901334" y="583386"/>
                  <a:pt x="2908128" y="597945"/>
                  <a:pt x="2929480" y="610238"/>
                </a:cubicBezTo>
                <a:cubicBezTo>
                  <a:pt x="2941450" y="617032"/>
                  <a:pt x="2956332" y="615091"/>
                  <a:pt x="2959567" y="606679"/>
                </a:cubicBezTo>
                <a:cubicBezTo>
                  <a:pt x="2968949" y="582416"/>
                  <a:pt x="2990301" y="583386"/>
                  <a:pt x="3008418" y="576269"/>
                </a:cubicBezTo>
                <a:cubicBezTo>
                  <a:pt x="3025241" y="569475"/>
                  <a:pt x="3042064" y="562358"/>
                  <a:pt x="3057269" y="552652"/>
                </a:cubicBezTo>
                <a:cubicBezTo>
                  <a:pt x="3084444" y="535506"/>
                  <a:pt x="3096414" y="509948"/>
                  <a:pt x="3093179" y="477597"/>
                </a:cubicBezTo>
                <a:cubicBezTo>
                  <a:pt x="3089620" y="444598"/>
                  <a:pt x="3072151" y="423246"/>
                  <a:pt x="3039152" y="416452"/>
                </a:cubicBezTo>
                <a:cubicBezTo>
                  <a:pt x="3023947" y="413217"/>
                  <a:pt x="3008418" y="412246"/>
                  <a:pt x="2992889" y="409982"/>
                </a:cubicBezTo>
                <a:cubicBezTo>
                  <a:pt x="2992889" y="365984"/>
                  <a:pt x="2991272" y="323279"/>
                  <a:pt x="2993536" y="280899"/>
                </a:cubicBezTo>
                <a:cubicBezTo>
                  <a:pt x="2994507" y="263429"/>
                  <a:pt x="2988036" y="255988"/>
                  <a:pt x="2974449" y="250165"/>
                </a:cubicBezTo>
                <a:cubicBezTo>
                  <a:pt x="2966361" y="246606"/>
                  <a:pt x="2958273" y="243047"/>
                  <a:pt x="2945332" y="237548"/>
                </a:cubicBezTo>
                <a:cubicBezTo>
                  <a:pt x="2945656" y="253723"/>
                  <a:pt x="2946950" y="265047"/>
                  <a:pt x="2945332" y="275723"/>
                </a:cubicBezTo>
                <a:close/>
                <a:moveTo>
                  <a:pt x="2993536" y="460774"/>
                </a:moveTo>
                <a:cubicBezTo>
                  <a:pt x="3006800" y="442010"/>
                  <a:pt x="3026211" y="429393"/>
                  <a:pt x="3037211" y="435863"/>
                </a:cubicBezTo>
                <a:cubicBezTo>
                  <a:pt x="3053710" y="445568"/>
                  <a:pt x="3057592" y="463685"/>
                  <a:pt x="3054681" y="480185"/>
                </a:cubicBezTo>
                <a:cubicBezTo>
                  <a:pt x="3052092" y="494743"/>
                  <a:pt x="3045622" y="510595"/>
                  <a:pt x="3035917" y="521271"/>
                </a:cubicBezTo>
                <a:cubicBezTo>
                  <a:pt x="3020388" y="538418"/>
                  <a:pt x="3000654" y="552005"/>
                  <a:pt x="2975419" y="554593"/>
                </a:cubicBezTo>
                <a:cubicBezTo>
                  <a:pt x="2970890" y="520301"/>
                  <a:pt x="2973478" y="488920"/>
                  <a:pt x="2993536" y="460774"/>
                </a:cubicBezTo>
                <a:close/>
                <a:moveTo>
                  <a:pt x="2874482" y="1004928"/>
                </a:moveTo>
                <a:cubicBezTo>
                  <a:pt x="2847631" y="1043426"/>
                  <a:pt x="2818837" y="1080954"/>
                  <a:pt x="2792633" y="1120099"/>
                </a:cubicBezTo>
                <a:cubicBezTo>
                  <a:pt x="2782280" y="1135628"/>
                  <a:pt x="2774516" y="1154069"/>
                  <a:pt x="2769663" y="1172186"/>
                </a:cubicBezTo>
                <a:cubicBezTo>
                  <a:pt x="2763840" y="1193538"/>
                  <a:pt x="2775163" y="1214890"/>
                  <a:pt x="2795544" y="1221683"/>
                </a:cubicBezTo>
                <a:cubicBezTo>
                  <a:pt x="2809779" y="1226213"/>
                  <a:pt x="2823690" y="1233007"/>
                  <a:pt x="2841160" y="1227183"/>
                </a:cubicBezTo>
                <a:cubicBezTo>
                  <a:pt x="2867688" y="1218448"/>
                  <a:pt x="2896805" y="1216507"/>
                  <a:pt x="2923333" y="1207772"/>
                </a:cubicBezTo>
                <a:cubicBezTo>
                  <a:pt x="2946950" y="1200008"/>
                  <a:pt x="2973478" y="1197743"/>
                  <a:pt x="2998389" y="1176068"/>
                </a:cubicBezTo>
                <a:cubicBezTo>
                  <a:pt x="2937244" y="1150187"/>
                  <a:pt x="2888070" y="1186420"/>
                  <a:pt x="2832425" y="1193861"/>
                </a:cubicBezTo>
                <a:cubicBezTo>
                  <a:pt x="2832425" y="1181891"/>
                  <a:pt x="2829190" y="1169921"/>
                  <a:pt x="2833072" y="1161510"/>
                </a:cubicBezTo>
                <a:cubicBezTo>
                  <a:pt x="2842131" y="1142422"/>
                  <a:pt x="2854424" y="1124305"/>
                  <a:pt x="2866394" y="1106512"/>
                </a:cubicBezTo>
                <a:cubicBezTo>
                  <a:pt x="2891629" y="1069307"/>
                  <a:pt x="2919775" y="1033397"/>
                  <a:pt x="2931098" y="988752"/>
                </a:cubicBezTo>
                <a:cubicBezTo>
                  <a:pt x="2939509" y="956724"/>
                  <a:pt x="2928186" y="940224"/>
                  <a:pt x="2899069" y="925343"/>
                </a:cubicBezTo>
                <a:cubicBezTo>
                  <a:pt x="2871247" y="911108"/>
                  <a:pt x="2846983" y="916284"/>
                  <a:pt x="2819161" y="923725"/>
                </a:cubicBezTo>
                <a:cubicBezTo>
                  <a:pt x="2787456" y="932460"/>
                  <a:pt x="2774192" y="955430"/>
                  <a:pt x="2761899" y="980664"/>
                </a:cubicBezTo>
                <a:cubicBezTo>
                  <a:pt x="2759634" y="985517"/>
                  <a:pt x="2763840" y="996193"/>
                  <a:pt x="2768369" y="1001046"/>
                </a:cubicBezTo>
                <a:cubicBezTo>
                  <a:pt x="2771604" y="1004281"/>
                  <a:pt x="2781957" y="1004604"/>
                  <a:pt x="2786486" y="1002016"/>
                </a:cubicBezTo>
                <a:cubicBezTo>
                  <a:pt x="2795221" y="997163"/>
                  <a:pt x="2801691" y="989075"/>
                  <a:pt x="2809455" y="982282"/>
                </a:cubicBezTo>
                <a:cubicBezTo>
                  <a:pt x="2830808" y="964165"/>
                  <a:pt x="2850866" y="943460"/>
                  <a:pt x="2885158" y="942813"/>
                </a:cubicBezTo>
                <a:cubicBezTo>
                  <a:pt x="2893570" y="966753"/>
                  <a:pt x="2887099" y="986811"/>
                  <a:pt x="2874482" y="1004928"/>
                </a:cubicBezTo>
                <a:close/>
                <a:moveTo>
                  <a:pt x="4127783" y="391865"/>
                </a:moveTo>
                <a:cubicBezTo>
                  <a:pt x="4132313" y="365660"/>
                  <a:pt x="4130048" y="338161"/>
                  <a:pt x="4130048" y="311633"/>
                </a:cubicBezTo>
                <a:cubicBezTo>
                  <a:pt x="4130048" y="306780"/>
                  <a:pt x="4126489" y="300633"/>
                  <a:pt x="4122607" y="297398"/>
                </a:cubicBezTo>
                <a:cubicBezTo>
                  <a:pt x="4086373" y="269899"/>
                  <a:pt x="4046257" y="252106"/>
                  <a:pt x="3999994" y="257282"/>
                </a:cubicBezTo>
                <a:cubicBezTo>
                  <a:pt x="3986083" y="258900"/>
                  <a:pt x="3967319" y="269252"/>
                  <a:pt x="3961496" y="280575"/>
                </a:cubicBezTo>
                <a:cubicBezTo>
                  <a:pt x="3948879" y="305162"/>
                  <a:pt x="3940144" y="332985"/>
                  <a:pt x="3935939" y="360484"/>
                </a:cubicBezTo>
                <a:cubicBezTo>
                  <a:pt x="3931409" y="390571"/>
                  <a:pt x="3954702" y="417099"/>
                  <a:pt x="3983819" y="420011"/>
                </a:cubicBezTo>
                <a:cubicBezTo>
                  <a:pt x="4012288" y="422922"/>
                  <a:pt x="4037846" y="417099"/>
                  <a:pt x="4056286" y="392835"/>
                </a:cubicBezTo>
                <a:cubicBezTo>
                  <a:pt x="4061139" y="386689"/>
                  <a:pt x="4066963" y="381189"/>
                  <a:pt x="4076021" y="371483"/>
                </a:cubicBezTo>
                <a:cubicBezTo>
                  <a:pt x="4065992" y="407717"/>
                  <a:pt x="4056286" y="437481"/>
                  <a:pt x="4050139" y="468215"/>
                </a:cubicBezTo>
                <a:cubicBezTo>
                  <a:pt x="4042699" y="503154"/>
                  <a:pt x="4054669" y="514154"/>
                  <a:pt x="4098343" y="509625"/>
                </a:cubicBezTo>
                <a:cubicBezTo>
                  <a:pt x="4108372" y="470479"/>
                  <a:pt x="4120666" y="431657"/>
                  <a:pt x="4127783" y="391865"/>
                </a:cubicBezTo>
                <a:close/>
                <a:moveTo>
                  <a:pt x="4070521" y="285105"/>
                </a:moveTo>
                <a:cubicBezTo>
                  <a:pt x="4066315" y="308398"/>
                  <a:pt x="4020700" y="366631"/>
                  <a:pt x="3992230" y="385071"/>
                </a:cubicBezTo>
                <a:cubicBezTo>
                  <a:pt x="3973466" y="328456"/>
                  <a:pt x="4010671" y="280899"/>
                  <a:pt x="4070521" y="285105"/>
                </a:cubicBezTo>
                <a:close/>
                <a:moveTo>
                  <a:pt x="3118413" y="952518"/>
                </a:moveTo>
                <a:cubicBezTo>
                  <a:pt x="3102885" y="948636"/>
                  <a:pt x="3088326" y="952518"/>
                  <a:pt x="3074739" y="963518"/>
                </a:cubicBezTo>
                <a:cubicBezTo>
                  <a:pt x="3045946" y="987134"/>
                  <a:pt x="3036240" y="1018192"/>
                  <a:pt x="3035593" y="1053132"/>
                </a:cubicBezTo>
                <a:cubicBezTo>
                  <a:pt x="3035270" y="1093248"/>
                  <a:pt x="3063416" y="1115894"/>
                  <a:pt x="3102237" y="1107482"/>
                </a:cubicBezTo>
                <a:cubicBezTo>
                  <a:pt x="3110972" y="1105541"/>
                  <a:pt x="3119060" y="1102306"/>
                  <a:pt x="3130383" y="1098747"/>
                </a:cubicBezTo>
                <a:cubicBezTo>
                  <a:pt x="3129413" y="1123982"/>
                  <a:pt x="3131030" y="1147598"/>
                  <a:pt x="3156265" y="1161510"/>
                </a:cubicBezTo>
                <a:cubicBezTo>
                  <a:pt x="3164029" y="1160215"/>
                  <a:pt x="3172764" y="1158921"/>
                  <a:pt x="3184087" y="1157304"/>
                </a:cubicBezTo>
                <a:cubicBezTo>
                  <a:pt x="3196057" y="1098747"/>
                  <a:pt x="3199292" y="1038897"/>
                  <a:pt x="3195410" y="975811"/>
                </a:cubicBezTo>
                <a:cubicBezTo>
                  <a:pt x="3169529" y="968047"/>
                  <a:pt x="3144295" y="958988"/>
                  <a:pt x="3118413" y="952518"/>
                </a:cubicBezTo>
                <a:close/>
                <a:moveTo>
                  <a:pt x="3091885" y="1055720"/>
                </a:moveTo>
                <a:cubicBezTo>
                  <a:pt x="3081209" y="1010104"/>
                  <a:pt x="3103532" y="976135"/>
                  <a:pt x="3142030" y="981635"/>
                </a:cubicBezTo>
                <a:cubicBezTo>
                  <a:pt x="3131030" y="1010428"/>
                  <a:pt x="3121648" y="1039544"/>
                  <a:pt x="3091885" y="1055720"/>
                </a:cubicBezTo>
                <a:close/>
                <a:moveTo>
                  <a:pt x="2236832" y="233665"/>
                </a:moveTo>
                <a:cubicBezTo>
                  <a:pt x="2235214" y="208108"/>
                  <a:pt x="2232950" y="206167"/>
                  <a:pt x="2201892" y="206167"/>
                </a:cubicBezTo>
                <a:cubicBezTo>
                  <a:pt x="2196393" y="227519"/>
                  <a:pt x="2192187" y="249841"/>
                  <a:pt x="2185070" y="271193"/>
                </a:cubicBezTo>
                <a:cubicBezTo>
                  <a:pt x="2182805" y="278311"/>
                  <a:pt x="2174394" y="286722"/>
                  <a:pt x="2167600" y="288016"/>
                </a:cubicBezTo>
                <a:cubicBezTo>
                  <a:pt x="2145601" y="291898"/>
                  <a:pt x="2123278" y="292222"/>
                  <a:pt x="2100955" y="294486"/>
                </a:cubicBezTo>
                <a:cubicBezTo>
                  <a:pt x="2092867" y="295457"/>
                  <a:pt x="2084779" y="298045"/>
                  <a:pt x="2074751" y="300633"/>
                </a:cubicBezTo>
                <a:cubicBezTo>
                  <a:pt x="2104191" y="332014"/>
                  <a:pt x="2143012" y="310339"/>
                  <a:pt x="2174070" y="325544"/>
                </a:cubicBezTo>
                <a:cubicBezTo>
                  <a:pt x="2174070" y="342043"/>
                  <a:pt x="2172453" y="357896"/>
                  <a:pt x="2174394" y="373424"/>
                </a:cubicBezTo>
                <a:cubicBezTo>
                  <a:pt x="2176011" y="386365"/>
                  <a:pt x="2179570" y="400276"/>
                  <a:pt x="2186364" y="410629"/>
                </a:cubicBezTo>
                <a:cubicBezTo>
                  <a:pt x="2190569" y="417099"/>
                  <a:pt x="2204157" y="422599"/>
                  <a:pt x="2211274" y="420658"/>
                </a:cubicBezTo>
                <a:cubicBezTo>
                  <a:pt x="2220656" y="418070"/>
                  <a:pt x="2228421" y="408364"/>
                  <a:pt x="2235214" y="399953"/>
                </a:cubicBezTo>
                <a:cubicBezTo>
                  <a:pt x="2238126" y="396394"/>
                  <a:pt x="2236185" y="388953"/>
                  <a:pt x="2236185" y="383453"/>
                </a:cubicBezTo>
                <a:cubicBezTo>
                  <a:pt x="2236185" y="363395"/>
                  <a:pt x="2236185" y="343661"/>
                  <a:pt x="2236185" y="321338"/>
                </a:cubicBezTo>
                <a:cubicBezTo>
                  <a:pt x="2274360" y="325544"/>
                  <a:pt x="2307359" y="326838"/>
                  <a:pt x="2340681" y="303545"/>
                </a:cubicBezTo>
                <a:cubicBezTo>
                  <a:pt x="2307682" y="295457"/>
                  <a:pt x="2282124" y="271193"/>
                  <a:pt x="2241038" y="291251"/>
                </a:cubicBezTo>
                <a:cubicBezTo>
                  <a:pt x="2239420" y="268605"/>
                  <a:pt x="2237803" y="251135"/>
                  <a:pt x="2236832" y="233665"/>
                </a:cubicBezTo>
                <a:close/>
                <a:moveTo>
                  <a:pt x="4334187" y="311633"/>
                </a:moveTo>
                <a:cubicBezTo>
                  <a:pt x="4321570" y="291575"/>
                  <a:pt x="4306364" y="273781"/>
                  <a:pt x="4284042" y="264076"/>
                </a:cubicBezTo>
                <a:cubicBezTo>
                  <a:pt x="4270130" y="257929"/>
                  <a:pt x="4254602" y="254694"/>
                  <a:pt x="4241014" y="268282"/>
                </a:cubicBezTo>
                <a:cubicBezTo>
                  <a:pt x="4192163" y="316162"/>
                  <a:pt x="4177281" y="373101"/>
                  <a:pt x="4195398" y="438451"/>
                </a:cubicBezTo>
                <a:cubicBezTo>
                  <a:pt x="4201869" y="462068"/>
                  <a:pt x="4219339" y="475655"/>
                  <a:pt x="4244249" y="479214"/>
                </a:cubicBezTo>
                <a:cubicBezTo>
                  <a:pt x="4283071" y="484714"/>
                  <a:pt x="4306364" y="461421"/>
                  <a:pt x="4332246" y="433598"/>
                </a:cubicBezTo>
                <a:cubicBezTo>
                  <a:pt x="4317688" y="421628"/>
                  <a:pt x="4305070" y="411276"/>
                  <a:pt x="4292130" y="400600"/>
                </a:cubicBezTo>
                <a:cubicBezTo>
                  <a:pt x="4275954" y="419687"/>
                  <a:pt x="4262690" y="439098"/>
                  <a:pt x="4235514" y="435863"/>
                </a:cubicBezTo>
                <a:cubicBezTo>
                  <a:pt x="4233897" y="433275"/>
                  <a:pt x="4230338" y="430687"/>
                  <a:pt x="4230338" y="428099"/>
                </a:cubicBezTo>
                <a:cubicBezTo>
                  <a:pt x="4227750" y="382159"/>
                  <a:pt x="4236485" y="338808"/>
                  <a:pt x="4265278" y="301604"/>
                </a:cubicBezTo>
                <a:cubicBezTo>
                  <a:pt x="4272395" y="292222"/>
                  <a:pt x="4282101" y="288340"/>
                  <a:pt x="4294071" y="299016"/>
                </a:cubicBezTo>
                <a:cubicBezTo>
                  <a:pt x="4303776" y="307427"/>
                  <a:pt x="4317364" y="311309"/>
                  <a:pt x="4329011" y="317133"/>
                </a:cubicBezTo>
                <a:cubicBezTo>
                  <a:pt x="4330628" y="315515"/>
                  <a:pt x="4332246" y="313574"/>
                  <a:pt x="4334187" y="311633"/>
                </a:cubicBezTo>
                <a:close/>
                <a:moveTo>
                  <a:pt x="3270789" y="296751"/>
                </a:moveTo>
                <a:cubicBezTo>
                  <a:pt x="3306376" y="293192"/>
                  <a:pt x="3341963" y="287693"/>
                  <a:pt x="3377226" y="282840"/>
                </a:cubicBezTo>
                <a:cubicBezTo>
                  <a:pt x="3378197" y="282840"/>
                  <a:pt x="3378844" y="279281"/>
                  <a:pt x="3381109" y="273781"/>
                </a:cubicBezTo>
                <a:cubicBezTo>
                  <a:pt x="3379491" y="273134"/>
                  <a:pt x="3376579" y="270870"/>
                  <a:pt x="3373344" y="270223"/>
                </a:cubicBezTo>
                <a:cubicBezTo>
                  <a:pt x="3354580" y="267311"/>
                  <a:pt x="3335816" y="264399"/>
                  <a:pt x="3312199" y="261164"/>
                </a:cubicBezTo>
                <a:cubicBezTo>
                  <a:pt x="3318993" y="251459"/>
                  <a:pt x="3324493" y="244018"/>
                  <a:pt x="3329346" y="235930"/>
                </a:cubicBezTo>
                <a:cubicBezTo>
                  <a:pt x="3339051" y="219754"/>
                  <a:pt x="3350374" y="203902"/>
                  <a:pt x="3356845" y="186432"/>
                </a:cubicBezTo>
                <a:cubicBezTo>
                  <a:pt x="3364285" y="166698"/>
                  <a:pt x="3351668" y="146316"/>
                  <a:pt x="3331934" y="138875"/>
                </a:cubicBezTo>
                <a:cubicBezTo>
                  <a:pt x="3296024" y="125288"/>
                  <a:pt x="3235526" y="148581"/>
                  <a:pt x="3214498" y="183844"/>
                </a:cubicBezTo>
                <a:cubicBezTo>
                  <a:pt x="3222585" y="196138"/>
                  <a:pt x="3230350" y="194844"/>
                  <a:pt x="3242320" y="186756"/>
                </a:cubicBezTo>
                <a:cubicBezTo>
                  <a:pt x="3261731" y="173815"/>
                  <a:pt x="3283083" y="162815"/>
                  <a:pt x="3304435" y="153433"/>
                </a:cubicBezTo>
                <a:cubicBezTo>
                  <a:pt x="3310582" y="150845"/>
                  <a:pt x="3321581" y="154728"/>
                  <a:pt x="3327728" y="159257"/>
                </a:cubicBezTo>
                <a:cubicBezTo>
                  <a:pt x="3329993" y="160874"/>
                  <a:pt x="3326758" y="173491"/>
                  <a:pt x="3323199" y="179638"/>
                </a:cubicBezTo>
                <a:cubicBezTo>
                  <a:pt x="3303464" y="216519"/>
                  <a:pt x="3274995" y="245959"/>
                  <a:pt x="3240702" y="268929"/>
                </a:cubicBezTo>
                <a:cubicBezTo>
                  <a:pt x="3244908" y="286399"/>
                  <a:pt x="3253319" y="298692"/>
                  <a:pt x="3270789" y="296751"/>
                </a:cubicBezTo>
                <a:close/>
                <a:moveTo>
                  <a:pt x="836655" y="661030"/>
                </a:moveTo>
                <a:cubicBezTo>
                  <a:pt x="820802" y="663295"/>
                  <a:pt x="800744" y="671059"/>
                  <a:pt x="789421" y="664589"/>
                </a:cubicBezTo>
                <a:cubicBezTo>
                  <a:pt x="770010" y="653266"/>
                  <a:pt x="757070" y="662648"/>
                  <a:pt x="741217" y="664912"/>
                </a:cubicBezTo>
                <a:cubicBezTo>
                  <a:pt x="744776" y="689500"/>
                  <a:pt x="751894" y="700499"/>
                  <a:pt x="773569" y="702440"/>
                </a:cubicBezTo>
                <a:cubicBezTo>
                  <a:pt x="814656" y="705999"/>
                  <a:pt x="856066" y="708587"/>
                  <a:pt x="897152" y="706646"/>
                </a:cubicBezTo>
                <a:cubicBezTo>
                  <a:pt x="916240" y="705675"/>
                  <a:pt x="938239" y="700176"/>
                  <a:pt x="955062" y="678500"/>
                </a:cubicBezTo>
                <a:cubicBezTo>
                  <a:pt x="913652" y="673000"/>
                  <a:pt x="877418" y="654883"/>
                  <a:pt x="836655" y="661030"/>
                </a:cubicBezTo>
                <a:close/>
                <a:moveTo>
                  <a:pt x="1392779" y="353690"/>
                </a:moveTo>
                <a:cubicBezTo>
                  <a:pt x="1404749" y="368895"/>
                  <a:pt x="1411866" y="379248"/>
                  <a:pt x="1429013" y="374395"/>
                </a:cubicBezTo>
                <a:cubicBezTo>
                  <a:pt x="1438394" y="371807"/>
                  <a:pt x="1449071" y="372454"/>
                  <a:pt x="1459100" y="372454"/>
                </a:cubicBezTo>
                <a:cubicBezTo>
                  <a:pt x="1492422" y="371807"/>
                  <a:pt x="1526067" y="372454"/>
                  <a:pt x="1559390" y="370189"/>
                </a:cubicBezTo>
                <a:cubicBezTo>
                  <a:pt x="1572654" y="369219"/>
                  <a:pt x="1585594" y="362425"/>
                  <a:pt x="1605329" y="355955"/>
                </a:cubicBezTo>
                <a:cubicBezTo>
                  <a:pt x="1529950" y="319721"/>
                  <a:pt x="1463952" y="346573"/>
                  <a:pt x="1392779" y="353690"/>
                </a:cubicBezTo>
                <a:close/>
                <a:moveTo>
                  <a:pt x="2177305" y="510272"/>
                </a:moveTo>
                <a:cubicBezTo>
                  <a:pt x="2125866" y="506389"/>
                  <a:pt x="2085750" y="521595"/>
                  <a:pt x="2068280" y="539065"/>
                </a:cubicBezTo>
                <a:cubicBezTo>
                  <a:pt x="2078633" y="540035"/>
                  <a:pt x="2087368" y="541653"/>
                  <a:pt x="2096103" y="541329"/>
                </a:cubicBezTo>
                <a:cubicBezTo>
                  <a:pt x="2144307" y="540035"/>
                  <a:pt x="2192511" y="537124"/>
                  <a:pt x="2240714" y="537447"/>
                </a:cubicBezTo>
                <a:cubicBezTo>
                  <a:pt x="2258508" y="537447"/>
                  <a:pt x="2274360" y="538741"/>
                  <a:pt x="2289565" y="520624"/>
                </a:cubicBezTo>
                <a:cubicBezTo>
                  <a:pt x="2252361" y="496684"/>
                  <a:pt x="2213539" y="513183"/>
                  <a:pt x="2177305" y="510272"/>
                </a:cubicBezTo>
                <a:close/>
                <a:moveTo>
                  <a:pt x="745423" y="807906"/>
                </a:moveTo>
                <a:cubicBezTo>
                  <a:pt x="787480" y="828935"/>
                  <a:pt x="891005" y="815024"/>
                  <a:pt x="922063" y="783643"/>
                </a:cubicBezTo>
                <a:cubicBezTo>
                  <a:pt x="865771" y="798848"/>
                  <a:pt x="805597" y="788495"/>
                  <a:pt x="745423" y="807906"/>
                </a:cubicBezTo>
                <a:close/>
                <a:moveTo>
                  <a:pt x="3418960" y="378601"/>
                </a:moveTo>
                <a:cubicBezTo>
                  <a:pt x="3452282" y="398659"/>
                  <a:pt x="3542543" y="394453"/>
                  <a:pt x="3575542" y="372130"/>
                </a:cubicBezTo>
                <a:cubicBezTo>
                  <a:pt x="3520867" y="364689"/>
                  <a:pt x="3473311" y="370836"/>
                  <a:pt x="3418960" y="3786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781931" y="675243"/>
            <a:ext cx="523399" cy="621115"/>
          </a:xfrm>
          <a:custGeom>
            <a:rect b="b" l="l" r="r" t="t"/>
            <a:pathLst>
              <a:path extrusionOk="0" h="1242229" w="1046798">
                <a:moveTo>
                  <a:pt x="389028" y="348275"/>
                </a:moveTo>
                <a:cubicBezTo>
                  <a:pt x="432069" y="386248"/>
                  <a:pt x="506840" y="397232"/>
                  <a:pt x="560876" y="375578"/>
                </a:cubicBezTo>
                <a:cubicBezTo>
                  <a:pt x="603916" y="358318"/>
                  <a:pt x="636590" y="330701"/>
                  <a:pt x="669577" y="300260"/>
                </a:cubicBezTo>
                <a:cubicBezTo>
                  <a:pt x="711046" y="261973"/>
                  <a:pt x="731153" y="215527"/>
                  <a:pt x="735551" y="149310"/>
                </a:cubicBezTo>
                <a:cubicBezTo>
                  <a:pt x="737436" y="129539"/>
                  <a:pt x="719843" y="105061"/>
                  <a:pt x="704449" y="80896"/>
                </a:cubicBezTo>
                <a:cubicBezTo>
                  <a:pt x="684657" y="50142"/>
                  <a:pt x="657324" y="27232"/>
                  <a:pt x="618996" y="21270"/>
                </a:cubicBezTo>
                <a:cubicBezTo>
                  <a:pt x="581925" y="15307"/>
                  <a:pt x="544854" y="8089"/>
                  <a:pt x="507782" y="1812"/>
                </a:cubicBezTo>
                <a:cubicBezTo>
                  <a:pt x="463171" y="-5719"/>
                  <a:pt x="411020" y="9972"/>
                  <a:pt x="379603" y="53594"/>
                </a:cubicBezTo>
                <a:cubicBezTo>
                  <a:pt x="355098" y="88114"/>
                  <a:pt x="339390" y="123577"/>
                  <a:pt x="334049" y="163746"/>
                </a:cubicBezTo>
                <a:cubicBezTo>
                  <a:pt x="324310" y="233101"/>
                  <a:pt x="331222" y="297122"/>
                  <a:pt x="389028" y="348275"/>
                </a:cubicBezTo>
                <a:close/>
                <a:moveTo>
                  <a:pt x="436467" y="93763"/>
                </a:moveTo>
                <a:cubicBezTo>
                  <a:pt x="450290" y="68657"/>
                  <a:pt x="470397" y="52966"/>
                  <a:pt x="501499" y="48886"/>
                </a:cubicBezTo>
                <a:cubicBezTo>
                  <a:pt x="545168" y="43237"/>
                  <a:pt x="584124" y="58929"/>
                  <a:pt x="624651" y="68343"/>
                </a:cubicBezTo>
                <a:cubicBezTo>
                  <a:pt x="649156" y="73992"/>
                  <a:pt x="655439" y="100981"/>
                  <a:pt x="664864" y="121066"/>
                </a:cubicBezTo>
                <a:cubicBezTo>
                  <a:pt x="682458" y="158411"/>
                  <a:pt x="672718" y="202033"/>
                  <a:pt x="643501" y="233415"/>
                </a:cubicBezTo>
                <a:cubicBezTo>
                  <a:pt x="635333" y="241889"/>
                  <a:pt x="623709" y="252872"/>
                  <a:pt x="624023" y="262287"/>
                </a:cubicBezTo>
                <a:cubicBezTo>
                  <a:pt x="624965" y="285510"/>
                  <a:pt x="598576" y="284883"/>
                  <a:pt x="593863" y="301829"/>
                </a:cubicBezTo>
                <a:cubicBezTo>
                  <a:pt x="593549" y="303084"/>
                  <a:pt x="586637" y="302457"/>
                  <a:pt x="582553" y="303084"/>
                </a:cubicBezTo>
                <a:cubicBezTo>
                  <a:pt x="575956" y="304026"/>
                  <a:pt x="565588" y="302771"/>
                  <a:pt x="563703" y="306223"/>
                </a:cubicBezTo>
                <a:cubicBezTo>
                  <a:pt x="547053" y="335722"/>
                  <a:pt x="514694" y="330701"/>
                  <a:pt x="490189" y="336978"/>
                </a:cubicBezTo>
                <a:cubicBezTo>
                  <a:pt x="463799" y="343882"/>
                  <a:pt x="439923" y="326308"/>
                  <a:pt x="423586" y="303084"/>
                </a:cubicBezTo>
                <a:cubicBezTo>
                  <a:pt x="409135" y="282686"/>
                  <a:pt x="401595" y="260404"/>
                  <a:pt x="405365" y="238750"/>
                </a:cubicBezTo>
                <a:cubicBezTo>
                  <a:pt x="402537" y="185400"/>
                  <a:pt x="412590" y="137699"/>
                  <a:pt x="436467" y="93763"/>
                </a:cubicBezTo>
                <a:close/>
                <a:moveTo>
                  <a:pt x="659838" y="928852"/>
                </a:moveTo>
                <a:cubicBezTo>
                  <a:pt x="638475" y="888996"/>
                  <a:pt x="594177" y="857299"/>
                  <a:pt x="540769" y="859182"/>
                </a:cubicBezTo>
                <a:cubicBezTo>
                  <a:pt x="498357" y="860752"/>
                  <a:pt x="460658" y="869852"/>
                  <a:pt x="425471" y="890251"/>
                </a:cubicBezTo>
                <a:cubicBezTo>
                  <a:pt x="364837" y="925086"/>
                  <a:pt x="318027" y="969335"/>
                  <a:pt x="312686" y="1046222"/>
                </a:cubicBezTo>
                <a:cubicBezTo>
                  <a:pt x="308916" y="1103338"/>
                  <a:pt x="345673" y="1169242"/>
                  <a:pt x="395940" y="1199055"/>
                </a:cubicBezTo>
                <a:cubicBezTo>
                  <a:pt x="435839" y="1222592"/>
                  <a:pt x="477622" y="1231693"/>
                  <a:pt x="521920" y="1239224"/>
                </a:cubicBezTo>
                <a:cubicBezTo>
                  <a:pt x="577527" y="1248639"/>
                  <a:pt x="626536" y="1236086"/>
                  <a:pt x="681829" y="1199369"/>
                </a:cubicBezTo>
                <a:cubicBezTo>
                  <a:pt x="698794" y="1188699"/>
                  <a:pt x="707277" y="1159827"/>
                  <a:pt x="717016" y="1133152"/>
                </a:cubicBezTo>
                <a:cubicBezTo>
                  <a:pt x="729268" y="1098631"/>
                  <a:pt x="730839" y="1063169"/>
                  <a:pt x="712303" y="1028962"/>
                </a:cubicBezTo>
                <a:cubicBezTo>
                  <a:pt x="694396" y="995696"/>
                  <a:pt x="677431" y="962117"/>
                  <a:pt x="659838" y="928852"/>
                </a:cubicBezTo>
                <a:close/>
                <a:moveTo>
                  <a:pt x="661094" y="1125620"/>
                </a:moveTo>
                <a:cubicBezTo>
                  <a:pt x="642244" y="1162337"/>
                  <a:pt x="601717" y="1181167"/>
                  <a:pt x="558677" y="1177087"/>
                </a:cubicBezTo>
                <a:cubicBezTo>
                  <a:pt x="547053" y="1175832"/>
                  <a:pt x="531030" y="1173321"/>
                  <a:pt x="523805" y="1179284"/>
                </a:cubicBezTo>
                <a:cubicBezTo>
                  <a:pt x="505897" y="1194034"/>
                  <a:pt x="490503" y="1173007"/>
                  <a:pt x="474167" y="1179598"/>
                </a:cubicBezTo>
                <a:cubicBezTo>
                  <a:pt x="472910" y="1180225"/>
                  <a:pt x="469140" y="1174263"/>
                  <a:pt x="466312" y="1171438"/>
                </a:cubicBezTo>
                <a:cubicBezTo>
                  <a:pt x="461600" y="1166731"/>
                  <a:pt x="456259" y="1157630"/>
                  <a:pt x="452489" y="1158258"/>
                </a:cubicBezTo>
                <a:cubicBezTo>
                  <a:pt x="418874" y="1163279"/>
                  <a:pt x="403480" y="1134407"/>
                  <a:pt x="383059" y="1119030"/>
                </a:cubicBezTo>
                <a:cubicBezTo>
                  <a:pt x="361382" y="1102397"/>
                  <a:pt x="360753" y="1072897"/>
                  <a:pt x="369236" y="1045594"/>
                </a:cubicBezTo>
                <a:cubicBezTo>
                  <a:pt x="376776" y="1021744"/>
                  <a:pt x="389656" y="1002287"/>
                  <a:pt x="409135" y="991930"/>
                </a:cubicBezTo>
                <a:cubicBezTo>
                  <a:pt x="450290" y="957410"/>
                  <a:pt x="494273" y="936070"/>
                  <a:pt x="543597" y="928224"/>
                </a:cubicBezTo>
                <a:cubicBezTo>
                  <a:pt x="571872" y="923830"/>
                  <a:pt x="596691" y="930107"/>
                  <a:pt x="618996" y="952075"/>
                </a:cubicBezTo>
                <a:cubicBezTo>
                  <a:pt x="650099" y="983143"/>
                  <a:pt x="661409" y="1023627"/>
                  <a:pt x="678688" y="1061286"/>
                </a:cubicBezTo>
                <a:cubicBezTo>
                  <a:pt x="688741" y="1084195"/>
                  <a:pt x="671148" y="1105849"/>
                  <a:pt x="661094" y="1125620"/>
                </a:cubicBezTo>
                <a:close/>
                <a:moveTo>
                  <a:pt x="973688" y="505815"/>
                </a:moveTo>
                <a:cubicBezTo>
                  <a:pt x="850535" y="506443"/>
                  <a:pt x="727383" y="505502"/>
                  <a:pt x="603916" y="505502"/>
                </a:cubicBezTo>
                <a:cubicBezTo>
                  <a:pt x="550509" y="505502"/>
                  <a:pt x="496786" y="504874"/>
                  <a:pt x="443379" y="508012"/>
                </a:cubicBezTo>
                <a:cubicBezTo>
                  <a:pt x="353213" y="513033"/>
                  <a:pt x="263048" y="520879"/>
                  <a:pt x="172883" y="527783"/>
                </a:cubicBezTo>
                <a:cubicBezTo>
                  <a:pt x="172883" y="526528"/>
                  <a:pt x="172569" y="525586"/>
                  <a:pt x="172569" y="524331"/>
                </a:cubicBezTo>
                <a:cubicBezTo>
                  <a:pt x="153405" y="524331"/>
                  <a:pt x="133927" y="523390"/>
                  <a:pt x="114763" y="524645"/>
                </a:cubicBezTo>
                <a:cubicBezTo>
                  <a:pt x="91515" y="526214"/>
                  <a:pt x="67952" y="529038"/>
                  <a:pt x="45018" y="532491"/>
                </a:cubicBezTo>
                <a:cubicBezTo>
                  <a:pt x="28053" y="535315"/>
                  <a:pt x="21456" y="546613"/>
                  <a:pt x="19571" y="563873"/>
                </a:cubicBezTo>
                <a:cubicBezTo>
                  <a:pt x="15173" y="606553"/>
                  <a:pt x="8261" y="648920"/>
                  <a:pt x="2920" y="691286"/>
                </a:cubicBezTo>
                <a:cubicBezTo>
                  <a:pt x="1035" y="707291"/>
                  <a:pt x="-850" y="723924"/>
                  <a:pt x="407" y="739929"/>
                </a:cubicBezTo>
                <a:cubicBezTo>
                  <a:pt x="2292" y="770370"/>
                  <a:pt x="9203" y="779471"/>
                  <a:pt x="40934" y="781040"/>
                </a:cubicBezTo>
                <a:cubicBezTo>
                  <a:pt x="110050" y="784492"/>
                  <a:pt x="179481" y="787630"/>
                  <a:pt x="248911" y="786689"/>
                </a:cubicBezTo>
                <a:cubicBezTo>
                  <a:pt x="363267" y="785120"/>
                  <a:pt x="477308" y="779471"/>
                  <a:pt x="591664" y="776333"/>
                </a:cubicBezTo>
                <a:cubicBezTo>
                  <a:pt x="671776" y="774136"/>
                  <a:pt x="751574" y="773822"/>
                  <a:pt x="831686" y="771939"/>
                </a:cubicBezTo>
                <a:cubicBezTo>
                  <a:pt x="870328" y="770998"/>
                  <a:pt x="909284" y="770998"/>
                  <a:pt x="947298" y="765663"/>
                </a:cubicBezTo>
                <a:cubicBezTo>
                  <a:pt x="979029" y="761269"/>
                  <a:pt x="1016728" y="753423"/>
                  <a:pt x="1026153" y="717961"/>
                </a:cubicBezTo>
                <a:cubicBezTo>
                  <a:pt x="1038406" y="672457"/>
                  <a:pt x="1044061" y="624441"/>
                  <a:pt x="1046574" y="577368"/>
                </a:cubicBezTo>
                <a:cubicBezTo>
                  <a:pt x="1049401" y="524959"/>
                  <a:pt x="1025525" y="505502"/>
                  <a:pt x="973688" y="505815"/>
                </a:cubicBezTo>
                <a:close/>
                <a:moveTo>
                  <a:pt x="973060" y="681244"/>
                </a:moveTo>
                <a:cubicBezTo>
                  <a:pt x="664236" y="710743"/>
                  <a:pt x="354470" y="712626"/>
                  <a:pt x="39677" y="710429"/>
                </a:cubicBezTo>
                <a:cubicBezTo>
                  <a:pt x="44390" y="679361"/>
                  <a:pt x="49417" y="652058"/>
                  <a:pt x="51930" y="624441"/>
                </a:cubicBezTo>
                <a:cubicBezTo>
                  <a:pt x="54443" y="600904"/>
                  <a:pt x="67010" y="595569"/>
                  <a:pt x="88373" y="596511"/>
                </a:cubicBezTo>
                <a:cubicBezTo>
                  <a:pt x="146179" y="599335"/>
                  <a:pt x="203985" y="603101"/>
                  <a:pt x="261477" y="602160"/>
                </a:cubicBezTo>
                <a:cubicBezTo>
                  <a:pt x="334049" y="600904"/>
                  <a:pt x="406621" y="594000"/>
                  <a:pt x="479507" y="591176"/>
                </a:cubicBezTo>
                <a:cubicBezTo>
                  <a:pt x="571243" y="587410"/>
                  <a:pt x="663294" y="585213"/>
                  <a:pt x="755344" y="582703"/>
                </a:cubicBezTo>
                <a:cubicBezTo>
                  <a:pt x="826659" y="580820"/>
                  <a:pt x="897974" y="580192"/>
                  <a:pt x="968975" y="579250"/>
                </a:cubicBezTo>
                <a:cubicBezTo>
                  <a:pt x="974630" y="579250"/>
                  <a:pt x="980285" y="580506"/>
                  <a:pt x="985626" y="580820"/>
                </a:cubicBezTo>
                <a:cubicBezTo>
                  <a:pt x="992538" y="620362"/>
                  <a:pt x="989710" y="643271"/>
                  <a:pt x="973060" y="6812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7873352" y="3838200"/>
            <a:ext cx="554025" cy="593427"/>
          </a:xfrm>
          <a:custGeom>
            <a:rect b="b" l="l" r="r" t="t"/>
            <a:pathLst>
              <a:path extrusionOk="0" h="1186854" w="1108050">
                <a:moveTo>
                  <a:pt x="415148" y="427959"/>
                </a:moveTo>
                <a:cubicBezTo>
                  <a:pt x="431222" y="298743"/>
                  <a:pt x="446291" y="175888"/>
                  <a:pt x="462030" y="52698"/>
                </a:cubicBezTo>
                <a:cubicBezTo>
                  <a:pt x="468393" y="3489"/>
                  <a:pt x="471072" y="4493"/>
                  <a:pt x="519964" y="1145"/>
                </a:cubicBezTo>
                <a:cubicBezTo>
                  <a:pt x="569190" y="-2202"/>
                  <a:pt x="617412" y="2150"/>
                  <a:pt x="665634" y="9514"/>
                </a:cubicBezTo>
                <a:cubicBezTo>
                  <a:pt x="716870" y="17548"/>
                  <a:pt x="730935" y="30269"/>
                  <a:pt x="730600" y="80817"/>
                </a:cubicBezTo>
                <a:cubicBezTo>
                  <a:pt x="730265" y="147434"/>
                  <a:pt x="724238" y="213715"/>
                  <a:pt x="720219" y="280332"/>
                </a:cubicBezTo>
                <a:cubicBezTo>
                  <a:pt x="717875" y="323180"/>
                  <a:pt x="714861" y="365694"/>
                  <a:pt x="711847" y="413564"/>
                </a:cubicBezTo>
                <a:cubicBezTo>
                  <a:pt x="727921" y="413564"/>
                  <a:pt x="740312" y="413230"/>
                  <a:pt x="753037" y="413564"/>
                </a:cubicBezTo>
                <a:cubicBezTo>
                  <a:pt x="769781" y="414234"/>
                  <a:pt x="786190" y="415238"/>
                  <a:pt x="802933" y="416577"/>
                </a:cubicBezTo>
                <a:cubicBezTo>
                  <a:pt x="835751" y="419255"/>
                  <a:pt x="868569" y="422603"/>
                  <a:pt x="901387" y="424611"/>
                </a:cubicBezTo>
                <a:cubicBezTo>
                  <a:pt x="955971" y="428294"/>
                  <a:pt x="1010556" y="429967"/>
                  <a:pt x="1065141" y="434319"/>
                </a:cubicBezTo>
                <a:cubicBezTo>
                  <a:pt x="1093605" y="436663"/>
                  <a:pt x="1109009" y="452731"/>
                  <a:pt x="1108005" y="481520"/>
                </a:cubicBezTo>
                <a:cubicBezTo>
                  <a:pt x="1106665" y="524369"/>
                  <a:pt x="1102647" y="567217"/>
                  <a:pt x="1096619" y="609397"/>
                </a:cubicBezTo>
                <a:cubicBezTo>
                  <a:pt x="1091596" y="644211"/>
                  <a:pt x="1076191" y="657936"/>
                  <a:pt x="1040360" y="662288"/>
                </a:cubicBezTo>
                <a:cubicBezTo>
                  <a:pt x="1003858" y="666975"/>
                  <a:pt x="967022" y="668648"/>
                  <a:pt x="930521" y="670322"/>
                </a:cubicBezTo>
                <a:cubicBezTo>
                  <a:pt x="881629" y="672665"/>
                  <a:pt x="833072" y="673670"/>
                  <a:pt x="784180" y="674674"/>
                </a:cubicBezTo>
                <a:cubicBezTo>
                  <a:pt x="746339" y="675343"/>
                  <a:pt x="708499" y="674674"/>
                  <a:pt x="665969" y="674674"/>
                </a:cubicBezTo>
                <a:cubicBezTo>
                  <a:pt x="668648" y="714510"/>
                  <a:pt x="671327" y="755685"/>
                  <a:pt x="673671" y="796860"/>
                </a:cubicBezTo>
                <a:cubicBezTo>
                  <a:pt x="677355" y="853768"/>
                  <a:pt x="681039" y="911012"/>
                  <a:pt x="684722" y="967920"/>
                </a:cubicBezTo>
                <a:cubicBezTo>
                  <a:pt x="687401" y="1011773"/>
                  <a:pt x="690415" y="1055961"/>
                  <a:pt x="693094" y="1099814"/>
                </a:cubicBezTo>
                <a:cubicBezTo>
                  <a:pt x="695773" y="1141993"/>
                  <a:pt x="688406" y="1150697"/>
                  <a:pt x="647886" y="1156722"/>
                </a:cubicBezTo>
                <a:cubicBezTo>
                  <a:pt x="592632" y="1165091"/>
                  <a:pt x="537712" y="1174799"/>
                  <a:pt x="482458" y="1183503"/>
                </a:cubicBezTo>
                <a:cubicBezTo>
                  <a:pt x="470737" y="1185511"/>
                  <a:pt x="458682" y="1186850"/>
                  <a:pt x="446961" y="1186850"/>
                </a:cubicBezTo>
                <a:cubicBezTo>
                  <a:pt x="409455" y="1187185"/>
                  <a:pt x="388023" y="1167434"/>
                  <a:pt x="388693" y="1130277"/>
                </a:cubicBezTo>
                <a:cubicBezTo>
                  <a:pt x="390032" y="1049600"/>
                  <a:pt x="392711" y="968924"/>
                  <a:pt x="393716" y="888248"/>
                </a:cubicBezTo>
                <a:cubicBezTo>
                  <a:pt x="394386" y="826318"/>
                  <a:pt x="393716" y="764388"/>
                  <a:pt x="393381" y="702459"/>
                </a:cubicBezTo>
                <a:cubicBezTo>
                  <a:pt x="393381" y="697772"/>
                  <a:pt x="391707" y="693420"/>
                  <a:pt x="390032" y="684717"/>
                </a:cubicBezTo>
                <a:cubicBezTo>
                  <a:pt x="376972" y="684717"/>
                  <a:pt x="364247" y="683712"/>
                  <a:pt x="351856" y="684717"/>
                </a:cubicBezTo>
                <a:cubicBezTo>
                  <a:pt x="265459" y="693085"/>
                  <a:pt x="178726" y="701789"/>
                  <a:pt x="92328" y="710158"/>
                </a:cubicBezTo>
                <a:cubicBezTo>
                  <a:pt x="80607" y="711162"/>
                  <a:pt x="68552" y="711832"/>
                  <a:pt x="56831" y="711832"/>
                </a:cubicBezTo>
                <a:cubicBezTo>
                  <a:pt x="23009" y="711832"/>
                  <a:pt x="6265" y="694090"/>
                  <a:pt x="2247" y="659610"/>
                </a:cubicBezTo>
                <a:cubicBezTo>
                  <a:pt x="-4451" y="603036"/>
                  <a:pt x="5260" y="547802"/>
                  <a:pt x="12628" y="492232"/>
                </a:cubicBezTo>
                <a:cubicBezTo>
                  <a:pt x="16646" y="460765"/>
                  <a:pt x="23679" y="456078"/>
                  <a:pt x="56162" y="452061"/>
                </a:cubicBezTo>
                <a:cubicBezTo>
                  <a:pt x="115100" y="445031"/>
                  <a:pt x="174038" y="435993"/>
                  <a:pt x="233311" y="431306"/>
                </a:cubicBezTo>
                <a:cubicBezTo>
                  <a:pt x="283207" y="427289"/>
                  <a:pt x="333438" y="428628"/>
                  <a:pt x="383335" y="427624"/>
                </a:cubicBezTo>
                <a:cubicBezTo>
                  <a:pt x="394720" y="427624"/>
                  <a:pt x="406441" y="427959"/>
                  <a:pt x="415148" y="427959"/>
                </a:cubicBezTo>
                <a:close/>
                <a:moveTo>
                  <a:pt x="641858" y="1111195"/>
                </a:moveTo>
                <a:cubicBezTo>
                  <a:pt x="634156" y="948504"/>
                  <a:pt x="618082" y="787152"/>
                  <a:pt x="634491" y="621448"/>
                </a:cubicBezTo>
                <a:cubicBezTo>
                  <a:pt x="771790" y="610736"/>
                  <a:pt x="907079" y="628478"/>
                  <a:pt x="1040360" y="606049"/>
                </a:cubicBezTo>
                <a:cubicBezTo>
                  <a:pt x="1045718" y="570565"/>
                  <a:pt x="1050741" y="536755"/>
                  <a:pt x="1056099" y="501270"/>
                </a:cubicBezTo>
                <a:cubicBezTo>
                  <a:pt x="1049067" y="500266"/>
                  <a:pt x="1043374" y="498592"/>
                  <a:pt x="1037681" y="498258"/>
                </a:cubicBezTo>
                <a:cubicBezTo>
                  <a:pt x="998500" y="495580"/>
                  <a:pt x="958650" y="495580"/>
                  <a:pt x="920140" y="489889"/>
                </a:cubicBezTo>
                <a:cubicBezTo>
                  <a:pt x="850486" y="479177"/>
                  <a:pt x="780162" y="479511"/>
                  <a:pt x="710173" y="476498"/>
                </a:cubicBezTo>
                <a:cubicBezTo>
                  <a:pt x="662621" y="474490"/>
                  <a:pt x="646547" y="461434"/>
                  <a:pt x="650565" y="414569"/>
                </a:cubicBezTo>
                <a:cubicBezTo>
                  <a:pt x="658602" y="318494"/>
                  <a:pt x="668983" y="222419"/>
                  <a:pt x="678025" y="126009"/>
                </a:cubicBezTo>
                <a:cubicBezTo>
                  <a:pt x="680034" y="105254"/>
                  <a:pt x="681374" y="84165"/>
                  <a:pt x="683048" y="61736"/>
                </a:cubicBezTo>
                <a:cubicBezTo>
                  <a:pt x="620091" y="50354"/>
                  <a:pt x="560149" y="56380"/>
                  <a:pt x="498532" y="56380"/>
                </a:cubicBezTo>
                <a:cubicBezTo>
                  <a:pt x="496522" y="69101"/>
                  <a:pt x="494513" y="78139"/>
                  <a:pt x="493843" y="87512"/>
                </a:cubicBezTo>
                <a:cubicBezTo>
                  <a:pt x="485806" y="210033"/>
                  <a:pt x="478104" y="332888"/>
                  <a:pt x="470067" y="455409"/>
                </a:cubicBezTo>
                <a:cubicBezTo>
                  <a:pt x="468393" y="482189"/>
                  <a:pt x="466049" y="482524"/>
                  <a:pt x="440598" y="483194"/>
                </a:cubicBezTo>
                <a:cubicBezTo>
                  <a:pt x="380991" y="484198"/>
                  <a:pt x="321383" y="485537"/>
                  <a:pt x="262110" y="489219"/>
                </a:cubicBezTo>
                <a:cubicBezTo>
                  <a:pt x="203841" y="492567"/>
                  <a:pt x="145573" y="498927"/>
                  <a:pt x="87640" y="504283"/>
                </a:cubicBezTo>
                <a:cubicBezTo>
                  <a:pt x="77594" y="505287"/>
                  <a:pt x="67212" y="507296"/>
                  <a:pt x="54487" y="509305"/>
                </a:cubicBezTo>
                <a:cubicBezTo>
                  <a:pt x="54487" y="554831"/>
                  <a:pt x="54487" y="597345"/>
                  <a:pt x="54487" y="644546"/>
                </a:cubicBezTo>
                <a:cubicBezTo>
                  <a:pt x="74915" y="641868"/>
                  <a:pt x="94337" y="638855"/>
                  <a:pt x="114095" y="637181"/>
                </a:cubicBezTo>
                <a:cubicBezTo>
                  <a:pt x="149592" y="634168"/>
                  <a:pt x="185088" y="630151"/>
                  <a:pt x="220585" y="629147"/>
                </a:cubicBezTo>
                <a:cubicBezTo>
                  <a:pt x="279523" y="627139"/>
                  <a:pt x="338796" y="625465"/>
                  <a:pt x="397734" y="626804"/>
                </a:cubicBezTo>
                <a:cubicBezTo>
                  <a:pt x="427203" y="627473"/>
                  <a:pt x="436580" y="639859"/>
                  <a:pt x="440598" y="669318"/>
                </a:cubicBezTo>
                <a:cubicBezTo>
                  <a:pt x="441938" y="677687"/>
                  <a:pt x="442273" y="686056"/>
                  <a:pt x="442273" y="694424"/>
                </a:cubicBezTo>
                <a:cubicBezTo>
                  <a:pt x="442608" y="805229"/>
                  <a:pt x="442608" y="916368"/>
                  <a:pt x="442942" y="1027172"/>
                </a:cubicBezTo>
                <a:cubicBezTo>
                  <a:pt x="442942" y="1062656"/>
                  <a:pt x="444282" y="1098140"/>
                  <a:pt x="444952" y="1134963"/>
                </a:cubicBezTo>
                <a:cubicBezTo>
                  <a:pt x="479109" y="1132955"/>
                  <a:pt x="509917" y="1132620"/>
                  <a:pt x="540391" y="1128938"/>
                </a:cubicBezTo>
                <a:cubicBezTo>
                  <a:pt x="572204" y="1124920"/>
                  <a:pt x="603683" y="1117891"/>
                  <a:pt x="641858" y="11111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5"/>
          <p:cNvPicPr preferRelativeResize="0"/>
          <p:nvPr/>
        </p:nvPicPr>
        <p:blipFill rotWithShape="1">
          <a:blip r:embed="rId3">
            <a:alphaModFix/>
          </a:blip>
          <a:srcRect b="0" l="9728" r="24447" t="0"/>
          <a:stretch/>
        </p:blipFill>
        <p:spPr>
          <a:xfrm>
            <a:off x="514350" y="514350"/>
            <a:ext cx="4057651" cy="41148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5"/>
          <p:cNvSpPr/>
          <p:nvPr/>
        </p:nvSpPr>
        <p:spPr>
          <a:xfrm>
            <a:off x="6398607" y="2357580"/>
            <a:ext cx="1564316" cy="639583"/>
          </a:xfrm>
          <a:custGeom>
            <a:rect b="b" l="l" r="r" t="t"/>
            <a:pathLst>
              <a:path extrusionOk="0" h="1279166" w="3128632">
                <a:moveTo>
                  <a:pt x="2832113" y="90526"/>
                </a:moveTo>
                <a:cubicBezTo>
                  <a:pt x="2806127" y="110556"/>
                  <a:pt x="2775270" y="103248"/>
                  <a:pt x="2746036" y="101624"/>
                </a:cubicBezTo>
                <a:cubicBezTo>
                  <a:pt x="2671598" y="97563"/>
                  <a:pt x="2597702" y="84571"/>
                  <a:pt x="2522723" y="88090"/>
                </a:cubicBezTo>
                <a:cubicBezTo>
                  <a:pt x="2472376" y="90526"/>
                  <a:pt x="2422029" y="90255"/>
                  <a:pt x="2371412" y="96481"/>
                </a:cubicBezTo>
                <a:cubicBezTo>
                  <a:pt x="2409849" y="111910"/>
                  <a:pt x="2448827" y="126797"/>
                  <a:pt x="2486993" y="143038"/>
                </a:cubicBezTo>
                <a:cubicBezTo>
                  <a:pt x="2507565" y="151700"/>
                  <a:pt x="2526784" y="163339"/>
                  <a:pt x="2547085" y="172813"/>
                </a:cubicBezTo>
                <a:cubicBezTo>
                  <a:pt x="2575236" y="185806"/>
                  <a:pt x="2599056" y="206919"/>
                  <a:pt x="2632891" y="209626"/>
                </a:cubicBezTo>
                <a:cubicBezTo>
                  <a:pt x="2649944" y="210979"/>
                  <a:pt x="2669433" y="222077"/>
                  <a:pt x="2681343" y="234799"/>
                </a:cubicBezTo>
                <a:cubicBezTo>
                  <a:pt x="2698667" y="252935"/>
                  <a:pt x="2718697" y="261056"/>
                  <a:pt x="2740893" y="269447"/>
                </a:cubicBezTo>
                <a:cubicBezTo>
                  <a:pt x="2756051" y="275131"/>
                  <a:pt x="2768773" y="287041"/>
                  <a:pt x="2783390" y="295161"/>
                </a:cubicBezTo>
                <a:cubicBezTo>
                  <a:pt x="2817767" y="314651"/>
                  <a:pt x="2852956" y="332516"/>
                  <a:pt x="2886520" y="353087"/>
                </a:cubicBezTo>
                <a:cubicBezTo>
                  <a:pt x="2911693" y="368787"/>
                  <a:pt x="2935784" y="386652"/>
                  <a:pt x="2958792" y="405600"/>
                </a:cubicBezTo>
                <a:cubicBezTo>
                  <a:pt x="3000207" y="439706"/>
                  <a:pt x="3039726" y="475977"/>
                  <a:pt x="3069772" y="520910"/>
                </a:cubicBezTo>
                <a:cubicBezTo>
                  <a:pt x="3073832" y="526865"/>
                  <a:pt x="3083035" y="532008"/>
                  <a:pt x="3083035" y="537151"/>
                </a:cubicBezTo>
                <a:cubicBezTo>
                  <a:pt x="3082223" y="568009"/>
                  <a:pt x="3105231" y="590476"/>
                  <a:pt x="3110916" y="618627"/>
                </a:cubicBezTo>
                <a:cubicBezTo>
                  <a:pt x="3116600" y="648131"/>
                  <a:pt x="3126074" y="677365"/>
                  <a:pt x="3127969" y="707140"/>
                </a:cubicBezTo>
                <a:cubicBezTo>
                  <a:pt x="3131758" y="763712"/>
                  <a:pt x="3120119" y="813247"/>
                  <a:pt x="3072208" y="854120"/>
                </a:cubicBezTo>
                <a:cubicBezTo>
                  <a:pt x="3021049" y="897429"/>
                  <a:pt x="2963123" y="923415"/>
                  <a:pt x="2901408" y="944257"/>
                </a:cubicBezTo>
                <a:cubicBezTo>
                  <a:pt x="2848083" y="962123"/>
                  <a:pt x="2794759" y="980529"/>
                  <a:pt x="2740081" y="994334"/>
                </a:cubicBezTo>
                <a:cubicBezTo>
                  <a:pt x="2680802" y="1009221"/>
                  <a:pt x="2620710" y="1020861"/>
                  <a:pt x="2559807" y="1028981"/>
                </a:cubicBezTo>
                <a:cubicBezTo>
                  <a:pt x="2514332" y="1034936"/>
                  <a:pt x="2470482" y="1051177"/>
                  <a:pt x="2425278" y="1060110"/>
                </a:cubicBezTo>
                <a:cubicBezTo>
                  <a:pt x="2337577" y="1077704"/>
                  <a:pt x="2249605" y="1093403"/>
                  <a:pt x="2161633" y="1109644"/>
                </a:cubicBezTo>
                <a:cubicBezTo>
                  <a:pt x="2119136" y="1117494"/>
                  <a:pt x="2076368" y="1124803"/>
                  <a:pt x="2033600" y="1131570"/>
                </a:cubicBezTo>
                <a:cubicBezTo>
                  <a:pt x="1985419" y="1139149"/>
                  <a:pt x="1936967" y="1145374"/>
                  <a:pt x="1888515" y="1152954"/>
                </a:cubicBezTo>
                <a:cubicBezTo>
                  <a:pt x="1821656" y="1163510"/>
                  <a:pt x="1755069" y="1176232"/>
                  <a:pt x="1687939" y="1185435"/>
                </a:cubicBezTo>
                <a:cubicBezTo>
                  <a:pt x="1607817" y="1196263"/>
                  <a:pt x="1527425" y="1204383"/>
                  <a:pt x="1447303" y="1213857"/>
                </a:cubicBezTo>
                <a:cubicBezTo>
                  <a:pt x="1379903" y="1221707"/>
                  <a:pt x="1312503" y="1231181"/>
                  <a:pt x="1244833" y="1237136"/>
                </a:cubicBezTo>
                <a:cubicBezTo>
                  <a:pt x="1193403" y="1241737"/>
                  <a:pt x="1141432" y="1242279"/>
                  <a:pt x="1089732" y="1245256"/>
                </a:cubicBezTo>
                <a:cubicBezTo>
                  <a:pt x="1045340" y="1247692"/>
                  <a:pt x="1000948" y="1251211"/>
                  <a:pt x="956556" y="1254459"/>
                </a:cubicBezTo>
                <a:cubicBezTo>
                  <a:pt x="897547" y="1258790"/>
                  <a:pt x="838809" y="1263663"/>
                  <a:pt x="779801" y="1267452"/>
                </a:cubicBezTo>
                <a:cubicBezTo>
                  <a:pt x="706446" y="1272054"/>
                  <a:pt x="633362" y="1278279"/>
                  <a:pt x="560007" y="1279091"/>
                </a:cubicBezTo>
                <a:cubicBezTo>
                  <a:pt x="479073" y="1279903"/>
                  <a:pt x="398680" y="1274219"/>
                  <a:pt x="318829" y="1258520"/>
                </a:cubicBezTo>
                <a:cubicBezTo>
                  <a:pt x="259008" y="1246610"/>
                  <a:pt x="199999" y="1231451"/>
                  <a:pt x="146404" y="1202759"/>
                </a:cubicBezTo>
                <a:cubicBezTo>
                  <a:pt x="24868" y="1137254"/>
                  <a:pt x="-26832" y="1038184"/>
                  <a:pt x="13499" y="903114"/>
                </a:cubicBezTo>
                <a:cubicBezTo>
                  <a:pt x="50312" y="779683"/>
                  <a:pt x="131787" y="694689"/>
                  <a:pt x="236271" y="627018"/>
                </a:cubicBezTo>
                <a:cubicBezTo>
                  <a:pt x="282287" y="597243"/>
                  <a:pt x="327491" y="566385"/>
                  <a:pt x="374860" y="539317"/>
                </a:cubicBezTo>
                <a:cubicBezTo>
                  <a:pt x="439824" y="501963"/>
                  <a:pt x="505600" y="465421"/>
                  <a:pt x="572999" y="432668"/>
                </a:cubicBezTo>
                <a:cubicBezTo>
                  <a:pt x="646896" y="396938"/>
                  <a:pt x="721875" y="363373"/>
                  <a:pt x="798478" y="333598"/>
                </a:cubicBezTo>
                <a:cubicBezTo>
                  <a:pt x="870479" y="305447"/>
                  <a:pt x="945187" y="283251"/>
                  <a:pt x="1018542" y="258349"/>
                </a:cubicBezTo>
                <a:cubicBezTo>
                  <a:pt x="1060498" y="244003"/>
                  <a:pt x="1101642" y="228303"/>
                  <a:pt x="1143868" y="215040"/>
                </a:cubicBezTo>
                <a:cubicBezTo>
                  <a:pt x="1189072" y="200693"/>
                  <a:pt x="1235088" y="187971"/>
                  <a:pt x="1280563" y="174437"/>
                </a:cubicBezTo>
                <a:cubicBezTo>
                  <a:pt x="1311150" y="165505"/>
                  <a:pt x="1341466" y="155489"/>
                  <a:pt x="1372053" y="147369"/>
                </a:cubicBezTo>
                <a:cubicBezTo>
                  <a:pt x="1424836" y="132481"/>
                  <a:pt x="1477890" y="117865"/>
                  <a:pt x="1531214" y="105413"/>
                </a:cubicBezTo>
                <a:cubicBezTo>
                  <a:pt x="1580479" y="94045"/>
                  <a:pt x="1630013" y="85112"/>
                  <a:pt x="1679819" y="76180"/>
                </a:cubicBezTo>
                <a:cubicBezTo>
                  <a:pt x="1747760" y="63728"/>
                  <a:pt x="1815701" y="52901"/>
                  <a:pt x="1883372" y="39637"/>
                </a:cubicBezTo>
                <a:cubicBezTo>
                  <a:pt x="1894199" y="37472"/>
                  <a:pt x="1904756" y="26915"/>
                  <a:pt x="1912876" y="17983"/>
                </a:cubicBezTo>
                <a:cubicBezTo>
                  <a:pt x="1926410" y="3095"/>
                  <a:pt x="1937238" y="-4754"/>
                  <a:pt x="1960787" y="3095"/>
                </a:cubicBezTo>
                <a:cubicBezTo>
                  <a:pt x="2017630" y="21772"/>
                  <a:pt x="2077451" y="27998"/>
                  <a:pt x="2137001" y="28539"/>
                </a:cubicBezTo>
                <a:cubicBezTo>
                  <a:pt x="2178145" y="28810"/>
                  <a:pt x="2219289" y="22855"/>
                  <a:pt x="2260432" y="20148"/>
                </a:cubicBezTo>
                <a:cubicBezTo>
                  <a:pt x="2313486" y="16629"/>
                  <a:pt x="2366540" y="-1506"/>
                  <a:pt x="2419864" y="18254"/>
                </a:cubicBezTo>
                <a:cubicBezTo>
                  <a:pt x="2502152" y="930"/>
                  <a:pt x="2583627" y="20148"/>
                  <a:pt x="2665102" y="26645"/>
                </a:cubicBezTo>
                <a:cubicBezTo>
                  <a:pt x="2713284" y="30434"/>
                  <a:pt x="2760382" y="47487"/>
                  <a:pt x="2808022" y="58315"/>
                </a:cubicBezTo>
                <a:cubicBezTo>
                  <a:pt x="2825075" y="61833"/>
                  <a:pt x="2833196" y="71307"/>
                  <a:pt x="2832113" y="90526"/>
                </a:cubicBezTo>
                <a:close/>
                <a:moveTo>
                  <a:pt x="264692" y="1187601"/>
                </a:moveTo>
                <a:cubicBezTo>
                  <a:pt x="320724" y="1192473"/>
                  <a:pt x="367010" y="1191120"/>
                  <a:pt x="410861" y="1201406"/>
                </a:cubicBezTo>
                <a:cubicBezTo>
                  <a:pt x="461478" y="1213316"/>
                  <a:pt x="513449" y="1210068"/>
                  <a:pt x="560819" y="1203030"/>
                </a:cubicBezTo>
                <a:cubicBezTo>
                  <a:pt x="611436" y="1195721"/>
                  <a:pt x="661783" y="1202759"/>
                  <a:pt x="711589" y="1193014"/>
                </a:cubicBezTo>
                <a:cubicBezTo>
                  <a:pt x="735679" y="1188413"/>
                  <a:pt x="760311" y="1186247"/>
                  <a:pt x="784673" y="1185165"/>
                </a:cubicBezTo>
                <a:cubicBezTo>
                  <a:pt x="820944" y="1183541"/>
                  <a:pt x="857216" y="1185435"/>
                  <a:pt x="893487" y="1183270"/>
                </a:cubicBezTo>
                <a:cubicBezTo>
                  <a:pt x="964135" y="1178939"/>
                  <a:pt x="1034783" y="1172713"/>
                  <a:pt x="1105431" y="1168112"/>
                </a:cubicBezTo>
                <a:cubicBezTo>
                  <a:pt x="1124650" y="1166758"/>
                  <a:pt x="1146034" y="1174879"/>
                  <a:pt x="1162816" y="1168382"/>
                </a:cubicBezTo>
                <a:cubicBezTo>
                  <a:pt x="1222637" y="1145916"/>
                  <a:pt x="1285435" y="1160533"/>
                  <a:pt x="1346338" y="1149976"/>
                </a:cubicBezTo>
                <a:cubicBezTo>
                  <a:pt x="1392084" y="1142126"/>
                  <a:pt x="1440536" y="1148893"/>
                  <a:pt x="1483845" y="1125073"/>
                </a:cubicBezTo>
                <a:cubicBezTo>
                  <a:pt x="1489800" y="1121825"/>
                  <a:pt x="1497921" y="1121825"/>
                  <a:pt x="1504958" y="1122366"/>
                </a:cubicBezTo>
                <a:cubicBezTo>
                  <a:pt x="1524989" y="1123449"/>
                  <a:pt x="1545290" y="1128592"/>
                  <a:pt x="1564779" y="1126156"/>
                </a:cubicBezTo>
                <a:cubicBezTo>
                  <a:pt x="1583456" y="1123720"/>
                  <a:pt x="1600509" y="1111539"/>
                  <a:pt x="1619186" y="1107750"/>
                </a:cubicBezTo>
                <a:cubicBezTo>
                  <a:pt x="1655728" y="1100171"/>
                  <a:pt x="1692812" y="1095569"/>
                  <a:pt x="1729624" y="1089614"/>
                </a:cubicBezTo>
                <a:cubicBezTo>
                  <a:pt x="1748843" y="1086636"/>
                  <a:pt x="1768061" y="1082576"/>
                  <a:pt x="1787280" y="1080681"/>
                </a:cubicBezTo>
                <a:cubicBezTo>
                  <a:pt x="1811641" y="1078245"/>
                  <a:pt x="1836273" y="1079869"/>
                  <a:pt x="1860364" y="1075809"/>
                </a:cubicBezTo>
                <a:cubicBezTo>
                  <a:pt x="1933177" y="1063628"/>
                  <a:pt x="2005991" y="1049824"/>
                  <a:pt x="2078534" y="1036019"/>
                </a:cubicBezTo>
                <a:cubicBezTo>
                  <a:pt x="2155678" y="1021402"/>
                  <a:pt x="2232552" y="1005973"/>
                  <a:pt x="2309696" y="991356"/>
                </a:cubicBezTo>
                <a:cubicBezTo>
                  <a:pt x="2370871" y="979988"/>
                  <a:pt x="2432315" y="970243"/>
                  <a:pt x="2493219" y="958062"/>
                </a:cubicBezTo>
                <a:cubicBezTo>
                  <a:pt x="2534904" y="949671"/>
                  <a:pt x="2576048" y="939115"/>
                  <a:pt x="2617191" y="928558"/>
                </a:cubicBezTo>
                <a:cubicBezTo>
                  <a:pt x="2643177" y="921791"/>
                  <a:pt x="2668350" y="909339"/>
                  <a:pt x="2694606" y="906633"/>
                </a:cubicBezTo>
                <a:cubicBezTo>
                  <a:pt x="2752533" y="900407"/>
                  <a:pt x="2807752" y="884978"/>
                  <a:pt x="2861347" y="863594"/>
                </a:cubicBezTo>
                <a:cubicBezTo>
                  <a:pt x="2916025" y="841669"/>
                  <a:pt x="2969890" y="817308"/>
                  <a:pt x="3023215" y="792134"/>
                </a:cubicBezTo>
                <a:cubicBezTo>
                  <a:pt x="3052448" y="778329"/>
                  <a:pt x="3072479" y="749366"/>
                  <a:pt x="3073832" y="720403"/>
                </a:cubicBezTo>
                <a:cubicBezTo>
                  <a:pt x="3076268" y="664372"/>
                  <a:pt x="3049200" y="614025"/>
                  <a:pt x="3019425" y="568551"/>
                </a:cubicBezTo>
                <a:cubicBezTo>
                  <a:pt x="3002101" y="542024"/>
                  <a:pt x="2973680" y="521993"/>
                  <a:pt x="2947965" y="501963"/>
                </a:cubicBezTo>
                <a:cubicBezTo>
                  <a:pt x="2898159" y="462984"/>
                  <a:pt x="2849978" y="421841"/>
                  <a:pt x="2792323" y="393148"/>
                </a:cubicBezTo>
                <a:cubicBezTo>
                  <a:pt x="2722757" y="358501"/>
                  <a:pt x="2657523" y="314380"/>
                  <a:pt x="2586334" y="282710"/>
                </a:cubicBezTo>
                <a:cubicBezTo>
                  <a:pt x="2428797" y="212603"/>
                  <a:pt x="2262598" y="169294"/>
                  <a:pt x="2094233" y="134376"/>
                </a:cubicBezTo>
                <a:cubicBezTo>
                  <a:pt x="2059045" y="127068"/>
                  <a:pt x="2023044" y="116511"/>
                  <a:pt x="1987855" y="117594"/>
                </a:cubicBezTo>
                <a:cubicBezTo>
                  <a:pt x="1927222" y="119489"/>
                  <a:pt x="1866590" y="127068"/>
                  <a:pt x="1806769" y="136542"/>
                </a:cubicBezTo>
                <a:cubicBezTo>
                  <a:pt x="1745595" y="146286"/>
                  <a:pt x="1684691" y="159008"/>
                  <a:pt x="1624329" y="174167"/>
                </a:cubicBezTo>
                <a:cubicBezTo>
                  <a:pt x="1495755" y="206648"/>
                  <a:pt x="1365016" y="231551"/>
                  <a:pt x="1239690" y="277026"/>
                </a:cubicBezTo>
                <a:cubicBezTo>
                  <a:pt x="1170395" y="302199"/>
                  <a:pt x="1099747" y="322771"/>
                  <a:pt x="1029911" y="346862"/>
                </a:cubicBezTo>
                <a:cubicBezTo>
                  <a:pt x="946541" y="375554"/>
                  <a:pt x="863441" y="404517"/>
                  <a:pt x="780883" y="435104"/>
                </a:cubicBezTo>
                <a:cubicBezTo>
                  <a:pt x="691558" y="468127"/>
                  <a:pt x="604399" y="506023"/>
                  <a:pt x="521299" y="552580"/>
                </a:cubicBezTo>
                <a:cubicBezTo>
                  <a:pt x="460937" y="586416"/>
                  <a:pt x="402470" y="623499"/>
                  <a:pt x="342649" y="657876"/>
                </a:cubicBezTo>
                <a:cubicBezTo>
                  <a:pt x="260632" y="704974"/>
                  <a:pt x="187007" y="762088"/>
                  <a:pt x="125832" y="834090"/>
                </a:cubicBezTo>
                <a:cubicBezTo>
                  <a:pt x="78463" y="889850"/>
                  <a:pt x="55726" y="955897"/>
                  <a:pt x="53290" y="1028710"/>
                </a:cubicBezTo>
                <a:cubicBezTo>
                  <a:pt x="53019" y="1040891"/>
                  <a:pt x="57350" y="1054155"/>
                  <a:pt x="63034" y="1064982"/>
                </a:cubicBezTo>
                <a:cubicBezTo>
                  <a:pt x="71155" y="1080140"/>
                  <a:pt x="81170" y="1094757"/>
                  <a:pt x="93080" y="1107208"/>
                </a:cubicBezTo>
                <a:cubicBezTo>
                  <a:pt x="123667" y="1139419"/>
                  <a:pt x="158314" y="1167570"/>
                  <a:pt x="205684" y="1167570"/>
                </a:cubicBezTo>
                <a:cubicBezTo>
                  <a:pt x="231940" y="1167570"/>
                  <a:pt x="253865" y="1172713"/>
                  <a:pt x="264692" y="11876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25"/>
          <p:cNvGrpSpPr/>
          <p:nvPr/>
        </p:nvGrpSpPr>
        <p:grpSpPr>
          <a:xfrm>
            <a:off x="5448300" y="1178271"/>
            <a:ext cx="2808113" cy="2696320"/>
            <a:chOff x="0" y="-76200"/>
            <a:chExt cx="7488300" cy="7190188"/>
          </a:xfrm>
        </p:grpSpPr>
        <p:sp>
          <p:nvSpPr>
            <p:cNvPr id="312" name="Google Shape;312;p25"/>
            <p:cNvSpPr txBox="1"/>
            <p:nvPr/>
          </p:nvSpPr>
          <p:spPr>
            <a:xfrm>
              <a:off x="0" y="-76200"/>
              <a:ext cx="74883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Your Big Topic or Idea</a:t>
              </a:r>
              <a:endParaRPr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313" name="Google Shape;313;p25"/>
            <p:cNvSpPr txBox="1"/>
            <p:nvPr/>
          </p:nvSpPr>
          <p:spPr>
            <a:xfrm>
              <a:off x="0" y="5882488"/>
              <a:ext cx="74883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you want to discuss. 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314" name="Google Shape;314;p25"/>
          <p:cNvSpPr/>
          <p:nvPr/>
        </p:nvSpPr>
        <p:spPr>
          <a:xfrm>
            <a:off x="241857" y="-80962"/>
            <a:ext cx="1075355" cy="1399469"/>
          </a:xfrm>
          <a:custGeom>
            <a:rect b="b" l="l" r="r" t="t"/>
            <a:pathLst>
              <a:path extrusionOk="0" h="2798937" w="2150709">
                <a:moveTo>
                  <a:pt x="442866" y="6934"/>
                </a:moveTo>
                <a:cubicBezTo>
                  <a:pt x="632547" y="4457"/>
                  <a:pt x="822229" y="0"/>
                  <a:pt x="1012406" y="0"/>
                </a:cubicBezTo>
                <a:cubicBezTo>
                  <a:pt x="1183269" y="0"/>
                  <a:pt x="1354131" y="2972"/>
                  <a:pt x="1524993" y="8915"/>
                </a:cubicBezTo>
                <a:cubicBezTo>
                  <a:pt x="1624044" y="12381"/>
                  <a:pt x="1723094" y="24763"/>
                  <a:pt x="1822640" y="30210"/>
                </a:cubicBezTo>
                <a:cubicBezTo>
                  <a:pt x="1904852" y="34668"/>
                  <a:pt x="1987064" y="34172"/>
                  <a:pt x="2069771" y="36153"/>
                </a:cubicBezTo>
                <a:cubicBezTo>
                  <a:pt x="2136630" y="37639"/>
                  <a:pt x="2159907" y="79240"/>
                  <a:pt x="2147526" y="154024"/>
                </a:cubicBezTo>
                <a:cubicBezTo>
                  <a:pt x="2138116" y="210978"/>
                  <a:pt x="2138611" y="270408"/>
                  <a:pt x="2138611" y="328848"/>
                </a:cubicBezTo>
                <a:cubicBezTo>
                  <a:pt x="2138116" y="524473"/>
                  <a:pt x="2118306" y="718117"/>
                  <a:pt x="2096020" y="911761"/>
                </a:cubicBezTo>
                <a:cubicBezTo>
                  <a:pt x="2079181" y="1055384"/>
                  <a:pt x="2064819" y="1199503"/>
                  <a:pt x="2049961" y="1343621"/>
                </a:cubicBezTo>
                <a:cubicBezTo>
                  <a:pt x="2037084" y="1472387"/>
                  <a:pt x="2027675" y="1601648"/>
                  <a:pt x="2013312" y="1730414"/>
                </a:cubicBezTo>
                <a:cubicBezTo>
                  <a:pt x="1993007" y="1908705"/>
                  <a:pt x="1967749" y="2086005"/>
                  <a:pt x="1946948" y="2264297"/>
                </a:cubicBezTo>
                <a:cubicBezTo>
                  <a:pt x="1936548" y="2351956"/>
                  <a:pt x="1932586" y="2440606"/>
                  <a:pt x="1923671" y="2528762"/>
                </a:cubicBezTo>
                <a:cubicBezTo>
                  <a:pt x="1917729" y="2589182"/>
                  <a:pt x="1907328" y="2648613"/>
                  <a:pt x="1900890" y="2709034"/>
                </a:cubicBezTo>
                <a:cubicBezTo>
                  <a:pt x="1896928" y="2745682"/>
                  <a:pt x="1879099" y="2755092"/>
                  <a:pt x="1849879" y="2764997"/>
                </a:cubicBezTo>
                <a:cubicBezTo>
                  <a:pt x="1739438" y="2802141"/>
                  <a:pt x="1626025" y="2792236"/>
                  <a:pt x="1513602" y="2797189"/>
                </a:cubicBezTo>
                <a:cubicBezTo>
                  <a:pt x="1400685" y="2802141"/>
                  <a:pt x="1287272" y="2795703"/>
                  <a:pt x="1174354" y="2788769"/>
                </a:cubicBezTo>
                <a:cubicBezTo>
                  <a:pt x="1021816" y="2779360"/>
                  <a:pt x="870764" y="2750140"/>
                  <a:pt x="717236" y="2758064"/>
                </a:cubicBezTo>
                <a:cubicBezTo>
                  <a:pt x="636014" y="2762521"/>
                  <a:pt x="554298" y="2763511"/>
                  <a:pt x="474067" y="2775893"/>
                </a:cubicBezTo>
                <a:cubicBezTo>
                  <a:pt x="384426" y="2789760"/>
                  <a:pt x="296766" y="2774902"/>
                  <a:pt x="208611" y="2768464"/>
                </a:cubicBezTo>
                <a:cubicBezTo>
                  <a:pt x="172953" y="2765988"/>
                  <a:pt x="137295" y="2762026"/>
                  <a:pt x="101637" y="2757073"/>
                </a:cubicBezTo>
                <a:cubicBezTo>
                  <a:pt x="37254" y="2747663"/>
                  <a:pt x="-2367" y="2700614"/>
                  <a:pt x="110" y="2626822"/>
                </a:cubicBezTo>
                <a:cubicBezTo>
                  <a:pt x="5062" y="2484684"/>
                  <a:pt x="14967" y="2342546"/>
                  <a:pt x="21901" y="2200409"/>
                </a:cubicBezTo>
                <a:cubicBezTo>
                  <a:pt x="28339" y="2070653"/>
                  <a:pt x="32796" y="1940401"/>
                  <a:pt x="40225" y="1810645"/>
                </a:cubicBezTo>
                <a:cubicBezTo>
                  <a:pt x="49635" y="1650678"/>
                  <a:pt x="61026" y="1490711"/>
                  <a:pt x="70931" y="1330745"/>
                </a:cubicBezTo>
                <a:cubicBezTo>
                  <a:pt x="87274" y="1077670"/>
                  <a:pt x="100151" y="824101"/>
                  <a:pt x="120456" y="571522"/>
                </a:cubicBezTo>
                <a:cubicBezTo>
                  <a:pt x="131352" y="433346"/>
                  <a:pt x="153143" y="296657"/>
                  <a:pt x="172458" y="159471"/>
                </a:cubicBezTo>
                <a:cubicBezTo>
                  <a:pt x="177410" y="123813"/>
                  <a:pt x="190782" y="89641"/>
                  <a:pt x="204154" y="56459"/>
                </a:cubicBezTo>
                <a:cubicBezTo>
                  <a:pt x="208611" y="45563"/>
                  <a:pt x="223469" y="37144"/>
                  <a:pt x="235355" y="33182"/>
                </a:cubicBezTo>
                <a:cubicBezTo>
                  <a:pt x="297757" y="13867"/>
                  <a:pt x="360654" y="1486"/>
                  <a:pt x="425532" y="8915"/>
                </a:cubicBezTo>
                <a:cubicBezTo>
                  <a:pt x="430980" y="9410"/>
                  <a:pt x="436923" y="8915"/>
                  <a:pt x="442370" y="8915"/>
                </a:cubicBezTo>
                <a:cubicBezTo>
                  <a:pt x="442866" y="8915"/>
                  <a:pt x="442866" y="7924"/>
                  <a:pt x="442866" y="6934"/>
                </a:cubicBezTo>
                <a:close/>
                <a:moveTo>
                  <a:pt x="268041" y="2673871"/>
                </a:moveTo>
                <a:cubicBezTo>
                  <a:pt x="330939" y="2686747"/>
                  <a:pt x="392845" y="2681795"/>
                  <a:pt x="454256" y="2675852"/>
                </a:cubicBezTo>
                <a:cubicBezTo>
                  <a:pt x="542412" y="2667432"/>
                  <a:pt x="631062" y="2649108"/>
                  <a:pt x="719217" y="2650098"/>
                </a:cubicBezTo>
                <a:cubicBezTo>
                  <a:pt x="839563" y="2651089"/>
                  <a:pt x="959414" y="2667928"/>
                  <a:pt x="1079761" y="2675356"/>
                </a:cubicBezTo>
                <a:cubicBezTo>
                  <a:pt x="1200107" y="2682785"/>
                  <a:pt x="1320454" y="2691205"/>
                  <a:pt x="1440800" y="2691700"/>
                </a:cubicBezTo>
                <a:cubicBezTo>
                  <a:pt x="1530936" y="2692195"/>
                  <a:pt x="1620577" y="2680804"/>
                  <a:pt x="1710713" y="2676347"/>
                </a:cubicBezTo>
                <a:cubicBezTo>
                  <a:pt x="1730523" y="2675356"/>
                  <a:pt x="1751324" y="2679814"/>
                  <a:pt x="1770638" y="2685262"/>
                </a:cubicBezTo>
                <a:cubicBezTo>
                  <a:pt x="1802335" y="2694671"/>
                  <a:pt x="1814221" y="2688728"/>
                  <a:pt x="1821649" y="2649603"/>
                </a:cubicBezTo>
                <a:cubicBezTo>
                  <a:pt x="1826602" y="2622364"/>
                  <a:pt x="1829573" y="2594135"/>
                  <a:pt x="1832050" y="2565905"/>
                </a:cubicBezTo>
                <a:cubicBezTo>
                  <a:pt x="1837002" y="2509942"/>
                  <a:pt x="1839974" y="2453483"/>
                  <a:pt x="1846412" y="2397520"/>
                </a:cubicBezTo>
                <a:cubicBezTo>
                  <a:pt x="1860279" y="2275192"/>
                  <a:pt x="1876622" y="2153855"/>
                  <a:pt x="1890490" y="2031528"/>
                </a:cubicBezTo>
                <a:cubicBezTo>
                  <a:pt x="1904357" y="1907219"/>
                  <a:pt x="1916243" y="1781920"/>
                  <a:pt x="1930110" y="1657612"/>
                </a:cubicBezTo>
                <a:cubicBezTo>
                  <a:pt x="1940015" y="1569952"/>
                  <a:pt x="1954377" y="1482787"/>
                  <a:pt x="1962796" y="1395128"/>
                </a:cubicBezTo>
                <a:cubicBezTo>
                  <a:pt x="1974187" y="1281219"/>
                  <a:pt x="1978645" y="1166321"/>
                  <a:pt x="1991521" y="1052908"/>
                </a:cubicBezTo>
                <a:cubicBezTo>
                  <a:pt x="2011331" y="879074"/>
                  <a:pt x="2037580" y="706231"/>
                  <a:pt x="2058876" y="532892"/>
                </a:cubicBezTo>
                <a:cubicBezTo>
                  <a:pt x="2073238" y="417003"/>
                  <a:pt x="2084133" y="301114"/>
                  <a:pt x="2097010" y="180767"/>
                </a:cubicBezTo>
                <a:cubicBezTo>
                  <a:pt x="2068285" y="172843"/>
                  <a:pt x="2046989" y="163929"/>
                  <a:pt x="2025198" y="161452"/>
                </a:cubicBezTo>
                <a:cubicBezTo>
                  <a:pt x="1952396" y="153528"/>
                  <a:pt x="1879099" y="146100"/>
                  <a:pt x="1805801" y="141642"/>
                </a:cubicBezTo>
                <a:cubicBezTo>
                  <a:pt x="1698331" y="134709"/>
                  <a:pt x="1590862" y="131242"/>
                  <a:pt x="1483887" y="123813"/>
                </a:cubicBezTo>
                <a:cubicBezTo>
                  <a:pt x="1406628" y="118365"/>
                  <a:pt x="1329368" y="105489"/>
                  <a:pt x="1252109" y="103013"/>
                </a:cubicBezTo>
                <a:cubicBezTo>
                  <a:pt x="1095609" y="98555"/>
                  <a:pt x="939109" y="98555"/>
                  <a:pt x="782114" y="98555"/>
                </a:cubicBezTo>
                <a:cubicBezTo>
                  <a:pt x="682568" y="98555"/>
                  <a:pt x="582527" y="103013"/>
                  <a:pt x="481495" y="105984"/>
                </a:cubicBezTo>
                <a:cubicBezTo>
                  <a:pt x="477038" y="129261"/>
                  <a:pt x="472086" y="145604"/>
                  <a:pt x="471095" y="162443"/>
                </a:cubicBezTo>
                <a:cubicBezTo>
                  <a:pt x="461685" y="292199"/>
                  <a:pt x="454256" y="421460"/>
                  <a:pt x="444351" y="551217"/>
                </a:cubicBezTo>
                <a:cubicBezTo>
                  <a:pt x="435437" y="667601"/>
                  <a:pt x="425037" y="783985"/>
                  <a:pt x="414141" y="900370"/>
                </a:cubicBezTo>
                <a:cubicBezTo>
                  <a:pt x="406217" y="988525"/>
                  <a:pt x="396312" y="1076680"/>
                  <a:pt x="387893" y="1165330"/>
                </a:cubicBezTo>
                <a:cubicBezTo>
                  <a:pt x="368083" y="1369870"/>
                  <a:pt x="347777" y="1574904"/>
                  <a:pt x="328462" y="1779444"/>
                </a:cubicBezTo>
                <a:cubicBezTo>
                  <a:pt x="310138" y="1975069"/>
                  <a:pt x="290328" y="2170694"/>
                  <a:pt x="274975" y="2366814"/>
                </a:cubicBezTo>
                <a:cubicBezTo>
                  <a:pt x="267051" y="2467350"/>
                  <a:pt x="255660" y="2568382"/>
                  <a:pt x="268041" y="2673871"/>
                </a:cubicBezTo>
                <a:close/>
                <a:moveTo>
                  <a:pt x="170477" y="2672880"/>
                </a:moveTo>
                <a:cubicBezTo>
                  <a:pt x="175924" y="2624345"/>
                  <a:pt x="181867" y="2586211"/>
                  <a:pt x="184344" y="2547581"/>
                </a:cubicBezTo>
                <a:cubicBezTo>
                  <a:pt x="191277" y="2428720"/>
                  <a:pt x="192763" y="2309860"/>
                  <a:pt x="203163" y="2191494"/>
                </a:cubicBezTo>
                <a:cubicBezTo>
                  <a:pt x="219011" y="2019641"/>
                  <a:pt x="242288" y="1848284"/>
                  <a:pt x="259622" y="1676431"/>
                </a:cubicBezTo>
                <a:cubicBezTo>
                  <a:pt x="284880" y="1428805"/>
                  <a:pt x="308652" y="1181178"/>
                  <a:pt x="332424" y="933552"/>
                </a:cubicBezTo>
                <a:cubicBezTo>
                  <a:pt x="344806" y="802310"/>
                  <a:pt x="355701" y="670572"/>
                  <a:pt x="368083" y="539330"/>
                </a:cubicBezTo>
                <a:cubicBezTo>
                  <a:pt x="380959" y="399669"/>
                  <a:pt x="394331" y="260008"/>
                  <a:pt x="408198" y="110937"/>
                </a:cubicBezTo>
                <a:cubicBezTo>
                  <a:pt x="369073" y="110937"/>
                  <a:pt x="331929" y="112422"/>
                  <a:pt x="294290" y="110441"/>
                </a:cubicBezTo>
                <a:cubicBezTo>
                  <a:pt x="242784" y="108460"/>
                  <a:pt x="238822" y="109946"/>
                  <a:pt x="232383" y="166900"/>
                </a:cubicBezTo>
                <a:cubicBezTo>
                  <a:pt x="224954" y="231283"/>
                  <a:pt x="217526" y="295666"/>
                  <a:pt x="212573" y="360049"/>
                </a:cubicBezTo>
                <a:cubicBezTo>
                  <a:pt x="198211" y="543788"/>
                  <a:pt x="184344" y="727527"/>
                  <a:pt x="171962" y="911265"/>
                </a:cubicBezTo>
                <a:cubicBezTo>
                  <a:pt x="165524" y="1008830"/>
                  <a:pt x="164038" y="1106395"/>
                  <a:pt x="158591" y="1203960"/>
                </a:cubicBezTo>
                <a:cubicBezTo>
                  <a:pt x="145714" y="1428805"/>
                  <a:pt x="131847" y="1654145"/>
                  <a:pt x="118475" y="1878990"/>
                </a:cubicBezTo>
                <a:cubicBezTo>
                  <a:pt x="110551" y="2019146"/>
                  <a:pt x="102627" y="2159303"/>
                  <a:pt x="96684" y="2299459"/>
                </a:cubicBezTo>
                <a:cubicBezTo>
                  <a:pt x="91236" y="2419806"/>
                  <a:pt x="88760" y="2540648"/>
                  <a:pt x="85293" y="2666442"/>
                </a:cubicBezTo>
                <a:cubicBezTo>
                  <a:pt x="115999" y="2668918"/>
                  <a:pt x="141752" y="2670899"/>
                  <a:pt x="170477" y="2672880"/>
                </a:cubicBezTo>
                <a:close/>
                <a:moveTo>
                  <a:pt x="1357102" y="1057365"/>
                </a:moveTo>
                <a:cubicBezTo>
                  <a:pt x="1193669" y="1057365"/>
                  <a:pt x="1030235" y="1059841"/>
                  <a:pt x="866802" y="1056375"/>
                </a:cubicBezTo>
                <a:cubicBezTo>
                  <a:pt x="746456" y="1053898"/>
                  <a:pt x="715255" y="1008335"/>
                  <a:pt x="733579" y="872140"/>
                </a:cubicBezTo>
                <a:cubicBezTo>
                  <a:pt x="746456" y="778042"/>
                  <a:pt x="763294" y="684440"/>
                  <a:pt x="778152" y="590837"/>
                </a:cubicBezTo>
                <a:cubicBezTo>
                  <a:pt x="783600" y="555674"/>
                  <a:pt x="800438" y="529921"/>
                  <a:pt x="829658" y="519520"/>
                </a:cubicBezTo>
                <a:cubicBezTo>
                  <a:pt x="860364" y="509120"/>
                  <a:pt x="891565" y="497729"/>
                  <a:pt x="923261" y="494758"/>
                </a:cubicBezTo>
                <a:cubicBezTo>
                  <a:pt x="1063913" y="482376"/>
                  <a:pt x="1204564" y="472471"/>
                  <a:pt x="1345216" y="463061"/>
                </a:cubicBezTo>
                <a:cubicBezTo>
                  <a:pt x="1410590" y="458604"/>
                  <a:pt x="1476458" y="456623"/>
                  <a:pt x="1542327" y="453156"/>
                </a:cubicBezTo>
                <a:cubicBezTo>
                  <a:pt x="1551737" y="452661"/>
                  <a:pt x="1562137" y="452166"/>
                  <a:pt x="1569566" y="447213"/>
                </a:cubicBezTo>
                <a:cubicBezTo>
                  <a:pt x="1586404" y="434832"/>
                  <a:pt x="1601757" y="425918"/>
                  <a:pt x="1621072" y="442261"/>
                </a:cubicBezTo>
                <a:cubicBezTo>
                  <a:pt x="1642863" y="461080"/>
                  <a:pt x="1662673" y="480891"/>
                  <a:pt x="1662673" y="515558"/>
                </a:cubicBezTo>
                <a:cubicBezTo>
                  <a:pt x="1662178" y="556664"/>
                  <a:pt x="1661683" y="598266"/>
                  <a:pt x="1660197" y="639372"/>
                </a:cubicBezTo>
                <a:cubicBezTo>
                  <a:pt x="1657226" y="730498"/>
                  <a:pt x="1653263" y="821625"/>
                  <a:pt x="1649797" y="912751"/>
                </a:cubicBezTo>
                <a:cubicBezTo>
                  <a:pt x="1648806" y="932066"/>
                  <a:pt x="1648806" y="951876"/>
                  <a:pt x="1647320" y="971191"/>
                </a:cubicBezTo>
                <a:cubicBezTo>
                  <a:pt x="1642368" y="1024183"/>
                  <a:pt x="1635930" y="1034088"/>
                  <a:pt x="1588385" y="1039536"/>
                </a:cubicBezTo>
                <a:cubicBezTo>
                  <a:pt x="1511621" y="1048946"/>
                  <a:pt x="1434857" y="1055384"/>
                  <a:pt x="1357598" y="1062813"/>
                </a:cubicBezTo>
                <a:cubicBezTo>
                  <a:pt x="1357598" y="1060832"/>
                  <a:pt x="1357102" y="1058851"/>
                  <a:pt x="1357102" y="1057365"/>
                </a:cubicBezTo>
                <a:close/>
                <a:moveTo>
                  <a:pt x="1594824" y="540816"/>
                </a:moveTo>
                <a:cubicBezTo>
                  <a:pt x="1539851" y="543788"/>
                  <a:pt x="1491811" y="544283"/>
                  <a:pt x="1443276" y="548740"/>
                </a:cubicBezTo>
                <a:cubicBezTo>
                  <a:pt x="1338283" y="558645"/>
                  <a:pt x="1233289" y="570531"/>
                  <a:pt x="1128296" y="580932"/>
                </a:cubicBezTo>
                <a:cubicBezTo>
                  <a:pt x="1062922" y="587370"/>
                  <a:pt x="997054" y="590837"/>
                  <a:pt x="931680" y="598761"/>
                </a:cubicBezTo>
                <a:cubicBezTo>
                  <a:pt x="859373" y="607675"/>
                  <a:pt x="846992" y="623028"/>
                  <a:pt x="833620" y="704745"/>
                </a:cubicBezTo>
                <a:cubicBezTo>
                  <a:pt x="832134" y="715145"/>
                  <a:pt x="828172" y="725546"/>
                  <a:pt x="826687" y="736441"/>
                </a:cubicBezTo>
                <a:cubicBezTo>
                  <a:pt x="818763" y="801814"/>
                  <a:pt x="800438" y="866197"/>
                  <a:pt x="811334" y="939495"/>
                </a:cubicBezTo>
                <a:cubicBezTo>
                  <a:pt x="1063913" y="940485"/>
                  <a:pt x="1314015" y="945438"/>
                  <a:pt x="1568575" y="933057"/>
                </a:cubicBezTo>
                <a:cubicBezTo>
                  <a:pt x="1577490" y="800329"/>
                  <a:pt x="1585909" y="674534"/>
                  <a:pt x="1594824" y="540816"/>
                </a:cubicBezTo>
                <a:close/>
                <a:moveTo>
                  <a:pt x="1487354" y="2179113"/>
                </a:moveTo>
                <a:cubicBezTo>
                  <a:pt x="1504688" y="2170198"/>
                  <a:pt x="1519545" y="2151874"/>
                  <a:pt x="1511126" y="2127111"/>
                </a:cubicBezTo>
                <a:cubicBezTo>
                  <a:pt x="1502211" y="2101853"/>
                  <a:pt x="1482401" y="2099873"/>
                  <a:pt x="1463582" y="2110273"/>
                </a:cubicBezTo>
                <a:cubicBezTo>
                  <a:pt x="1406628" y="2140978"/>
                  <a:pt x="1353140" y="2126121"/>
                  <a:pt x="1301139" y="2095415"/>
                </a:cubicBezTo>
                <a:cubicBezTo>
                  <a:pt x="1257556" y="2070157"/>
                  <a:pt x="1211003" y="2061738"/>
                  <a:pt x="1163954" y="2072138"/>
                </a:cubicBezTo>
                <a:cubicBezTo>
                  <a:pt x="1136715" y="2078081"/>
                  <a:pt x="1110466" y="2092444"/>
                  <a:pt x="1084713" y="2104825"/>
                </a:cubicBezTo>
                <a:cubicBezTo>
                  <a:pt x="1049550" y="2121664"/>
                  <a:pt x="1017359" y="2129092"/>
                  <a:pt x="984672" y="2096406"/>
                </a:cubicBezTo>
                <a:cubicBezTo>
                  <a:pt x="962386" y="2073624"/>
                  <a:pt x="933661" y="2066690"/>
                  <a:pt x="904937" y="2072634"/>
                </a:cubicBezTo>
                <a:cubicBezTo>
                  <a:pt x="854916" y="2082539"/>
                  <a:pt x="805886" y="2094920"/>
                  <a:pt x="756361" y="2107301"/>
                </a:cubicBezTo>
                <a:cubicBezTo>
                  <a:pt x="735560" y="2112749"/>
                  <a:pt x="714759" y="2121664"/>
                  <a:pt x="719712" y="2153855"/>
                </a:cubicBezTo>
                <a:cubicBezTo>
                  <a:pt x="723674" y="2178122"/>
                  <a:pt x="745960" y="2192485"/>
                  <a:pt x="773199" y="2187532"/>
                </a:cubicBezTo>
                <a:cubicBezTo>
                  <a:pt x="788057" y="2185056"/>
                  <a:pt x="802419" y="2178618"/>
                  <a:pt x="816782" y="2173170"/>
                </a:cubicBezTo>
                <a:cubicBezTo>
                  <a:pt x="845506" y="2162770"/>
                  <a:pt x="873736" y="2150883"/>
                  <a:pt x="902460" y="2141474"/>
                </a:cubicBezTo>
                <a:cubicBezTo>
                  <a:pt x="925242" y="2134045"/>
                  <a:pt x="945547" y="2136521"/>
                  <a:pt x="964862" y="2156827"/>
                </a:cubicBezTo>
                <a:cubicBezTo>
                  <a:pt x="1015873" y="2209323"/>
                  <a:pt x="1069360" y="2223190"/>
                  <a:pt x="1134239" y="2179608"/>
                </a:cubicBezTo>
                <a:cubicBezTo>
                  <a:pt x="1194659" y="2139493"/>
                  <a:pt x="1259538" y="2138997"/>
                  <a:pt x="1321939" y="2185056"/>
                </a:cubicBezTo>
                <a:cubicBezTo>
                  <a:pt x="1341749" y="2199914"/>
                  <a:pt x="1366017" y="2206352"/>
                  <a:pt x="1390779" y="2218238"/>
                </a:cubicBezTo>
                <a:cubicBezTo>
                  <a:pt x="1424457" y="2204866"/>
                  <a:pt x="1456648" y="2194466"/>
                  <a:pt x="1487354" y="2179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5"/>
          <p:cNvSpPr/>
          <p:nvPr/>
        </p:nvSpPr>
        <p:spPr>
          <a:xfrm>
            <a:off x="3699175" y="3005629"/>
            <a:ext cx="1149349" cy="1856247"/>
          </a:xfrm>
          <a:custGeom>
            <a:rect b="b" l="l" r="r" t="t"/>
            <a:pathLst>
              <a:path extrusionOk="0" h="3421654" w="2118615">
                <a:moveTo>
                  <a:pt x="1887116" y="609094"/>
                </a:moveTo>
                <a:cubicBezTo>
                  <a:pt x="1904667" y="689844"/>
                  <a:pt x="1864651" y="751636"/>
                  <a:pt x="1826039" y="816236"/>
                </a:cubicBezTo>
                <a:cubicBezTo>
                  <a:pt x="1779003" y="894880"/>
                  <a:pt x="1737582" y="976333"/>
                  <a:pt x="1691950" y="1055679"/>
                </a:cubicBezTo>
                <a:cubicBezTo>
                  <a:pt x="1658954" y="1113257"/>
                  <a:pt x="1622448" y="1168729"/>
                  <a:pt x="1588048" y="1225606"/>
                </a:cubicBezTo>
                <a:cubicBezTo>
                  <a:pt x="1561371" y="1269843"/>
                  <a:pt x="1533991" y="1314782"/>
                  <a:pt x="1509420" y="1359721"/>
                </a:cubicBezTo>
                <a:cubicBezTo>
                  <a:pt x="1444832" y="1475581"/>
                  <a:pt x="1380947" y="1592142"/>
                  <a:pt x="1317764" y="1708704"/>
                </a:cubicBezTo>
                <a:cubicBezTo>
                  <a:pt x="1253878" y="1825967"/>
                  <a:pt x="1191397" y="1943231"/>
                  <a:pt x="1126809" y="2059793"/>
                </a:cubicBezTo>
                <a:cubicBezTo>
                  <a:pt x="1038352" y="2217783"/>
                  <a:pt x="947087" y="2374368"/>
                  <a:pt x="859333" y="2533060"/>
                </a:cubicBezTo>
                <a:cubicBezTo>
                  <a:pt x="804574" y="2631365"/>
                  <a:pt x="753325" y="2731074"/>
                  <a:pt x="700672" y="2830082"/>
                </a:cubicBezTo>
                <a:cubicBezTo>
                  <a:pt x="666974" y="2893980"/>
                  <a:pt x="641701" y="2964900"/>
                  <a:pt x="597472" y="3021074"/>
                </a:cubicBezTo>
                <a:cubicBezTo>
                  <a:pt x="524460" y="3113761"/>
                  <a:pt x="442322" y="3200831"/>
                  <a:pt x="345441" y="3271049"/>
                </a:cubicBezTo>
                <a:cubicBezTo>
                  <a:pt x="292788" y="3308967"/>
                  <a:pt x="241539" y="3348289"/>
                  <a:pt x="188184" y="3384100"/>
                </a:cubicBezTo>
                <a:cubicBezTo>
                  <a:pt x="166421" y="3398845"/>
                  <a:pt x="140446" y="3410782"/>
                  <a:pt x="115172" y="3417804"/>
                </a:cubicBezTo>
                <a:cubicBezTo>
                  <a:pt x="68136" y="3431848"/>
                  <a:pt x="27418" y="3406569"/>
                  <a:pt x="18291" y="3356715"/>
                </a:cubicBezTo>
                <a:cubicBezTo>
                  <a:pt x="8462" y="3307562"/>
                  <a:pt x="-664" y="3257708"/>
                  <a:pt x="38" y="3208555"/>
                </a:cubicBezTo>
                <a:cubicBezTo>
                  <a:pt x="1442" y="3089887"/>
                  <a:pt x="8462" y="2971219"/>
                  <a:pt x="14079" y="2852551"/>
                </a:cubicBezTo>
                <a:cubicBezTo>
                  <a:pt x="15483" y="2818847"/>
                  <a:pt x="18291" y="2785142"/>
                  <a:pt x="56201" y="2769694"/>
                </a:cubicBezTo>
                <a:cubicBezTo>
                  <a:pt x="62519" y="2766886"/>
                  <a:pt x="67434" y="2757757"/>
                  <a:pt x="70944" y="2750735"/>
                </a:cubicBezTo>
                <a:cubicBezTo>
                  <a:pt x="98323" y="2690348"/>
                  <a:pt x="122895" y="2628556"/>
                  <a:pt x="153784" y="2569574"/>
                </a:cubicBezTo>
                <a:cubicBezTo>
                  <a:pt x="193099" y="2494441"/>
                  <a:pt x="235923" y="2420712"/>
                  <a:pt x="278045" y="2346983"/>
                </a:cubicBezTo>
                <a:cubicBezTo>
                  <a:pt x="343335" y="2233231"/>
                  <a:pt x="408624" y="2120180"/>
                  <a:pt x="475318" y="2007129"/>
                </a:cubicBezTo>
                <a:cubicBezTo>
                  <a:pt x="514632" y="1941125"/>
                  <a:pt x="556052" y="1876524"/>
                  <a:pt x="595366" y="1810519"/>
                </a:cubicBezTo>
                <a:cubicBezTo>
                  <a:pt x="652933" y="1715023"/>
                  <a:pt x="709799" y="1618825"/>
                  <a:pt x="767366" y="1522627"/>
                </a:cubicBezTo>
                <a:cubicBezTo>
                  <a:pt x="788427" y="1486816"/>
                  <a:pt x="810892" y="1451707"/>
                  <a:pt x="831953" y="1415896"/>
                </a:cubicBezTo>
                <a:cubicBezTo>
                  <a:pt x="904263" y="1294419"/>
                  <a:pt x="975871" y="1172240"/>
                  <a:pt x="1048883" y="1052168"/>
                </a:cubicBezTo>
                <a:cubicBezTo>
                  <a:pt x="1128915" y="921563"/>
                  <a:pt x="1209650" y="790958"/>
                  <a:pt x="1293192" y="661757"/>
                </a:cubicBezTo>
                <a:cubicBezTo>
                  <a:pt x="1351461" y="571176"/>
                  <a:pt x="1413943" y="484106"/>
                  <a:pt x="1473616" y="394227"/>
                </a:cubicBezTo>
                <a:cubicBezTo>
                  <a:pt x="1490465" y="368949"/>
                  <a:pt x="1500293" y="339457"/>
                  <a:pt x="1517844" y="315583"/>
                </a:cubicBezTo>
                <a:cubicBezTo>
                  <a:pt x="1529077" y="301540"/>
                  <a:pt x="1550138" y="295220"/>
                  <a:pt x="1566987" y="285390"/>
                </a:cubicBezTo>
                <a:cubicBezTo>
                  <a:pt x="1574007" y="288901"/>
                  <a:pt x="1586644" y="292411"/>
                  <a:pt x="1586644" y="295220"/>
                </a:cubicBezTo>
                <a:cubicBezTo>
                  <a:pt x="1583836" y="329627"/>
                  <a:pt x="1607705" y="341564"/>
                  <a:pt x="1632277" y="353501"/>
                </a:cubicBezTo>
                <a:cubicBezTo>
                  <a:pt x="1650530" y="362629"/>
                  <a:pt x="1667379" y="375268"/>
                  <a:pt x="1685632" y="385099"/>
                </a:cubicBezTo>
                <a:cubicBezTo>
                  <a:pt x="1753729" y="424421"/>
                  <a:pt x="1822529" y="463041"/>
                  <a:pt x="1890627" y="501660"/>
                </a:cubicBezTo>
                <a:cubicBezTo>
                  <a:pt x="1915198" y="515002"/>
                  <a:pt x="1937663" y="517108"/>
                  <a:pt x="1948896" y="485510"/>
                </a:cubicBezTo>
                <a:cubicBezTo>
                  <a:pt x="1832357" y="418803"/>
                  <a:pt x="1717223" y="352097"/>
                  <a:pt x="1601387" y="287496"/>
                </a:cubicBezTo>
                <a:cubicBezTo>
                  <a:pt x="1592260" y="282581"/>
                  <a:pt x="1577518" y="286092"/>
                  <a:pt x="1565583" y="286092"/>
                </a:cubicBezTo>
                <a:cubicBezTo>
                  <a:pt x="1545224" y="192000"/>
                  <a:pt x="1599983" y="120378"/>
                  <a:pt x="1639999" y="44543"/>
                </a:cubicBezTo>
                <a:cubicBezTo>
                  <a:pt x="1660358" y="5923"/>
                  <a:pt x="1696864" y="-8121"/>
                  <a:pt x="1741093" y="4519"/>
                </a:cubicBezTo>
                <a:cubicBezTo>
                  <a:pt x="1863247" y="41032"/>
                  <a:pt x="1978381" y="93695"/>
                  <a:pt x="2082985" y="167424"/>
                </a:cubicBezTo>
                <a:cubicBezTo>
                  <a:pt x="2118789" y="192702"/>
                  <a:pt x="2126511" y="231322"/>
                  <a:pt x="2111067" y="273453"/>
                </a:cubicBezTo>
                <a:cubicBezTo>
                  <a:pt x="2094920" y="318392"/>
                  <a:pt x="2078773" y="362629"/>
                  <a:pt x="2063328" y="407569"/>
                </a:cubicBezTo>
                <a:cubicBezTo>
                  <a:pt x="2049989" y="446891"/>
                  <a:pt x="2026822" y="477786"/>
                  <a:pt x="1979083" y="487617"/>
                </a:cubicBezTo>
                <a:cubicBezTo>
                  <a:pt x="2014185" y="547302"/>
                  <a:pt x="1962235" y="576793"/>
                  <a:pt x="1938365" y="614009"/>
                </a:cubicBezTo>
                <a:cubicBezTo>
                  <a:pt x="1927133" y="631563"/>
                  <a:pt x="1901157" y="628052"/>
                  <a:pt x="1882904" y="611200"/>
                </a:cubicBezTo>
                <a:cubicBezTo>
                  <a:pt x="1849206" y="552217"/>
                  <a:pt x="1849908" y="551515"/>
                  <a:pt x="1775492" y="509384"/>
                </a:cubicBezTo>
                <a:cubicBezTo>
                  <a:pt x="1708799" y="471467"/>
                  <a:pt x="1640701" y="434251"/>
                  <a:pt x="1572603" y="399142"/>
                </a:cubicBezTo>
                <a:cubicBezTo>
                  <a:pt x="1564179" y="394929"/>
                  <a:pt x="1550840" y="400547"/>
                  <a:pt x="1527673" y="403356"/>
                </a:cubicBezTo>
                <a:cubicBezTo>
                  <a:pt x="1548032" y="419506"/>
                  <a:pt x="1555052" y="427230"/>
                  <a:pt x="1563477" y="432145"/>
                </a:cubicBezTo>
                <a:cubicBezTo>
                  <a:pt x="1656848" y="491128"/>
                  <a:pt x="1750219" y="550111"/>
                  <a:pt x="1844292" y="607689"/>
                </a:cubicBezTo>
                <a:cubicBezTo>
                  <a:pt x="1856929" y="613307"/>
                  <a:pt x="1873076" y="608391"/>
                  <a:pt x="1887116" y="609094"/>
                </a:cubicBezTo>
                <a:close/>
                <a:moveTo>
                  <a:pt x="373522" y="2716329"/>
                </a:moveTo>
                <a:cubicBezTo>
                  <a:pt x="408624" y="2682624"/>
                  <a:pt x="441620" y="2644707"/>
                  <a:pt x="497081" y="2652430"/>
                </a:cubicBezTo>
                <a:cubicBezTo>
                  <a:pt x="549032" y="2563254"/>
                  <a:pt x="596770" y="2475482"/>
                  <a:pt x="650125" y="2391221"/>
                </a:cubicBezTo>
                <a:cubicBezTo>
                  <a:pt x="783513" y="2182674"/>
                  <a:pt x="904263" y="1967105"/>
                  <a:pt x="1015887" y="1745919"/>
                </a:cubicBezTo>
                <a:cubicBezTo>
                  <a:pt x="1073454" y="1632869"/>
                  <a:pt x="1134532" y="1521925"/>
                  <a:pt x="1196311" y="1410980"/>
                </a:cubicBezTo>
                <a:cubicBezTo>
                  <a:pt x="1246156" y="1319697"/>
                  <a:pt x="1298809" y="1229819"/>
                  <a:pt x="1350759" y="1139940"/>
                </a:cubicBezTo>
                <a:cubicBezTo>
                  <a:pt x="1385861" y="1078148"/>
                  <a:pt x="1416751" y="1014250"/>
                  <a:pt x="1456065" y="955969"/>
                </a:cubicBezTo>
                <a:cubicBezTo>
                  <a:pt x="1533991" y="838004"/>
                  <a:pt x="1614024" y="722144"/>
                  <a:pt x="1672995" y="585922"/>
                </a:cubicBezTo>
                <a:cubicBezTo>
                  <a:pt x="1656848" y="577496"/>
                  <a:pt x="1640701" y="569069"/>
                  <a:pt x="1622448" y="559239"/>
                </a:cubicBezTo>
                <a:cubicBezTo>
                  <a:pt x="1590856" y="612604"/>
                  <a:pt x="1564881" y="659650"/>
                  <a:pt x="1536097" y="705292"/>
                </a:cubicBezTo>
                <a:cubicBezTo>
                  <a:pt x="1457469" y="827471"/>
                  <a:pt x="1372523" y="946139"/>
                  <a:pt x="1298809" y="1071127"/>
                </a:cubicBezTo>
                <a:cubicBezTo>
                  <a:pt x="1159805" y="1305654"/>
                  <a:pt x="1024312" y="1542288"/>
                  <a:pt x="892328" y="1780326"/>
                </a:cubicBezTo>
                <a:cubicBezTo>
                  <a:pt x="813700" y="1922868"/>
                  <a:pt x="721733" y="2056282"/>
                  <a:pt x="629064" y="2189695"/>
                </a:cubicBezTo>
                <a:cubicBezTo>
                  <a:pt x="527971" y="2334344"/>
                  <a:pt x="435302" y="2484610"/>
                  <a:pt x="339122" y="2632770"/>
                </a:cubicBezTo>
                <a:cubicBezTo>
                  <a:pt x="343335" y="2634174"/>
                  <a:pt x="348249" y="2634876"/>
                  <a:pt x="352461" y="2636280"/>
                </a:cubicBezTo>
                <a:cubicBezTo>
                  <a:pt x="360184" y="2663665"/>
                  <a:pt x="367906" y="2691050"/>
                  <a:pt x="375628" y="2718435"/>
                </a:cubicBezTo>
                <a:cubicBezTo>
                  <a:pt x="339824" y="2762672"/>
                  <a:pt x="304021" y="2806910"/>
                  <a:pt x="267515" y="2851147"/>
                </a:cubicBezTo>
                <a:cubicBezTo>
                  <a:pt x="321571" y="2860977"/>
                  <a:pt x="355971" y="2842018"/>
                  <a:pt x="363694" y="2797079"/>
                </a:cubicBezTo>
                <a:cubicBezTo>
                  <a:pt x="367906" y="2770396"/>
                  <a:pt x="370012" y="2743012"/>
                  <a:pt x="373522" y="2716329"/>
                </a:cubicBezTo>
                <a:close/>
                <a:moveTo>
                  <a:pt x="1788129" y="654735"/>
                </a:moveTo>
                <a:cubicBezTo>
                  <a:pt x="1768472" y="644202"/>
                  <a:pt x="1749517" y="635074"/>
                  <a:pt x="1731264" y="625244"/>
                </a:cubicBezTo>
                <a:cubicBezTo>
                  <a:pt x="1665272" y="729868"/>
                  <a:pt x="1599281" y="826769"/>
                  <a:pt x="1541012" y="927882"/>
                </a:cubicBezTo>
                <a:cubicBezTo>
                  <a:pt x="1397094" y="1176453"/>
                  <a:pt x="1253878" y="1426428"/>
                  <a:pt x="1115577" y="1677808"/>
                </a:cubicBezTo>
                <a:cubicBezTo>
                  <a:pt x="1002548" y="1884248"/>
                  <a:pt x="892328" y="2092093"/>
                  <a:pt x="765962" y="2290809"/>
                </a:cubicBezTo>
                <a:cubicBezTo>
                  <a:pt x="690844" y="2408775"/>
                  <a:pt x="622746" y="2530252"/>
                  <a:pt x="552542" y="2651026"/>
                </a:cubicBezTo>
                <a:cubicBezTo>
                  <a:pt x="544820" y="2665070"/>
                  <a:pt x="537097" y="2681220"/>
                  <a:pt x="537097" y="2696668"/>
                </a:cubicBezTo>
                <a:cubicBezTo>
                  <a:pt x="537097" y="2738798"/>
                  <a:pt x="521652" y="2773205"/>
                  <a:pt x="493571" y="2803399"/>
                </a:cubicBezTo>
                <a:cubicBezTo>
                  <a:pt x="473914" y="2824464"/>
                  <a:pt x="455661" y="2846934"/>
                  <a:pt x="435302" y="2871510"/>
                </a:cubicBezTo>
                <a:cubicBezTo>
                  <a:pt x="452853" y="2910130"/>
                  <a:pt x="468297" y="2947345"/>
                  <a:pt x="519546" y="2959984"/>
                </a:cubicBezTo>
                <a:cubicBezTo>
                  <a:pt x="546224" y="2915045"/>
                  <a:pt x="574305" y="2871510"/>
                  <a:pt x="598877" y="2825868"/>
                </a:cubicBezTo>
                <a:cubicBezTo>
                  <a:pt x="630468" y="2767588"/>
                  <a:pt x="658550" y="2707903"/>
                  <a:pt x="690142" y="2649622"/>
                </a:cubicBezTo>
                <a:cubicBezTo>
                  <a:pt x="789129" y="2467056"/>
                  <a:pt x="889520" y="2285192"/>
                  <a:pt x="988508" y="2101923"/>
                </a:cubicBezTo>
                <a:cubicBezTo>
                  <a:pt x="1030630" y="2023279"/>
                  <a:pt x="1070646" y="1942529"/>
                  <a:pt x="1110662" y="1863183"/>
                </a:cubicBezTo>
                <a:cubicBezTo>
                  <a:pt x="1156295" y="1772602"/>
                  <a:pt x="1198417" y="1679915"/>
                  <a:pt x="1246858" y="1590036"/>
                </a:cubicBezTo>
                <a:cubicBezTo>
                  <a:pt x="1300213" y="1491731"/>
                  <a:pt x="1357780" y="1396235"/>
                  <a:pt x="1413943" y="1299334"/>
                </a:cubicBezTo>
                <a:cubicBezTo>
                  <a:pt x="1427282" y="1276162"/>
                  <a:pt x="1441322" y="1252990"/>
                  <a:pt x="1454661" y="1229819"/>
                </a:cubicBezTo>
                <a:cubicBezTo>
                  <a:pt x="1512228" y="1128705"/>
                  <a:pt x="1569093" y="1027591"/>
                  <a:pt x="1626660" y="927180"/>
                </a:cubicBezTo>
                <a:cubicBezTo>
                  <a:pt x="1678611" y="838706"/>
                  <a:pt x="1731966" y="750231"/>
                  <a:pt x="1788129" y="654735"/>
                </a:cubicBezTo>
                <a:close/>
                <a:moveTo>
                  <a:pt x="1520653" y="485510"/>
                </a:moveTo>
                <a:cubicBezTo>
                  <a:pt x="1503804" y="510789"/>
                  <a:pt x="1489061" y="530450"/>
                  <a:pt x="1475722" y="551515"/>
                </a:cubicBezTo>
                <a:cubicBezTo>
                  <a:pt x="1435706" y="611902"/>
                  <a:pt x="1396392" y="672992"/>
                  <a:pt x="1355674" y="734081"/>
                </a:cubicBezTo>
                <a:cubicBezTo>
                  <a:pt x="1286874" y="838004"/>
                  <a:pt x="1214564" y="939819"/>
                  <a:pt x="1149976" y="1046550"/>
                </a:cubicBezTo>
                <a:cubicBezTo>
                  <a:pt x="1047479" y="1215775"/>
                  <a:pt x="952704" y="1389213"/>
                  <a:pt x="850908" y="1558438"/>
                </a:cubicBezTo>
                <a:cubicBezTo>
                  <a:pt x="768068" y="1697469"/>
                  <a:pt x="680313" y="1833691"/>
                  <a:pt x="594664" y="1971318"/>
                </a:cubicBezTo>
                <a:cubicBezTo>
                  <a:pt x="524460" y="2084369"/>
                  <a:pt x="454257" y="2197419"/>
                  <a:pt x="382649" y="2309768"/>
                </a:cubicBezTo>
                <a:cubicBezTo>
                  <a:pt x="313147" y="2418605"/>
                  <a:pt x="255580" y="2533762"/>
                  <a:pt x="206437" y="2653133"/>
                </a:cubicBezTo>
                <a:cubicBezTo>
                  <a:pt x="205033" y="2657346"/>
                  <a:pt x="207841" y="2663665"/>
                  <a:pt x="208543" y="2669283"/>
                </a:cubicBezTo>
                <a:cubicBezTo>
                  <a:pt x="280151" y="2625748"/>
                  <a:pt x="279449" y="2625046"/>
                  <a:pt x="318763" y="2554126"/>
                </a:cubicBezTo>
                <a:cubicBezTo>
                  <a:pt x="343335" y="2508484"/>
                  <a:pt x="369310" y="2463545"/>
                  <a:pt x="398094" y="2420712"/>
                </a:cubicBezTo>
                <a:cubicBezTo>
                  <a:pt x="482338" y="2296427"/>
                  <a:pt x="567987" y="2173545"/>
                  <a:pt x="652933" y="2049962"/>
                </a:cubicBezTo>
                <a:cubicBezTo>
                  <a:pt x="684525" y="2003618"/>
                  <a:pt x="718223" y="1958679"/>
                  <a:pt x="745602" y="1910229"/>
                </a:cubicBezTo>
                <a:cubicBezTo>
                  <a:pt x="819316" y="1779624"/>
                  <a:pt x="890222" y="1647614"/>
                  <a:pt x="963234" y="1517009"/>
                </a:cubicBezTo>
                <a:cubicBezTo>
                  <a:pt x="1036948" y="1384298"/>
                  <a:pt x="1115577" y="1253693"/>
                  <a:pt x="1186482" y="1119577"/>
                </a:cubicBezTo>
                <a:cubicBezTo>
                  <a:pt x="1268621" y="965098"/>
                  <a:pt x="1361992" y="818343"/>
                  <a:pt x="1464490" y="676503"/>
                </a:cubicBezTo>
                <a:cubicBezTo>
                  <a:pt x="1500996" y="625946"/>
                  <a:pt x="1537501" y="576091"/>
                  <a:pt x="1576816" y="521321"/>
                </a:cubicBezTo>
                <a:cubicBezTo>
                  <a:pt x="1556456" y="508682"/>
                  <a:pt x="1540310" y="498150"/>
                  <a:pt x="1520653" y="485510"/>
                </a:cubicBezTo>
                <a:close/>
                <a:moveTo>
                  <a:pt x="77262" y="3201533"/>
                </a:moveTo>
                <a:cubicBezTo>
                  <a:pt x="113066" y="3226110"/>
                  <a:pt x="143254" y="3247175"/>
                  <a:pt x="180462" y="3272453"/>
                </a:cubicBezTo>
                <a:cubicBezTo>
                  <a:pt x="276641" y="3191001"/>
                  <a:pt x="377033" y="3106037"/>
                  <a:pt x="474616" y="3023180"/>
                </a:cubicBezTo>
                <a:cubicBezTo>
                  <a:pt x="436706" y="2984561"/>
                  <a:pt x="402306" y="2949452"/>
                  <a:pt x="365098" y="2910832"/>
                </a:cubicBezTo>
                <a:cubicBezTo>
                  <a:pt x="349653" y="2913641"/>
                  <a:pt x="329294" y="2919960"/>
                  <a:pt x="308935" y="2919960"/>
                </a:cubicBezTo>
                <a:cubicBezTo>
                  <a:pt x="287172" y="2919258"/>
                  <a:pt x="257686" y="2919258"/>
                  <a:pt x="244347" y="2906619"/>
                </a:cubicBezTo>
                <a:cubicBezTo>
                  <a:pt x="198013" y="2861680"/>
                  <a:pt x="130617" y="2879936"/>
                  <a:pt x="77262" y="2834295"/>
                </a:cubicBezTo>
                <a:cubicBezTo>
                  <a:pt x="77262" y="2967006"/>
                  <a:pt x="77262" y="3087079"/>
                  <a:pt x="77262" y="3201533"/>
                </a:cubicBezTo>
                <a:close/>
                <a:moveTo>
                  <a:pt x="2026822" y="227811"/>
                </a:moveTo>
                <a:cubicBezTo>
                  <a:pt x="1932749" y="152678"/>
                  <a:pt x="1826741" y="114761"/>
                  <a:pt x="1722138" y="59288"/>
                </a:cubicBezTo>
                <a:cubicBezTo>
                  <a:pt x="1690546" y="114761"/>
                  <a:pt x="1661060" y="165317"/>
                  <a:pt x="1630170" y="217981"/>
                </a:cubicBezTo>
                <a:cubicBezTo>
                  <a:pt x="1739688" y="280474"/>
                  <a:pt x="1841484" y="339457"/>
                  <a:pt x="1949598" y="401249"/>
                </a:cubicBezTo>
                <a:cubicBezTo>
                  <a:pt x="1976977" y="339457"/>
                  <a:pt x="2000847" y="286092"/>
                  <a:pt x="2026822" y="227811"/>
                </a:cubicBezTo>
                <a:close/>
                <a:moveTo>
                  <a:pt x="132723" y="2806208"/>
                </a:moveTo>
                <a:cubicBezTo>
                  <a:pt x="177654" y="2801292"/>
                  <a:pt x="177654" y="2801292"/>
                  <a:pt x="169931" y="2750735"/>
                </a:cubicBezTo>
                <a:cubicBezTo>
                  <a:pt x="157295" y="2768992"/>
                  <a:pt x="148168" y="2783036"/>
                  <a:pt x="132723" y="28062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6"/>
          <p:cNvGrpSpPr/>
          <p:nvPr/>
        </p:nvGrpSpPr>
        <p:grpSpPr>
          <a:xfrm>
            <a:off x="5084300" y="893309"/>
            <a:ext cx="3290127" cy="3322163"/>
            <a:chOff x="0" y="-38100"/>
            <a:chExt cx="8773672" cy="8859100"/>
          </a:xfrm>
        </p:grpSpPr>
        <p:sp>
          <p:nvSpPr>
            <p:cNvPr id="322" name="Google Shape;322;p26"/>
            <p:cNvSpPr txBox="1"/>
            <p:nvPr/>
          </p:nvSpPr>
          <p:spPr>
            <a:xfrm>
              <a:off x="927742" y="8451700"/>
              <a:ext cx="884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Item 1</a:t>
              </a:r>
              <a:endParaRPr sz="900"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23" name="Google Shape;323;p26"/>
            <p:cNvSpPr txBox="1"/>
            <p:nvPr/>
          </p:nvSpPr>
          <p:spPr>
            <a:xfrm>
              <a:off x="2565301" y="8451700"/>
              <a:ext cx="945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Item 2</a:t>
              </a:r>
              <a:endParaRPr sz="9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24" name="Google Shape;324;p26"/>
            <p:cNvSpPr txBox="1"/>
            <p:nvPr/>
          </p:nvSpPr>
          <p:spPr>
            <a:xfrm>
              <a:off x="4227816" y="8451700"/>
              <a:ext cx="95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Item 3</a:t>
              </a:r>
              <a:endParaRPr sz="9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25" name="Google Shape;325;p26"/>
            <p:cNvSpPr txBox="1"/>
            <p:nvPr/>
          </p:nvSpPr>
          <p:spPr>
            <a:xfrm>
              <a:off x="5895981" y="8451700"/>
              <a:ext cx="955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Item 4</a:t>
              </a:r>
              <a:endParaRPr sz="900"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26" name="Google Shape;326;p26"/>
            <p:cNvSpPr txBox="1"/>
            <p:nvPr/>
          </p:nvSpPr>
          <p:spPr>
            <a:xfrm>
              <a:off x="7561948" y="8451700"/>
              <a:ext cx="95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Item 5</a:t>
              </a:r>
              <a:endParaRPr sz="900"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grpSp>
          <p:nvGrpSpPr>
            <p:cNvPr id="327" name="Google Shape;327;p26"/>
            <p:cNvGrpSpPr/>
            <p:nvPr/>
          </p:nvGrpSpPr>
          <p:grpSpPr>
            <a:xfrm>
              <a:off x="637684" y="187821"/>
              <a:ext cx="8135988" cy="8146033"/>
              <a:chOff x="0" y="-6350"/>
              <a:chExt cx="10287000" cy="10299700"/>
            </a:xfrm>
          </p:grpSpPr>
          <p:sp>
            <p:nvSpPr>
              <p:cNvPr id="328" name="Google Shape;328;p26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29" name="Google Shape;329;p26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30" name="Google Shape;330;p26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31" name="Google Shape;331;p26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32" name="Google Shape;332;p26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33" name="Google Shape;333;p26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334" name="Google Shape;334;p26"/>
            <p:cNvSpPr txBox="1"/>
            <p:nvPr/>
          </p:nvSpPr>
          <p:spPr>
            <a:xfrm>
              <a:off x="0" y="-38100"/>
              <a:ext cx="477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50 </a:t>
              </a:r>
              <a:endParaRPr sz="9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35" name="Google Shape;335;p26"/>
            <p:cNvSpPr txBox="1"/>
            <p:nvPr/>
          </p:nvSpPr>
          <p:spPr>
            <a:xfrm>
              <a:off x="3924" y="1589148"/>
              <a:ext cx="47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4</a:t>
              </a: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 </a:t>
              </a:r>
              <a:endParaRPr sz="9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36" name="Google Shape;336;p26"/>
            <p:cNvSpPr txBox="1"/>
            <p:nvPr/>
          </p:nvSpPr>
          <p:spPr>
            <a:xfrm>
              <a:off x="3453" y="3216396"/>
              <a:ext cx="473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3</a:t>
              </a: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 </a:t>
              </a:r>
              <a:endParaRPr sz="900"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37" name="Google Shape;337;p26"/>
            <p:cNvSpPr txBox="1"/>
            <p:nvPr/>
          </p:nvSpPr>
          <p:spPr>
            <a:xfrm>
              <a:off x="14439" y="4843644"/>
              <a:ext cx="46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20</a:t>
              </a: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</a:t>
              </a:r>
              <a:endParaRPr sz="9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38" name="Google Shape;338;p26"/>
            <p:cNvSpPr txBox="1"/>
            <p:nvPr/>
          </p:nvSpPr>
          <p:spPr>
            <a:xfrm>
              <a:off x="75179" y="6470892"/>
              <a:ext cx="401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</a:t>
              </a: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 </a:t>
              </a:r>
              <a:endParaRPr sz="9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39" name="Google Shape;339;p26"/>
            <p:cNvSpPr txBox="1"/>
            <p:nvPr/>
          </p:nvSpPr>
          <p:spPr>
            <a:xfrm>
              <a:off x="205917" y="8098141"/>
              <a:ext cx="271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</a:t>
              </a:r>
              <a:endParaRPr sz="9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grpSp>
          <p:nvGrpSpPr>
            <p:cNvPr id="340" name="Google Shape;340;p26"/>
            <p:cNvGrpSpPr/>
            <p:nvPr/>
          </p:nvGrpSpPr>
          <p:grpSpPr>
            <a:xfrm>
              <a:off x="636314" y="187821"/>
              <a:ext cx="8137358" cy="8141011"/>
              <a:chOff x="-1732" y="-6350"/>
              <a:chExt cx="10288732" cy="10293350"/>
            </a:xfrm>
          </p:grpSpPr>
          <p:sp>
            <p:nvSpPr>
              <p:cNvPr id="341" name="Google Shape;341;p26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6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6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6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6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6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347" name="Google Shape;347;p26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348" name="Google Shape;348;p26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349" name="Google Shape;349;p26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350" name="Google Shape;350;p26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351" name="Google Shape;351;p26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52" name="Google Shape;352;p26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53" name="Google Shape;353;p26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54" name="Google Shape;354;p26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55" name="Google Shape;355;p26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</p:grpSp>
      <p:sp>
        <p:nvSpPr>
          <p:cNvPr id="356" name="Google Shape;356;p26"/>
          <p:cNvSpPr/>
          <p:nvPr/>
        </p:nvSpPr>
        <p:spPr>
          <a:xfrm>
            <a:off x="783760" y="1966977"/>
            <a:ext cx="1296281" cy="1072858"/>
          </a:xfrm>
          <a:custGeom>
            <a:rect b="b" l="l" r="r" t="t"/>
            <a:pathLst>
              <a:path extrusionOk="0" h="2145716" w="2592562">
                <a:moveTo>
                  <a:pt x="1490235" y="294279"/>
                </a:moveTo>
                <a:cubicBezTo>
                  <a:pt x="1523916" y="300079"/>
                  <a:pt x="1554921" y="304986"/>
                  <a:pt x="1585926" y="311008"/>
                </a:cubicBezTo>
                <a:cubicBezTo>
                  <a:pt x="1625629" y="319038"/>
                  <a:pt x="1666002" y="325953"/>
                  <a:pt x="1704813" y="337329"/>
                </a:cubicBezTo>
                <a:cubicBezTo>
                  <a:pt x="1763923" y="354727"/>
                  <a:pt x="1822140" y="375694"/>
                  <a:pt x="1880803" y="394877"/>
                </a:cubicBezTo>
                <a:cubicBezTo>
                  <a:pt x="1904001" y="402461"/>
                  <a:pt x="1928314" y="407814"/>
                  <a:pt x="1950619" y="417628"/>
                </a:cubicBezTo>
                <a:cubicBezTo>
                  <a:pt x="1998130" y="438818"/>
                  <a:pt x="2047202" y="458447"/>
                  <a:pt x="2090698" y="486106"/>
                </a:cubicBezTo>
                <a:cubicBezTo>
                  <a:pt x="2110996" y="499043"/>
                  <a:pt x="2134193" y="503281"/>
                  <a:pt x="2152707" y="517557"/>
                </a:cubicBezTo>
                <a:cubicBezTo>
                  <a:pt x="2208916" y="561052"/>
                  <a:pt x="2273602" y="592726"/>
                  <a:pt x="2324905" y="643136"/>
                </a:cubicBezTo>
                <a:cubicBezTo>
                  <a:pt x="2348772" y="666780"/>
                  <a:pt x="2376653" y="686186"/>
                  <a:pt x="2400966" y="709383"/>
                </a:cubicBezTo>
                <a:cubicBezTo>
                  <a:pt x="2442008" y="748418"/>
                  <a:pt x="2469890" y="796821"/>
                  <a:pt x="2497326" y="845893"/>
                </a:cubicBezTo>
                <a:cubicBezTo>
                  <a:pt x="2536360" y="915486"/>
                  <a:pt x="2574057" y="985748"/>
                  <a:pt x="2587440" y="1064932"/>
                </a:cubicBezTo>
                <a:cubicBezTo>
                  <a:pt x="2594131" y="1104859"/>
                  <a:pt x="2592347" y="1146570"/>
                  <a:pt x="2592347" y="1187389"/>
                </a:cubicBezTo>
                <a:cubicBezTo>
                  <a:pt x="2592347" y="1259212"/>
                  <a:pt x="2582533" y="1330367"/>
                  <a:pt x="2572718" y="1401521"/>
                </a:cubicBezTo>
                <a:cubicBezTo>
                  <a:pt x="2572049" y="1406428"/>
                  <a:pt x="2572495" y="1411782"/>
                  <a:pt x="2570711" y="1416243"/>
                </a:cubicBezTo>
                <a:cubicBezTo>
                  <a:pt x="2554205" y="1456169"/>
                  <a:pt x="2540821" y="1498104"/>
                  <a:pt x="2519408" y="1535131"/>
                </a:cubicBezTo>
                <a:cubicBezTo>
                  <a:pt x="2491080" y="1584203"/>
                  <a:pt x="2460522" y="1633051"/>
                  <a:pt x="2423495" y="1675432"/>
                </a:cubicBezTo>
                <a:cubicBezTo>
                  <a:pt x="2372415" y="1733872"/>
                  <a:pt x="2321336" y="1793428"/>
                  <a:pt x="2253527" y="1834693"/>
                </a:cubicBezTo>
                <a:cubicBezTo>
                  <a:pt x="2217839" y="1856329"/>
                  <a:pt x="2183488" y="1880419"/>
                  <a:pt x="2146907" y="1900494"/>
                </a:cubicBezTo>
                <a:cubicBezTo>
                  <a:pt x="2115234" y="1917669"/>
                  <a:pt x="2081106" y="1930383"/>
                  <a:pt x="2048763" y="1945997"/>
                </a:cubicBezTo>
                <a:cubicBezTo>
                  <a:pt x="2032034" y="1954027"/>
                  <a:pt x="2017090" y="1966518"/>
                  <a:pt x="1999691" y="1972763"/>
                </a:cubicBezTo>
                <a:cubicBezTo>
                  <a:pt x="1946381" y="1991723"/>
                  <a:pt x="1893294" y="2012913"/>
                  <a:pt x="1838200" y="2024066"/>
                </a:cubicBezTo>
                <a:cubicBezTo>
                  <a:pt x="1810764" y="2029642"/>
                  <a:pt x="1787567" y="2057078"/>
                  <a:pt x="1755893" y="2042356"/>
                </a:cubicBezTo>
                <a:cubicBezTo>
                  <a:pt x="1739164" y="2059085"/>
                  <a:pt x="1715743" y="2058639"/>
                  <a:pt x="1695222" y="2065331"/>
                </a:cubicBezTo>
                <a:cubicBezTo>
                  <a:pt x="1671801" y="2072915"/>
                  <a:pt x="1648381" y="2080499"/>
                  <a:pt x="1622507" y="2077599"/>
                </a:cubicBezTo>
                <a:cubicBezTo>
                  <a:pt x="1612246" y="2076484"/>
                  <a:pt x="1600870" y="2083621"/>
                  <a:pt x="1590387" y="2087859"/>
                </a:cubicBezTo>
                <a:cubicBezTo>
                  <a:pt x="1562505" y="2099012"/>
                  <a:pt x="1531277" y="2102358"/>
                  <a:pt x="1501165" y="2107711"/>
                </a:cubicBezTo>
                <a:cubicBezTo>
                  <a:pt x="1468376" y="2113511"/>
                  <a:pt x="1435364" y="2121987"/>
                  <a:pt x="1402352" y="2121987"/>
                </a:cubicBezTo>
                <a:cubicBezTo>
                  <a:pt x="1366440" y="2121987"/>
                  <a:pt x="1333205" y="2134924"/>
                  <a:pt x="1297739" y="2136708"/>
                </a:cubicBezTo>
                <a:cubicBezTo>
                  <a:pt x="1251790" y="2138716"/>
                  <a:pt x="1206064" y="2143177"/>
                  <a:pt x="1160115" y="2144738"/>
                </a:cubicBezTo>
                <a:cubicBezTo>
                  <a:pt x="1125764" y="2145854"/>
                  <a:pt x="1090745" y="2146969"/>
                  <a:pt x="1056840" y="2142285"/>
                </a:cubicBezTo>
                <a:cubicBezTo>
                  <a:pt x="995724" y="2133809"/>
                  <a:pt x="934161" y="2132693"/>
                  <a:pt x="872598" y="2121987"/>
                </a:cubicBezTo>
                <a:cubicBezTo>
                  <a:pt x="807689" y="2110834"/>
                  <a:pt x="742780" y="2098789"/>
                  <a:pt x="680102" y="2081168"/>
                </a:cubicBezTo>
                <a:cubicBezTo>
                  <a:pt x="608724" y="2061093"/>
                  <a:pt x="539131" y="2032988"/>
                  <a:pt x="473776" y="1995515"/>
                </a:cubicBezTo>
                <a:cubicBezTo>
                  <a:pt x="385893" y="1944882"/>
                  <a:pt x="303586" y="1886887"/>
                  <a:pt x="233770" y="1813502"/>
                </a:cubicBezTo>
                <a:cubicBezTo>
                  <a:pt x="204104" y="1782275"/>
                  <a:pt x="181575" y="1744356"/>
                  <a:pt x="154809" y="1710451"/>
                </a:cubicBezTo>
                <a:cubicBezTo>
                  <a:pt x="122912" y="1669855"/>
                  <a:pt x="99268" y="1624575"/>
                  <a:pt x="82316" y="1576173"/>
                </a:cubicBezTo>
                <a:cubicBezTo>
                  <a:pt x="64695" y="1525093"/>
                  <a:pt x="51311" y="1472229"/>
                  <a:pt x="33913" y="1420927"/>
                </a:cubicBezTo>
                <a:cubicBezTo>
                  <a:pt x="14284" y="1363825"/>
                  <a:pt x="8262" y="1303823"/>
                  <a:pt x="2908" y="1244937"/>
                </a:cubicBezTo>
                <a:cubicBezTo>
                  <a:pt x="-2668" y="1184935"/>
                  <a:pt x="9" y="1123818"/>
                  <a:pt x="8931" y="1063594"/>
                </a:cubicBezTo>
                <a:cubicBezTo>
                  <a:pt x="11831" y="1043965"/>
                  <a:pt x="13169" y="1024113"/>
                  <a:pt x="16961" y="1004707"/>
                </a:cubicBezTo>
                <a:cubicBezTo>
                  <a:pt x="25437" y="962104"/>
                  <a:pt x="31013" y="918385"/>
                  <a:pt x="45512" y="877789"/>
                </a:cubicBezTo>
                <a:cubicBezTo>
                  <a:pt x="62018" y="831840"/>
                  <a:pt x="84546" y="787452"/>
                  <a:pt x="108859" y="745072"/>
                </a:cubicBezTo>
                <a:cubicBezTo>
                  <a:pt x="136964" y="696000"/>
                  <a:pt x="164623" y="645144"/>
                  <a:pt x="201873" y="603656"/>
                </a:cubicBezTo>
                <a:cubicBezTo>
                  <a:pt x="240238" y="560829"/>
                  <a:pt x="271912" y="511757"/>
                  <a:pt x="317192" y="475399"/>
                </a:cubicBezTo>
                <a:cubicBezTo>
                  <a:pt x="345966" y="452202"/>
                  <a:pt x="381209" y="436365"/>
                  <a:pt x="399722" y="401791"/>
                </a:cubicBezTo>
                <a:cubicBezTo>
                  <a:pt x="433626" y="399338"/>
                  <a:pt x="442549" y="363426"/>
                  <a:pt x="470207" y="349820"/>
                </a:cubicBezTo>
                <a:cubicBezTo>
                  <a:pt x="497643" y="336213"/>
                  <a:pt x="522625" y="315692"/>
                  <a:pt x="549615" y="299632"/>
                </a:cubicBezTo>
                <a:cubicBezTo>
                  <a:pt x="566344" y="289818"/>
                  <a:pt x="580173" y="275543"/>
                  <a:pt x="596679" y="265282"/>
                </a:cubicBezTo>
                <a:cubicBezTo>
                  <a:pt x="667834" y="221340"/>
                  <a:pt x="740326" y="180075"/>
                  <a:pt x="819288" y="151078"/>
                </a:cubicBezTo>
                <a:cubicBezTo>
                  <a:pt x="865460" y="134126"/>
                  <a:pt x="909625" y="108252"/>
                  <a:pt x="956912" y="99107"/>
                </a:cubicBezTo>
                <a:cubicBezTo>
                  <a:pt x="1012676" y="88400"/>
                  <a:pt x="1064201" y="65871"/>
                  <a:pt x="1118850" y="53827"/>
                </a:cubicBezTo>
                <a:cubicBezTo>
                  <a:pt x="1149631" y="47135"/>
                  <a:pt x="1181751" y="45797"/>
                  <a:pt x="1212756" y="39997"/>
                </a:cubicBezTo>
                <a:cubicBezTo>
                  <a:pt x="1226808" y="37321"/>
                  <a:pt x="1239522" y="27506"/>
                  <a:pt x="1253351" y="25053"/>
                </a:cubicBezTo>
                <a:cubicBezTo>
                  <a:pt x="1279672" y="20591"/>
                  <a:pt x="1306438" y="19699"/>
                  <a:pt x="1332759" y="16130"/>
                </a:cubicBezTo>
                <a:cubicBezTo>
                  <a:pt x="1346811" y="14346"/>
                  <a:pt x="1360641" y="10108"/>
                  <a:pt x="1374693" y="6762"/>
                </a:cubicBezTo>
                <a:cubicBezTo>
                  <a:pt x="1373801" y="11892"/>
                  <a:pt x="1372909" y="16576"/>
                  <a:pt x="1372016" y="21261"/>
                </a:cubicBezTo>
                <a:cubicBezTo>
                  <a:pt x="1374916" y="21038"/>
                  <a:pt x="1377593" y="21707"/>
                  <a:pt x="1379377" y="20814"/>
                </a:cubicBezTo>
                <a:cubicBezTo>
                  <a:pt x="1409713" y="5201"/>
                  <a:pt x="1441386" y="2747"/>
                  <a:pt x="1475067" y="4755"/>
                </a:cubicBezTo>
                <a:cubicBezTo>
                  <a:pt x="1509195" y="6985"/>
                  <a:pt x="1543545" y="3193"/>
                  <a:pt x="1577896" y="2301"/>
                </a:cubicBezTo>
                <a:cubicBezTo>
                  <a:pt x="1617376" y="1409"/>
                  <a:pt x="1656857" y="-376"/>
                  <a:pt x="1696337" y="70"/>
                </a:cubicBezTo>
                <a:cubicBezTo>
                  <a:pt x="1730465" y="517"/>
                  <a:pt x="1765038" y="1855"/>
                  <a:pt x="1798719" y="6539"/>
                </a:cubicBezTo>
                <a:cubicBezTo>
                  <a:pt x="1839761" y="12338"/>
                  <a:pt x="1881250" y="11669"/>
                  <a:pt x="1921845" y="18361"/>
                </a:cubicBezTo>
                <a:cubicBezTo>
                  <a:pt x="1980955" y="28175"/>
                  <a:pt x="2040510" y="37544"/>
                  <a:pt x="2098282" y="53380"/>
                </a:cubicBezTo>
                <a:cubicBezTo>
                  <a:pt x="2147577" y="66987"/>
                  <a:pt x="2194641" y="88846"/>
                  <a:pt x="2242152" y="108698"/>
                </a:cubicBezTo>
                <a:cubicBezTo>
                  <a:pt x="2253750" y="113382"/>
                  <a:pt x="2263119" y="123643"/>
                  <a:pt x="2273379" y="131449"/>
                </a:cubicBezTo>
                <a:cubicBezTo>
                  <a:pt x="2284309" y="139702"/>
                  <a:pt x="2295239" y="147732"/>
                  <a:pt x="2305945" y="156432"/>
                </a:cubicBezTo>
                <a:cubicBezTo>
                  <a:pt x="2312860" y="162008"/>
                  <a:pt x="2319329" y="168476"/>
                  <a:pt x="2329812" y="178068"/>
                </a:cubicBezTo>
                <a:cubicBezTo>
                  <a:pt x="2280517" y="194351"/>
                  <a:pt x="2242152" y="179852"/>
                  <a:pt x="2203117" y="165131"/>
                </a:cubicBezTo>
                <a:cubicBezTo>
                  <a:pt x="2158506" y="148402"/>
                  <a:pt x="2113672" y="128550"/>
                  <a:pt x="2067277" y="121412"/>
                </a:cubicBezTo>
                <a:cubicBezTo>
                  <a:pt x="2030473" y="115613"/>
                  <a:pt x="1993669" y="107360"/>
                  <a:pt x="1955750" y="105575"/>
                </a:cubicBezTo>
                <a:cubicBezTo>
                  <a:pt x="1918723" y="104014"/>
                  <a:pt x="1882142" y="94422"/>
                  <a:pt x="1845115" y="91746"/>
                </a:cubicBezTo>
                <a:cubicBezTo>
                  <a:pt x="1798273" y="88400"/>
                  <a:pt x="1751209" y="88400"/>
                  <a:pt x="1704367" y="86839"/>
                </a:cubicBezTo>
                <a:cubicBezTo>
                  <a:pt x="1639012" y="84831"/>
                  <a:pt x="1573658" y="82601"/>
                  <a:pt x="1508079" y="80816"/>
                </a:cubicBezTo>
                <a:cubicBezTo>
                  <a:pt x="1505626" y="80816"/>
                  <a:pt x="1503172" y="81485"/>
                  <a:pt x="1500719" y="81931"/>
                </a:cubicBezTo>
                <a:cubicBezTo>
                  <a:pt x="1436256" y="91523"/>
                  <a:pt x="1371570" y="99999"/>
                  <a:pt x="1307331" y="110705"/>
                </a:cubicBezTo>
                <a:cubicBezTo>
                  <a:pt x="1243760" y="121412"/>
                  <a:pt x="1179744" y="131003"/>
                  <a:pt x="1117734" y="147509"/>
                </a:cubicBezTo>
                <a:cubicBezTo>
                  <a:pt x="1051933" y="165131"/>
                  <a:pt x="986578" y="187436"/>
                  <a:pt x="923454" y="213533"/>
                </a:cubicBezTo>
                <a:cubicBezTo>
                  <a:pt x="846723" y="245207"/>
                  <a:pt x="771108" y="280227"/>
                  <a:pt x="697500" y="318369"/>
                </a:cubicBezTo>
                <a:cubicBezTo>
                  <a:pt x="633483" y="351604"/>
                  <a:pt x="575266" y="394207"/>
                  <a:pt x="517049" y="437480"/>
                </a:cubicBezTo>
                <a:cubicBezTo>
                  <a:pt x="447010" y="489452"/>
                  <a:pt x="386785" y="551461"/>
                  <a:pt x="324107" y="611016"/>
                </a:cubicBezTo>
                <a:cubicBezTo>
                  <a:pt x="289979" y="643359"/>
                  <a:pt x="267228" y="684401"/>
                  <a:pt x="239123" y="721428"/>
                </a:cubicBezTo>
                <a:cubicBezTo>
                  <a:pt x="215256" y="752879"/>
                  <a:pt x="198304" y="789906"/>
                  <a:pt x="178898" y="824702"/>
                </a:cubicBezTo>
                <a:cubicBezTo>
                  <a:pt x="138972" y="895188"/>
                  <a:pt x="115774" y="971695"/>
                  <a:pt x="104844" y="1051326"/>
                </a:cubicBezTo>
                <a:cubicBezTo>
                  <a:pt x="97707" y="1103967"/>
                  <a:pt x="90123" y="1157500"/>
                  <a:pt x="90569" y="1210363"/>
                </a:cubicBezTo>
                <a:cubicBezTo>
                  <a:pt x="90792" y="1259659"/>
                  <a:pt x="100829" y="1308730"/>
                  <a:pt x="107521" y="1357802"/>
                </a:cubicBezTo>
                <a:cubicBezTo>
                  <a:pt x="111536" y="1387023"/>
                  <a:pt x="117781" y="1416020"/>
                  <a:pt x="122689" y="1445240"/>
                </a:cubicBezTo>
                <a:cubicBezTo>
                  <a:pt x="133618" y="1512156"/>
                  <a:pt x="163731" y="1572381"/>
                  <a:pt x="193843" y="1631713"/>
                </a:cubicBezTo>
                <a:cubicBezTo>
                  <a:pt x="223286" y="1689484"/>
                  <a:pt x="260982" y="1742348"/>
                  <a:pt x="306039" y="1790974"/>
                </a:cubicBezTo>
                <a:cubicBezTo>
                  <a:pt x="366933" y="1856775"/>
                  <a:pt x="437865" y="1909193"/>
                  <a:pt x="514149" y="1952019"/>
                </a:cubicBezTo>
                <a:cubicBezTo>
                  <a:pt x="578389" y="1987931"/>
                  <a:pt x="645974" y="2022058"/>
                  <a:pt x="721590" y="2034326"/>
                </a:cubicBezTo>
                <a:cubicBezTo>
                  <a:pt x="773784" y="2042579"/>
                  <a:pt x="824641" y="2062208"/>
                  <a:pt x="877059" y="2066000"/>
                </a:cubicBezTo>
                <a:cubicBezTo>
                  <a:pt x="930815" y="2069792"/>
                  <a:pt x="984348" y="2084514"/>
                  <a:pt x="1039219" y="2075145"/>
                </a:cubicBezTo>
                <a:cubicBezTo>
                  <a:pt x="1058402" y="2071799"/>
                  <a:pt x="1078700" y="2076484"/>
                  <a:pt x="1098552" y="2076260"/>
                </a:cubicBezTo>
                <a:cubicBezTo>
                  <a:pt x="1119519" y="2076037"/>
                  <a:pt x="1140709" y="2071130"/>
                  <a:pt x="1161453" y="2073361"/>
                </a:cubicBezTo>
                <a:cubicBezTo>
                  <a:pt x="1206510" y="2078491"/>
                  <a:pt x="1249560" y="2065331"/>
                  <a:pt x="1293947" y="2062877"/>
                </a:cubicBezTo>
                <a:cubicBezTo>
                  <a:pt x="1346811" y="2059978"/>
                  <a:pt x="1399898" y="2056186"/>
                  <a:pt x="1450755" y="2039234"/>
                </a:cubicBezTo>
                <a:cubicBezTo>
                  <a:pt x="1458785" y="2036557"/>
                  <a:pt x="1467484" y="2035888"/>
                  <a:pt x="1475960" y="2034326"/>
                </a:cubicBezTo>
                <a:cubicBezTo>
                  <a:pt x="1491127" y="2031650"/>
                  <a:pt x="1506072" y="2028527"/>
                  <a:pt x="1521240" y="2026296"/>
                </a:cubicBezTo>
                <a:cubicBezTo>
                  <a:pt x="1530831" y="2024958"/>
                  <a:pt x="1540869" y="2010906"/>
                  <a:pt x="1550906" y="2026519"/>
                </a:cubicBezTo>
                <a:cubicBezTo>
                  <a:pt x="1551798" y="2027858"/>
                  <a:pt x="1559159" y="2024958"/>
                  <a:pt x="1563397" y="2023843"/>
                </a:cubicBezTo>
                <a:cubicBezTo>
                  <a:pt x="1619384" y="2006445"/>
                  <a:pt x="1675370" y="1988823"/>
                  <a:pt x="1731803" y="1972094"/>
                </a:cubicBezTo>
                <a:cubicBezTo>
                  <a:pt x="1736933" y="1970533"/>
                  <a:pt x="1744294" y="1975886"/>
                  <a:pt x="1750540" y="1977894"/>
                </a:cubicBezTo>
                <a:cubicBezTo>
                  <a:pt x="1777529" y="1964064"/>
                  <a:pt x="1804073" y="1944658"/>
                  <a:pt x="1839315" y="1950904"/>
                </a:cubicBezTo>
                <a:cubicBezTo>
                  <a:pt x="1846007" y="1952019"/>
                  <a:pt x="1855375" y="1950904"/>
                  <a:pt x="1860505" y="1946889"/>
                </a:cubicBezTo>
                <a:cubicBezTo>
                  <a:pt x="1910693" y="1908301"/>
                  <a:pt x="1971587" y="1895363"/>
                  <a:pt x="2029358" y="1873950"/>
                </a:cubicBezTo>
                <a:cubicBezTo>
                  <a:pt x="2051217" y="1865920"/>
                  <a:pt x="2070623" y="1851868"/>
                  <a:pt x="2091813" y="1841607"/>
                </a:cubicBezTo>
                <a:cubicBezTo>
                  <a:pt x="2099174" y="1838038"/>
                  <a:pt x="2108096" y="1838485"/>
                  <a:pt x="2121479" y="1836477"/>
                </a:cubicBezTo>
                <a:cubicBezTo>
                  <a:pt x="2129509" y="1807926"/>
                  <a:pt x="2166090" y="1800565"/>
                  <a:pt x="2190180" y="1779375"/>
                </a:cubicBezTo>
                <a:cubicBezTo>
                  <a:pt x="2212708" y="1759523"/>
                  <a:pt x="2237244" y="1741679"/>
                  <a:pt x="2259773" y="1721827"/>
                </a:cubicBezTo>
                <a:cubicBezTo>
                  <a:pt x="2275610" y="1707775"/>
                  <a:pt x="2297915" y="1703314"/>
                  <a:pt x="2309960" y="1682570"/>
                </a:cubicBezTo>
                <a:cubicBezTo>
                  <a:pt x="2320667" y="1664279"/>
                  <a:pt x="2338734" y="1650227"/>
                  <a:pt x="2350779" y="1632605"/>
                </a:cubicBezTo>
                <a:cubicBezTo>
                  <a:pt x="2380668" y="1587995"/>
                  <a:pt x="2408996" y="1542268"/>
                  <a:pt x="2437993" y="1496988"/>
                </a:cubicBezTo>
                <a:cubicBezTo>
                  <a:pt x="2483497" y="1426057"/>
                  <a:pt x="2502010" y="1347542"/>
                  <a:pt x="2506471" y="1264566"/>
                </a:cubicBezTo>
                <a:cubicBezTo>
                  <a:pt x="2510263" y="1195196"/>
                  <a:pt x="2514724" y="1126272"/>
                  <a:pt x="2506471" y="1056679"/>
                </a:cubicBezTo>
                <a:cubicBezTo>
                  <a:pt x="2499779" y="1001138"/>
                  <a:pt x="2476582" y="952290"/>
                  <a:pt x="2455615" y="901656"/>
                </a:cubicBezTo>
                <a:cubicBezTo>
                  <a:pt x="2432194" y="845670"/>
                  <a:pt x="2397398" y="796821"/>
                  <a:pt x="2360147" y="750871"/>
                </a:cubicBezTo>
                <a:cubicBezTo>
                  <a:pt x="2330035" y="713844"/>
                  <a:pt x="2290108" y="683286"/>
                  <a:pt x="2249959" y="656519"/>
                </a:cubicBezTo>
                <a:cubicBezTo>
                  <a:pt x="2198656" y="622392"/>
                  <a:pt x="2143562" y="593841"/>
                  <a:pt x="2089136" y="564621"/>
                </a:cubicBezTo>
                <a:cubicBezTo>
                  <a:pt x="2017313" y="526033"/>
                  <a:pt x="1942143" y="494359"/>
                  <a:pt x="1866305" y="465139"/>
                </a:cubicBezTo>
                <a:cubicBezTo>
                  <a:pt x="1837977" y="454209"/>
                  <a:pt x="1805634" y="454209"/>
                  <a:pt x="1776860" y="443726"/>
                </a:cubicBezTo>
                <a:cubicBezTo>
                  <a:pt x="1740056" y="430565"/>
                  <a:pt x="1700576" y="430119"/>
                  <a:pt x="1664441" y="411606"/>
                </a:cubicBezTo>
                <a:cubicBezTo>
                  <a:pt x="1643251" y="400899"/>
                  <a:pt x="1614923" y="401122"/>
                  <a:pt x="1589940" y="401568"/>
                </a:cubicBezTo>
                <a:cubicBezTo>
                  <a:pt x="1553583" y="402237"/>
                  <a:pt x="1527262" y="380824"/>
                  <a:pt x="1498711" y="365210"/>
                </a:cubicBezTo>
                <a:cubicBezTo>
                  <a:pt x="1477075" y="353612"/>
                  <a:pt x="1476183" y="323053"/>
                  <a:pt x="1490235" y="294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7" name="Google Shape;357;p26"/>
          <p:cNvGrpSpPr/>
          <p:nvPr/>
        </p:nvGrpSpPr>
        <p:grpSpPr>
          <a:xfrm>
            <a:off x="769477" y="1641834"/>
            <a:ext cx="3529688" cy="1804933"/>
            <a:chOff x="0" y="-76200"/>
            <a:chExt cx="9412500" cy="4813155"/>
          </a:xfrm>
        </p:grpSpPr>
        <p:sp>
          <p:nvSpPr>
            <p:cNvPr id="358" name="Google Shape;358;p26"/>
            <p:cNvSpPr txBox="1"/>
            <p:nvPr/>
          </p:nvSpPr>
          <p:spPr>
            <a:xfrm>
              <a:off x="0" y="-76200"/>
              <a:ext cx="94125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Your Topic or Idea</a:t>
              </a:r>
              <a:endParaRPr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359" name="Google Shape;359;p26"/>
            <p:cNvSpPr txBox="1"/>
            <p:nvPr/>
          </p:nvSpPr>
          <p:spPr>
            <a:xfrm>
              <a:off x="0" y="4121355"/>
              <a:ext cx="9412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360" name="Google Shape;360;p26"/>
          <p:cNvSpPr/>
          <p:nvPr/>
        </p:nvSpPr>
        <p:spPr>
          <a:xfrm>
            <a:off x="-2418071" y="4424936"/>
            <a:ext cx="4835663" cy="408832"/>
          </a:xfrm>
          <a:custGeom>
            <a:rect b="b" l="l" r="r" t="t"/>
            <a:pathLst>
              <a:path extrusionOk="0" h="817665" w="9671325">
                <a:moveTo>
                  <a:pt x="794994" y="711252"/>
                </a:moveTo>
                <a:cubicBezTo>
                  <a:pt x="843966" y="736737"/>
                  <a:pt x="883942" y="733239"/>
                  <a:pt x="925918" y="707754"/>
                </a:cubicBezTo>
                <a:cubicBezTo>
                  <a:pt x="988881" y="669277"/>
                  <a:pt x="1054343" y="635296"/>
                  <a:pt x="1118806" y="599317"/>
                </a:cubicBezTo>
                <a:cubicBezTo>
                  <a:pt x="1123803" y="596319"/>
                  <a:pt x="1127301" y="591822"/>
                  <a:pt x="1131798" y="587824"/>
                </a:cubicBezTo>
                <a:cubicBezTo>
                  <a:pt x="1178771" y="544849"/>
                  <a:pt x="1226243" y="501874"/>
                  <a:pt x="1273216" y="458899"/>
                </a:cubicBezTo>
                <a:cubicBezTo>
                  <a:pt x="1298201" y="436412"/>
                  <a:pt x="1317190" y="407429"/>
                  <a:pt x="1354668" y="400433"/>
                </a:cubicBezTo>
                <a:cubicBezTo>
                  <a:pt x="1367661" y="397935"/>
                  <a:pt x="1381653" y="385442"/>
                  <a:pt x="1390148" y="373949"/>
                </a:cubicBezTo>
                <a:cubicBezTo>
                  <a:pt x="1406638" y="352461"/>
                  <a:pt x="1425627" y="339968"/>
                  <a:pt x="1453111" y="337470"/>
                </a:cubicBezTo>
                <a:cubicBezTo>
                  <a:pt x="1464105" y="336470"/>
                  <a:pt x="1478096" y="332972"/>
                  <a:pt x="1484093" y="325477"/>
                </a:cubicBezTo>
                <a:cubicBezTo>
                  <a:pt x="1507079" y="295994"/>
                  <a:pt x="1542559" y="303490"/>
                  <a:pt x="1571042" y="291996"/>
                </a:cubicBezTo>
                <a:cubicBezTo>
                  <a:pt x="1610020" y="276006"/>
                  <a:pt x="1657492" y="297493"/>
                  <a:pt x="1690972" y="260515"/>
                </a:cubicBezTo>
                <a:cubicBezTo>
                  <a:pt x="1696469" y="254518"/>
                  <a:pt x="1713459" y="254518"/>
                  <a:pt x="1723454" y="257516"/>
                </a:cubicBezTo>
                <a:cubicBezTo>
                  <a:pt x="1753936" y="267011"/>
                  <a:pt x="1788416" y="273507"/>
                  <a:pt x="1813401" y="291996"/>
                </a:cubicBezTo>
                <a:cubicBezTo>
                  <a:pt x="1867869" y="331973"/>
                  <a:pt x="1936829" y="358957"/>
                  <a:pt x="1961315" y="431415"/>
                </a:cubicBezTo>
                <a:cubicBezTo>
                  <a:pt x="1969810" y="456401"/>
                  <a:pt x="1977805" y="481886"/>
                  <a:pt x="1985301" y="506871"/>
                </a:cubicBezTo>
                <a:cubicBezTo>
                  <a:pt x="1995295" y="539352"/>
                  <a:pt x="2005289" y="572333"/>
                  <a:pt x="2014284" y="602316"/>
                </a:cubicBezTo>
                <a:cubicBezTo>
                  <a:pt x="2040769" y="605314"/>
                  <a:pt x="2060757" y="608312"/>
                  <a:pt x="2080746" y="610311"/>
                </a:cubicBezTo>
                <a:cubicBezTo>
                  <a:pt x="2088241" y="611310"/>
                  <a:pt x="2099734" y="614808"/>
                  <a:pt x="2103232" y="611310"/>
                </a:cubicBezTo>
                <a:cubicBezTo>
                  <a:pt x="2136213" y="576830"/>
                  <a:pt x="2194679" y="591322"/>
                  <a:pt x="2223163" y="548347"/>
                </a:cubicBezTo>
                <a:cubicBezTo>
                  <a:pt x="2225161" y="545349"/>
                  <a:pt x="2228659" y="541851"/>
                  <a:pt x="2232157" y="541351"/>
                </a:cubicBezTo>
                <a:cubicBezTo>
                  <a:pt x="2310612" y="524861"/>
                  <a:pt x="2345591" y="453902"/>
                  <a:pt x="2395562" y="404931"/>
                </a:cubicBezTo>
                <a:cubicBezTo>
                  <a:pt x="2465522" y="335971"/>
                  <a:pt x="2538479" y="272508"/>
                  <a:pt x="2616933" y="214541"/>
                </a:cubicBezTo>
                <a:cubicBezTo>
                  <a:pt x="2648915" y="191055"/>
                  <a:pt x="2684394" y="172566"/>
                  <a:pt x="2719374" y="153077"/>
                </a:cubicBezTo>
                <a:cubicBezTo>
                  <a:pt x="2726869" y="149079"/>
                  <a:pt x="2738363" y="153077"/>
                  <a:pt x="2747357" y="151078"/>
                </a:cubicBezTo>
                <a:cubicBezTo>
                  <a:pt x="2767346" y="146581"/>
                  <a:pt x="2788334" y="143083"/>
                  <a:pt x="2806323" y="134588"/>
                </a:cubicBezTo>
                <a:cubicBezTo>
                  <a:pt x="2876782" y="101107"/>
                  <a:pt x="2957735" y="125093"/>
                  <a:pt x="3000210" y="170567"/>
                </a:cubicBezTo>
                <a:cubicBezTo>
                  <a:pt x="3006707" y="177563"/>
                  <a:pt x="3012203" y="186558"/>
                  <a:pt x="3019699" y="191555"/>
                </a:cubicBezTo>
                <a:cubicBezTo>
                  <a:pt x="3077665" y="227534"/>
                  <a:pt x="3094655" y="286499"/>
                  <a:pt x="3110146" y="346964"/>
                </a:cubicBezTo>
                <a:cubicBezTo>
                  <a:pt x="3120140" y="385942"/>
                  <a:pt x="3127636" y="425918"/>
                  <a:pt x="3138130" y="464896"/>
                </a:cubicBezTo>
                <a:cubicBezTo>
                  <a:pt x="3150623" y="512368"/>
                  <a:pt x="3191599" y="536354"/>
                  <a:pt x="3243568" y="545349"/>
                </a:cubicBezTo>
                <a:cubicBezTo>
                  <a:pt x="3350006" y="564338"/>
                  <a:pt x="3435956" y="517865"/>
                  <a:pt x="3514411" y="460898"/>
                </a:cubicBezTo>
                <a:cubicBezTo>
                  <a:pt x="3583371" y="410927"/>
                  <a:pt x="3650831" y="353960"/>
                  <a:pt x="3699803" y="282502"/>
                </a:cubicBezTo>
                <a:cubicBezTo>
                  <a:pt x="3769762" y="181560"/>
                  <a:pt x="3873702" y="142083"/>
                  <a:pt x="3984137" y="115599"/>
                </a:cubicBezTo>
                <a:cubicBezTo>
                  <a:pt x="4058594" y="98109"/>
                  <a:pt x="4125555" y="121595"/>
                  <a:pt x="4194515" y="159074"/>
                </a:cubicBezTo>
                <a:cubicBezTo>
                  <a:pt x="4291958" y="212542"/>
                  <a:pt x="4340930" y="299992"/>
                  <a:pt x="4393399" y="388940"/>
                </a:cubicBezTo>
                <a:cubicBezTo>
                  <a:pt x="4413388" y="422920"/>
                  <a:pt x="4444869" y="450404"/>
                  <a:pt x="4465357" y="474890"/>
                </a:cubicBezTo>
                <a:cubicBezTo>
                  <a:pt x="4502336" y="479887"/>
                  <a:pt x="4531818" y="484884"/>
                  <a:pt x="4561801" y="487383"/>
                </a:cubicBezTo>
                <a:cubicBezTo>
                  <a:pt x="4580290" y="488882"/>
                  <a:pt x="4599279" y="482885"/>
                  <a:pt x="4617269" y="484884"/>
                </a:cubicBezTo>
                <a:cubicBezTo>
                  <a:pt x="4710215" y="494378"/>
                  <a:pt x="4775177" y="429916"/>
                  <a:pt x="4848634" y="393437"/>
                </a:cubicBezTo>
                <a:cubicBezTo>
                  <a:pt x="4916095" y="359957"/>
                  <a:pt x="4976060" y="308986"/>
                  <a:pt x="5032527" y="258016"/>
                </a:cubicBezTo>
                <a:cubicBezTo>
                  <a:pt x="5092992" y="203048"/>
                  <a:pt x="5157455" y="154576"/>
                  <a:pt x="5231411" y="125593"/>
                </a:cubicBezTo>
                <a:cubicBezTo>
                  <a:pt x="5305868" y="96610"/>
                  <a:pt x="5381324" y="66627"/>
                  <a:pt x="5464275" y="62630"/>
                </a:cubicBezTo>
                <a:cubicBezTo>
                  <a:pt x="5493259" y="61131"/>
                  <a:pt x="5523241" y="56633"/>
                  <a:pt x="5552225" y="52136"/>
                </a:cubicBezTo>
                <a:cubicBezTo>
                  <a:pt x="5603694" y="44640"/>
                  <a:pt x="5641672" y="69126"/>
                  <a:pt x="5681649" y="89614"/>
                </a:cubicBezTo>
                <a:cubicBezTo>
                  <a:pt x="5730121" y="114599"/>
                  <a:pt x="5763601" y="153577"/>
                  <a:pt x="5787587" y="205047"/>
                </a:cubicBezTo>
                <a:cubicBezTo>
                  <a:pt x="5815071" y="264512"/>
                  <a:pt x="5851050" y="319480"/>
                  <a:pt x="5884531" y="376447"/>
                </a:cubicBezTo>
                <a:cubicBezTo>
                  <a:pt x="5908517" y="417423"/>
                  <a:pt x="5927006" y="417923"/>
                  <a:pt x="5977477" y="436912"/>
                </a:cubicBezTo>
                <a:cubicBezTo>
                  <a:pt x="6019453" y="452403"/>
                  <a:pt x="6061428" y="440910"/>
                  <a:pt x="6101905" y="454901"/>
                </a:cubicBezTo>
                <a:cubicBezTo>
                  <a:pt x="6120394" y="461398"/>
                  <a:pt x="6148877" y="447406"/>
                  <a:pt x="6169365" y="436912"/>
                </a:cubicBezTo>
                <a:cubicBezTo>
                  <a:pt x="6252317" y="394936"/>
                  <a:pt x="6323275" y="336970"/>
                  <a:pt x="6390736" y="273507"/>
                </a:cubicBezTo>
                <a:cubicBezTo>
                  <a:pt x="6459696" y="209044"/>
                  <a:pt x="6528156" y="143583"/>
                  <a:pt x="6604112" y="88115"/>
                </a:cubicBezTo>
                <a:cubicBezTo>
                  <a:pt x="6689562" y="25152"/>
                  <a:pt x="6785007" y="-11327"/>
                  <a:pt x="6897941" y="3164"/>
                </a:cubicBezTo>
                <a:cubicBezTo>
                  <a:pt x="6981393" y="13658"/>
                  <a:pt x="7036361" y="54634"/>
                  <a:pt x="7073338" y="124094"/>
                </a:cubicBezTo>
                <a:cubicBezTo>
                  <a:pt x="7114315" y="202049"/>
                  <a:pt x="7156291" y="279004"/>
                  <a:pt x="7173781" y="367952"/>
                </a:cubicBezTo>
                <a:cubicBezTo>
                  <a:pt x="7185273" y="426918"/>
                  <a:pt x="7274222" y="487383"/>
                  <a:pt x="7326691" y="472891"/>
                </a:cubicBezTo>
                <a:cubicBezTo>
                  <a:pt x="7370166" y="460398"/>
                  <a:pt x="7414140" y="440910"/>
                  <a:pt x="7450619" y="414425"/>
                </a:cubicBezTo>
                <a:cubicBezTo>
                  <a:pt x="7522577" y="361456"/>
                  <a:pt x="7592536" y="305988"/>
                  <a:pt x="7648504" y="233530"/>
                </a:cubicBezTo>
                <a:cubicBezTo>
                  <a:pt x="7699974" y="167069"/>
                  <a:pt x="7757940" y="103606"/>
                  <a:pt x="7829898" y="60131"/>
                </a:cubicBezTo>
                <a:cubicBezTo>
                  <a:pt x="7875372" y="32647"/>
                  <a:pt x="7927341" y="5663"/>
                  <a:pt x="7988806" y="25152"/>
                </a:cubicBezTo>
                <a:cubicBezTo>
                  <a:pt x="8019788" y="35146"/>
                  <a:pt x="8055767" y="29149"/>
                  <a:pt x="8088748" y="34646"/>
                </a:cubicBezTo>
                <a:cubicBezTo>
                  <a:pt x="8106737" y="37644"/>
                  <a:pt x="8126226" y="45140"/>
                  <a:pt x="8140217" y="56633"/>
                </a:cubicBezTo>
                <a:cubicBezTo>
                  <a:pt x="8181194" y="90114"/>
                  <a:pt x="8223669" y="123594"/>
                  <a:pt x="8257649" y="163571"/>
                </a:cubicBezTo>
                <a:cubicBezTo>
                  <a:pt x="8288132" y="199550"/>
                  <a:pt x="8310118" y="243524"/>
                  <a:pt x="8333105" y="285500"/>
                </a:cubicBezTo>
                <a:cubicBezTo>
                  <a:pt x="8363588" y="340968"/>
                  <a:pt x="8404064" y="386441"/>
                  <a:pt x="8468027" y="397935"/>
                </a:cubicBezTo>
                <a:cubicBezTo>
                  <a:pt x="8546481" y="411926"/>
                  <a:pt x="8624935" y="409928"/>
                  <a:pt x="8693895" y="360956"/>
                </a:cubicBezTo>
                <a:cubicBezTo>
                  <a:pt x="8756858" y="316482"/>
                  <a:pt x="8819322" y="272008"/>
                  <a:pt x="8880786" y="226035"/>
                </a:cubicBezTo>
                <a:cubicBezTo>
                  <a:pt x="8954743" y="170567"/>
                  <a:pt x="9026701" y="113100"/>
                  <a:pt x="9101158" y="58132"/>
                </a:cubicBezTo>
                <a:cubicBezTo>
                  <a:pt x="9191605" y="-8829"/>
                  <a:pt x="9340519" y="-2832"/>
                  <a:pt x="9430466" y="68626"/>
                </a:cubicBezTo>
                <a:cubicBezTo>
                  <a:pt x="9437962" y="74623"/>
                  <a:pt x="9446457" y="84617"/>
                  <a:pt x="9454452" y="84117"/>
                </a:cubicBezTo>
                <a:cubicBezTo>
                  <a:pt x="9501425" y="81619"/>
                  <a:pt x="9514417" y="120096"/>
                  <a:pt x="9535405" y="148080"/>
                </a:cubicBezTo>
                <a:cubicBezTo>
                  <a:pt x="9559391" y="180061"/>
                  <a:pt x="9581878" y="213042"/>
                  <a:pt x="9604365" y="246523"/>
                </a:cubicBezTo>
                <a:cubicBezTo>
                  <a:pt x="9642343" y="302990"/>
                  <a:pt x="9662331" y="365953"/>
                  <a:pt x="9671326" y="432415"/>
                </a:cubicBezTo>
                <a:cubicBezTo>
                  <a:pt x="9667328" y="434413"/>
                  <a:pt x="9663330" y="436412"/>
                  <a:pt x="9659833" y="438911"/>
                </a:cubicBezTo>
                <a:cubicBezTo>
                  <a:pt x="9648839" y="420921"/>
                  <a:pt x="9635846" y="403431"/>
                  <a:pt x="9626352" y="384442"/>
                </a:cubicBezTo>
                <a:cubicBezTo>
                  <a:pt x="9599868" y="328975"/>
                  <a:pt x="9565388" y="277505"/>
                  <a:pt x="9520414" y="237028"/>
                </a:cubicBezTo>
                <a:cubicBezTo>
                  <a:pt x="9475440" y="196052"/>
                  <a:pt x="9425969" y="155576"/>
                  <a:pt x="9371500" y="129591"/>
                </a:cubicBezTo>
                <a:cubicBezTo>
                  <a:pt x="9270559" y="80619"/>
                  <a:pt x="9179612" y="120096"/>
                  <a:pt x="9098659" y="183559"/>
                </a:cubicBezTo>
                <a:cubicBezTo>
                  <a:pt x="8990223" y="269010"/>
                  <a:pt x="8885284" y="359457"/>
                  <a:pt x="8776846" y="445407"/>
                </a:cubicBezTo>
                <a:cubicBezTo>
                  <a:pt x="8669909" y="529858"/>
                  <a:pt x="8501507" y="530857"/>
                  <a:pt x="8395069" y="468394"/>
                </a:cubicBezTo>
                <a:cubicBezTo>
                  <a:pt x="8339102" y="435413"/>
                  <a:pt x="8307620" y="389939"/>
                  <a:pt x="8278637" y="335471"/>
                </a:cubicBezTo>
                <a:cubicBezTo>
                  <a:pt x="8255651" y="292496"/>
                  <a:pt x="8221171" y="255517"/>
                  <a:pt x="8190688" y="216040"/>
                </a:cubicBezTo>
                <a:cubicBezTo>
                  <a:pt x="8183692" y="207046"/>
                  <a:pt x="8173199" y="200549"/>
                  <a:pt x="8166203" y="191555"/>
                </a:cubicBezTo>
                <a:cubicBezTo>
                  <a:pt x="8126725" y="136087"/>
                  <a:pt x="8074256" y="114599"/>
                  <a:pt x="8008295" y="131590"/>
                </a:cubicBezTo>
                <a:cubicBezTo>
                  <a:pt x="7971316" y="141084"/>
                  <a:pt x="7933838" y="135088"/>
                  <a:pt x="7896360" y="153577"/>
                </a:cubicBezTo>
                <a:cubicBezTo>
                  <a:pt x="7840392" y="181560"/>
                  <a:pt x="7799916" y="224535"/>
                  <a:pt x="7763937" y="270509"/>
                </a:cubicBezTo>
                <a:cubicBezTo>
                  <a:pt x="7696976" y="355459"/>
                  <a:pt x="7622519" y="430416"/>
                  <a:pt x="7533571" y="491880"/>
                </a:cubicBezTo>
                <a:cubicBezTo>
                  <a:pt x="7522577" y="499376"/>
                  <a:pt x="7512083" y="508370"/>
                  <a:pt x="7502089" y="516865"/>
                </a:cubicBezTo>
                <a:cubicBezTo>
                  <a:pt x="7415140" y="590323"/>
                  <a:pt x="7284216" y="602815"/>
                  <a:pt x="7193269" y="536854"/>
                </a:cubicBezTo>
                <a:cubicBezTo>
                  <a:pt x="7149295" y="504373"/>
                  <a:pt x="7119812" y="453902"/>
                  <a:pt x="7108818" y="395936"/>
                </a:cubicBezTo>
                <a:cubicBezTo>
                  <a:pt x="7094327" y="319980"/>
                  <a:pt x="7072839" y="246023"/>
                  <a:pt x="7031363" y="179062"/>
                </a:cubicBezTo>
                <a:cubicBezTo>
                  <a:pt x="7001880" y="131590"/>
                  <a:pt x="6966401" y="99608"/>
                  <a:pt x="6902938" y="100108"/>
                </a:cubicBezTo>
                <a:cubicBezTo>
                  <a:pt x="6778510" y="101107"/>
                  <a:pt x="6682067" y="159573"/>
                  <a:pt x="6593618" y="236029"/>
                </a:cubicBezTo>
                <a:cubicBezTo>
                  <a:pt x="6522659" y="297493"/>
                  <a:pt x="6456198" y="364454"/>
                  <a:pt x="6386739" y="426918"/>
                </a:cubicBezTo>
                <a:cubicBezTo>
                  <a:pt x="6294293" y="510369"/>
                  <a:pt x="6190852" y="566337"/>
                  <a:pt x="6059929" y="555843"/>
                </a:cubicBezTo>
                <a:cubicBezTo>
                  <a:pt x="5930504" y="545848"/>
                  <a:pt x="5839057" y="487383"/>
                  <a:pt x="5795083" y="362955"/>
                </a:cubicBezTo>
                <a:cubicBezTo>
                  <a:pt x="5777094" y="311485"/>
                  <a:pt x="5744112" y="269509"/>
                  <a:pt x="5714130" y="225535"/>
                </a:cubicBezTo>
                <a:cubicBezTo>
                  <a:pt x="5679650" y="175064"/>
                  <a:pt x="5623183" y="169567"/>
                  <a:pt x="5570214" y="162072"/>
                </a:cubicBezTo>
                <a:cubicBezTo>
                  <a:pt x="5508250" y="153077"/>
                  <a:pt x="5448785" y="175564"/>
                  <a:pt x="5389819" y="190555"/>
                </a:cubicBezTo>
                <a:cubicBezTo>
                  <a:pt x="5312864" y="210044"/>
                  <a:pt x="5242405" y="245523"/>
                  <a:pt x="5177942" y="291996"/>
                </a:cubicBezTo>
                <a:cubicBezTo>
                  <a:pt x="5135967" y="321979"/>
                  <a:pt x="5091493" y="348463"/>
                  <a:pt x="5053515" y="383443"/>
                </a:cubicBezTo>
                <a:cubicBezTo>
                  <a:pt x="5012539" y="421421"/>
                  <a:pt x="4971063" y="455901"/>
                  <a:pt x="4919593" y="479887"/>
                </a:cubicBezTo>
                <a:cubicBezTo>
                  <a:pt x="4873120" y="501374"/>
                  <a:pt x="4832144" y="533855"/>
                  <a:pt x="4785671" y="555843"/>
                </a:cubicBezTo>
                <a:cubicBezTo>
                  <a:pt x="4695223" y="598318"/>
                  <a:pt x="4600279" y="592321"/>
                  <a:pt x="4502835" y="582327"/>
                </a:cubicBezTo>
                <a:cubicBezTo>
                  <a:pt x="4400895" y="571334"/>
                  <a:pt x="4365415" y="498876"/>
                  <a:pt x="4334433" y="421921"/>
                </a:cubicBezTo>
                <a:cubicBezTo>
                  <a:pt x="4300453" y="338469"/>
                  <a:pt x="4246984" y="274506"/>
                  <a:pt x="4169529" y="231032"/>
                </a:cubicBezTo>
                <a:cubicBezTo>
                  <a:pt x="4109065" y="197051"/>
                  <a:pt x="4045102" y="217540"/>
                  <a:pt x="3983638" y="231032"/>
                </a:cubicBezTo>
                <a:cubicBezTo>
                  <a:pt x="3898687" y="249021"/>
                  <a:pt x="3835724" y="299992"/>
                  <a:pt x="3784753" y="369451"/>
                </a:cubicBezTo>
                <a:cubicBezTo>
                  <a:pt x="3707298" y="475389"/>
                  <a:pt x="3604358" y="553344"/>
                  <a:pt x="3488926" y="612310"/>
                </a:cubicBezTo>
                <a:cubicBezTo>
                  <a:pt x="3408472" y="653286"/>
                  <a:pt x="3319524" y="662281"/>
                  <a:pt x="3230076" y="653286"/>
                </a:cubicBezTo>
                <a:cubicBezTo>
                  <a:pt x="3180105" y="648289"/>
                  <a:pt x="3145126" y="614309"/>
                  <a:pt x="3118142" y="577830"/>
                </a:cubicBezTo>
                <a:cubicBezTo>
                  <a:pt x="3066672" y="507371"/>
                  <a:pt x="3043185" y="423420"/>
                  <a:pt x="3020198" y="339968"/>
                </a:cubicBezTo>
                <a:cubicBezTo>
                  <a:pt x="3013702" y="315982"/>
                  <a:pt x="3008206" y="291497"/>
                  <a:pt x="3000210" y="268010"/>
                </a:cubicBezTo>
                <a:cubicBezTo>
                  <a:pt x="2983720" y="219538"/>
                  <a:pt x="2961733" y="204047"/>
                  <a:pt x="2909263" y="206546"/>
                </a:cubicBezTo>
                <a:cubicBezTo>
                  <a:pt x="2843801" y="209544"/>
                  <a:pt x="2784336" y="233530"/>
                  <a:pt x="2731867" y="269509"/>
                </a:cubicBezTo>
                <a:cubicBezTo>
                  <a:pt x="2625428" y="341967"/>
                  <a:pt x="2530983" y="428917"/>
                  <a:pt x="2445033" y="525360"/>
                </a:cubicBezTo>
                <a:cubicBezTo>
                  <a:pt x="2382070" y="596319"/>
                  <a:pt x="2304615" y="651287"/>
                  <a:pt x="2216666" y="686766"/>
                </a:cubicBezTo>
                <a:cubicBezTo>
                  <a:pt x="2178189" y="702257"/>
                  <a:pt x="2132715" y="717748"/>
                  <a:pt x="2093738" y="711252"/>
                </a:cubicBezTo>
                <a:cubicBezTo>
                  <a:pt x="2045266" y="703757"/>
                  <a:pt x="1993296" y="692263"/>
                  <a:pt x="1954319" y="653786"/>
                </a:cubicBezTo>
                <a:cubicBezTo>
                  <a:pt x="1923837" y="623803"/>
                  <a:pt x="1906347" y="589323"/>
                  <a:pt x="1897352" y="548847"/>
                </a:cubicBezTo>
                <a:cubicBezTo>
                  <a:pt x="1889857" y="514867"/>
                  <a:pt x="1883360" y="480886"/>
                  <a:pt x="1873866" y="447406"/>
                </a:cubicBezTo>
                <a:cubicBezTo>
                  <a:pt x="1856876" y="385942"/>
                  <a:pt x="1824894" y="361456"/>
                  <a:pt x="1763430" y="357958"/>
                </a:cubicBezTo>
                <a:cubicBezTo>
                  <a:pt x="1678979" y="353460"/>
                  <a:pt x="1603024" y="375448"/>
                  <a:pt x="1526068" y="412426"/>
                </a:cubicBezTo>
                <a:cubicBezTo>
                  <a:pt x="1429125" y="459399"/>
                  <a:pt x="1364163" y="539852"/>
                  <a:pt x="1286708" y="607812"/>
                </a:cubicBezTo>
                <a:cubicBezTo>
                  <a:pt x="1196760" y="686766"/>
                  <a:pt x="1102815" y="761223"/>
                  <a:pt x="987882" y="799201"/>
                </a:cubicBezTo>
                <a:cubicBezTo>
                  <a:pt x="939910" y="815192"/>
                  <a:pt x="885941" y="819189"/>
                  <a:pt x="834971" y="817191"/>
                </a:cubicBezTo>
                <a:cubicBezTo>
                  <a:pt x="805488" y="816191"/>
                  <a:pt x="770508" y="798202"/>
                  <a:pt x="749521" y="776714"/>
                </a:cubicBezTo>
                <a:cubicBezTo>
                  <a:pt x="721037" y="747731"/>
                  <a:pt x="698550" y="709753"/>
                  <a:pt x="682560" y="671775"/>
                </a:cubicBezTo>
                <a:cubicBezTo>
                  <a:pt x="664070" y="627801"/>
                  <a:pt x="656075" y="579329"/>
                  <a:pt x="643083" y="532856"/>
                </a:cubicBezTo>
                <a:cubicBezTo>
                  <a:pt x="626592" y="475389"/>
                  <a:pt x="610102" y="417423"/>
                  <a:pt x="569126" y="371450"/>
                </a:cubicBezTo>
                <a:cubicBezTo>
                  <a:pt x="535145" y="332473"/>
                  <a:pt x="510660" y="326976"/>
                  <a:pt x="461188" y="345965"/>
                </a:cubicBezTo>
                <a:cubicBezTo>
                  <a:pt x="360747" y="383943"/>
                  <a:pt x="281293" y="450404"/>
                  <a:pt x="220329" y="536354"/>
                </a:cubicBezTo>
                <a:cubicBezTo>
                  <a:pt x="171357" y="604814"/>
                  <a:pt x="130881" y="679271"/>
                  <a:pt x="86906" y="750729"/>
                </a:cubicBezTo>
                <a:cubicBezTo>
                  <a:pt x="85907" y="752228"/>
                  <a:pt x="84908" y="754227"/>
                  <a:pt x="83908" y="755726"/>
                </a:cubicBezTo>
                <a:cubicBezTo>
                  <a:pt x="62920" y="788207"/>
                  <a:pt x="32438" y="800700"/>
                  <a:pt x="12450" y="785709"/>
                </a:cubicBezTo>
                <a:cubicBezTo>
                  <a:pt x="-7539" y="770218"/>
                  <a:pt x="-3041" y="739736"/>
                  <a:pt x="22944" y="710253"/>
                </a:cubicBezTo>
                <a:cubicBezTo>
                  <a:pt x="31439" y="700259"/>
                  <a:pt x="40933" y="690264"/>
                  <a:pt x="45930" y="678271"/>
                </a:cubicBezTo>
                <a:cubicBezTo>
                  <a:pt x="74414" y="611310"/>
                  <a:pt x="111392" y="551345"/>
                  <a:pt x="155866" y="493379"/>
                </a:cubicBezTo>
                <a:cubicBezTo>
                  <a:pt x="185849" y="453902"/>
                  <a:pt x="212333" y="411926"/>
                  <a:pt x="251810" y="381944"/>
                </a:cubicBezTo>
                <a:cubicBezTo>
                  <a:pt x="331264" y="320480"/>
                  <a:pt x="416714" y="270509"/>
                  <a:pt x="522653" y="291497"/>
                </a:cubicBezTo>
                <a:cubicBezTo>
                  <a:pt x="579619" y="302990"/>
                  <a:pt x="629590" y="329474"/>
                  <a:pt x="663571" y="381444"/>
                </a:cubicBezTo>
                <a:cubicBezTo>
                  <a:pt x="712042" y="454901"/>
                  <a:pt x="733530" y="539352"/>
                  <a:pt x="762513" y="620805"/>
                </a:cubicBezTo>
                <a:cubicBezTo>
                  <a:pt x="776005" y="650288"/>
                  <a:pt x="785999" y="683269"/>
                  <a:pt x="794994" y="71125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6"/>
          <p:cNvSpPr/>
          <p:nvPr/>
        </p:nvSpPr>
        <p:spPr>
          <a:xfrm>
            <a:off x="423002" y="-178703"/>
            <a:ext cx="635773" cy="692876"/>
          </a:xfrm>
          <a:custGeom>
            <a:rect b="b" l="l" r="r" t="t"/>
            <a:pathLst>
              <a:path extrusionOk="0" h="1385751" w="1271545">
                <a:moveTo>
                  <a:pt x="587111" y="0"/>
                </a:moveTo>
                <a:cubicBezTo>
                  <a:pt x="612449" y="6916"/>
                  <a:pt x="632605" y="12680"/>
                  <a:pt x="659960" y="20172"/>
                </a:cubicBezTo>
                <a:cubicBezTo>
                  <a:pt x="667446" y="93079"/>
                  <a:pt x="677524" y="167428"/>
                  <a:pt x="681843" y="242352"/>
                </a:cubicBezTo>
                <a:cubicBezTo>
                  <a:pt x="686162" y="316989"/>
                  <a:pt x="684435" y="392201"/>
                  <a:pt x="692785" y="470296"/>
                </a:cubicBezTo>
                <a:cubicBezTo>
                  <a:pt x="739143" y="408051"/>
                  <a:pt x="831284" y="404881"/>
                  <a:pt x="860366" y="326787"/>
                </a:cubicBezTo>
                <a:cubicBezTo>
                  <a:pt x="926880" y="294511"/>
                  <a:pt x="961721" y="222180"/>
                  <a:pt x="1034282" y="195092"/>
                </a:cubicBezTo>
                <a:cubicBezTo>
                  <a:pt x="1063076" y="184430"/>
                  <a:pt x="1083232" y="151290"/>
                  <a:pt x="1108859" y="130542"/>
                </a:cubicBezTo>
                <a:cubicBezTo>
                  <a:pt x="1131030" y="112675"/>
                  <a:pt x="1150322" y="105183"/>
                  <a:pt x="1171630" y="138899"/>
                </a:cubicBezTo>
                <a:cubicBezTo>
                  <a:pt x="1185739" y="161088"/>
                  <a:pt x="1215109" y="173479"/>
                  <a:pt x="1244191" y="195380"/>
                </a:cubicBezTo>
                <a:cubicBezTo>
                  <a:pt x="1095902" y="321888"/>
                  <a:pt x="949916" y="446378"/>
                  <a:pt x="801626" y="573173"/>
                </a:cubicBezTo>
                <a:cubicBezTo>
                  <a:pt x="840498" y="595939"/>
                  <a:pt x="874475" y="604872"/>
                  <a:pt x="912771" y="595651"/>
                </a:cubicBezTo>
                <a:cubicBezTo>
                  <a:pt x="949340" y="587005"/>
                  <a:pt x="986196" y="583836"/>
                  <a:pt x="1015278" y="618416"/>
                </a:cubicBezTo>
                <a:cubicBezTo>
                  <a:pt x="1034858" y="601126"/>
                  <a:pt x="1050119" y="587294"/>
                  <a:pt x="1062788" y="576055"/>
                </a:cubicBezTo>
                <a:cubicBezTo>
                  <a:pt x="1146003" y="574614"/>
                  <a:pt x="1192650" y="622162"/>
                  <a:pt x="1240736" y="694205"/>
                </a:cubicBezTo>
                <a:cubicBezTo>
                  <a:pt x="1101660" y="697663"/>
                  <a:pt x="973815" y="700833"/>
                  <a:pt x="846257" y="704003"/>
                </a:cubicBezTo>
                <a:cubicBezTo>
                  <a:pt x="844817" y="709478"/>
                  <a:pt x="843666" y="714954"/>
                  <a:pt x="842226" y="720429"/>
                </a:cubicBezTo>
                <a:cubicBezTo>
                  <a:pt x="980149" y="818407"/>
                  <a:pt x="1142548" y="880940"/>
                  <a:pt x="1271545" y="1003125"/>
                </a:cubicBezTo>
                <a:cubicBezTo>
                  <a:pt x="1211654" y="1037994"/>
                  <a:pt x="1154929" y="1039723"/>
                  <a:pt x="1099069" y="1006871"/>
                </a:cubicBezTo>
                <a:cubicBezTo>
                  <a:pt x="1040905" y="972579"/>
                  <a:pt x="984469" y="934828"/>
                  <a:pt x="927744" y="898231"/>
                </a:cubicBezTo>
                <a:cubicBezTo>
                  <a:pt x="870156" y="861056"/>
                  <a:pt x="813720" y="822153"/>
                  <a:pt x="755844" y="785556"/>
                </a:cubicBezTo>
                <a:cubicBezTo>
                  <a:pt x="732809" y="770859"/>
                  <a:pt x="707182" y="760196"/>
                  <a:pt x="676084" y="744059"/>
                </a:cubicBezTo>
                <a:cubicBezTo>
                  <a:pt x="671765" y="827052"/>
                  <a:pt x="666582" y="899672"/>
                  <a:pt x="664567" y="972291"/>
                </a:cubicBezTo>
                <a:cubicBezTo>
                  <a:pt x="662551" y="1043181"/>
                  <a:pt x="661399" y="1114071"/>
                  <a:pt x="663127" y="1184673"/>
                </a:cubicBezTo>
                <a:cubicBezTo>
                  <a:pt x="664279" y="1235968"/>
                  <a:pt x="672053" y="1287262"/>
                  <a:pt x="673781" y="1338557"/>
                </a:cubicBezTo>
                <a:cubicBezTo>
                  <a:pt x="674357" y="1352389"/>
                  <a:pt x="666870" y="1375731"/>
                  <a:pt x="657944" y="1378613"/>
                </a:cubicBezTo>
                <a:cubicBezTo>
                  <a:pt x="637500" y="1385241"/>
                  <a:pt x="608994" y="1389851"/>
                  <a:pt x="592869" y="1380342"/>
                </a:cubicBezTo>
                <a:cubicBezTo>
                  <a:pt x="571562" y="1367662"/>
                  <a:pt x="554573" y="1348931"/>
                  <a:pt x="553422" y="1312621"/>
                </a:cubicBezTo>
                <a:cubicBezTo>
                  <a:pt x="548815" y="1166518"/>
                  <a:pt x="540176" y="1020704"/>
                  <a:pt x="555149" y="874601"/>
                </a:cubicBezTo>
                <a:cubicBezTo>
                  <a:pt x="557453" y="851547"/>
                  <a:pt x="555437" y="828205"/>
                  <a:pt x="555437" y="789590"/>
                </a:cubicBezTo>
                <a:cubicBezTo>
                  <a:pt x="503608" y="826764"/>
                  <a:pt x="460993" y="854140"/>
                  <a:pt x="422409" y="886127"/>
                </a:cubicBezTo>
                <a:cubicBezTo>
                  <a:pt x="364245" y="934252"/>
                  <a:pt x="310976" y="988717"/>
                  <a:pt x="251372" y="1035112"/>
                </a:cubicBezTo>
                <a:cubicBezTo>
                  <a:pt x="190041" y="1082949"/>
                  <a:pt x="156064" y="1088136"/>
                  <a:pt x="114312" y="1015805"/>
                </a:cubicBezTo>
                <a:cubicBezTo>
                  <a:pt x="99052" y="989581"/>
                  <a:pt x="106538" y="966239"/>
                  <a:pt x="121511" y="950966"/>
                </a:cubicBezTo>
                <a:cubicBezTo>
                  <a:pt x="163262" y="907164"/>
                  <a:pt x="209045" y="867396"/>
                  <a:pt x="254251" y="827052"/>
                </a:cubicBezTo>
                <a:cubicBezTo>
                  <a:pt x="295427" y="790454"/>
                  <a:pt x="338042" y="755298"/>
                  <a:pt x="392751" y="708614"/>
                </a:cubicBezTo>
                <a:cubicBezTo>
                  <a:pt x="255403" y="695070"/>
                  <a:pt x="129285" y="747805"/>
                  <a:pt x="0" y="692188"/>
                </a:cubicBezTo>
                <a:cubicBezTo>
                  <a:pt x="91277" y="623027"/>
                  <a:pt x="262026" y="606889"/>
                  <a:pt x="450915" y="597380"/>
                </a:cubicBezTo>
                <a:cubicBezTo>
                  <a:pt x="434214" y="577496"/>
                  <a:pt x="423561" y="560782"/>
                  <a:pt x="409163" y="548102"/>
                </a:cubicBezTo>
                <a:cubicBezTo>
                  <a:pt x="374899" y="517844"/>
                  <a:pt x="340058" y="488451"/>
                  <a:pt x="303489" y="461074"/>
                </a:cubicBezTo>
                <a:cubicBezTo>
                  <a:pt x="287077" y="448971"/>
                  <a:pt x="265769" y="443784"/>
                  <a:pt x="247917" y="433410"/>
                </a:cubicBezTo>
                <a:cubicBezTo>
                  <a:pt x="195224" y="403152"/>
                  <a:pt x="142531" y="372606"/>
                  <a:pt x="90701" y="340331"/>
                </a:cubicBezTo>
                <a:cubicBezTo>
                  <a:pt x="82063" y="334855"/>
                  <a:pt x="78032" y="321599"/>
                  <a:pt x="63923" y="299410"/>
                </a:cubicBezTo>
                <a:cubicBezTo>
                  <a:pt x="104234" y="301427"/>
                  <a:pt x="136484" y="294511"/>
                  <a:pt x="160959" y="305750"/>
                </a:cubicBezTo>
                <a:cubicBezTo>
                  <a:pt x="228625" y="336584"/>
                  <a:pt x="294275" y="372894"/>
                  <a:pt x="358486" y="410933"/>
                </a:cubicBezTo>
                <a:cubicBezTo>
                  <a:pt x="413483" y="443496"/>
                  <a:pt x="465024" y="482111"/>
                  <a:pt x="518293" y="517556"/>
                </a:cubicBezTo>
                <a:cubicBezTo>
                  <a:pt x="531826" y="526489"/>
                  <a:pt x="546223" y="533694"/>
                  <a:pt x="568970" y="546661"/>
                </a:cubicBezTo>
                <a:cubicBezTo>
                  <a:pt x="585671" y="362520"/>
                  <a:pt x="587687" y="185871"/>
                  <a:pt x="5871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/>
          <p:nvPr/>
        </p:nvSpPr>
        <p:spPr>
          <a:xfrm>
            <a:off x="4304624" y="628865"/>
            <a:ext cx="1416778" cy="1172586"/>
          </a:xfrm>
          <a:custGeom>
            <a:rect b="b" l="l" r="r" t="t"/>
            <a:pathLst>
              <a:path extrusionOk="0" h="2345172" w="2833555">
                <a:moveTo>
                  <a:pt x="1628760" y="321634"/>
                </a:moveTo>
                <a:cubicBezTo>
                  <a:pt x="1665572" y="327972"/>
                  <a:pt x="1699459" y="333336"/>
                  <a:pt x="1733346" y="339918"/>
                </a:cubicBezTo>
                <a:cubicBezTo>
                  <a:pt x="1776740" y="348694"/>
                  <a:pt x="1820866" y="356252"/>
                  <a:pt x="1863285" y="368685"/>
                </a:cubicBezTo>
                <a:cubicBezTo>
                  <a:pt x="1927889" y="387701"/>
                  <a:pt x="1991518" y="410617"/>
                  <a:pt x="2055634" y="431583"/>
                </a:cubicBezTo>
                <a:cubicBezTo>
                  <a:pt x="2080988" y="439871"/>
                  <a:pt x="2107561" y="445722"/>
                  <a:pt x="2131940" y="456449"/>
                </a:cubicBezTo>
                <a:cubicBezTo>
                  <a:pt x="2183867" y="479609"/>
                  <a:pt x="2237500" y="501062"/>
                  <a:pt x="2285039" y="531292"/>
                </a:cubicBezTo>
                <a:cubicBezTo>
                  <a:pt x="2307224" y="545432"/>
                  <a:pt x="2332578" y="550064"/>
                  <a:pt x="2352812" y="565666"/>
                </a:cubicBezTo>
                <a:cubicBezTo>
                  <a:pt x="2414247" y="613205"/>
                  <a:pt x="2484946" y="647823"/>
                  <a:pt x="2541017" y="702919"/>
                </a:cubicBezTo>
                <a:cubicBezTo>
                  <a:pt x="2567102" y="728761"/>
                  <a:pt x="2597576" y="749970"/>
                  <a:pt x="2624149" y="775324"/>
                </a:cubicBezTo>
                <a:cubicBezTo>
                  <a:pt x="2669006" y="817987"/>
                  <a:pt x="2699480" y="870889"/>
                  <a:pt x="2729465" y="924523"/>
                </a:cubicBezTo>
                <a:cubicBezTo>
                  <a:pt x="2772128" y="1000585"/>
                  <a:pt x="2813329" y="1077378"/>
                  <a:pt x="2827956" y="1163923"/>
                </a:cubicBezTo>
                <a:cubicBezTo>
                  <a:pt x="2835270" y="1207561"/>
                  <a:pt x="2833319" y="1253150"/>
                  <a:pt x="2833319" y="1297763"/>
                </a:cubicBezTo>
                <a:cubicBezTo>
                  <a:pt x="2833319" y="1376263"/>
                  <a:pt x="2822593" y="1454031"/>
                  <a:pt x="2811866" y="1531800"/>
                </a:cubicBezTo>
                <a:cubicBezTo>
                  <a:pt x="2811134" y="1537163"/>
                  <a:pt x="2811622" y="1543014"/>
                  <a:pt x="2809672" y="1547890"/>
                </a:cubicBezTo>
                <a:cubicBezTo>
                  <a:pt x="2791631" y="1591528"/>
                  <a:pt x="2777004" y="1637360"/>
                  <a:pt x="2753600" y="1677829"/>
                </a:cubicBezTo>
                <a:cubicBezTo>
                  <a:pt x="2722639" y="1731463"/>
                  <a:pt x="2689240" y="1784852"/>
                  <a:pt x="2648771" y="1831172"/>
                </a:cubicBezTo>
                <a:cubicBezTo>
                  <a:pt x="2592944" y="1895045"/>
                  <a:pt x="2537116" y="1960136"/>
                  <a:pt x="2463005" y="2005237"/>
                </a:cubicBezTo>
                <a:cubicBezTo>
                  <a:pt x="2423998" y="2028885"/>
                  <a:pt x="2386455" y="2055214"/>
                  <a:pt x="2346474" y="2077155"/>
                </a:cubicBezTo>
                <a:cubicBezTo>
                  <a:pt x="2311856" y="2095926"/>
                  <a:pt x="2274556" y="2109822"/>
                  <a:pt x="2239207" y="2126888"/>
                </a:cubicBezTo>
                <a:cubicBezTo>
                  <a:pt x="2220923" y="2135664"/>
                  <a:pt x="2204589" y="2149316"/>
                  <a:pt x="2185573" y="2156142"/>
                </a:cubicBezTo>
                <a:cubicBezTo>
                  <a:pt x="2127308" y="2176864"/>
                  <a:pt x="2069286" y="2200024"/>
                  <a:pt x="2009070" y="2212214"/>
                </a:cubicBezTo>
                <a:cubicBezTo>
                  <a:pt x="1979084" y="2218308"/>
                  <a:pt x="1953730" y="2248294"/>
                  <a:pt x="1919112" y="2232204"/>
                </a:cubicBezTo>
                <a:cubicBezTo>
                  <a:pt x="1900828" y="2250488"/>
                  <a:pt x="1875231" y="2250001"/>
                  <a:pt x="1852802" y="2257315"/>
                </a:cubicBezTo>
                <a:cubicBezTo>
                  <a:pt x="1827204" y="2265603"/>
                  <a:pt x="1801606" y="2273892"/>
                  <a:pt x="1773327" y="2270723"/>
                </a:cubicBezTo>
                <a:cubicBezTo>
                  <a:pt x="1762113" y="2269504"/>
                  <a:pt x="1749680" y="2277305"/>
                  <a:pt x="1738221" y="2281937"/>
                </a:cubicBezTo>
                <a:cubicBezTo>
                  <a:pt x="1707748" y="2294127"/>
                  <a:pt x="1673617" y="2297783"/>
                  <a:pt x="1640706" y="2303634"/>
                </a:cubicBezTo>
                <a:cubicBezTo>
                  <a:pt x="1604869" y="2309973"/>
                  <a:pt x="1568788" y="2319237"/>
                  <a:pt x="1532708" y="2319237"/>
                </a:cubicBezTo>
                <a:cubicBezTo>
                  <a:pt x="1493458" y="2319237"/>
                  <a:pt x="1457133" y="2333376"/>
                  <a:pt x="1418371" y="2335327"/>
                </a:cubicBezTo>
                <a:cubicBezTo>
                  <a:pt x="1368151" y="2337521"/>
                  <a:pt x="1318174" y="2342397"/>
                  <a:pt x="1267953" y="2344103"/>
                </a:cubicBezTo>
                <a:cubicBezTo>
                  <a:pt x="1230410" y="2345322"/>
                  <a:pt x="1192135" y="2346541"/>
                  <a:pt x="1155079" y="2341422"/>
                </a:cubicBezTo>
                <a:cubicBezTo>
                  <a:pt x="1088281" y="2332157"/>
                  <a:pt x="1020996" y="2330939"/>
                  <a:pt x="953710" y="2319237"/>
                </a:cubicBezTo>
                <a:cubicBezTo>
                  <a:pt x="882768" y="2307047"/>
                  <a:pt x="811825" y="2293883"/>
                  <a:pt x="743321" y="2274623"/>
                </a:cubicBezTo>
                <a:cubicBezTo>
                  <a:pt x="665308" y="2252682"/>
                  <a:pt x="589246" y="2221965"/>
                  <a:pt x="517816" y="2181009"/>
                </a:cubicBezTo>
                <a:cubicBezTo>
                  <a:pt x="421764" y="2125669"/>
                  <a:pt x="331806" y="2062284"/>
                  <a:pt x="255500" y="1982077"/>
                </a:cubicBezTo>
                <a:cubicBezTo>
                  <a:pt x="223076" y="1947947"/>
                  <a:pt x="198453" y="1906503"/>
                  <a:pt x="169199" y="1869447"/>
                </a:cubicBezTo>
                <a:cubicBezTo>
                  <a:pt x="134337" y="1825077"/>
                  <a:pt x="108495" y="1775588"/>
                  <a:pt x="89968" y="1722686"/>
                </a:cubicBezTo>
                <a:cubicBezTo>
                  <a:pt x="70708" y="1666859"/>
                  <a:pt x="56081" y="1609081"/>
                  <a:pt x="37065" y="1553010"/>
                </a:cubicBezTo>
                <a:cubicBezTo>
                  <a:pt x="15612" y="1490600"/>
                  <a:pt x="9030" y="1425021"/>
                  <a:pt x="3179" y="1360660"/>
                </a:cubicBezTo>
                <a:cubicBezTo>
                  <a:pt x="-2916" y="1295081"/>
                  <a:pt x="10" y="1228283"/>
                  <a:pt x="9761" y="1162460"/>
                </a:cubicBezTo>
                <a:cubicBezTo>
                  <a:pt x="12930" y="1141007"/>
                  <a:pt x="14393" y="1119310"/>
                  <a:pt x="18538" y="1098100"/>
                </a:cubicBezTo>
                <a:cubicBezTo>
                  <a:pt x="27801" y="1051537"/>
                  <a:pt x="33896" y="1003754"/>
                  <a:pt x="49742" y="959385"/>
                </a:cubicBezTo>
                <a:cubicBezTo>
                  <a:pt x="67783" y="909164"/>
                  <a:pt x="92405" y="860650"/>
                  <a:pt x="118978" y="814330"/>
                </a:cubicBezTo>
                <a:cubicBezTo>
                  <a:pt x="149696" y="760697"/>
                  <a:pt x="179925" y="705113"/>
                  <a:pt x="220638" y="659769"/>
                </a:cubicBezTo>
                <a:cubicBezTo>
                  <a:pt x="262570" y="612961"/>
                  <a:pt x="297188" y="559328"/>
                  <a:pt x="346677" y="519590"/>
                </a:cubicBezTo>
                <a:cubicBezTo>
                  <a:pt x="378126" y="494236"/>
                  <a:pt x="416644" y="476927"/>
                  <a:pt x="436879" y="439140"/>
                </a:cubicBezTo>
                <a:cubicBezTo>
                  <a:pt x="473934" y="436458"/>
                  <a:pt x="483686" y="397208"/>
                  <a:pt x="513916" y="382337"/>
                </a:cubicBezTo>
                <a:cubicBezTo>
                  <a:pt x="543902" y="367466"/>
                  <a:pt x="571206" y="345038"/>
                  <a:pt x="600704" y="327485"/>
                </a:cubicBezTo>
                <a:cubicBezTo>
                  <a:pt x="618989" y="316758"/>
                  <a:pt x="634103" y="301156"/>
                  <a:pt x="652144" y="289941"/>
                </a:cubicBezTo>
                <a:cubicBezTo>
                  <a:pt x="729912" y="241915"/>
                  <a:pt x="809144" y="196814"/>
                  <a:pt x="895445" y="165122"/>
                </a:cubicBezTo>
                <a:cubicBezTo>
                  <a:pt x="945909" y="146594"/>
                  <a:pt x="994179" y="118314"/>
                  <a:pt x="1045862" y="108319"/>
                </a:cubicBezTo>
                <a:cubicBezTo>
                  <a:pt x="1106809" y="96617"/>
                  <a:pt x="1163124" y="71995"/>
                  <a:pt x="1222853" y="58830"/>
                </a:cubicBezTo>
                <a:cubicBezTo>
                  <a:pt x="1256495" y="51516"/>
                  <a:pt x="1291601" y="50054"/>
                  <a:pt x="1325488" y="43715"/>
                </a:cubicBezTo>
                <a:cubicBezTo>
                  <a:pt x="1340846" y="40790"/>
                  <a:pt x="1354742" y="30063"/>
                  <a:pt x="1369857" y="27381"/>
                </a:cubicBezTo>
                <a:cubicBezTo>
                  <a:pt x="1398624" y="22506"/>
                  <a:pt x="1427879" y="21530"/>
                  <a:pt x="1456646" y="17630"/>
                </a:cubicBezTo>
                <a:cubicBezTo>
                  <a:pt x="1472004" y="15679"/>
                  <a:pt x="1487119" y="11047"/>
                  <a:pt x="1502478" y="7391"/>
                </a:cubicBezTo>
                <a:cubicBezTo>
                  <a:pt x="1501503" y="12998"/>
                  <a:pt x="1500528" y="18117"/>
                  <a:pt x="1499552" y="23237"/>
                </a:cubicBezTo>
                <a:cubicBezTo>
                  <a:pt x="1502722" y="22993"/>
                  <a:pt x="1505647" y="23724"/>
                  <a:pt x="1507598" y="22749"/>
                </a:cubicBezTo>
                <a:cubicBezTo>
                  <a:pt x="1540753" y="5684"/>
                  <a:pt x="1575371" y="3002"/>
                  <a:pt x="1612183" y="5197"/>
                </a:cubicBezTo>
                <a:cubicBezTo>
                  <a:pt x="1649482" y="7634"/>
                  <a:pt x="1687026" y="3490"/>
                  <a:pt x="1724569" y="2515"/>
                </a:cubicBezTo>
                <a:cubicBezTo>
                  <a:pt x="1767720" y="1540"/>
                  <a:pt x="1810870" y="-411"/>
                  <a:pt x="1854021" y="77"/>
                </a:cubicBezTo>
                <a:cubicBezTo>
                  <a:pt x="1891321" y="565"/>
                  <a:pt x="1929108" y="2027"/>
                  <a:pt x="1965920" y="7147"/>
                </a:cubicBezTo>
                <a:cubicBezTo>
                  <a:pt x="2010777" y="13485"/>
                  <a:pt x="2056122" y="12754"/>
                  <a:pt x="2100491" y="20068"/>
                </a:cubicBezTo>
                <a:cubicBezTo>
                  <a:pt x="2165095" y="30794"/>
                  <a:pt x="2230187" y="41033"/>
                  <a:pt x="2293328" y="58342"/>
                </a:cubicBezTo>
                <a:cubicBezTo>
                  <a:pt x="2347205" y="73214"/>
                  <a:pt x="2398644" y="97105"/>
                  <a:pt x="2450571" y="118802"/>
                </a:cubicBezTo>
                <a:cubicBezTo>
                  <a:pt x="2463248" y="123922"/>
                  <a:pt x="2473487" y="135136"/>
                  <a:pt x="2484702" y="143668"/>
                </a:cubicBezTo>
                <a:cubicBezTo>
                  <a:pt x="2496647" y="152689"/>
                  <a:pt x="2508593" y="161465"/>
                  <a:pt x="2520295" y="170973"/>
                </a:cubicBezTo>
                <a:cubicBezTo>
                  <a:pt x="2527852" y="177067"/>
                  <a:pt x="2534922" y="184137"/>
                  <a:pt x="2546380" y="194620"/>
                </a:cubicBezTo>
                <a:cubicBezTo>
                  <a:pt x="2492503" y="212417"/>
                  <a:pt x="2450571" y="196570"/>
                  <a:pt x="2407908" y="180480"/>
                </a:cubicBezTo>
                <a:cubicBezTo>
                  <a:pt x="2359151" y="162196"/>
                  <a:pt x="2310149" y="140499"/>
                  <a:pt x="2259441" y="132698"/>
                </a:cubicBezTo>
                <a:cubicBezTo>
                  <a:pt x="2219216" y="126359"/>
                  <a:pt x="2178991" y="117339"/>
                  <a:pt x="2137547" y="115389"/>
                </a:cubicBezTo>
                <a:cubicBezTo>
                  <a:pt x="2097078" y="113682"/>
                  <a:pt x="2057097" y="103199"/>
                  <a:pt x="2016628" y="100274"/>
                </a:cubicBezTo>
                <a:cubicBezTo>
                  <a:pt x="1965432" y="96617"/>
                  <a:pt x="1913993" y="96617"/>
                  <a:pt x="1862797" y="94911"/>
                </a:cubicBezTo>
                <a:cubicBezTo>
                  <a:pt x="1791367" y="92717"/>
                  <a:pt x="1719937" y="90279"/>
                  <a:pt x="1648263" y="88328"/>
                </a:cubicBezTo>
                <a:cubicBezTo>
                  <a:pt x="1645582" y="88328"/>
                  <a:pt x="1642900" y="89060"/>
                  <a:pt x="1640218" y="89547"/>
                </a:cubicBezTo>
                <a:cubicBezTo>
                  <a:pt x="1569764" y="100030"/>
                  <a:pt x="1499065" y="109294"/>
                  <a:pt x="1428854" y="120996"/>
                </a:cubicBezTo>
                <a:cubicBezTo>
                  <a:pt x="1359374" y="132698"/>
                  <a:pt x="1289407" y="143181"/>
                  <a:pt x="1221634" y="161221"/>
                </a:cubicBezTo>
                <a:cubicBezTo>
                  <a:pt x="1149716" y="180480"/>
                  <a:pt x="1078286" y="204859"/>
                  <a:pt x="1009294" y="233383"/>
                </a:cubicBezTo>
                <a:cubicBezTo>
                  <a:pt x="925431" y="268001"/>
                  <a:pt x="842786" y="306275"/>
                  <a:pt x="762336" y="347963"/>
                </a:cubicBezTo>
                <a:cubicBezTo>
                  <a:pt x="692369" y="384288"/>
                  <a:pt x="628740" y="430851"/>
                  <a:pt x="565111" y="478146"/>
                </a:cubicBezTo>
                <a:cubicBezTo>
                  <a:pt x="488562" y="534949"/>
                  <a:pt x="422739" y="602722"/>
                  <a:pt x="354234" y="667814"/>
                </a:cubicBezTo>
                <a:cubicBezTo>
                  <a:pt x="316935" y="703163"/>
                  <a:pt x="292068" y="748020"/>
                  <a:pt x="261351" y="788489"/>
                </a:cubicBezTo>
                <a:cubicBezTo>
                  <a:pt x="235265" y="822863"/>
                  <a:pt x="216738" y="863332"/>
                  <a:pt x="195528" y="901363"/>
                </a:cubicBezTo>
                <a:cubicBezTo>
                  <a:pt x="151890" y="978400"/>
                  <a:pt x="126536" y="1062020"/>
                  <a:pt x="114590" y="1149052"/>
                </a:cubicBezTo>
                <a:cubicBezTo>
                  <a:pt x="106789" y="1206586"/>
                  <a:pt x="98500" y="1265095"/>
                  <a:pt x="98988" y="1322873"/>
                </a:cubicBezTo>
                <a:cubicBezTo>
                  <a:pt x="99231" y="1376751"/>
                  <a:pt x="110202" y="1430384"/>
                  <a:pt x="117516" y="1484017"/>
                </a:cubicBezTo>
                <a:cubicBezTo>
                  <a:pt x="121904" y="1515954"/>
                  <a:pt x="128730" y="1547646"/>
                  <a:pt x="134093" y="1579583"/>
                </a:cubicBezTo>
                <a:cubicBezTo>
                  <a:pt x="146039" y="1652719"/>
                  <a:pt x="178950" y="1718542"/>
                  <a:pt x="211862" y="1783390"/>
                </a:cubicBezTo>
                <a:cubicBezTo>
                  <a:pt x="244042" y="1846531"/>
                  <a:pt x="285242" y="1904309"/>
                  <a:pt x="334487" y="1957455"/>
                </a:cubicBezTo>
                <a:cubicBezTo>
                  <a:pt x="401042" y="2029372"/>
                  <a:pt x="478566" y="2086663"/>
                  <a:pt x="561942" y="2133470"/>
                </a:cubicBezTo>
                <a:cubicBezTo>
                  <a:pt x="632153" y="2172720"/>
                  <a:pt x="706021" y="2210019"/>
                  <a:pt x="788665" y="2223428"/>
                </a:cubicBezTo>
                <a:cubicBezTo>
                  <a:pt x="845712" y="2232448"/>
                  <a:pt x="901296" y="2253901"/>
                  <a:pt x="958586" y="2258046"/>
                </a:cubicBezTo>
                <a:cubicBezTo>
                  <a:pt x="1017339" y="2262190"/>
                  <a:pt x="1075848" y="2278280"/>
                  <a:pt x="1135820" y="2268041"/>
                </a:cubicBezTo>
                <a:cubicBezTo>
                  <a:pt x="1156786" y="2264384"/>
                  <a:pt x="1178971" y="2269504"/>
                  <a:pt x="1200668" y="2269260"/>
                </a:cubicBezTo>
                <a:cubicBezTo>
                  <a:pt x="1223584" y="2269016"/>
                  <a:pt x="1246744" y="2263653"/>
                  <a:pt x="1269416" y="2266091"/>
                </a:cubicBezTo>
                <a:cubicBezTo>
                  <a:pt x="1318662" y="2271698"/>
                  <a:pt x="1365713" y="2257315"/>
                  <a:pt x="1414226" y="2254633"/>
                </a:cubicBezTo>
                <a:cubicBezTo>
                  <a:pt x="1472004" y="2251464"/>
                  <a:pt x="1530026" y="2247319"/>
                  <a:pt x="1585610" y="2228791"/>
                </a:cubicBezTo>
                <a:cubicBezTo>
                  <a:pt x="1594386" y="2225866"/>
                  <a:pt x="1603894" y="2225134"/>
                  <a:pt x="1613158" y="2223428"/>
                </a:cubicBezTo>
                <a:cubicBezTo>
                  <a:pt x="1629736" y="2220502"/>
                  <a:pt x="1646069" y="2217089"/>
                  <a:pt x="1662647" y="2214652"/>
                </a:cubicBezTo>
                <a:cubicBezTo>
                  <a:pt x="1673130" y="2213189"/>
                  <a:pt x="1684100" y="2197830"/>
                  <a:pt x="1695071" y="2214895"/>
                </a:cubicBezTo>
                <a:cubicBezTo>
                  <a:pt x="1696046" y="2216358"/>
                  <a:pt x="1704091" y="2213189"/>
                  <a:pt x="1708723" y="2211970"/>
                </a:cubicBezTo>
                <a:cubicBezTo>
                  <a:pt x="1769914" y="2192954"/>
                  <a:pt x="1831105" y="2173695"/>
                  <a:pt x="1892783" y="2155411"/>
                </a:cubicBezTo>
                <a:cubicBezTo>
                  <a:pt x="1898390" y="2153704"/>
                  <a:pt x="1906435" y="2159555"/>
                  <a:pt x="1913262" y="2161749"/>
                </a:cubicBezTo>
                <a:cubicBezTo>
                  <a:pt x="1942760" y="2146634"/>
                  <a:pt x="1971771" y="2125425"/>
                  <a:pt x="2010289" y="2132251"/>
                </a:cubicBezTo>
                <a:cubicBezTo>
                  <a:pt x="2017603" y="2133470"/>
                  <a:pt x="2027842" y="2132251"/>
                  <a:pt x="2033449" y="2127863"/>
                </a:cubicBezTo>
                <a:cubicBezTo>
                  <a:pt x="2088302" y="2085687"/>
                  <a:pt x="2154856" y="2071548"/>
                  <a:pt x="2217997" y="2048144"/>
                </a:cubicBezTo>
                <a:cubicBezTo>
                  <a:pt x="2241888" y="2039368"/>
                  <a:pt x="2263098" y="2024009"/>
                  <a:pt x="2286258" y="2012795"/>
                </a:cubicBezTo>
                <a:cubicBezTo>
                  <a:pt x="2294303" y="2008894"/>
                  <a:pt x="2304054" y="2009382"/>
                  <a:pt x="2318682" y="2007187"/>
                </a:cubicBezTo>
                <a:cubicBezTo>
                  <a:pt x="2327458" y="1975983"/>
                  <a:pt x="2367439" y="1967938"/>
                  <a:pt x="2393769" y="1944778"/>
                </a:cubicBezTo>
                <a:cubicBezTo>
                  <a:pt x="2418391" y="1923080"/>
                  <a:pt x="2445208" y="1903577"/>
                  <a:pt x="2469831" y="1881880"/>
                </a:cubicBezTo>
                <a:cubicBezTo>
                  <a:pt x="2487140" y="1866521"/>
                  <a:pt x="2511518" y="1861646"/>
                  <a:pt x="2524683" y="1838973"/>
                </a:cubicBezTo>
                <a:cubicBezTo>
                  <a:pt x="2536385" y="1818983"/>
                  <a:pt x="2556132" y="1803624"/>
                  <a:pt x="2569296" y="1784365"/>
                </a:cubicBezTo>
                <a:cubicBezTo>
                  <a:pt x="2601964" y="1735607"/>
                  <a:pt x="2632925" y="1685631"/>
                  <a:pt x="2664618" y="1636141"/>
                </a:cubicBezTo>
                <a:cubicBezTo>
                  <a:pt x="2714351" y="1558617"/>
                  <a:pt x="2734585" y="1472803"/>
                  <a:pt x="2739461" y="1382114"/>
                </a:cubicBezTo>
                <a:cubicBezTo>
                  <a:pt x="2743605" y="1306296"/>
                  <a:pt x="2748481" y="1230965"/>
                  <a:pt x="2739461" y="1154903"/>
                </a:cubicBezTo>
                <a:cubicBezTo>
                  <a:pt x="2732147" y="1094200"/>
                  <a:pt x="2706793" y="1040810"/>
                  <a:pt x="2683877" y="985470"/>
                </a:cubicBezTo>
                <a:cubicBezTo>
                  <a:pt x="2658279" y="924279"/>
                  <a:pt x="2620248" y="870889"/>
                  <a:pt x="2579535" y="820669"/>
                </a:cubicBezTo>
                <a:cubicBezTo>
                  <a:pt x="2546624" y="780200"/>
                  <a:pt x="2502986" y="746801"/>
                  <a:pt x="2459104" y="717546"/>
                </a:cubicBezTo>
                <a:cubicBezTo>
                  <a:pt x="2403033" y="680247"/>
                  <a:pt x="2342817" y="649042"/>
                  <a:pt x="2283332" y="617106"/>
                </a:cubicBezTo>
                <a:cubicBezTo>
                  <a:pt x="2204833" y="574930"/>
                  <a:pt x="2122676" y="540312"/>
                  <a:pt x="2039788" y="508376"/>
                </a:cubicBezTo>
                <a:cubicBezTo>
                  <a:pt x="2008827" y="496430"/>
                  <a:pt x="1973477" y="496430"/>
                  <a:pt x="1942029" y="484972"/>
                </a:cubicBezTo>
                <a:cubicBezTo>
                  <a:pt x="1901803" y="470589"/>
                  <a:pt x="1858653" y="470101"/>
                  <a:pt x="1819159" y="449867"/>
                </a:cubicBezTo>
                <a:cubicBezTo>
                  <a:pt x="1795999" y="438165"/>
                  <a:pt x="1765038" y="438409"/>
                  <a:pt x="1737734" y="438896"/>
                </a:cubicBezTo>
                <a:cubicBezTo>
                  <a:pt x="1697996" y="439628"/>
                  <a:pt x="1669229" y="416224"/>
                  <a:pt x="1638024" y="399159"/>
                </a:cubicBezTo>
                <a:cubicBezTo>
                  <a:pt x="1614377" y="386482"/>
                  <a:pt x="1613402" y="353083"/>
                  <a:pt x="1628760" y="3216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7"/>
          <p:cNvSpPr txBox="1"/>
          <p:nvPr/>
        </p:nvSpPr>
        <p:spPr>
          <a:xfrm>
            <a:off x="927799" y="872302"/>
            <a:ext cx="728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 sz="40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368" name="Google Shape;368;p27"/>
          <p:cNvSpPr/>
          <p:nvPr/>
        </p:nvSpPr>
        <p:spPr>
          <a:xfrm>
            <a:off x="2400831" y="4166114"/>
            <a:ext cx="980484" cy="264533"/>
          </a:xfrm>
          <a:custGeom>
            <a:rect b="b" l="l" r="r" t="t"/>
            <a:pathLst>
              <a:path extrusionOk="0" h="529067" w="1960968">
                <a:moveTo>
                  <a:pt x="323666" y="42011"/>
                </a:moveTo>
                <a:cubicBezTo>
                  <a:pt x="492593" y="29621"/>
                  <a:pt x="661520" y="14872"/>
                  <a:pt x="830446" y="4842"/>
                </a:cubicBezTo>
                <a:cubicBezTo>
                  <a:pt x="930507" y="-1058"/>
                  <a:pt x="1031157" y="122"/>
                  <a:pt x="1131218" y="122"/>
                </a:cubicBezTo>
                <a:cubicBezTo>
                  <a:pt x="1361947" y="-468"/>
                  <a:pt x="1593265" y="1302"/>
                  <a:pt x="1823994" y="712"/>
                </a:cubicBezTo>
                <a:cubicBezTo>
                  <a:pt x="1921112" y="122"/>
                  <a:pt x="1965845" y="36701"/>
                  <a:pt x="1960548" y="135229"/>
                </a:cubicBezTo>
                <a:cubicBezTo>
                  <a:pt x="1955839" y="223727"/>
                  <a:pt x="1945244" y="313995"/>
                  <a:pt x="1922289" y="399542"/>
                </a:cubicBezTo>
                <a:cubicBezTo>
                  <a:pt x="1904631" y="466211"/>
                  <a:pt x="1834000" y="480370"/>
                  <a:pt x="1774552" y="489220"/>
                </a:cubicBezTo>
                <a:cubicBezTo>
                  <a:pt x="1703332" y="499250"/>
                  <a:pt x="1630346" y="499250"/>
                  <a:pt x="1557949" y="501020"/>
                </a:cubicBezTo>
                <a:cubicBezTo>
                  <a:pt x="1407858" y="504560"/>
                  <a:pt x="1258355" y="505150"/>
                  <a:pt x="1108263" y="509280"/>
                </a:cubicBezTo>
                <a:cubicBezTo>
                  <a:pt x="894014" y="515180"/>
                  <a:pt x="680355" y="525209"/>
                  <a:pt x="466106" y="528749"/>
                </a:cubicBezTo>
                <a:cubicBezTo>
                  <a:pt x="336615" y="530519"/>
                  <a:pt x="206536" y="524619"/>
                  <a:pt x="76457" y="518130"/>
                </a:cubicBezTo>
                <a:cubicBezTo>
                  <a:pt x="17008" y="515180"/>
                  <a:pt x="4059" y="498660"/>
                  <a:pt x="528" y="441431"/>
                </a:cubicBezTo>
                <a:cubicBezTo>
                  <a:pt x="-1238" y="411342"/>
                  <a:pt x="1705" y="380073"/>
                  <a:pt x="5237" y="349984"/>
                </a:cubicBezTo>
                <a:cubicBezTo>
                  <a:pt x="15243" y="270336"/>
                  <a:pt x="28192" y="190688"/>
                  <a:pt x="36432" y="110449"/>
                </a:cubicBezTo>
                <a:cubicBezTo>
                  <a:pt x="39964" y="78000"/>
                  <a:pt x="52324" y="56171"/>
                  <a:pt x="84108" y="51451"/>
                </a:cubicBezTo>
                <a:cubicBezTo>
                  <a:pt x="127664" y="44371"/>
                  <a:pt x="171220" y="39651"/>
                  <a:pt x="214776" y="36701"/>
                </a:cubicBezTo>
                <a:cubicBezTo>
                  <a:pt x="250681" y="33751"/>
                  <a:pt x="287173" y="35521"/>
                  <a:pt x="323078" y="35521"/>
                </a:cubicBezTo>
                <a:cubicBezTo>
                  <a:pt x="323666" y="37881"/>
                  <a:pt x="323666" y="39651"/>
                  <a:pt x="323666" y="42011"/>
                </a:cubicBezTo>
                <a:close/>
                <a:moveTo>
                  <a:pt x="73514" y="385383"/>
                </a:moveTo>
                <a:cubicBezTo>
                  <a:pt x="663285" y="388923"/>
                  <a:pt x="1244228" y="385973"/>
                  <a:pt x="1822228" y="330514"/>
                </a:cubicBezTo>
                <a:cubicBezTo>
                  <a:pt x="1853424" y="259126"/>
                  <a:pt x="1858721" y="216057"/>
                  <a:pt x="1845772" y="142309"/>
                </a:cubicBezTo>
                <a:cubicBezTo>
                  <a:pt x="1835766" y="141129"/>
                  <a:pt x="1825171" y="138769"/>
                  <a:pt x="1814576" y="139359"/>
                </a:cubicBezTo>
                <a:cubicBezTo>
                  <a:pt x="1680965" y="141129"/>
                  <a:pt x="1547354" y="142899"/>
                  <a:pt x="1414332" y="145849"/>
                </a:cubicBezTo>
                <a:cubicBezTo>
                  <a:pt x="1241874" y="149979"/>
                  <a:pt x="1070004" y="154698"/>
                  <a:pt x="897546" y="161778"/>
                </a:cubicBezTo>
                <a:cubicBezTo>
                  <a:pt x="761581" y="167088"/>
                  <a:pt x="625615" y="180068"/>
                  <a:pt x="489061" y="182428"/>
                </a:cubicBezTo>
                <a:cubicBezTo>
                  <a:pt x="380760" y="184198"/>
                  <a:pt x="272459" y="177118"/>
                  <a:pt x="164746" y="171808"/>
                </a:cubicBezTo>
                <a:cubicBezTo>
                  <a:pt x="124721" y="170038"/>
                  <a:pt x="101177" y="180658"/>
                  <a:pt x="96469" y="224317"/>
                </a:cubicBezTo>
                <a:cubicBezTo>
                  <a:pt x="91760" y="275645"/>
                  <a:pt x="82342" y="326974"/>
                  <a:pt x="73514" y="3853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7"/>
          <p:cNvSpPr/>
          <p:nvPr/>
        </p:nvSpPr>
        <p:spPr>
          <a:xfrm>
            <a:off x="4441230" y="3968614"/>
            <a:ext cx="615811" cy="659607"/>
          </a:xfrm>
          <a:custGeom>
            <a:rect b="b" l="l" r="r" t="t"/>
            <a:pathLst>
              <a:path extrusionOk="0" h="1319214" w="1231622">
                <a:moveTo>
                  <a:pt x="461446" y="475686"/>
                </a:moveTo>
                <a:cubicBezTo>
                  <a:pt x="479312" y="332060"/>
                  <a:pt x="496062" y="195503"/>
                  <a:pt x="513557" y="58575"/>
                </a:cubicBezTo>
                <a:cubicBezTo>
                  <a:pt x="520629" y="3878"/>
                  <a:pt x="523607" y="4994"/>
                  <a:pt x="577951" y="1273"/>
                </a:cubicBezTo>
                <a:cubicBezTo>
                  <a:pt x="632668" y="-2448"/>
                  <a:pt x="686267" y="2389"/>
                  <a:pt x="739867" y="10575"/>
                </a:cubicBezTo>
                <a:cubicBezTo>
                  <a:pt x="796817" y="19505"/>
                  <a:pt x="812450" y="33645"/>
                  <a:pt x="812078" y="89830"/>
                </a:cubicBezTo>
                <a:cubicBezTo>
                  <a:pt x="811706" y="163876"/>
                  <a:pt x="805006" y="237549"/>
                  <a:pt x="800539" y="311595"/>
                </a:cubicBezTo>
                <a:cubicBezTo>
                  <a:pt x="797934" y="359222"/>
                  <a:pt x="794584" y="406477"/>
                  <a:pt x="791234" y="459686"/>
                </a:cubicBezTo>
                <a:cubicBezTo>
                  <a:pt x="809100" y="459686"/>
                  <a:pt x="822873" y="459314"/>
                  <a:pt x="837017" y="459686"/>
                </a:cubicBezTo>
                <a:cubicBezTo>
                  <a:pt x="855628" y="460430"/>
                  <a:pt x="873867" y="461546"/>
                  <a:pt x="892478" y="463035"/>
                </a:cubicBezTo>
                <a:cubicBezTo>
                  <a:pt x="928956" y="466011"/>
                  <a:pt x="965433" y="469732"/>
                  <a:pt x="1001911" y="471965"/>
                </a:cubicBezTo>
                <a:cubicBezTo>
                  <a:pt x="1062583" y="476058"/>
                  <a:pt x="1123255" y="477918"/>
                  <a:pt x="1183927" y="482755"/>
                </a:cubicBezTo>
                <a:cubicBezTo>
                  <a:pt x="1215566" y="485360"/>
                  <a:pt x="1232688" y="503220"/>
                  <a:pt x="1231571" y="535220"/>
                </a:cubicBezTo>
                <a:cubicBezTo>
                  <a:pt x="1230083" y="582847"/>
                  <a:pt x="1225616" y="630475"/>
                  <a:pt x="1218916" y="677358"/>
                </a:cubicBezTo>
                <a:cubicBezTo>
                  <a:pt x="1213333" y="716055"/>
                  <a:pt x="1196210" y="731311"/>
                  <a:pt x="1156383" y="736148"/>
                </a:cubicBezTo>
                <a:cubicBezTo>
                  <a:pt x="1115811" y="741357"/>
                  <a:pt x="1074866" y="743217"/>
                  <a:pt x="1034294" y="745078"/>
                </a:cubicBezTo>
                <a:cubicBezTo>
                  <a:pt x="979950" y="747682"/>
                  <a:pt x="925978" y="748799"/>
                  <a:pt x="871634" y="749915"/>
                </a:cubicBezTo>
                <a:cubicBezTo>
                  <a:pt x="829573" y="750659"/>
                  <a:pt x="787512" y="749915"/>
                  <a:pt x="740239" y="749915"/>
                </a:cubicBezTo>
                <a:cubicBezTo>
                  <a:pt x="743217" y="794193"/>
                  <a:pt x="746195" y="839960"/>
                  <a:pt x="748801" y="885727"/>
                </a:cubicBezTo>
                <a:cubicBezTo>
                  <a:pt x="752895" y="948982"/>
                  <a:pt x="756989" y="1012609"/>
                  <a:pt x="761084" y="1075865"/>
                </a:cubicBezTo>
                <a:cubicBezTo>
                  <a:pt x="764062" y="1124608"/>
                  <a:pt x="767412" y="1173724"/>
                  <a:pt x="770389" y="1222467"/>
                </a:cubicBezTo>
                <a:cubicBezTo>
                  <a:pt x="773367" y="1269351"/>
                  <a:pt x="765178" y="1279025"/>
                  <a:pt x="720140" y="1285722"/>
                </a:cubicBezTo>
                <a:cubicBezTo>
                  <a:pt x="658723" y="1295025"/>
                  <a:pt x="597679" y="1305815"/>
                  <a:pt x="536262" y="1315489"/>
                </a:cubicBezTo>
                <a:cubicBezTo>
                  <a:pt x="523235" y="1317722"/>
                  <a:pt x="509835" y="1319210"/>
                  <a:pt x="496807" y="1319210"/>
                </a:cubicBezTo>
                <a:cubicBezTo>
                  <a:pt x="455118" y="1319582"/>
                  <a:pt x="431296" y="1297629"/>
                  <a:pt x="432040" y="1256327"/>
                </a:cubicBezTo>
                <a:cubicBezTo>
                  <a:pt x="433529" y="1166654"/>
                  <a:pt x="436507" y="1076981"/>
                  <a:pt x="437624" y="987307"/>
                </a:cubicBezTo>
                <a:cubicBezTo>
                  <a:pt x="438368" y="918471"/>
                  <a:pt x="437624" y="849635"/>
                  <a:pt x="437251" y="780798"/>
                </a:cubicBezTo>
                <a:cubicBezTo>
                  <a:pt x="437251" y="775589"/>
                  <a:pt x="435390" y="770752"/>
                  <a:pt x="433529" y="761078"/>
                </a:cubicBezTo>
                <a:cubicBezTo>
                  <a:pt x="419013" y="761078"/>
                  <a:pt x="404868" y="759961"/>
                  <a:pt x="391096" y="761078"/>
                </a:cubicBezTo>
                <a:cubicBezTo>
                  <a:pt x="295063" y="770380"/>
                  <a:pt x="198658" y="780054"/>
                  <a:pt x="102625" y="789356"/>
                </a:cubicBezTo>
                <a:cubicBezTo>
                  <a:pt x="89597" y="790473"/>
                  <a:pt x="76197" y="791217"/>
                  <a:pt x="63169" y="791217"/>
                </a:cubicBezTo>
                <a:cubicBezTo>
                  <a:pt x="25575" y="791217"/>
                  <a:pt x="6964" y="771496"/>
                  <a:pt x="2497" y="733171"/>
                </a:cubicBezTo>
                <a:cubicBezTo>
                  <a:pt x="-4947" y="670288"/>
                  <a:pt x="5847" y="608893"/>
                  <a:pt x="14036" y="547127"/>
                </a:cubicBezTo>
                <a:cubicBezTo>
                  <a:pt x="18503" y="512150"/>
                  <a:pt x="26319" y="506941"/>
                  <a:pt x="62425" y="502476"/>
                </a:cubicBezTo>
                <a:cubicBezTo>
                  <a:pt x="127936" y="494662"/>
                  <a:pt x="193447" y="484616"/>
                  <a:pt x="259330" y="479407"/>
                </a:cubicBezTo>
                <a:cubicBezTo>
                  <a:pt x="314791" y="474942"/>
                  <a:pt x="370624" y="476430"/>
                  <a:pt x="426085" y="475314"/>
                </a:cubicBezTo>
                <a:cubicBezTo>
                  <a:pt x="438740" y="475314"/>
                  <a:pt x="451768" y="475686"/>
                  <a:pt x="461446" y="475686"/>
                </a:cubicBezTo>
                <a:close/>
                <a:moveTo>
                  <a:pt x="713440" y="1235118"/>
                </a:moveTo>
                <a:cubicBezTo>
                  <a:pt x="704878" y="1054283"/>
                  <a:pt x="687012" y="874937"/>
                  <a:pt x="705251" y="690753"/>
                </a:cubicBezTo>
                <a:cubicBezTo>
                  <a:pt x="857861" y="678846"/>
                  <a:pt x="1008239" y="698567"/>
                  <a:pt x="1156383" y="673637"/>
                </a:cubicBezTo>
                <a:cubicBezTo>
                  <a:pt x="1162338" y="634195"/>
                  <a:pt x="1167922" y="596615"/>
                  <a:pt x="1173877" y="557173"/>
                </a:cubicBezTo>
                <a:cubicBezTo>
                  <a:pt x="1166060" y="556057"/>
                  <a:pt x="1159733" y="554196"/>
                  <a:pt x="1153405" y="553824"/>
                </a:cubicBezTo>
                <a:cubicBezTo>
                  <a:pt x="1109855" y="550848"/>
                  <a:pt x="1065561" y="550848"/>
                  <a:pt x="1022755" y="544522"/>
                </a:cubicBezTo>
                <a:cubicBezTo>
                  <a:pt x="945333" y="532615"/>
                  <a:pt x="867167" y="532987"/>
                  <a:pt x="789373" y="529639"/>
                </a:cubicBezTo>
                <a:cubicBezTo>
                  <a:pt x="736517" y="527406"/>
                  <a:pt x="718651" y="512895"/>
                  <a:pt x="723117" y="460802"/>
                </a:cubicBezTo>
                <a:cubicBezTo>
                  <a:pt x="732051" y="354013"/>
                  <a:pt x="743589" y="247223"/>
                  <a:pt x="753639" y="140062"/>
                </a:cubicBezTo>
                <a:cubicBezTo>
                  <a:pt x="755873" y="116993"/>
                  <a:pt x="757362" y="93551"/>
                  <a:pt x="759223" y="68621"/>
                </a:cubicBezTo>
                <a:cubicBezTo>
                  <a:pt x="689245" y="55970"/>
                  <a:pt x="622618" y="62668"/>
                  <a:pt x="554129" y="62668"/>
                </a:cubicBezTo>
                <a:cubicBezTo>
                  <a:pt x="551896" y="76807"/>
                  <a:pt x="549662" y="86853"/>
                  <a:pt x="548918" y="97272"/>
                </a:cubicBezTo>
                <a:cubicBezTo>
                  <a:pt x="539985" y="233456"/>
                  <a:pt x="531423" y="370013"/>
                  <a:pt x="522490" y="506197"/>
                </a:cubicBezTo>
                <a:cubicBezTo>
                  <a:pt x="520629" y="535964"/>
                  <a:pt x="518023" y="536336"/>
                  <a:pt x="489735" y="537080"/>
                </a:cubicBezTo>
                <a:cubicBezTo>
                  <a:pt x="423479" y="538197"/>
                  <a:pt x="357224" y="539685"/>
                  <a:pt x="291341" y="543778"/>
                </a:cubicBezTo>
                <a:cubicBezTo>
                  <a:pt x="226574" y="547499"/>
                  <a:pt x="161808" y="554569"/>
                  <a:pt x="97414" y="560522"/>
                </a:cubicBezTo>
                <a:cubicBezTo>
                  <a:pt x="86247" y="561638"/>
                  <a:pt x="74708" y="563871"/>
                  <a:pt x="60564" y="566103"/>
                </a:cubicBezTo>
                <a:cubicBezTo>
                  <a:pt x="60564" y="616707"/>
                  <a:pt x="60564" y="663963"/>
                  <a:pt x="60564" y="716427"/>
                </a:cubicBezTo>
                <a:cubicBezTo>
                  <a:pt x="83269" y="713450"/>
                  <a:pt x="104858" y="710102"/>
                  <a:pt x="126819" y="708241"/>
                </a:cubicBezTo>
                <a:cubicBezTo>
                  <a:pt x="166274" y="704892"/>
                  <a:pt x="205730" y="700427"/>
                  <a:pt x="245185" y="699311"/>
                </a:cubicBezTo>
                <a:cubicBezTo>
                  <a:pt x="310696" y="697078"/>
                  <a:pt x="376579" y="695218"/>
                  <a:pt x="442090" y="696706"/>
                </a:cubicBezTo>
                <a:cubicBezTo>
                  <a:pt x="474846" y="697450"/>
                  <a:pt x="485268" y="711218"/>
                  <a:pt x="489735" y="743962"/>
                </a:cubicBezTo>
                <a:cubicBezTo>
                  <a:pt x="491224" y="753264"/>
                  <a:pt x="491596" y="762566"/>
                  <a:pt x="491596" y="771868"/>
                </a:cubicBezTo>
                <a:cubicBezTo>
                  <a:pt x="491968" y="895029"/>
                  <a:pt x="491968" y="1018563"/>
                  <a:pt x="492340" y="1141724"/>
                </a:cubicBezTo>
                <a:cubicBezTo>
                  <a:pt x="492340" y="1181166"/>
                  <a:pt x="493829" y="1220607"/>
                  <a:pt x="494573" y="1261537"/>
                </a:cubicBezTo>
                <a:cubicBezTo>
                  <a:pt x="532540" y="1259304"/>
                  <a:pt x="566784" y="1258932"/>
                  <a:pt x="600657" y="1254839"/>
                </a:cubicBezTo>
                <a:cubicBezTo>
                  <a:pt x="636018" y="1250374"/>
                  <a:pt x="671006" y="1242560"/>
                  <a:pt x="713440" y="12351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7"/>
          <p:cNvSpPr/>
          <p:nvPr/>
        </p:nvSpPr>
        <p:spPr>
          <a:xfrm>
            <a:off x="749579" y="3968632"/>
            <a:ext cx="590095" cy="660319"/>
          </a:xfrm>
          <a:custGeom>
            <a:rect b="b" l="l" r="r" t="t"/>
            <a:pathLst>
              <a:path extrusionOk="0" h="1320638" w="1180190">
                <a:moveTo>
                  <a:pt x="946976" y="570137"/>
                </a:moveTo>
                <a:cubicBezTo>
                  <a:pt x="1008040" y="508256"/>
                  <a:pt x="1071482" y="444392"/>
                  <a:pt x="1132149" y="379735"/>
                </a:cubicBezTo>
                <a:cubicBezTo>
                  <a:pt x="1191627" y="316664"/>
                  <a:pt x="1195592" y="256370"/>
                  <a:pt x="1145631" y="184176"/>
                </a:cubicBezTo>
                <a:cubicBezTo>
                  <a:pt x="1118271" y="144906"/>
                  <a:pt x="1088136" y="108412"/>
                  <a:pt x="1059190" y="73505"/>
                </a:cubicBezTo>
                <a:lnTo>
                  <a:pt x="1053639" y="66762"/>
                </a:lnTo>
                <a:cubicBezTo>
                  <a:pt x="1007247" y="10435"/>
                  <a:pt x="956889" y="121"/>
                  <a:pt x="890671" y="33838"/>
                </a:cubicBezTo>
                <a:cubicBezTo>
                  <a:pt x="868863" y="44945"/>
                  <a:pt x="851020" y="56845"/>
                  <a:pt x="835556" y="70332"/>
                </a:cubicBezTo>
                <a:cubicBezTo>
                  <a:pt x="817316" y="86595"/>
                  <a:pt x="799869" y="103255"/>
                  <a:pt x="782819" y="119916"/>
                </a:cubicBezTo>
                <a:cubicBezTo>
                  <a:pt x="751494" y="150063"/>
                  <a:pt x="722152" y="178623"/>
                  <a:pt x="690431" y="200440"/>
                </a:cubicBezTo>
                <a:cubicBezTo>
                  <a:pt x="672191" y="213133"/>
                  <a:pt x="653555" y="226620"/>
                  <a:pt x="634522" y="242487"/>
                </a:cubicBezTo>
                <a:cubicBezTo>
                  <a:pt x="593681" y="179416"/>
                  <a:pt x="549668" y="113172"/>
                  <a:pt x="504465" y="48515"/>
                </a:cubicBezTo>
                <a:cubicBezTo>
                  <a:pt x="484243" y="19955"/>
                  <a:pt x="439833" y="-6226"/>
                  <a:pt x="397009" y="1311"/>
                </a:cubicBezTo>
                <a:cubicBezTo>
                  <a:pt x="349031" y="9641"/>
                  <a:pt x="292725" y="21145"/>
                  <a:pt x="237213" y="40581"/>
                </a:cubicBezTo>
                <a:cubicBezTo>
                  <a:pt x="197562" y="54465"/>
                  <a:pt x="167030" y="83422"/>
                  <a:pt x="145222" y="107222"/>
                </a:cubicBezTo>
                <a:cubicBezTo>
                  <a:pt x="91295" y="165136"/>
                  <a:pt x="98829" y="210357"/>
                  <a:pt x="128964" y="263907"/>
                </a:cubicBezTo>
                <a:cubicBezTo>
                  <a:pt x="136498" y="277791"/>
                  <a:pt x="144032" y="291674"/>
                  <a:pt x="151566" y="305161"/>
                </a:cubicBezTo>
                <a:cubicBezTo>
                  <a:pt x="161479" y="323011"/>
                  <a:pt x="171392" y="341655"/>
                  <a:pt x="181701" y="359902"/>
                </a:cubicBezTo>
                <a:cubicBezTo>
                  <a:pt x="220163" y="428129"/>
                  <a:pt x="258625" y="496356"/>
                  <a:pt x="297087" y="564187"/>
                </a:cubicBezTo>
                <a:cubicBezTo>
                  <a:pt x="258229" y="606234"/>
                  <a:pt x="221749" y="645901"/>
                  <a:pt x="186459" y="685172"/>
                </a:cubicBezTo>
                <a:cubicBezTo>
                  <a:pt x="134516" y="743482"/>
                  <a:pt x="79003" y="805363"/>
                  <a:pt x="26267" y="868434"/>
                </a:cubicBezTo>
                <a:cubicBezTo>
                  <a:pt x="4062" y="895011"/>
                  <a:pt x="-9816" y="944991"/>
                  <a:pt x="8424" y="984658"/>
                </a:cubicBezTo>
                <a:cubicBezTo>
                  <a:pt x="29042" y="1028689"/>
                  <a:pt x="54419" y="1080256"/>
                  <a:pt x="87330" y="1129046"/>
                </a:cubicBezTo>
                <a:cubicBezTo>
                  <a:pt x="110725" y="1163953"/>
                  <a:pt x="146411" y="1185770"/>
                  <a:pt x="174960" y="1200844"/>
                </a:cubicBezTo>
                <a:cubicBezTo>
                  <a:pt x="245144" y="1238131"/>
                  <a:pt x="286381" y="1219091"/>
                  <a:pt x="330791" y="1176250"/>
                </a:cubicBezTo>
                <a:cubicBezTo>
                  <a:pt x="342290" y="1165144"/>
                  <a:pt x="353392" y="1154433"/>
                  <a:pt x="364891" y="1143723"/>
                </a:cubicBezTo>
                <a:cubicBezTo>
                  <a:pt x="379562" y="1129840"/>
                  <a:pt x="395026" y="1115163"/>
                  <a:pt x="409698" y="1100486"/>
                </a:cubicBezTo>
                <a:cubicBezTo>
                  <a:pt x="450935" y="1060026"/>
                  <a:pt x="492173" y="1019565"/>
                  <a:pt x="533410" y="979501"/>
                </a:cubicBezTo>
                <a:cubicBezTo>
                  <a:pt x="535790" y="983865"/>
                  <a:pt x="538169" y="987832"/>
                  <a:pt x="540944" y="992195"/>
                </a:cubicBezTo>
                <a:lnTo>
                  <a:pt x="554822" y="1015599"/>
                </a:lnTo>
                <a:cubicBezTo>
                  <a:pt x="598836" y="1090569"/>
                  <a:pt x="644435" y="1168317"/>
                  <a:pt x="691224" y="1243684"/>
                </a:cubicBezTo>
                <a:cubicBezTo>
                  <a:pt x="723342" y="1295252"/>
                  <a:pt x="761011" y="1320638"/>
                  <a:pt x="809385" y="1320638"/>
                </a:cubicBezTo>
                <a:cubicBezTo>
                  <a:pt x="830004" y="1320638"/>
                  <a:pt x="852209" y="1316275"/>
                  <a:pt x="876793" y="1307152"/>
                </a:cubicBezTo>
                <a:cubicBezTo>
                  <a:pt x="921599" y="1290888"/>
                  <a:pt x="964423" y="1271055"/>
                  <a:pt x="1006057" y="1252014"/>
                </a:cubicBezTo>
                <a:lnTo>
                  <a:pt x="1013988" y="1248444"/>
                </a:lnTo>
                <a:cubicBezTo>
                  <a:pt x="1080602" y="1217901"/>
                  <a:pt x="1103204" y="1171887"/>
                  <a:pt x="1087740" y="1099296"/>
                </a:cubicBezTo>
                <a:cubicBezTo>
                  <a:pt x="1082585" y="1075496"/>
                  <a:pt x="1075844" y="1054869"/>
                  <a:pt x="1066724" y="1036622"/>
                </a:cubicBezTo>
                <a:cubicBezTo>
                  <a:pt x="1055622" y="1014805"/>
                  <a:pt x="1044123" y="993385"/>
                  <a:pt x="1032624" y="973155"/>
                </a:cubicBezTo>
                <a:cubicBezTo>
                  <a:pt x="1011609" y="935471"/>
                  <a:pt x="991783" y="899374"/>
                  <a:pt x="978698" y="862880"/>
                </a:cubicBezTo>
                <a:cubicBezTo>
                  <a:pt x="951735" y="786719"/>
                  <a:pt x="914859" y="718889"/>
                  <a:pt x="879172" y="653041"/>
                </a:cubicBezTo>
                <a:cubicBezTo>
                  <a:pt x="877586" y="649868"/>
                  <a:pt x="876000" y="647091"/>
                  <a:pt x="874414" y="643918"/>
                </a:cubicBezTo>
                <a:cubicBezTo>
                  <a:pt x="893050" y="625274"/>
                  <a:pt x="910893" y="607028"/>
                  <a:pt x="928340" y="589574"/>
                </a:cubicBezTo>
                <a:lnTo>
                  <a:pt x="946976" y="570137"/>
                </a:lnTo>
                <a:close/>
                <a:moveTo>
                  <a:pt x="731272" y="662958"/>
                </a:moveTo>
                <a:cubicBezTo>
                  <a:pt x="740788" y="681205"/>
                  <a:pt x="750701" y="699452"/>
                  <a:pt x="760614" y="717302"/>
                </a:cubicBezTo>
                <a:cubicBezTo>
                  <a:pt x="793921" y="778389"/>
                  <a:pt x="828022" y="841460"/>
                  <a:pt x="851416" y="907704"/>
                </a:cubicBezTo>
                <a:cubicBezTo>
                  <a:pt x="868070" y="954908"/>
                  <a:pt x="891861" y="997352"/>
                  <a:pt x="914462" y="1038209"/>
                </a:cubicBezTo>
                <a:cubicBezTo>
                  <a:pt x="925565" y="1058439"/>
                  <a:pt x="936271" y="1077479"/>
                  <a:pt x="945787" y="1096519"/>
                </a:cubicBezTo>
                <a:cubicBezTo>
                  <a:pt x="949752" y="1104056"/>
                  <a:pt x="952924" y="1114370"/>
                  <a:pt x="955700" y="1126270"/>
                </a:cubicBezTo>
                <a:lnTo>
                  <a:pt x="949752" y="1129046"/>
                </a:lnTo>
                <a:cubicBezTo>
                  <a:pt x="909307" y="1147690"/>
                  <a:pt x="870845" y="1165540"/>
                  <a:pt x="831194" y="1179820"/>
                </a:cubicBezTo>
                <a:cubicBezTo>
                  <a:pt x="823264" y="1182597"/>
                  <a:pt x="818109" y="1184184"/>
                  <a:pt x="814540" y="1184580"/>
                </a:cubicBezTo>
                <a:cubicBezTo>
                  <a:pt x="812558" y="1182200"/>
                  <a:pt x="809782" y="1178234"/>
                  <a:pt x="805817" y="1172284"/>
                </a:cubicBezTo>
                <a:cubicBezTo>
                  <a:pt x="759821" y="1098106"/>
                  <a:pt x="715015" y="1021152"/>
                  <a:pt x="671398" y="946974"/>
                </a:cubicBezTo>
                <a:lnTo>
                  <a:pt x="657520" y="923571"/>
                </a:lnTo>
                <a:cubicBezTo>
                  <a:pt x="641263" y="895804"/>
                  <a:pt x="625006" y="868037"/>
                  <a:pt x="608748" y="840270"/>
                </a:cubicBezTo>
                <a:lnTo>
                  <a:pt x="563149" y="761729"/>
                </a:lnTo>
                <a:lnTo>
                  <a:pt x="501293" y="822420"/>
                </a:lnTo>
                <a:cubicBezTo>
                  <a:pt x="439436" y="883110"/>
                  <a:pt x="377580" y="943404"/>
                  <a:pt x="315723" y="1004095"/>
                </a:cubicBezTo>
                <a:cubicBezTo>
                  <a:pt x="301449" y="1017979"/>
                  <a:pt x="286381" y="1032259"/>
                  <a:pt x="272107" y="1045746"/>
                </a:cubicBezTo>
                <a:cubicBezTo>
                  <a:pt x="260211" y="1056852"/>
                  <a:pt x="248712" y="1067959"/>
                  <a:pt x="237213" y="1079066"/>
                </a:cubicBezTo>
                <a:cubicBezTo>
                  <a:pt x="236817" y="1079463"/>
                  <a:pt x="236420" y="1079859"/>
                  <a:pt x="236024" y="1080256"/>
                </a:cubicBezTo>
                <a:cubicBezTo>
                  <a:pt x="210250" y="1066372"/>
                  <a:pt x="201923" y="1057249"/>
                  <a:pt x="198751" y="1053282"/>
                </a:cubicBezTo>
                <a:cubicBezTo>
                  <a:pt x="174960" y="1017979"/>
                  <a:pt x="155134" y="979501"/>
                  <a:pt x="138084" y="944198"/>
                </a:cubicBezTo>
                <a:cubicBezTo>
                  <a:pt x="186856" y="886284"/>
                  <a:pt x="237610" y="829560"/>
                  <a:pt x="285985" y="775613"/>
                </a:cubicBezTo>
                <a:cubicBezTo>
                  <a:pt x="330791" y="726029"/>
                  <a:pt x="377183" y="675255"/>
                  <a:pt x="428334" y="620118"/>
                </a:cubicBezTo>
                <a:lnTo>
                  <a:pt x="462038" y="584021"/>
                </a:lnTo>
                <a:lnTo>
                  <a:pt x="437850" y="540784"/>
                </a:lnTo>
                <a:cubicBezTo>
                  <a:pt x="392251" y="458673"/>
                  <a:pt x="345462" y="376165"/>
                  <a:pt x="299070" y="293658"/>
                </a:cubicBezTo>
                <a:cubicBezTo>
                  <a:pt x="289157" y="276204"/>
                  <a:pt x="279244" y="258354"/>
                  <a:pt x="269727" y="240900"/>
                </a:cubicBezTo>
                <a:cubicBezTo>
                  <a:pt x="262194" y="226620"/>
                  <a:pt x="254263" y="212737"/>
                  <a:pt x="246333" y="198457"/>
                </a:cubicBezTo>
                <a:cubicBezTo>
                  <a:pt x="245937" y="198060"/>
                  <a:pt x="245937" y="197266"/>
                  <a:pt x="245540" y="196870"/>
                </a:cubicBezTo>
                <a:cubicBezTo>
                  <a:pt x="265762" y="175450"/>
                  <a:pt x="276468" y="169500"/>
                  <a:pt x="281226" y="167913"/>
                </a:cubicBezTo>
                <a:cubicBezTo>
                  <a:pt x="321275" y="154029"/>
                  <a:pt x="363702" y="144509"/>
                  <a:pt x="402164" y="137369"/>
                </a:cubicBezTo>
                <a:cubicBezTo>
                  <a:pt x="445384" y="199250"/>
                  <a:pt x="487415" y="263114"/>
                  <a:pt x="526670" y="323805"/>
                </a:cubicBezTo>
                <a:cubicBezTo>
                  <a:pt x="538962" y="342448"/>
                  <a:pt x="550857" y="361092"/>
                  <a:pt x="563149" y="380132"/>
                </a:cubicBezTo>
                <a:lnTo>
                  <a:pt x="605973" y="447169"/>
                </a:lnTo>
                <a:lnTo>
                  <a:pt x="665054" y="393619"/>
                </a:lnTo>
                <a:cubicBezTo>
                  <a:pt x="703516" y="358712"/>
                  <a:pt x="735634" y="332928"/>
                  <a:pt x="766562" y="311508"/>
                </a:cubicBezTo>
                <a:cubicBezTo>
                  <a:pt x="807799" y="283344"/>
                  <a:pt x="842693" y="249627"/>
                  <a:pt x="876397" y="216703"/>
                </a:cubicBezTo>
                <a:cubicBezTo>
                  <a:pt x="893050" y="200837"/>
                  <a:pt x="908514" y="185366"/>
                  <a:pt x="924772" y="171086"/>
                </a:cubicBezTo>
                <a:cubicBezTo>
                  <a:pt x="931116" y="165533"/>
                  <a:pt x="939839" y="159583"/>
                  <a:pt x="950942" y="154029"/>
                </a:cubicBezTo>
                <a:lnTo>
                  <a:pt x="955303" y="159186"/>
                </a:lnTo>
                <a:cubicBezTo>
                  <a:pt x="983852" y="193696"/>
                  <a:pt x="1010815" y="226223"/>
                  <a:pt x="1034606" y="260734"/>
                </a:cubicBezTo>
                <a:cubicBezTo>
                  <a:pt x="1039365" y="267477"/>
                  <a:pt x="1042140" y="272237"/>
                  <a:pt x="1043726" y="275411"/>
                </a:cubicBezTo>
                <a:cubicBezTo>
                  <a:pt x="1041744" y="277791"/>
                  <a:pt x="1038968" y="281757"/>
                  <a:pt x="1033813" y="286914"/>
                </a:cubicBezTo>
                <a:cubicBezTo>
                  <a:pt x="973940" y="350381"/>
                  <a:pt x="911290" y="413849"/>
                  <a:pt x="850623" y="474936"/>
                </a:cubicBezTo>
                <a:lnTo>
                  <a:pt x="831194" y="494373"/>
                </a:lnTo>
                <a:cubicBezTo>
                  <a:pt x="803438" y="522140"/>
                  <a:pt x="774492" y="551494"/>
                  <a:pt x="742374" y="583624"/>
                </a:cubicBezTo>
                <a:lnTo>
                  <a:pt x="707084" y="618928"/>
                </a:lnTo>
                <a:lnTo>
                  <a:pt x="731272" y="66295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7"/>
          <p:cNvSpPr/>
          <p:nvPr/>
        </p:nvSpPr>
        <p:spPr>
          <a:xfrm>
            <a:off x="6117475" y="3968371"/>
            <a:ext cx="660938" cy="661196"/>
          </a:xfrm>
          <a:custGeom>
            <a:rect b="b" l="l" r="r" t="t"/>
            <a:pathLst>
              <a:path extrusionOk="0" h="1322391" w="1321875">
                <a:moveTo>
                  <a:pt x="1279066" y="987172"/>
                </a:moveTo>
                <a:cubicBezTo>
                  <a:pt x="1169144" y="878174"/>
                  <a:pt x="1060146" y="768251"/>
                  <a:pt x="950685" y="658791"/>
                </a:cubicBezTo>
                <a:cubicBezTo>
                  <a:pt x="1018578" y="581199"/>
                  <a:pt x="1085086" y="502221"/>
                  <a:pt x="1152055" y="424167"/>
                </a:cubicBezTo>
                <a:cubicBezTo>
                  <a:pt x="1153441" y="425091"/>
                  <a:pt x="1154826" y="426476"/>
                  <a:pt x="1156212" y="427400"/>
                </a:cubicBezTo>
                <a:cubicBezTo>
                  <a:pt x="1176072" y="407540"/>
                  <a:pt x="1197317" y="388142"/>
                  <a:pt x="1216254" y="366897"/>
                </a:cubicBezTo>
                <a:cubicBezTo>
                  <a:pt x="1238885" y="341033"/>
                  <a:pt x="1260592" y="313783"/>
                  <a:pt x="1280452" y="286071"/>
                </a:cubicBezTo>
                <a:cubicBezTo>
                  <a:pt x="1295231" y="265750"/>
                  <a:pt x="1290151" y="246814"/>
                  <a:pt x="1273986" y="226954"/>
                </a:cubicBezTo>
                <a:cubicBezTo>
                  <a:pt x="1234266" y="177997"/>
                  <a:pt x="1197317" y="126730"/>
                  <a:pt x="1158521" y="76850"/>
                </a:cubicBezTo>
                <a:cubicBezTo>
                  <a:pt x="1143742" y="57914"/>
                  <a:pt x="1128501" y="38977"/>
                  <a:pt x="1110488" y="23274"/>
                </a:cubicBezTo>
                <a:cubicBezTo>
                  <a:pt x="1076773" y="-6747"/>
                  <a:pt x="1060146" y="-8594"/>
                  <a:pt x="1025506" y="22812"/>
                </a:cubicBezTo>
                <a:cubicBezTo>
                  <a:pt x="949762" y="91167"/>
                  <a:pt x="874479" y="159984"/>
                  <a:pt x="803814" y="232958"/>
                </a:cubicBezTo>
                <a:cubicBezTo>
                  <a:pt x="756243" y="282377"/>
                  <a:pt x="709133" y="332257"/>
                  <a:pt x="662024" y="382138"/>
                </a:cubicBezTo>
                <a:cubicBezTo>
                  <a:pt x="583046" y="313321"/>
                  <a:pt x="502683" y="245428"/>
                  <a:pt x="423243" y="177073"/>
                </a:cubicBezTo>
                <a:cubicBezTo>
                  <a:pt x="424167" y="175687"/>
                  <a:pt x="425553" y="174302"/>
                  <a:pt x="426476" y="172916"/>
                </a:cubicBezTo>
                <a:cubicBezTo>
                  <a:pt x="406616" y="153056"/>
                  <a:pt x="387218" y="131811"/>
                  <a:pt x="365973" y="112875"/>
                </a:cubicBezTo>
                <a:cubicBezTo>
                  <a:pt x="340109" y="90244"/>
                  <a:pt x="312859" y="68536"/>
                  <a:pt x="285148" y="48676"/>
                </a:cubicBezTo>
                <a:cubicBezTo>
                  <a:pt x="264826" y="33897"/>
                  <a:pt x="245890" y="38977"/>
                  <a:pt x="226030" y="55142"/>
                </a:cubicBezTo>
                <a:cubicBezTo>
                  <a:pt x="177073" y="94862"/>
                  <a:pt x="125807" y="131811"/>
                  <a:pt x="75926" y="170607"/>
                </a:cubicBezTo>
                <a:cubicBezTo>
                  <a:pt x="57914" y="186310"/>
                  <a:pt x="38977" y="201551"/>
                  <a:pt x="23274" y="219564"/>
                </a:cubicBezTo>
                <a:cubicBezTo>
                  <a:pt x="-6747" y="253280"/>
                  <a:pt x="-8594" y="269906"/>
                  <a:pt x="22812" y="304546"/>
                </a:cubicBezTo>
                <a:cubicBezTo>
                  <a:pt x="91167" y="380291"/>
                  <a:pt x="159984" y="455573"/>
                  <a:pt x="232958" y="526238"/>
                </a:cubicBezTo>
                <a:cubicBezTo>
                  <a:pt x="284224" y="576118"/>
                  <a:pt x="335952" y="625075"/>
                  <a:pt x="388142" y="673570"/>
                </a:cubicBezTo>
                <a:cubicBezTo>
                  <a:pt x="329948" y="734074"/>
                  <a:pt x="271292" y="794115"/>
                  <a:pt x="213098" y="854619"/>
                </a:cubicBezTo>
                <a:cubicBezTo>
                  <a:pt x="173840" y="895724"/>
                  <a:pt x="133658" y="936368"/>
                  <a:pt x="99481" y="981630"/>
                </a:cubicBezTo>
                <a:cubicBezTo>
                  <a:pt x="71307" y="1019502"/>
                  <a:pt x="39901" y="1066612"/>
                  <a:pt x="67151" y="1113259"/>
                </a:cubicBezTo>
                <a:cubicBezTo>
                  <a:pt x="101790" y="1173301"/>
                  <a:pt x="145667" y="1229186"/>
                  <a:pt x="192314" y="1280914"/>
                </a:cubicBezTo>
                <a:cubicBezTo>
                  <a:pt x="244042" y="1338646"/>
                  <a:pt x="288843" y="1334027"/>
                  <a:pt x="342880" y="1279990"/>
                </a:cubicBezTo>
                <a:cubicBezTo>
                  <a:pt x="453726" y="1168220"/>
                  <a:pt x="565957" y="1057374"/>
                  <a:pt x="677265" y="946067"/>
                </a:cubicBezTo>
                <a:cubicBezTo>
                  <a:pt x="736383" y="1002875"/>
                  <a:pt x="795039" y="1060607"/>
                  <a:pt x="854157" y="1116954"/>
                </a:cubicBezTo>
                <a:cubicBezTo>
                  <a:pt x="895262" y="1156212"/>
                  <a:pt x="935906" y="1196394"/>
                  <a:pt x="981168" y="1230571"/>
                </a:cubicBezTo>
                <a:cubicBezTo>
                  <a:pt x="1019040" y="1258745"/>
                  <a:pt x="1066150" y="1290151"/>
                  <a:pt x="1112797" y="1262901"/>
                </a:cubicBezTo>
                <a:cubicBezTo>
                  <a:pt x="1172839" y="1228262"/>
                  <a:pt x="1228724" y="1184385"/>
                  <a:pt x="1280452" y="1137738"/>
                </a:cubicBezTo>
                <a:cubicBezTo>
                  <a:pt x="1338184" y="1086010"/>
                  <a:pt x="1333566" y="1040748"/>
                  <a:pt x="1279066" y="987172"/>
                </a:cubicBezTo>
                <a:close/>
                <a:moveTo>
                  <a:pt x="1101251" y="95324"/>
                </a:moveTo>
                <a:cubicBezTo>
                  <a:pt x="1128501" y="132273"/>
                  <a:pt x="1152055" y="165988"/>
                  <a:pt x="1177919" y="197857"/>
                </a:cubicBezTo>
                <a:cubicBezTo>
                  <a:pt x="1199627" y="224644"/>
                  <a:pt x="1192237" y="243581"/>
                  <a:pt x="1169144" y="264826"/>
                </a:cubicBezTo>
                <a:cubicBezTo>
                  <a:pt x="1106331" y="322096"/>
                  <a:pt x="1042133" y="377981"/>
                  <a:pt x="983015" y="438946"/>
                </a:cubicBezTo>
                <a:cubicBezTo>
                  <a:pt x="941910" y="481899"/>
                  <a:pt x="902190" y="526238"/>
                  <a:pt x="862932" y="571038"/>
                </a:cubicBezTo>
                <a:cubicBezTo>
                  <a:pt x="823674" y="531780"/>
                  <a:pt x="783954" y="492522"/>
                  <a:pt x="742849" y="454650"/>
                </a:cubicBezTo>
                <a:cubicBezTo>
                  <a:pt x="860623" y="334105"/>
                  <a:pt x="980244" y="214945"/>
                  <a:pt x="1101251" y="95324"/>
                </a:cubicBezTo>
                <a:close/>
                <a:moveTo>
                  <a:pt x="94862" y="228801"/>
                </a:moveTo>
                <a:cubicBezTo>
                  <a:pt x="131811" y="201551"/>
                  <a:pt x="165527" y="177997"/>
                  <a:pt x="197395" y="152133"/>
                </a:cubicBezTo>
                <a:cubicBezTo>
                  <a:pt x="224182" y="130425"/>
                  <a:pt x="243119" y="137815"/>
                  <a:pt x="264364" y="160908"/>
                </a:cubicBezTo>
                <a:cubicBezTo>
                  <a:pt x="321635" y="223721"/>
                  <a:pt x="377519" y="287919"/>
                  <a:pt x="438485" y="347037"/>
                </a:cubicBezTo>
                <a:cubicBezTo>
                  <a:pt x="483747" y="390451"/>
                  <a:pt x="530856" y="432019"/>
                  <a:pt x="577966" y="473586"/>
                </a:cubicBezTo>
                <a:cubicBezTo>
                  <a:pt x="540093" y="514229"/>
                  <a:pt x="501759" y="555335"/>
                  <a:pt x="463425" y="595978"/>
                </a:cubicBezTo>
                <a:cubicBezTo>
                  <a:pt x="339647" y="475433"/>
                  <a:pt x="217255" y="353041"/>
                  <a:pt x="94862" y="228801"/>
                </a:cubicBezTo>
                <a:close/>
                <a:moveTo>
                  <a:pt x="490213" y="971931"/>
                </a:moveTo>
                <a:cubicBezTo>
                  <a:pt x="418163" y="1047675"/>
                  <a:pt x="344727" y="1122496"/>
                  <a:pt x="271754" y="1197779"/>
                </a:cubicBezTo>
                <a:cubicBezTo>
                  <a:pt x="265750" y="1203783"/>
                  <a:pt x="258822" y="1208402"/>
                  <a:pt x="252356" y="1213482"/>
                </a:cubicBezTo>
                <a:cubicBezTo>
                  <a:pt x="204323" y="1180229"/>
                  <a:pt x="183539" y="1152979"/>
                  <a:pt x="161370" y="1096171"/>
                </a:cubicBezTo>
                <a:cubicBezTo>
                  <a:pt x="259746" y="976549"/>
                  <a:pt x="361816" y="860623"/>
                  <a:pt x="466658" y="746082"/>
                </a:cubicBezTo>
                <a:cubicBezTo>
                  <a:pt x="508687" y="785340"/>
                  <a:pt x="550716" y="824598"/>
                  <a:pt x="592283" y="863856"/>
                </a:cubicBezTo>
                <a:cubicBezTo>
                  <a:pt x="558568" y="900343"/>
                  <a:pt x="524390" y="936368"/>
                  <a:pt x="490213" y="971931"/>
                </a:cubicBezTo>
                <a:close/>
                <a:moveTo>
                  <a:pt x="664333" y="788111"/>
                </a:moveTo>
                <a:cubicBezTo>
                  <a:pt x="622304" y="748853"/>
                  <a:pt x="580275" y="709133"/>
                  <a:pt x="538708" y="668952"/>
                </a:cubicBezTo>
                <a:cubicBezTo>
                  <a:pt x="577504" y="627385"/>
                  <a:pt x="617224" y="585817"/>
                  <a:pt x="656943" y="544250"/>
                </a:cubicBezTo>
                <a:cubicBezTo>
                  <a:pt x="663410" y="550254"/>
                  <a:pt x="669876" y="556258"/>
                  <a:pt x="676342" y="562263"/>
                </a:cubicBezTo>
                <a:cubicBezTo>
                  <a:pt x="711905" y="595055"/>
                  <a:pt x="747468" y="628308"/>
                  <a:pt x="782569" y="661562"/>
                </a:cubicBezTo>
                <a:cubicBezTo>
                  <a:pt x="777950" y="666643"/>
                  <a:pt x="772870" y="672185"/>
                  <a:pt x="768251" y="677265"/>
                </a:cubicBezTo>
                <a:cubicBezTo>
                  <a:pt x="734074" y="714214"/>
                  <a:pt x="699434" y="751163"/>
                  <a:pt x="664333" y="788111"/>
                </a:cubicBezTo>
                <a:close/>
                <a:moveTo>
                  <a:pt x="1096171" y="1168682"/>
                </a:moveTo>
                <a:cubicBezTo>
                  <a:pt x="979320" y="1072154"/>
                  <a:pt x="865241" y="972393"/>
                  <a:pt x="753472" y="869860"/>
                </a:cubicBezTo>
                <a:cubicBezTo>
                  <a:pt x="794115" y="829217"/>
                  <a:pt x="834759" y="788573"/>
                  <a:pt x="873555" y="746544"/>
                </a:cubicBezTo>
                <a:cubicBezTo>
                  <a:pt x="906347" y="777488"/>
                  <a:pt x="939139" y="808895"/>
                  <a:pt x="971931" y="839839"/>
                </a:cubicBezTo>
                <a:cubicBezTo>
                  <a:pt x="1047675" y="911889"/>
                  <a:pt x="1122496" y="985325"/>
                  <a:pt x="1197779" y="1058298"/>
                </a:cubicBezTo>
                <a:cubicBezTo>
                  <a:pt x="1203783" y="1064302"/>
                  <a:pt x="1208402" y="1071230"/>
                  <a:pt x="1213483" y="1077696"/>
                </a:cubicBezTo>
                <a:cubicBezTo>
                  <a:pt x="1179767" y="1125729"/>
                  <a:pt x="1152979" y="1146975"/>
                  <a:pt x="1096171" y="11686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7"/>
          <p:cNvSpPr/>
          <p:nvPr/>
        </p:nvSpPr>
        <p:spPr>
          <a:xfrm>
            <a:off x="7838338" y="3968564"/>
            <a:ext cx="556319" cy="660182"/>
          </a:xfrm>
          <a:custGeom>
            <a:rect b="b" l="l" r="r" t="t"/>
            <a:pathLst>
              <a:path extrusionOk="0" h="1320363" w="1112639">
                <a:moveTo>
                  <a:pt x="413497" y="370181"/>
                </a:moveTo>
                <a:cubicBezTo>
                  <a:pt x="459245" y="410543"/>
                  <a:pt x="538719" y="422217"/>
                  <a:pt x="596154" y="399201"/>
                </a:cubicBezTo>
                <a:cubicBezTo>
                  <a:pt x="641902" y="380855"/>
                  <a:pt x="676630" y="351502"/>
                  <a:pt x="711692" y="319146"/>
                </a:cubicBezTo>
                <a:cubicBezTo>
                  <a:pt x="755770" y="278451"/>
                  <a:pt x="777141" y="229084"/>
                  <a:pt x="781816" y="158702"/>
                </a:cubicBezTo>
                <a:cubicBezTo>
                  <a:pt x="783820" y="137687"/>
                  <a:pt x="765120" y="111669"/>
                  <a:pt x="748758" y="85985"/>
                </a:cubicBezTo>
                <a:cubicBezTo>
                  <a:pt x="727720" y="53295"/>
                  <a:pt x="698669" y="28945"/>
                  <a:pt x="657930" y="22607"/>
                </a:cubicBezTo>
                <a:cubicBezTo>
                  <a:pt x="618527" y="16270"/>
                  <a:pt x="579124" y="8598"/>
                  <a:pt x="539721" y="1926"/>
                </a:cubicBezTo>
                <a:cubicBezTo>
                  <a:pt x="492303" y="-6079"/>
                  <a:pt x="436872" y="10599"/>
                  <a:pt x="403480" y="56965"/>
                </a:cubicBezTo>
                <a:cubicBezTo>
                  <a:pt x="377433" y="93657"/>
                  <a:pt x="360737" y="131349"/>
                  <a:pt x="355060" y="174046"/>
                </a:cubicBezTo>
                <a:cubicBezTo>
                  <a:pt x="344709" y="247763"/>
                  <a:pt x="352055" y="315810"/>
                  <a:pt x="413497" y="370181"/>
                </a:cubicBezTo>
                <a:close/>
                <a:moveTo>
                  <a:pt x="463920" y="99661"/>
                </a:moveTo>
                <a:cubicBezTo>
                  <a:pt x="478613" y="72976"/>
                  <a:pt x="499984" y="56297"/>
                  <a:pt x="533042" y="51961"/>
                </a:cubicBezTo>
                <a:cubicBezTo>
                  <a:pt x="579458" y="45957"/>
                  <a:pt x="620864" y="62635"/>
                  <a:pt x="663941" y="72642"/>
                </a:cubicBezTo>
                <a:cubicBezTo>
                  <a:pt x="689987" y="78646"/>
                  <a:pt x="696665" y="107333"/>
                  <a:pt x="706683" y="128681"/>
                </a:cubicBezTo>
                <a:cubicBezTo>
                  <a:pt x="725383" y="168375"/>
                  <a:pt x="715031" y="214740"/>
                  <a:pt x="683976" y="248097"/>
                </a:cubicBezTo>
                <a:cubicBezTo>
                  <a:pt x="675294" y="257103"/>
                  <a:pt x="662939" y="268778"/>
                  <a:pt x="663273" y="278785"/>
                </a:cubicBezTo>
                <a:cubicBezTo>
                  <a:pt x="664275" y="303468"/>
                  <a:pt x="636225" y="302801"/>
                  <a:pt x="631216" y="320814"/>
                </a:cubicBezTo>
                <a:cubicBezTo>
                  <a:pt x="630882" y="322148"/>
                  <a:pt x="623536" y="321481"/>
                  <a:pt x="619195" y="322148"/>
                </a:cubicBezTo>
                <a:cubicBezTo>
                  <a:pt x="612182" y="323149"/>
                  <a:pt x="601163" y="321814"/>
                  <a:pt x="599159" y="325484"/>
                </a:cubicBezTo>
                <a:cubicBezTo>
                  <a:pt x="581461" y="356839"/>
                  <a:pt x="547067" y="351502"/>
                  <a:pt x="521021" y="358173"/>
                </a:cubicBezTo>
                <a:cubicBezTo>
                  <a:pt x="492971" y="365511"/>
                  <a:pt x="467593" y="346832"/>
                  <a:pt x="450229" y="322148"/>
                </a:cubicBezTo>
                <a:cubicBezTo>
                  <a:pt x="434868" y="300466"/>
                  <a:pt x="426854" y="276783"/>
                  <a:pt x="430861" y="253767"/>
                </a:cubicBezTo>
                <a:cubicBezTo>
                  <a:pt x="427856" y="197061"/>
                  <a:pt x="438542" y="146360"/>
                  <a:pt x="463920" y="99661"/>
                </a:cubicBezTo>
                <a:close/>
                <a:moveTo>
                  <a:pt x="701340" y="987275"/>
                </a:moveTo>
                <a:cubicBezTo>
                  <a:pt x="678633" y="944912"/>
                  <a:pt x="631550" y="911222"/>
                  <a:pt x="574783" y="913224"/>
                </a:cubicBezTo>
                <a:cubicBezTo>
                  <a:pt x="529703" y="914892"/>
                  <a:pt x="489632" y="924565"/>
                  <a:pt x="452232" y="946247"/>
                </a:cubicBezTo>
                <a:cubicBezTo>
                  <a:pt x="387785" y="983272"/>
                  <a:pt x="338030" y="1030305"/>
                  <a:pt x="332354" y="1112028"/>
                </a:cubicBezTo>
                <a:cubicBezTo>
                  <a:pt x="328346" y="1172737"/>
                  <a:pt x="367416" y="1242785"/>
                  <a:pt x="420844" y="1274474"/>
                </a:cubicBezTo>
                <a:cubicBezTo>
                  <a:pt x="463252" y="1299491"/>
                  <a:pt x="507664" y="1309164"/>
                  <a:pt x="554747" y="1317170"/>
                </a:cubicBezTo>
                <a:cubicBezTo>
                  <a:pt x="613852" y="1327177"/>
                  <a:pt x="665944" y="1313834"/>
                  <a:pt x="724715" y="1274807"/>
                </a:cubicBezTo>
                <a:cubicBezTo>
                  <a:pt x="742747" y="1263466"/>
                  <a:pt x="751763" y="1232778"/>
                  <a:pt x="762115" y="1204425"/>
                </a:cubicBezTo>
                <a:cubicBezTo>
                  <a:pt x="775138" y="1167733"/>
                  <a:pt x="776807" y="1130040"/>
                  <a:pt x="757106" y="1093682"/>
                </a:cubicBezTo>
                <a:cubicBezTo>
                  <a:pt x="738072" y="1058324"/>
                  <a:pt x="720040" y="1022633"/>
                  <a:pt x="701340" y="987275"/>
                </a:cubicBezTo>
                <a:close/>
                <a:moveTo>
                  <a:pt x="702676" y="1196420"/>
                </a:moveTo>
                <a:cubicBezTo>
                  <a:pt x="682641" y="1235447"/>
                  <a:pt x="639564" y="1255461"/>
                  <a:pt x="593817" y="1251124"/>
                </a:cubicBezTo>
                <a:cubicBezTo>
                  <a:pt x="581461" y="1249790"/>
                  <a:pt x="564431" y="1247121"/>
                  <a:pt x="556751" y="1253459"/>
                </a:cubicBezTo>
                <a:cubicBezTo>
                  <a:pt x="537717" y="1269137"/>
                  <a:pt x="521355" y="1246788"/>
                  <a:pt x="503991" y="1253793"/>
                </a:cubicBezTo>
                <a:cubicBezTo>
                  <a:pt x="502655" y="1254460"/>
                  <a:pt x="498648" y="1248122"/>
                  <a:pt x="495643" y="1245120"/>
                </a:cubicBezTo>
                <a:cubicBezTo>
                  <a:pt x="490634" y="1240117"/>
                  <a:pt x="484957" y="1230443"/>
                  <a:pt x="480950" y="1231110"/>
                </a:cubicBezTo>
                <a:cubicBezTo>
                  <a:pt x="445220" y="1236447"/>
                  <a:pt x="428858" y="1205759"/>
                  <a:pt x="407153" y="1189415"/>
                </a:cubicBezTo>
                <a:cubicBezTo>
                  <a:pt x="384112" y="1171736"/>
                  <a:pt x="383444" y="1140381"/>
                  <a:pt x="392460" y="1111361"/>
                </a:cubicBezTo>
                <a:cubicBezTo>
                  <a:pt x="400474" y="1086010"/>
                  <a:pt x="414165" y="1065329"/>
                  <a:pt x="434868" y="1054321"/>
                </a:cubicBezTo>
                <a:cubicBezTo>
                  <a:pt x="478613" y="1017629"/>
                  <a:pt x="525362" y="994947"/>
                  <a:pt x="577788" y="986608"/>
                </a:cubicBezTo>
                <a:cubicBezTo>
                  <a:pt x="607841" y="981938"/>
                  <a:pt x="634221" y="988609"/>
                  <a:pt x="657930" y="1011959"/>
                </a:cubicBezTo>
                <a:cubicBezTo>
                  <a:pt x="690989" y="1044982"/>
                  <a:pt x="703010" y="1088011"/>
                  <a:pt x="721376" y="1128039"/>
                </a:cubicBezTo>
                <a:cubicBezTo>
                  <a:pt x="732061" y="1152389"/>
                  <a:pt x="713362" y="1175405"/>
                  <a:pt x="702676" y="1196420"/>
                </a:cubicBezTo>
                <a:close/>
                <a:moveTo>
                  <a:pt x="1034931" y="537631"/>
                </a:moveTo>
                <a:cubicBezTo>
                  <a:pt x="904033" y="538298"/>
                  <a:pt x="773134" y="537297"/>
                  <a:pt x="641902" y="537297"/>
                </a:cubicBezTo>
                <a:cubicBezTo>
                  <a:pt x="585135" y="537297"/>
                  <a:pt x="528033" y="536630"/>
                  <a:pt x="471266" y="539965"/>
                </a:cubicBezTo>
                <a:cubicBezTo>
                  <a:pt x="375430" y="545302"/>
                  <a:pt x="279593" y="553642"/>
                  <a:pt x="183757" y="560980"/>
                </a:cubicBezTo>
                <a:cubicBezTo>
                  <a:pt x="183757" y="559646"/>
                  <a:pt x="183423" y="558645"/>
                  <a:pt x="183423" y="557311"/>
                </a:cubicBezTo>
                <a:cubicBezTo>
                  <a:pt x="163054" y="557311"/>
                  <a:pt x="142350" y="556310"/>
                  <a:pt x="121981" y="557644"/>
                </a:cubicBezTo>
                <a:cubicBezTo>
                  <a:pt x="97271" y="559312"/>
                  <a:pt x="72226" y="562314"/>
                  <a:pt x="47850" y="565983"/>
                </a:cubicBezTo>
                <a:cubicBezTo>
                  <a:pt x="29818" y="568986"/>
                  <a:pt x="22805" y="580994"/>
                  <a:pt x="20802" y="599340"/>
                </a:cubicBezTo>
                <a:cubicBezTo>
                  <a:pt x="16127" y="644705"/>
                  <a:pt x="8781" y="689736"/>
                  <a:pt x="3104" y="734767"/>
                </a:cubicBezTo>
                <a:cubicBezTo>
                  <a:pt x="1100" y="751779"/>
                  <a:pt x="-903" y="769458"/>
                  <a:pt x="432" y="786469"/>
                </a:cubicBezTo>
                <a:cubicBezTo>
                  <a:pt x="2436" y="818825"/>
                  <a:pt x="9782" y="828498"/>
                  <a:pt x="43509" y="830166"/>
                </a:cubicBezTo>
                <a:cubicBezTo>
                  <a:pt x="116972" y="833835"/>
                  <a:pt x="190770" y="837171"/>
                  <a:pt x="264567" y="836170"/>
                </a:cubicBezTo>
                <a:cubicBezTo>
                  <a:pt x="386115" y="834503"/>
                  <a:pt x="507330" y="828498"/>
                  <a:pt x="628879" y="825163"/>
                </a:cubicBezTo>
                <a:cubicBezTo>
                  <a:pt x="714029" y="822828"/>
                  <a:pt x="798846" y="822494"/>
                  <a:pt x="883997" y="820493"/>
                </a:cubicBezTo>
                <a:cubicBezTo>
                  <a:pt x="925070" y="819492"/>
                  <a:pt x="966476" y="819492"/>
                  <a:pt x="1006881" y="813822"/>
                </a:cubicBezTo>
                <a:cubicBezTo>
                  <a:pt x="1040608" y="809152"/>
                  <a:pt x="1080679" y="800813"/>
                  <a:pt x="1090696" y="763120"/>
                </a:cubicBezTo>
                <a:cubicBezTo>
                  <a:pt x="1103720" y="714753"/>
                  <a:pt x="1109730" y="663718"/>
                  <a:pt x="1112402" y="613683"/>
                </a:cubicBezTo>
                <a:cubicBezTo>
                  <a:pt x="1115407" y="557978"/>
                  <a:pt x="1090029" y="537297"/>
                  <a:pt x="1034931" y="537631"/>
                </a:cubicBezTo>
                <a:close/>
                <a:moveTo>
                  <a:pt x="1034263" y="724093"/>
                </a:moveTo>
                <a:cubicBezTo>
                  <a:pt x="706015" y="755448"/>
                  <a:pt x="376766" y="757449"/>
                  <a:pt x="42173" y="755114"/>
                </a:cubicBezTo>
                <a:cubicBezTo>
                  <a:pt x="47182" y="722091"/>
                  <a:pt x="52525" y="693071"/>
                  <a:pt x="55196" y="663718"/>
                </a:cubicBezTo>
                <a:cubicBezTo>
                  <a:pt x="57868" y="638700"/>
                  <a:pt x="71225" y="633030"/>
                  <a:pt x="93931" y="634031"/>
                </a:cubicBezTo>
                <a:cubicBezTo>
                  <a:pt x="155374" y="637033"/>
                  <a:pt x="216816" y="641035"/>
                  <a:pt x="277924" y="640035"/>
                </a:cubicBezTo>
                <a:cubicBezTo>
                  <a:pt x="355060" y="638700"/>
                  <a:pt x="432197" y="631362"/>
                  <a:pt x="509668" y="628360"/>
                </a:cubicBezTo>
                <a:cubicBezTo>
                  <a:pt x="607174" y="624357"/>
                  <a:pt x="705013" y="622022"/>
                  <a:pt x="802853" y="619354"/>
                </a:cubicBezTo>
                <a:cubicBezTo>
                  <a:pt x="878654" y="617352"/>
                  <a:pt x="954455" y="616685"/>
                  <a:pt x="1029922" y="615685"/>
                </a:cubicBezTo>
                <a:cubicBezTo>
                  <a:pt x="1035933" y="615685"/>
                  <a:pt x="1041943" y="617019"/>
                  <a:pt x="1047620" y="617352"/>
                </a:cubicBezTo>
                <a:cubicBezTo>
                  <a:pt x="1054966" y="659381"/>
                  <a:pt x="1051961" y="683732"/>
                  <a:pt x="1034263" y="7240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8"/>
          <p:cNvGrpSpPr/>
          <p:nvPr/>
        </p:nvGrpSpPr>
        <p:grpSpPr>
          <a:xfrm>
            <a:off x="1869827" y="1888702"/>
            <a:ext cx="5404388" cy="1296908"/>
            <a:chOff x="0" y="-114300"/>
            <a:chExt cx="14411700" cy="3458422"/>
          </a:xfrm>
        </p:grpSpPr>
        <p:sp>
          <p:nvSpPr>
            <p:cNvPr id="378" name="Google Shape;378;p28"/>
            <p:cNvSpPr txBox="1"/>
            <p:nvPr/>
          </p:nvSpPr>
          <p:spPr>
            <a:xfrm>
              <a:off x="0" y="-114300"/>
              <a:ext cx="14411700" cy="22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5500" u="none" cap="none" strike="noStrike">
                  <a:solidFill>
                    <a:schemeClr val="dk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123,456,789</a:t>
              </a:r>
              <a:endParaRPr sz="55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379" name="Google Shape;379;p28"/>
            <p:cNvSpPr txBox="1"/>
            <p:nvPr/>
          </p:nvSpPr>
          <p:spPr>
            <a:xfrm>
              <a:off x="0" y="2728522"/>
              <a:ext cx="14411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the featured statistic.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380" name="Google Shape;380;p28"/>
          <p:cNvSpPr/>
          <p:nvPr/>
        </p:nvSpPr>
        <p:spPr>
          <a:xfrm>
            <a:off x="515116" y="-433876"/>
            <a:ext cx="816086" cy="2388849"/>
          </a:xfrm>
          <a:custGeom>
            <a:rect b="b" l="l" r="r" t="t"/>
            <a:pathLst>
              <a:path extrusionOk="0" h="4777697" w="1632171">
                <a:moveTo>
                  <a:pt x="1017944" y="0"/>
                </a:moveTo>
                <a:cubicBezTo>
                  <a:pt x="1183159" y="26266"/>
                  <a:pt x="1348374" y="52533"/>
                  <a:pt x="1513590" y="79772"/>
                </a:cubicBezTo>
                <a:cubicBezTo>
                  <a:pt x="1588423" y="92418"/>
                  <a:pt x="1633128" y="139114"/>
                  <a:pt x="1632156" y="213048"/>
                </a:cubicBezTo>
                <a:cubicBezTo>
                  <a:pt x="1631184" y="297684"/>
                  <a:pt x="1620494" y="383293"/>
                  <a:pt x="1608832" y="466956"/>
                </a:cubicBezTo>
                <a:cubicBezTo>
                  <a:pt x="1603972" y="501004"/>
                  <a:pt x="1596198" y="530189"/>
                  <a:pt x="1614663" y="564238"/>
                </a:cubicBezTo>
                <a:cubicBezTo>
                  <a:pt x="1626325" y="585640"/>
                  <a:pt x="1626325" y="617743"/>
                  <a:pt x="1621466" y="644010"/>
                </a:cubicBezTo>
                <a:cubicBezTo>
                  <a:pt x="1607860" y="732537"/>
                  <a:pt x="1591338" y="820091"/>
                  <a:pt x="1573845" y="907645"/>
                </a:cubicBezTo>
                <a:cubicBezTo>
                  <a:pt x="1570929" y="924183"/>
                  <a:pt x="1565098" y="948503"/>
                  <a:pt x="1554408" y="952395"/>
                </a:cubicBezTo>
                <a:cubicBezTo>
                  <a:pt x="1488322" y="976715"/>
                  <a:pt x="1505815" y="1033139"/>
                  <a:pt x="1498040" y="1081780"/>
                </a:cubicBezTo>
                <a:cubicBezTo>
                  <a:pt x="1453335" y="1352225"/>
                  <a:pt x="1407658" y="1621698"/>
                  <a:pt x="1359065" y="1891170"/>
                </a:cubicBezTo>
                <a:cubicBezTo>
                  <a:pt x="1328937" y="2056550"/>
                  <a:pt x="1293951" y="2220957"/>
                  <a:pt x="1260907" y="2385365"/>
                </a:cubicBezTo>
                <a:cubicBezTo>
                  <a:pt x="1217174" y="2607169"/>
                  <a:pt x="1172469" y="2828000"/>
                  <a:pt x="1128735" y="3049803"/>
                </a:cubicBezTo>
                <a:cubicBezTo>
                  <a:pt x="1085974" y="3264798"/>
                  <a:pt x="1028634" y="3478819"/>
                  <a:pt x="1007253" y="3695759"/>
                </a:cubicBezTo>
                <a:cubicBezTo>
                  <a:pt x="981013" y="3957448"/>
                  <a:pt x="858559" y="4175361"/>
                  <a:pt x="739993" y="4398138"/>
                </a:cubicBezTo>
                <a:cubicBezTo>
                  <a:pt x="686541" y="4497366"/>
                  <a:pt x="630173" y="4595621"/>
                  <a:pt x="575750" y="4694849"/>
                </a:cubicBezTo>
                <a:cubicBezTo>
                  <a:pt x="554369" y="4733762"/>
                  <a:pt x="536875" y="4789213"/>
                  <a:pt x="484395" y="4775593"/>
                </a:cubicBezTo>
                <a:cubicBezTo>
                  <a:pt x="447465" y="4765865"/>
                  <a:pt x="406647" y="4729871"/>
                  <a:pt x="388181" y="4694849"/>
                </a:cubicBezTo>
                <a:cubicBezTo>
                  <a:pt x="275446" y="4490556"/>
                  <a:pt x="179232" y="4278480"/>
                  <a:pt x="108287" y="4054731"/>
                </a:cubicBezTo>
                <a:cubicBezTo>
                  <a:pt x="95653" y="4014845"/>
                  <a:pt x="84963" y="3976905"/>
                  <a:pt x="40257" y="3958421"/>
                </a:cubicBezTo>
                <a:cubicBezTo>
                  <a:pt x="3327" y="3942856"/>
                  <a:pt x="-3476" y="3908807"/>
                  <a:pt x="1383" y="3871840"/>
                </a:cubicBezTo>
                <a:cubicBezTo>
                  <a:pt x="9158" y="3807633"/>
                  <a:pt x="15961" y="3742454"/>
                  <a:pt x="25679" y="3678248"/>
                </a:cubicBezTo>
                <a:cubicBezTo>
                  <a:pt x="72328" y="3398074"/>
                  <a:pt x="118977" y="3117901"/>
                  <a:pt x="167570" y="2838701"/>
                </a:cubicBezTo>
                <a:cubicBezTo>
                  <a:pt x="216163" y="2562419"/>
                  <a:pt x="262812" y="2286137"/>
                  <a:pt x="318208" y="2011800"/>
                </a:cubicBezTo>
                <a:cubicBezTo>
                  <a:pt x="360969" y="1804589"/>
                  <a:pt x="418309" y="1599323"/>
                  <a:pt x="467874" y="1393084"/>
                </a:cubicBezTo>
                <a:cubicBezTo>
                  <a:pt x="498973" y="1262726"/>
                  <a:pt x="528129" y="1132367"/>
                  <a:pt x="556312" y="1002009"/>
                </a:cubicBezTo>
                <a:cubicBezTo>
                  <a:pt x="560200" y="982552"/>
                  <a:pt x="565059" y="959205"/>
                  <a:pt x="558256" y="941694"/>
                </a:cubicBezTo>
                <a:cubicBezTo>
                  <a:pt x="500917" y="774368"/>
                  <a:pt x="552425" y="630390"/>
                  <a:pt x="648639" y="494195"/>
                </a:cubicBezTo>
                <a:cubicBezTo>
                  <a:pt x="665160" y="470847"/>
                  <a:pt x="673907" y="440689"/>
                  <a:pt x="684597" y="412477"/>
                </a:cubicBezTo>
                <a:cubicBezTo>
                  <a:pt x="723471" y="306440"/>
                  <a:pt x="763318" y="201375"/>
                  <a:pt x="798304" y="94364"/>
                </a:cubicBezTo>
                <a:cubicBezTo>
                  <a:pt x="819685" y="32103"/>
                  <a:pt x="861475" y="9728"/>
                  <a:pt x="923674" y="12647"/>
                </a:cubicBezTo>
                <a:cubicBezTo>
                  <a:pt x="954773" y="13620"/>
                  <a:pt x="984901" y="10701"/>
                  <a:pt x="1016000" y="8755"/>
                </a:cubicBezTo>
                <a:cubicBezTo>
                  <a:pt x="1016972" y="6810"/>
                  <a:pt x="1017944" y="2918"/>
                  <a:pt x="1017944" y="0"/>
                </a:cubicBezTo>
                <a:close/>
                <a:moveTo>
                  <a:pt x="652526" y="965041"/>
                </a:moveTo>
                <a:cubicBezTo>
                  <a:pt x="598102" y="1243269"/>
                  <a:pt x="544650" y="1511769"/>
                  <a:pt x="494114" y="1780268"/>
                </a:cubicBezTo>
                <a:cubicBezTo>
                  <a:pt x="429971" y="2119784"/>
                  <a:pt x="367772" y="2459299"/>
                  <a:pt x="306546" y="2798815"/>
                </a:cubicBezTo>
                <a:cubicBezTo>
                  <a:pt x="289052" y="2896097"/>
                  <a:pt x="276418" y="2994352"/>
                  <a:pt x="262812" y="3091635"/>
                </a:cubicBezTo>
                <a:cubicBezTo>
                  <a:pt x="239488" y="3264798"/>
                  <a:pt x="218107" y="3436987"/>
                  <a:pt x="196726" y="3610150"/>
                </a:cubicBezTo>
                <a:cubicBezTo>
                  <a:pt x="187979" y="3685057"/>
                  <a:pt x="183120" y="3759965"/>
                  <a:pt x="177289" y="3834873"/>
                </a:cubicBezTo>
                <a:cubicBezTo>
                  <a:pt x="221022" y="3819307"/>
                  <a:pt x="265728" y="3797905"/>
                  <a:pt x="266699" y="3774557"/>
                </a:cubicBezTo>
                <a:cubicBezTo>
                  <a:pt x="273502" y="3652954"/>
                  <a:pt x="359026" y="3565400"/>
                  <a:pt x="392069" y="3457417"/>
                </a:cubicBezTo>
                <a:cubicBezTo>
                  <a:pt x="463986" y="3221993"/>
                  <a:pt x="533960" y="2985597"/>
                  <a:pt x="594215" y="2746282"/>
                </a:cubicBezTo>
                <a:cubicBezTo>
                  <a:pt x="645723" y="2541017"/>
                  <a:pt x="688485" y="2332832"/>
                  <a:pt x="724443" y="2123675"/>
                </a:cubicBezTo>
                <a:cubicBezTo>
                  <a:pt x="770121" y="1857121"/>
                  <a:pt x="804136" y="1589594"/>
                  <a:pt x="843010" y="1322068"/>
                </a:cubicBezTo>
                <a:cubicBezTo>
                  <a:pt x="859531" y="1204356"/>
                  <a:pt x="876053" y="1086644"/>
                  <a:pt x="892574" y="963096"/>
                </a:cubicBezTo>
                <a:cubicBezTo>
                  <a:pt x="807051" y="965041"/>
                  <a:pt x="729303" y="965041"/>
                  <a:pt x="652526" y="965041"/>
                </a:cubicBezTo>
                <a:close/>
                <a:moveTo>
                  <a:pt x="990732" y="958232"/>
                </a:moveTo>
                <a:cubicBezTo>
                  <a:pt x="977126" y="1039949"/>
                  <a:pt x="966435" y="1110965"/>
                  <a:pt x="954773" y="1181981"/>
                </a:cubicBezTo>
                <a:cubicBezTo>
                  <a:pt x="918814" y="1395030"/>
                  <a:pt x="873137" y="1606133"/>
                  <a:pt x="848841" y="1820154"/>
                </a:cubicBezTo>
                <a:cubicBezTo>
                  <a:pt x="812882" y="2126594"/>
                  <a:pt x="769149" y="2432060"/>
                  <a:pt x="692372" y="2731690"/>
                </a:cubicBezTo>
                <a:cubicBezTo>
                  <a:pt x="634061" y="2960304"/>
                  <a:pt x="566031" y="3186972"/>
                  <a:pt x="503832" y="3415585"/>
                </a:cubicBezTo>
                <a:cubicBezTo>
                  <a:pt x="490226" y="3463254"/>
                  <a:pt x="470789" y="3508004"/>
                  <a:pt x="511607" y="3559563"/>
                </a:cubicBezTo>
                <a:cubicBezTo>
                  <a:pt x="527157" y="3579020"/>
                  <a:pt x="514523" y="3633498"/>
                  <a:pt x="498973" y="3662683"/>
                </a:cubicBezTo>
                <a:cubicBezTo>
                  <a:pt x="462042" y="3731753"/>
                  <a:pt x="415393" y="3794987"/>
                  <a:pt x="373604" y="3860166"/>
                </a:cubicBezTo>
                <a:cubicBezTo>
                  <a:pt x="417337" y="3934100"/>
                  <a:pt x="438718" y="3942856"/>
                  <a:pt x="498001" y="3901024"/>
                </a:cubicBezTo>
                <a:cubicBezTo>
                  <a:pt x="554369" y="3861139"/>
                  <a:pt x="595187" y="3811525"/>
                  <a:pt x="605877" y="3735644"/>
                </a:cubicBezTo>
                <a:cubicBezTo>
                  <a:pt x="627258" y="3597503"/>
                  <a:pt x="652526" y="3458390"/>
                  <a:pt x="749712" y="3345542"/>
                </a:cubicBezTo>
                <a:cubicBezTo>
                  <a:pt x="765261" y="3327058"/>
                  <a:pt x="766233" y="3294955"/>
                  <a:pt x="770121" y="3268689"/>
                </a:cubicBezTo>
                <a:cubicBezTo>
                  <a:pt x="805107" y="3055640"/>
                  <a:pt x="832319" y="2840646"/>
                  <a:pt x="876053" y="2629543"/>
                </a:cubicBezTo>
                <a:cubicBezTo>
                  <a:pt x="969351" y="2186909"/>
                  <a:pt x="1072368" y="1747192"/>
                  <a:pt x="1168581" y="1305530"/>
                </a:cubicBezTo>
                <a:cubicBezTo>
                  <a:pt x="1192878" y="1192682"/>
                  <a:pt x="1228836" y="1080808"/>
                  <a:pt x="1220090" y="958232"/>
                </a:cubicBezTo>
                <a:cubicBezTo>
                  <a:pt x="1145257" y="958232"/>
                  <a:pt x="1074311" y="958232"/>
                  <a:pt x="990732" y="958232"/>
                </a:cubicBezTo>
                <a:close/>
                <a:moveTo>
                  <a:pt x="1350318" y="965041"/>
                </a:moveTo>
                <a:cubicBezTo>
                  <a:pt x="1224949" y="1501068"/>
                  <a:pt x="1099580" y="2030284"/>
                  <a:pt x="979069" y="2560473"/>
                </a:cubicBezTo>
                <a:cubicBezTo>
                  <a:pt x="930477" y="2774494"/>
                  <a:pt x="890631" y="2989488"/>
                  <a:pt x="851756" y="3205455"/>
                </a:cubicBezTo>
                <a:cubicBezTo>
                  <a:pt x="843982" y="3250205"/>
                  <a:pt x="839122" y="3305656"/>
                  <a:pt x="859531" y="3342624"/>
                </a:cubicBezTo>
                <a:cubicBezTo>
                  <a:pt x="890631" y="3402938"/>
                  <a:pt x="886743" y="3455471"/>
                  <a:pt x="861475" y="3508977"/>
                </a:cubicBezTo>
                <a:cubicBezTo>
                  <a:pt x="825516" y="3586802"/>
                  <a:pt x="784698" y="3661710"/>
                  <a:pt x="742909" y="3736617"/>
                </a:cubicBezTo>
                <a:cubicBezTo>
                  <a:pt x="718612" y="3779421"/>
                  <a:pt x="711809" y="3821253"/>
                  <a:pt x="743880" y="3860166"/>
                </a:cubicBezTo>
                <a:cubicBezTo>
                  <a:pt x="755543" y="3874758"/>
                  <a:pt x="777895" y="3888378"/>
                  <a:pt x="794417" y="3887405"/>
                </a:cubicBezTo>
                <a:cubicBezTo>
                  <a:pt x="808995" y="3886432"/>
                  <a:pt x="830376" y="3866003"/>
                  <a:pt x="834263" y="3850438"/>
                </a:cubicBezTo>
                <a:cubicBezTo>
                  <a:pt x="869250" y="3725916"/>
                  <a:pt x="908124" y="3601395"/>
                  <a:pt x="932420" y="3474928"/>
                </a:cubicBezTo>
                <a:cubicBezTo>
                  <a:pt x="970323" y="3280363"/>
                  <a:pt x="995591" y="3082879"/>
                  <a:pt x="1030578" y="2887342"/>
                </a:cubicBezTo>
                <a:cubicBezTo>
                  <a:pt x="1084030" y="2587712"/>
                  <a:pt x="1136510" y="2288082"/>
                  <a:pt x="1197737" y="1990398"/>
                </a:cubicBezTo>
                <a:cubicBezTo>
                  <a:pt x="1266739" y="1655747"/>
                  <a:pt x="1345459" y="1322068"/>
                  <a:pt x="1419320" y="988389"/>
                </a:cubicBezTo>
                <a:cubicBezTo>
                  <a:pt x="1420292" y="982552"/>
                  <a:pt x="1415433" y="975743"/>
                  <a:pt x="1411545" y="965041"/>
                </a:cubicBezTo>
                <a:cubicBezTo>
                  <a:pt x="1395024" y="965041"/>
                  <a:pt x="1375586" y="965041"/>
                  <a:pt x="1350318" y="965041"/>
                </a:cubicBezTo>
                <a:close/>
                <a:moveTo>
                  <a:pt x="528129" y="4519741"/>
                </a:moveTo>
                <a:cubicBezTo>
                  <a:pt x="638920" y="4354361"/>
                  <a:pt x="749712" y="4187035"/>
                  <a:pt x="828432" y="4006089"/>
                </a:cubicBezTo>
                <a:cubicBezTo>
                  <a:pt x="757486" y="3968149"/>
                  <a:pt x="692372" y="3934100"/>
                  <a:pt x="636976" y="3904916"/>
                </a:cubicBezTo>
                <a:cubicBezTo>
                  <a:pt x="574778" y="3940910"/>
                  <a:pt x="519382" y="3986633"/>
                  <a:pt x="457183" y="4004144"/>
                </a:cubicBezTo>
                <a:cubicBezTo>
                  <a:pt x="384294" y="4024573"/>
                  <a:pt x="334729" y="3960367"/>
                  <a:pt x="287108" y="3909780"/>
                </a:cubicBezTo>
                <a:cubicBezTo>
                  <a:pt x="251150" y="3934100"/>
                  <a:pt x="221022" y="3953557"/>
                  <a:pt x="188951" y="3974959"/>
                </a:cubicBezTo>
                <a:cubicBezTo>
                  <a:pt x="242403" y="4115046"/>
                  <a:pt x="298771" y="4247350"/>
                  <a:pt x="341532" y="4383545"/>
                </a:cubicBezTo>
                <a:cubicBezTo>
                  <a:pt x="370688" y="4474991"/>
                  <a:pt x="417337" y="4525578"/>
                  <a:pt x="528129" y="4519741"/>
                </a:cubicBezTo>
                <a:close/>
                <a:moveTo>
                  <a:pt x="1493181" y="483494"/>
                </a:moveTo>
                <a:cubicBezTo>
                  <a:pt x="1511646" y="391075"/>
                  <a:pt x="1532055" y="292820"/>
                  <a:pt x="1553436" y="183864"/>
                </a:cubicBezTo>
                <a:cubicBezTo>
                  <a:pt x="1421264" y="167326"/>
                  <a:pt x="1303669" y="150788"/>
                  <a:pt x="1185103" y="139114"/>
                </a:cubicBezTo>
                <a:cubicBezTo>
                  <a:pt x="1107354" y="131331"/>
                  <a:pt x="1028634" y="127440"/>
                  <a:pt x="949914" y="125494"/>
                </a:cubicBezTo>
                <a:cubicBezTo>
                  <a:pt x="912983" y="124521"/>
                  <a:pt x="869250" y="120630"/>
                  <a:pt x="851756" y="164407"/>
                </a:cubicBezTo>
                <a:cubicBezTo>
                  <a:pt x="817742" y="251961"/>
                  <a:pt x="780811" y="340488"/>
                  <a:pt x="784698" y="430961"/>
                </a:cubicBezTo>
                <a:cubicBezTo>
                  <a:pt x="1019887" y="448472"/>
                  <a:pt x="1246330" y="465010"/>
                  <a:pt x="1493181" y="483494"/>
                </a:cubicBezTo>
                <a:close/>
                <a:moveTo>
                  <a:pt x="1491237" y="783123"/>
                </a:moveTo>
                <a:cubicBezTo>
                  <a:pt x="1289091" y="746156"/>
                  <a:pt x="804136" y="724754"/>
                  <a:pt x="662245" y="747129"/>
                </a:cubicBezTo>
                <a:cubicBezTo>
                  <a:pt x="656413" y="773395"/>
                  <a:pt x="650582" y="801607"/>
                  <a:pt x="643779" y="827873"/>
                </a:cubicBezTo>
                <a:cubicBezTo>
                  <a:pt x="653498" y="832737"/>
                  <a:pt x="656413" y="836629"/>
                  <a:pt x="659329" y="836629"/>
                </a:cubicBezTo>
                <a:cubicBezTo>
                  <a:pt x="912011" y="846357"/>
                  <a:pt x="1164694" y="854140"/>
                  <a:pt x="1417376" y="864841"/>
                </a:cubicBezTo>
                <a:cubicBezTo>
                  <a:pt x="1475688" y="867759"/>
                  <a:pt x="1488322" y="836629"/>
                  <a:pt x="1491237" y="783123"/>
                </a:cubicBezTo>
                <a:close/>
                <a:moveTo>
                  <a:pt x="1529140" y="636227"/>
                </a:moveTo>
                <a:cubicBezTo>
                  <a:pt x="1528168" y="628444"/>
                  <a:pt x="1527196" y="619689"/>
                  <a:pt x="1526224" y="611906"/>
                </a:cubicBezTo>
                <a:cubicBezTo>
                  <a:pt x="1456250" y="600232"/>
                  <a:pt x="1387249" y="587586"/>
                  <a:pt x="1317275" y="577858"/>
                </a:cubicBezTo>
                <a:cubicBezTo>
                  <a:pt x="1129707" y="549646"/>
                  <a:pt x="942139" y="557428"/>
                  <a:pt x="754571" y="569102"/>
                </a:cubicBezTo>
                <a:cubicBezTo>
                  <a:pt x="715697" y="571048"/>
                  <a:pt x="700147" y="588559"/>
                  <a:pt x="710837" y="639145"/>
                </a:cubicBezTo>
                <a:cubicBezTo>
                  <a:pt x="973238" y="644010"/>
                  <a:pt x="1235639" y="649847"/>
                  <a:pt x="1498040" y="653738"/>
                </a:cubicBezTo>
                <a:cubicBezTo>
                  <a:pt x="1507759" y="653738"/>
                  <a:pt x="1518449" y="642064"/>
                  <a:pt x="1529140" y="6362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8"/>
          <p:cNvSpPr/>
          <p:nvPr/>
        </p:nvSpPr>
        <p:spPr>
          <a:xfrm>
            <a:off x="5950514" y="3865746"/>
            <a:ext cx="2680165" cy="2041256"/>
          </a:xfrm>
          <a:custGeom>
            <a:rect b="b" l="l" r="r" t="t"/>
            <a:pathLst>
              <a:path extrusionOk="0" h="4082513" w="5360330">
                <a:moveTo>
                  <a:pt x="4506845" y="306954"/>
                </a:moveTo>
                <a:cubicBezTo>
                  <a:pt x="4568441" y="318649"/>
                  <a:pt x="4625358" y="333463"/>
                  <a:pt x="4682276" y="338921"/>
                </a:cubicBezTo>
                <a:cubicBezTo>
                  <a:pt x="4737635" y="344379"/>
                  <a:pt x="4769602" y="371668"/>
                  <a:pt x="4785196" y="421569"/>
                </a:cubicBezTo>
                <a:cubicBezTo>
                  <a:pt x="4800790" y="471469"/>
                  <a:pt x="4812485" y="522929"/>
                  <a:pt x="4825740" y="574389"/>
                </a:cubicBezTo>
                <a:cubicBezTo>
                  <a:pt x="4903710" y="872233"/>
                  <a:pt x="4983239" y="1170076"/>
                  <a:pt x="5058089" y="1468700"/>
                </a:cubicBezTo>
                <a:cubicBezTo>
                  <a:pt x="5083819" y="1570840"/>
                  <a:pt x="5101752" y="1675319"/>
                  <a:pt x="5118126" y="1779798"/>
                </a:cubicBezTo>
                <a:cubicBezTo>
                  <a:pt x="5155551" y="2018385"/>
                  <a:pt x="5185959" y="2258531"/>
                  <a:pt x="5225724" y="2496338"/>
                </a:cubicBezTo>
                <a:cubicBezTo>
                  <a:pt x="5263929" y="2725569"/>
                  <a:pt x="5309151" y="2954019"/>
                  <a:pt x="5355933" y="3181690"/>
                </a:cubicBezTo>
                <a:cubicBezTo>
                  <a:pt x="5366848" y="3233930"/>
                  <a:pt x="5358272" y="3275254"/>
                  <a:pt x="5320847" y="3309560"/>
                </a:cubicBezTo>
                <a:cubicBezTo>
                  <a:pt x="5306032" y="3322815"/>
                  <a:pt x="5284201" y="3336070"/>
                  <a:pt x="5264708" y="3336070"/>
                </a:cubicBezTo>
                <a:cubicBezTo>
                  <a:pt x="5159450" y="3336070"/>
                  <a:pt x="5054970" y="3331392"/>
                  <a:pt x="4949711" y="3329832"/>
                </a:cubicBezTo>
                <a:cubicBezTo>
                  <a:pt x="4877980" y="3329053"/>
                  <a:pt x="4806248" y="3332951"/>
                  <a:pt x="4734516" y="3332171"/>
                </a:cubicBezTo>
                <a:cubicBezTo>
                  <a:pt x="4593391" y="3330612"/>
                  <a:pt x="4452266" y="3323595"/>
                  <a:pt x="4311141" y="3324374"/>
                </a:cubicBezTo>
                <a:cubicBezTo>
                  <a:pt x="4161440" y="3325154"/>
                  <a:pt x="4012518" y="3330612"/>
                  <a:pt x="3862816" y="3334510"/>
                </a:cubicBezTo>
                <a:cubicBezTo>
                  <a:pt x="3809797" y="3336070"/>
                  <a:pt x="3756778" y="3335290"/>
                  <a:pt x="3705318" y="3342307"/>
                </a:cubicBezTo>
                <a:cubicBezTo>
                  <a:pt x="3607076" y="3355562"/>
                  <a:pt x="3509614" y="3372716"/>
                  <a:pt x="3412153" y="3390648"/>
                </a:cubicBezTo>
                <a:cubicBezTo>
                  <a:pt x="3335742" y="3404683"/>
                  <a:pt x="3261671" y="3426514"/>
                  <a:pt x="3185261" y="3438990"/>
                </a:cubicBezTo>
                <a:cubicBezTo>
                  <a:pt x="3099495" y="3453804"/>
                  <a:pt x="3080782" y="3439769"/>
                  <a:pt x="3041018" y="3356342"/>
                </a:cubicBezTo>
                <a:cubicBezTo>
                  <a:pt x="3032441" y="3339189"/>
                  <a:pt x="3014508" y="3326713"/>
                  <a:pt x="2988778" y="3319696"/>
                </a:cubicBezTo>
                <a:cubicBezTo>
                  <a:pt x="2993456" y="3331392"/>
                  <a:pt x="2998914" y="3343087"/>
                  <a:pt x="3002033" y="3355562"/>
                </a:cubicBezTo>
                <a:cubicBezTo>
                  <a:pt x="3016847" y="3409361"/>
                  <a:pt x="3002813" y="3436650"/>
                  <a:pt x="2949014" y="3445227"/>
                </a:cubicBezTo>
                <a:cubicBezTo>
                  <a:pt x="2697952" y="3482652"/>
                  <a:pt x="2462484" y="3576216"/>
                  <a:pt x="2219219" y="3642490"/>
                </a:cubicBezTo>
                <a:cubicBezTo>
                  <a:pt x="2015718" y="3697848"/>
                  <a:pt x="1810659" y="3746969"/>
                  <a:pt x="1607158" y="3800768"/>
                </a:cubicBezTo>
                <a:cubicBezTo>
                  <a:pt x="1554139" y="3814803"/>
                  <a:pt x="1502679" y="3836634"/>
                  <a:pt x="1450439" y="3856127"/>
                </a:cubicBezTo>
                <a:cubicBezTo>
                  <a:pt x="1310874" y="3909146"/>
                  <a:pt x="1171309" y="3964504"/>
                  <a:pt x="1030963" y="4016744"/>
                </a:cubicBezTo>
                <a:cubicBezTo>
                  <a:pt x="969367" y="4040134"/>
                  <a:pt x="906212" y="4060407"/>
                  <a:pt x="842277" y="4079119"/>
                </a:cubicBezTo>
                <a:cubicBezTo>
                  <a:pt x="801733" y="4090815"/>
                  <a:pt x="768986" y="4071322"/>
                  <a:pt x="753392" y="4035456"/>
                </a:cubicBezTo>
                <a:cubicBezTo>
                  <a:pt x="731560" y="3984776"/>
                  <a:pt x="715187" y="3931757"/>
                  <a:pt x="698034" y="3879517"/>
                </a:cubicBezTo>
                <a:cubicBezTo>
                  <a:pt x="644235" y="3713442"/>
                  <a:pt x="587317" y="3548147"/>
                  <a:pt x="537416" y="3381292"/>
                </a:cubicBezTo>
                <a:cubicBezTo>
                  <a:pt x="455548" y="3110738"/>
                  <a:pt x="374460" y="2839404"/>
                  <a:pt x="299609" y="2566510"/>
                </a:cubicBezTo>
                <a:cubicBezTo>
                  <a:pt x="193571" y="2178222"/>
                  <a:pt x="86752" y="1790714"/>
                  <a:pt x="11122" y="1395408"/>
                </a:cubicBezTo>
                <a:cubicBezTo>
                  <a:pt x="-14608" y="1260521"/>
                  <a:pt x="-2913" y="1239469"/>
                  <a:pt x="124178" y="1189569"/>
                </a:cubicBezTo>
                <a:cubicBezTo>
                  <a:pt x="144450" y="1181772"/>
                  <a:pt x="166281" y="1174755"/>
                  <a:pt x="187333" y="1169297"/>
                </a:cubicBezTo>
                <a:cubicBezTo>
                  <a:pt x="221640" y="1160720"/>
                  <a:pt x="248929" y="1145126"/>
                  <a:pt x="256726" y="1106921"/>
                </a:cubicBezTo>
                <a:cubicBezTo>
                  <a:pt x="259065" y="1096005"/>
                  <a:pt x="262184" y="1083530"/>
                  <a:pt x="269981" y="1076513"/>
                </a:cubicBezTo>
                <a:cubicBezTo>
                  <a:pt x="304287" y="1044545"/>
                  <a:pt x="358086" y="1021155"/>
                  <a:pt x="370561" y="982949"/>
                </a:cubicBezTo>
                <a:cubicBezTo>
                  <a:pt x="386155" y="934608"/>
                  <a:pt x="415784" y="902641"/>
                  <a:pt x="443853" y="867555"/>
                </a:cubicBezTo>
                <a:cubicBezTo>
                  <a:pt x="558468" y="727209"/>
                  <a:pt x="707390" y="643002"/>
                  <a:pt x="882821" y="605577"/>
                </a:cubicBezTo>
                <a:cubicBezTo>
                  <a:pt x="966249" y="588424"/>
                  <a:pt x="1051235" y="576728"/>
                  <a:pt x="1134663" y="559575"/>
                </a:cubicBezTo>
                <a:cubicBezTo>
                  <a:pt x="1168969" y="552558"/>
                  <a:pt x="1201717" y="533065"/>
                  <a:pt x="1236023" y="525268"/>
                </a:cubicBezTo>
                <a:cubicBezTo>
                  <a:pt x="1289822" y="512793"/>
                  <a:pt x="1345181" y="505776"/>
                  <a:pt x="1398979" y="495640"/>
                </a:cubicBezTo>
                <a:cubicBezTo>
                  <a:pt x="1455897" y="484724"/>
                  <a:pt x="1512815" y="471469"/>
                  <a:pt x="1569733" y="462113"/>
                </a:cubicBezTo>
                <a:cubicBezTo>
                  <a:pt x="1766216" y="430925"/>
                  <a:pt x="1961919" y="387262"/>
                  <a:pt x="2162301" y="429366"/>
                </a:cubicBezTo>
                <a:cubicBezTo>
                  <a:pt x="2177895" y="432485"/>
                  <a:pt x="2200506" y="423908"/>
                  <a:pt x="2213761" y="413772"/>
                </a:cubicBezTo>
                <a:cubicBezTo>
                  <a:pt x="2393871" y="276546"/>
                  <a:pt x="2596591" y="184542"/>
                  <a:pt x="2811007" y="113589"/>
                </a:cubicBezTo>
                <a:cubicBezTo>
                  <a:pt x="2959150" y="64468"/>
                  <a:pt x="3109631" y="30162"/>
                  <a:pt x="3264010" y="10670"/>
                </a:cubicBezTo>
                <a:cubicBezTo>
                  <a:pt x="3381744" y="-4145"/>
                  <a:pt x="3500258" y="533"/>
                  <a:pt x="3619551" y="1313"/>
                </a:cubicBezTo>
                <a:cubicBezTo>
                  <a:pt x="3792644" y="2873"/>
                  <a:pt x="3951702" y="57451"/>
                  <a:pt x="4116217" y="94877"/>
                </a:cubicBezTo>
                <a:cubicBezTo>
                  <a:pt x="4147405" y="101894"/>
                  <a:pt x="4188729" y="114369"/>
                  <a:pt x="4203544" y="138540"/>
                </a:cubicBezTo>
                <a:cubicBezTo>
                  <a:pt x="4240189" y="196237"/>
                  <a:pt x="4296327" y="190779"/>
                  <a:pt x="4349346" y="199356"/>
                </a:cubicBezTo>
                <a:cubicBezTo>
                  <a:pt x="4357923" y="200915"/>
                  <a:pt x="4365720" y="200915"/>
                  <a:pt x="4374296" y="200915"/>
                </a:cubicBezTo>
                <a:cubicBezTo>
                  <a:pt x="4447588" y="202475"/>
                  <a:pt x="4506845" y="218848"/>
                  <a:pt x="4506845" y="306954"/>
                </a:cubicBezTo>
                <a:close/>
                <a:moveTo>
                  <a:pt x="2280035" y="518251"/>
                </a:moveTo>
                <a:cubicBezTo>
                  <a:pt x="2301867" y="612594"/>
                  <a:pt x="2321359" y="704598"/>
                  <a:pt x="2343970" y="795823"/>
                </a:cubicBezTo>
                <a:cubicBezTo>
                  <a:pt x="2378277" y="933049"/>
                  <a:pt x="2418041" y="1068716"/>
                  <a:pt x="2450009" y="1206722"/>
                </a:cubicBezTo>
                <a:cubicBezTo>
                  <a:pt x="2501469" y="1427376"/>
                  <a:pt x="2549030" y="1649589"/>
                  <a:pt x="2598931" y="1871022"/>
                </a:cubicBezTo>
                <a:cubicBezTo>
                  <a:pt x="2637136" y="2038657"/>
                  <a:pt x="2677680" y="2205512"/>
                  <a:pt x="2717444" y="2372366"/>
                </a:cubicBezTo>
                <a:cubicBezTo>
                  <a:pt x="2722122" y="2391079"/>
                  <a:pt x="2728360" y="2409792"/>
                  <a:pt x="2733818" y="2427725"/>
                </a:cubicBezTo>
                <a:cubicBezTo>
                  <a:pt x="2780599" y="2578206"/>
                  <a:pt x="2826601" y="2728687"/>
                  <a:pt x="2875722" y="2878389"/>
                </a:cubicBezTo>
                <a:cubicBezTo>
                  <a:pt x="2906130" y="2971952"/>
                  <a:pt x="2941217" y="3063956"/>
                  <a:pt x="2974743" y="3158299"/>
                </a:cubicBezTo>
                <a:cubicBezTo>
                  <a:pt x="3169667" y="3029650"/>
                  <a:pt x="3381744" y="2963376"/>
                  <a:pt x="3600059" y="2922052"/>
                </a:cubicBezTo>
                <a:cubicBezTo>
                  <a:pt x="3808238" y="2883067"/>
                  <a:pt x="4019535" y="2858117"/>
                  <a:pt x="4230053" y="2836285"/>
                </a:cubicBezTo>
                <a:cubicBezTo>
                  <a:pt x="4375856" y="2821471"/>
                  <a:pt x="4523219" y="2826149"/>
                  <a:pt x="4665123" y="2871371"/>
                </a:cubicBezTo>
                <a:cubicBezTo>
                  <a:pt x="4684615" y="2877609"/>
                  <a:pt x="4705667" y="2880728"/>
                  <a:pt x="4733736" y="2886965"/>
                </a:cubicBezTo>
                <a:cubicBezTo>
                  <a:pt x="4721261" y="2833166"/>
                  <a:pt x="4711125" y="2791063"/>
                  <a:pt x="4701768" y="2748180"/>
                </a:cubicBezTo>
                <a:cubicBezTo>
                  <a:pt x="4677598" y="2631225"/>
                  <a:pt x="4658106" y="2514271"/>
                  <a:pt x="4630816" y="2398097"/>
                </a:cubicBezTo>
                <a:cubicBezTo>
                  <a:pt x="4590272" y="2225784"/>
                  <a:pt x="4545050" y="2055031"/>
                  <a:pt x="4502167" y="1882718"/>
                </a:cubicBezTo>
                <a:cubicBezTo>
                  <a:pt x="4475657" y="1775120"/>
                  <a:pt x="4449927" y="1667522"/>
                  <a:pt x="4423417" y="1559924"/>
                </a:cubicBezTo>
                <a:cubicBezTo>
                  <a:pt x="4400806" y="1465581"/>
                  <a:pt x="4375856" y="1372017"/>
                  <a:pt x="4356364" y="1276895"/>
                </a:cubicBezTo>
                <a:cubicBezTo>
                  <a:pt x="4324396" y="1121735"/>
                  <a:pt x="4296327" y="966576"/>
                  <a:pt x="4266699" y="810637"/>
                </a:cubicBezTo>
                <a:cubicBezTo>
                  <a:pt x="4234731" y="639104"/>
                  <a:pt x="4201204" y="467571"/>
                  <a:pt x="4171576" y="295258"/>
                </a:cubicBezTo>
                <a:cubicBezTo>
                  <a:pt x="4157541" y="216509"/>
                  <a:pt x="4160660" y="215729"/>
                  <a:pt x="4085030" y="199356"/>
                </a:cubicBezTo>
                <a:cubicBezTo>
                  <a:pt x="4066317" y="195457"/>
                  <a:pt x="4046824" y="191559"/>
                  <a:pt x="4027332" y="189220"/>
                </a:cubicBezTo>
                <a:cubicBezTo>
                  <a:pt x="3936108" y="179863"/>
                  <a:pt x="3844883" y="173626"/>
                  <a:pt x="3753659" y="162710"/>
                </a:cubicBezTo>
                <a:cubicBezTo>
                  <a:pt x="3531446" y="136200"/>
                  <a:pt x="3311572" y="137760"/>
                  <a:pt x="3091698" y="185321"/>
                </a:cubicBezTo>
                <a:cubicBezTo>
                  <a:pt x="2807109" y="247697"/>
                  <a:pt x="2537335" y="350617"/>
                  <a:pt x="2280035" y="518251"/>
                </a:cubicBezTo>
                <a:close/>
                <a:moveTo>
                  <a:pt x="2829720" y="3164537"/>
                </a:moveTo>
                <a:cubicBezTo>
                  <a:pt x="2814906" y="3132569"/>
                  <a:pt x="2800092" y="3106060"/>
                  <a:pt x="2791515" y="3077211"/>
                </a:cubicBezTo>
                <a:cubicBezTo>
                  <a:pt x="2733818" y="2895542"/>
                  <a:pt x="2676120" y="2713873"/>
                  <a:pt x="2620762" y="2531424"/>
                </a:cubicBezTo>
                <a:cubicBezTo>
                  <a:pt x="2591913" y="2436302"/>
                  <a:pt x="2562285" y="2340399"/>
                  <a:pt x="2541233" y="2242937"/>
                </a:cubicBezTo>
                <a:cubicBezTo>
                  <a:pt x="2474959" y="1934957"/>
                  <a:pt x="2412583" y="1625418"/>
                  <a:pt x="2347869" y="1316659"/>
                </a:cubicBezTo>
                <a:cubicBezTo>
                  <a:pt x="2308884" y="1129532"/>
                  <a:pt x="2268340" y="943185"/>
                  <a:pt x="2227796" y="756058"/>
                </a:cubicBezTo>
                <a:cubicBezTo>
                  <a:pt x="2213761" y="691343"/>
                  <a:pt x="2196608" y="627408"/>
                  <a:pt x="2181794" y="567372"/>
                </a:cubicBezTo>
                <a:cubicBezTo>
                  <a:pt x="2071077" y="520590"/>
                  <a:pt x="1961140" y="529167"/>
                  <a:pt x="1855881" y="547880"/>
                </a:cubicBezTo>
                <a:cubicBezTo>
                  <a:pt x="1639905" y="585305"/>
                  <a:pt x="1426269" y="632866"/>
                  <a:pt x="1211073" y="676529"/>
                </a:cubicBezTo>
                <a:cubicBezTo>
                  <a:pt x="1200157" y="678868"/>
                  <a:pt x="1190801" y="685106"/>
                  <a:pt x="1180665" y="689004"/>
                </a:cubicBezTo>
                <a:cubicBezTo>
                  <a:pt x="1129205" y="708497"/>
                  <a:pt x="1078525" y="730328"/>
                  <a:pt x="1026285" y="746702"/>
                </a:cubicBezTo>
                <a:cubicBezTo>
                  <a:pt x="933501" y="774771"/>
                  <a:pt x="834480" y="788026"/>
                  <a:pt x="747934" y="829350"/>
                </a:cubicBezTo>
                <a:cubicBezTo>
                  <a:pt x="649692" y="876131"/>
                  <a:pt x="563146" y="947863"/>
                  <a:pt x="470362" y="1009459"/>
                </a:cubicBezTo>
                <a:cubicBezTo>
                  <a:pt x="498432" y="1089768"/>
                  <a:pt x="524941" y="1159161"/>
                  <a:pt x="548332" y="1230113"/>
                </a:cubicBezTo>
                <a:cubicBezTo>
                  <a:pt x="633319" y="1488192"/>
                  <a:pt x="715966" y="1747831"/>
                  <a:pt x="802513" y="2005910"/>
                </a:cubicBezTo>
                <a:cubicBezTo>
                  <a:pt x="836040" y="2105711"/>
                  <a:pt x="879702" y="2202393"/>
                  <a:pt x="914789" y="2301414"/>
                </a:cubicBezTo>
                <a:cubicBezTo>
                  <a:pt x="973266" y="2463591"/>
                  <a:pt x="1029404" y="2625767"/>
                  <a:pt x="1085542" y="2788724"/>
                </a:cubicBezTo>
                <a:cubicBezTo>
                  <a:pt x="1134663" y="2932967"/>
                  <a:pt x="1181445" y="3077991"/>
                  <a:pt x="1229786" y="3222234"/>
                </a:cubicBezTo>
                <a:cubicBezTo>
                  <a:pt x="1256295" y="3302543"/>
                  <a:pt x="1284364" y="3382851"/>
                  <a:pt x="1313213" y="3467058"/>
                </a:cubicBezTo>
                <a:cubicBezTo>
                  <a:pt x="1388843" y="3429633"/>
                  <a:pt x="1458236" y="3398445"/>
                  <a:pt x="1525290" y="3361800"/>
                </a:cubicBezTo>
                <a:cubicBezTo>
                  <a:pt x="1709298" y="3260439"/>
                  <a:pt x="1914358" y="3232370"/>
                  <a:pt x="2115520" y="3198843"/>
                </a:cubicBezTo>
                <a:cubicBezTo>
                  <a:pt x="2350208" y="3159859"/>
                  <a:pt x="2587235" y="3156740"/>
                  <a:pt x="2829720" y="3164537"/>
                </a:cubicBezTo>
                <a:close/>
                <a:moveTo>
                  <a:pt x="4534914" y="390381"/>
                </a:moveTo>
                <a:cubicBezTo>
                  <a:pt x="4538032" y="419230"/>
                  <a:pt x="4538032" y="441061"/>
                  <a:pt x="4541931" y="461333"/>
                </a:cubicBezTo>
                <a:cubicBezTo>
                  <a:pt x="4594171" y="696801"/>
                  <a:pt x="4648749" y="932269"/>
                  <a:pt x="4699429" y="1168517"/>
                </a:cubicBezTo>
                <a:cubicBezTo>
                  <a:pt x="4755568" y="1425816"/>
                  <a:pt x="4810926" y="1683896"/>
                  <a:pt x="4863165" y="1942754"/>
                </a:cubicBezTo>
                <a:cubicBezTo>
                  <a:pt x="4906828" y="2162628"/>
                  <a:pt x="4952051" y="2383282"/>
                  <a:pt x="4983239" y="2605495"/>
                </a:cubicBezTo>
                <a:cubicBezTo>
                  <a:pt x="5006630" y="2768452"/>
                  <a:pt x="5055750" y="2932967"/>
                  <a:pt x="4996493" y="3100602"/>
                </a:cubicBezTo>
                <a:cubicBezTo>
                  <a:pt x="4979340" y="3148163"/>
                  <a:pt x="4973102" y="3160638"/>
                  <a:pt x="4923202" y="3153621"/>
                </a:cubicBezTo>
                <a:cubicBezTo>
                  <a:pt x="4818723" y="3139586"/>
                  <a:pt x="4715023" y="3123993"/>
                  <a:pt x="4609765" y="3113857"/>
                </a:cubicBezTo>
                <a:cubicBezTo>
                  <a:pt x="4527117" y="3106060"/>
                  <a:pt x="4442910" y="3099822"/>
                  <a:pt x="4360262" y="3106060"/>
                </a:cubicBezTo>
                <a:cubicBezTo>
                  <a:pt x="4106081" y="3127112"/>
                  <a:pt x="3851901" y="3152841"/>
                  <a:pt x="3598500" y="3180910"/>
                </a:cubicBezTo>
                <a:cubicBezTo>
                  <a:pt x="3520530" y="3189487"/>
                  <a:pt x="3443340" y="3212098"/>
                  <a:pt x="3366151" y="3228472"/>
                </a:cubicBezTo>
                <a:cubicBezTo>
                  <a:pt x="3379405" y="3240167"/>
                  <a:pt x="3390321" y="3240167"/>
                  <a:pt x="3400457" y="3237828"/>
                </a:cubicBezTo>
                <a:cubicBezTo>
                  <a:pt x="3521310" y="3211319"/>
                  <a:pt x="3643722" y="3195725"/>
                  <a:pt x="3766914" y="3191826"/>
                </a:cubicBezTo>
                <a:cubicBezTo>
                  <a:pt x="3938447" y="3186368"/>
                  <a:pt x="4109980" y="3187928"/>
                  <a:pt x="4280733" y="3191046"/>
                </a:cubicBezTo>
                <a:cubicBezTo>
                  <a:pt x="4413281" y="3193386"/>
                  <a:pt x="4546609" y="3203522"/>
                  <a:pt x="4679158" y="3208200"/>
                </a:cubicBezTo>
                <a:cubicBezTo>
                  <a:pt x="4770382" y="3211319"/>
                  <a:pt x="4861606" y="3212878"/>
                  <a:pt x="4952830" y="3212878"/>
                </a:cubicBezTo>
                <a:cubicBezTo>
                  <a:pt x="5033139" y="3212878"/>
                  <a:pt x="5113447" y="3209759"/>
                  <a:pt x="5193756" y="3207420"/>
                </a:cubicBezTo>
                <a:cubicBezTo>
                  <a:pt x="5209350" y="3206640"/>
                  <a:pt x="5224164" y="3203522"/>
                  <a:pt x="5238979" y="3201183"/>
                </a:cubicBezTo>
                <a:cubicBezTo>
                  <a:pt x="5240538" y="3187928"/>
                  <a:pt x="5244437" y="3178571"/>
                  <a:pt x="5242097" y="3171554"/>
                </a:cubicBezTo>
                <a:cubicBezTo>
                  <a:pt x="5168806" y="2903339"/>
                  <a:pt x="5154772" y="2624988"/>
                  <a:pt x="5108769" y="2352094"/>
                </a:cubicBezTo>
                <a:cubicBezTo>
                  <a:pt x="5069785" y="2119745"/>
                  <a:pt x="5047173" y="1884277"/>
                  <a:pt x="4999612" y="1653487"/>
                </a:cubicBezTo>
                <a:cubicBezTo>
                  <a:pt x="4944254" y="1385272"/>
                  <a:pt x="4870962" y="1120176"/>
                  <a:pt x="4800790" y="854300"/>
                </a:cubicBezTo>
                <a:cubicBezTo>
                  <a:pt x="4762585" y="710056"/>
                  <a:pt x="4715803" y="568152"/>
                  <a:pt x="4672140" y="423908"/>
                </a:cubicBezTo>
                <a:cubicBezTo>
                  <a:pt x="4626918" y="412992"/>
                  <a:pt x="4584814" y="402856"/>
                  <a:pt x="4534914" y="390381"/>
                </a:cubicBezTo>
                <a:close/>
                <a:moveTo>
                  <a:pt x="1333485" y="3607404"/>
                </a:moveTo>
                <a:cubicBezTo>
                  <a:pt x="1288263" y="3564520"/>
                  <a:pt x="1241481" y="3531773"/>
                  <a:pt x="1210293" y="3488110"/>
                </a:cubicBezTo>
                <a:cubicBezTo>
                  <a:pt x="1154155" y="3409361"/>
                  <a:pt x="1118289" y="3322815"/>
                  <a:pt x="1098797" y="3224573"/>
                </a:cubicBezTo>
                <a:cubicBezTo>
                  <a:pt x="1073067" y="3092025"/>
                  <a:pt x="1023166" y="2964155"/>
                  <a:pt x="981063" y="2834726"/>
                </a:cubicBezTo>
                <a:cubicBezTo>
                  <a:pt x="878923" y="2523627"/>
                  <a:pt x="773664" y="2213309"/>
                  <a:pt x="670744" y="1902990"/>
                </a:cubicBezTo>
                <a:cubicBezTo>
                  <a:pt x="591215" y="1662844"/>
                  <a:pt x="514025" y="1422698"/>
                  <a:pt x="435276" y="1182552"/>
                </a:cubicBezTo>
                <a:cubicBezTo>
                  <a:pt x="425920" y="1154482"/>
                  <a:pt x="415784" y="1126413"/>
                  <a:pt x="402529" y="1086649"/>
                </a:cubicBezTo>
                <a:cubicBezTo>
                  <a:pt x="361985" y="1123295"/>
                  <a:pt x="330797" y="1151364"/>
                  <a:pt x="301948" y="1177094"/>
                </a:cubicBezTo>
                <a:cubicBezTo>
                  <a:pt x="323000" y="1258182"/>
                  <a:pt x="340933" y="1330694"/>
                  <a:pt x="360425" y="1403205"/>
                </a:cubicBezTo>
                <a:cubicBezTo>
                  <a:pt x="444633" y="1719761"/>
                  <a:pt x="528840" y="2036318"/>
                  <a:pt x="613826" y="2352094"/>
                </a:cubicBezTo>
                <a:cubicBezTo>
                  <a:pt x="637217" y="2440200"/>
                  <a:pt x="660608" y="2529085"/>
                  <a:pt x="688677" y="2616411"/>
                </a:cubicBezTo>
                <a:cubicBezTo>
                  <a:pt x="740137" y="2777808"/>
                  <a:pt x="796275" y="2937645"/>
                  <a:pt x="849294" y="3098263"/>
                </a:cubicBezTo>
                <a:cubicBezTo>
                  <a:pt x="912450" y="3290848"/>
                  <a:pt x="965469" y="3487331"/>
                  <a:pt x="1055914" y="3669000"/>
                </a:cubicBezTo>
                <a:cubicBezTo>
                  <a:pt x="1068389" y="3694730"/>
                  <a:pt x="1083983" y="3718900"/>
                  <a:pt x="1097237" y="3742291"/>
                </a:cubicBezTo>
                <a:cubicBezTo>
                  <a:pt x="1182224" y="3693950"/>
                  <a:pt x="1255516" y="3651846"/>
                  <a:pt x="1333485" y="3607404"/>
                </a:cubicBezTo>
                <a:close/>
                <a:moveTo>
                  <a:pt x="1024726" y="3871721"/>
                </a:moveTo>
                <a:cubicBezTo>
                  <a:pt x="1016149" y="3853787"/>
                  <a:pt x="1010691" y="3841312"/>
                  <a:pt x="1005233" y="3828837"/>
                </a:cubicBezTo>
                <a:cubicBezTo>
                  <a:pt x="944417" y="3691611"/>
                  <a:pt x="880482" y="3556723"/>
                  <a:pt x="842277" y="3410921"/>
                </a:cubicBezTo>
                <a:cubicBezTo>
                  <a:pt x="804852" y="3265897"/>
                  <a:pt x="758070" y="3123213"/>
                  <a:pt x="711288" y="2980529"/>
                </a:cubicBezTo>
                <a:cubicBezTo>
                  <a:pt x="645014" y="2777028"/>
                  <a:pt x="574062" y="2575867"/>
                  <a:pt x="508568" y="2372366"/>
                </a:cubicBezTo>
                <a:cubicBezTo>
                  <a:pt x="485956" y="2301414"/>
                  <a:pt x="475041" y="2226564"/>
                  <a:pt x="457108" y="2154052"/>
                </a:cubicBezTo>
                <a:cubicBezTo>
                  <a:pt x="388494" y="1881938"/>
                  <a:pt x="319102" y="1610604"/>
                  <a:pt x="249709" y="1339270"/>
                </a:cubicBezTo>
                <a:cubicBezTo>
                  <a:pt x="245031" y="1321337"/>
                  <a:pt x="236454" y="1304964"/>
                  <a:pt x="228657" y="1286251"/>
                </a:cubicBezTo>
                <a:cubicBezTo>
                  <a:pt x="174078" y="1304184"/>
                  <a:pt x="124957" y="1321337"/>
                  <a:pt x="71159" y="1339270"/>
                </a:cubicBezTo>
                <a:cubicBezTo>
                  <a:pt x="78176" y="1366560"/>
                  <a:pt x="83634" y="1393069"/>
                  <a:pt x="90651" y="1419579"/>
                </a:cubicBezTo>
                <a:cubicBezTo>
                  <a:pt x="172519" y="1711185"/>
                  <a:pt x="255946" y="2002011"/>
                  <a:pt x="335475" y="2293617"/>
                </a:cubicBezTo>
                <a:cubicBezTo>
                  <a:pt x="380698" y="2459692"/>
                  <a:pt x="417343" y="2627327"/>
                  <a:pt x="464125" y="2792622"/>
                </a:cubicBezTo>
                <a:cubicBezTo>
                  <a:pt x="539755" y="3056159"/>
                  <a:pt x="617725" y="3319696"/>
                  <a:pt x="699593" y="3582454"/>
                </a:cubicBezTo>
                <a:cubicBezTo>
                  <a:pt x="736239" y="3700967"/>
                  <a:pt x="783800" y="3816362"/>
                  <a:pt x="830582" y="3941893"/>
                </a:cubicBezTo>
                <a:cubicBezTo>
                  <a:pt x="896856" y="3917722"/>
                  <a:pt x="956113" y="3896671"/>
                  <a:pt x="1024726" y="3871721"/>
                </a:cubicBezTo>
                <a:close/>
                <a:moveTo>
                  <a:pt x="4946593" y="3059278"/>
                </a:moveTo>
                <a:cubicBezTo>
                  <a:pt x="4939575" y="2976630"/>
                  <a:pt x="4938796" y="2910356"/>
                  <a:pt x="4928660" y="2844862"/>
                </a:cubicBezTo>
                <a:cubicBezTo>
                  <a:pt x="4901371" y="2669430"/>
                  <a:pt x="4870962" y="2495558"/>
                  <a:pt x="4840554" y="2320907"/>
                </a:cubicBezTo>
                <a:cubicBezTo>
                  <a:pt x="4822621" y="2217207"/>
                  <a:pt x="4806248" y="2112728"/>
                  <a:pt x="4784416" y="2009808"/>
                </a:cubicBezTo>
                <a:cubicBezTo>
                  <a:pt x="4743872" y="1825800"/>
                  <a:pt x="4694751" y="1643351"/>
                  <a:pt x="4658106" y="1458564"/>
                </a:cubicBezTo>
                <a:cubicBezTo>
                  <a:pt x="4594950" y="1145906"/>
                  <a:pt x="4539592" y="830909"/>
                  <a:pt x="4477996" y="518251"/>
                </a:cubicBezTo>
                <a:cubicBezTo>
                  <a:pt x="4463182" y="443400"/>
                  <a:pt x="4438232" y="370109"/>
                  <a:pt x="4417180" y="292919"/>
                </a:cubicBezTo>
                <a:cubicBezTo>
                  <a:pt x="4365720" y="292919"/>
                  <a:pt x="4322837" y="292919"/>
                  <a:pt x="4270597" y="292919"/>
                </a:cubicBezTo>
                <a:cubicBezTo>
                  <a:pt x="4291649" y="402856"/>
                  <a:pt x="4308022" y="506556"/>
                  <a:pt x="4331413" y="609475"/>
                </a:cubicBezTo>
                <a:cubicBezTo>
                  <a:pt x="4405484" y="936947"/>
                  <a:pt x="4481894" y="1263640"/>
                  <a:pt x="4558305" y="1590332"/>
                </a:cubicBezTo>
                <a:cubicBezTo>
                  <a:pt x="4616002" y="1835936"/>
                  <a:pt x="4677598" y="2080760"/>
                  <a:pt x="4735295" y="2326364"/>
                </a:cubicBezTo>
                <a:cubicBezTo>
                  <a:pt x="4775060" y="2496338"/>
                  <a:pt x="4806248" y="2667871"/>
                  <a:pt x="4848351" y="2837065"/>
                </a:cubicBezTo>
                <a:cubicBezTo>
                  <a:pt x="4866284" y="2909576"/>
                  <a:pt x="4828859" y="2945442"/>
                  <a:pt x="4782857" y="2982088"/>
                </a:cubicBezTo>
                <a:cubicBezTo>
                  <a:pt x="4771941" y="2990665"/>
                  <a:pt x="4754788" y="2989885"/>
                  <a:pt x="4740753" y="2993784"/>
                </a:cubicBezTo>
                <a:cubicBezTo>
                  <a:pt x="4740753" y="2997682"/>
                  <a:pt x="4740753" y="3000801"/>
                  <a:pt x="4740753" y="3004699"/>
                </a:cubicBezTo>
                <a:cubicBezTo>
                  <a:pt x="4803129" y="3021073"/>
                  <a:pt x="4866284" y="3037447"/>
                  <a:pt x="4946593" y="3059278"/>
                </a:cubicBezTo>
                <a:close/>
                <a:moveTo>
                  <a:pt x="2524080" y="3400005"/>
                </a:moveTo>
                <a:cubicBezTo>
                  <a:pt x="2307325" y="3438210"/>
                  <a:pt x="2093688" y="3480313"/>
                  <a:pt x="1893306" y="3572317"/>
                </a:cubicBezTo>
                <a:cubicBezTo>
                  <a:pt x="2106163" y="3521637"/>
                  <a:pt x="2321359" y="3479534"/>
                  <a:pt x="2524080" y="3400005"/>
                </a:cubicBezTo>
                <a:close/>
                <a:moveTo>
                  <a:pt x="1997785" y="3392208"/>
                </a:moveTo>
                <a:cubicBezTo>
                  <a:pt x="1995446" y="3387530"/>
                  <a:pt x="1992328" y="3382851"/>
                  <a:pt x="1989988" y="3377394"/>
                </a:cubicBezTo>
                <a:cubicBezTo>
                  <a:pt x="1972055" y="3384411"/>
                  <a:pt x="1953343" y="3391428"/>
                  <a:pt x="1935410" y="3399225"/>
                </a:cubicBezTo>
                <a:cubicBezTo>
                  <a:pt x="1936969" y="3402344"/>
                  <a:pt x="1937749" y="3406242"/>
                  <a:pt x="1939308" y="3409361"/>
                </a:cubicBezTo>
                <a:cubicBezTo>
                  <a:pt x="1958021" y="3403124"/>
                  <a:pt x="1978293" y="3397666"/>
                  <a:pt x="1997785" y="3392208"/>
                </a:cubicBezTo>
                <a:close/>
                <a:moveTo>
                  <a:pt x="2772023" y="731888"/>
                </a:moveTo>
                <a:cubicBezTo>
                  <a:pt x="2750971" y="622730"/>
                  <a:pt x="2772802" y="540083"/>
                  <a:pt x="2855450" y="476927"/>
                </a:cubicBezTo>
                <a:cubicBezTo>
                  <a:pt x="2888977" y="451197"/>
                  <a:pt x="2920945" y="452757"/>
                  <a:pt x="2955251" y="473809"/>
                </a:cubicBezTo>
                <a:cubicBezTo>
                  <a:pt x="3041018" y="524489"/>
                  <a:pt x="3058951" y="630527"/>
                  <a:pt x="2995016" y="720972"/>
                </a:cubicBezTo>
                <a:cubicBezTo>
                  <a:pt x="2977862" y="745922"/>
                  <a:pt x="2957590" y="768533"/>
                  <a:pt x="2934979" y="796602"/>
                </a:cubicBezTo>
                <a:cubicBezTo>
                  <a:pt x="3013728" y="854300"/>
                  <a:pt x="3060510" y="789585"/>
                  <a:pt x="3119767" y="764635"/>
                </a:cubicBezTo>
                <a:cubicBezTo>
                  <a:pt x="3115868" y="736566"/>
                  <a:pt x="3111190" y="713175"/>
                  <a:pt x="3108851" y="689004"/>
                </a:cubicBezTo>
                <a:cubicBezTo>
                  <a:pt x="3103393" y="619612"/>
                  <a:pt x="3143937" y="547100"/>
                  <a:pt x="3205533" y="518251"/>
                </a:cubicBezTo>
                <a:cubicBezTo>
                  <a:pt x="3254654" y="494860"/>
                  <a:pt x="3298317" y="511234"/>
                  <a:pt x="3337302" y="541642"/>
                </a:cubicBezTo>
                <a:cubicBezTo>
                  <a:pt x="3378626" y="573609"/>
                  <a:pt x="3391880" y="620391"/>
                  <a:pt x="3374727" y="667953"/>
                </a:cubicBezTo>
                <a:cubicBezTo>
                  <a:pt x="3366930" y="688225"/>
                  <a:pt x="3355235" y="706937"/>
                  <a:pt x="3341200" y="735006"/>
                </a:cubicBezTo>
                <a:cubicBezTo>
                  <a:pt x="3368490" y="732667"/>
                  <a:pt x="3390321" y="734227"/>
                  <a:pt x="3409034" y="727989"/>
                </a:cubicBezTo>
                <a:cubicBezTo>
                  <a:pt x="3495580" y="698361"/>
                  <a:pt x="3582906" y="671851"/>
                  <a:pt x="3653858" y="609475"/>
                </a:cubicBezTo>
                <a:cubicBezTo>
                  <a:pt x="3680368" y="586085"/>
                  <a:pt x="3713895" y="569711"/>
                  <a:pt x="3745862" y="552558"/>
                </a:cubicBezTo>
                <a:cubicBezTo>
                  <a:pt x="3777830" y="534625"/>
                  <a:pt x="3812136" y="532286"/>
                  <a:pt x="3835527" y="565033"/>
                </a:cubicBezTo>
                <a:cubicBezTo>
                  <a:pt x="3858918" y="598560"/>
                  <a:pt x="3833968" y="620391"/>
                  <a:pt x="3811357" y="642223"/>
                </a:cubicBezTo>
                <a:cubicBezTo>
                  <a:pt x="3777830" y="674970"/>
                  <a:pt x="3748981" y="713175"/>
                  <a:pt x="3713115" y="743583"/>
                </a:cubicBezTo>
                <a:cubicBezTo>
                  <a:pt x="3609416" y="834028"/>
                  <a:pt x="3485444" y="880030"/>
                  <a:pt x="3350557" y="895624"/>
                </a:cubicBezTo>
                <a:cubicBezTo>
                  <a:pt x="3316250" y="899522"/>
                  <a:pt x="3280384" y="882369"/>
                  <a:pt x="3244518" y="878470"/>
                </a:cubicBezTo>
                <a:cubicBezTo>
                  <a:pt x="3221907" y="876131"/>
                  <a:pt x="3192279" y="872233"/>
                  <a:pt x="3175125" y="883928"/>
                </a:cubicBezTo>
                <a:cubicBezTo>
                  <a:pt x="3048035" y="969695"/>
                  <a:pt x="2963048" y="963457"/>
                  <a:pt x="2838297" y="856639"/>
                </a:cubicBezTo>
                <a:cubicBezTo>
                  <a:pt x="2662865" y="907319"/>
                  <a:pt x="2595032" y="883149"/>
                  <a:pt x="2595812" y="763855"/>
                </a:cubicBezTo>
                <a:cubicBezTo>
                  <a:pt x="2624660" y="763855"/>
                  <a:pt x="2654289" y="767754"/>
                  <a:pt x="2682358" y="763075"/>
                </a:cubicBezTo>
                <a:cubicBezTo>
                  <a:pt x="2711986" y="756838"/>
                  <a:pt x="2740055" y="742803"/>
                  <a:pt x="2772023" y="731888"/>
                </a:cubicBezTo>
                <a:close/>
                <a:moveTo>
                  <a:pt x="2872604" y="675750"/>
                </a:moveTo>
                <a:cubicBezTo>
                  <a:pt x="2914707" y="652359"/>
                  <a:pt x="2929521" y="624290"/>
                  <a:pt x="2925623" y="576728"/>
                </a:cubicBezTo>
                <a:cubicBezTo>
                  <a:pt x="2875722" y="595441"/>
                  <a:pt x="2860128" y="623510"/>
                  <a:pt x="2872604" y="675750"/>
                </a:cubicBezTo>
                <a:close/>
                <a:moveTo>
                  <a:pt x="3334963" y="1582535"/>
                </a:moveTo>
                <a:cubicBezTo>
                  <a:pt x="3381744" y="1562263"/>
                  <a:pt x="3430086" y="1543550"/>
                  <a:pt x="3475308" y="1520160"/>
                </a:cubicBezTo>
                <a:cubicBezTo>
                  <a:pt x="3516632" y="1498328"/>
                  <a:pt x="3555616" y="1471818"/>
                  <a:pt x="3596161" y="1447648"/>
                </a:cubicBezTo>
                <a:cubicBezTo>
                  <a:pt x="3652299" y="1413341"/>
                  <a:pt x="3711555" y="1396968"/>
                  <a:pt x="3777830" y="1415680"/>
                </a:cubicBezTo>
                <a:cubicBezTo>
                  <a:pt x="3854240" y="1436732"/>
                  <a:pt x="3931430" y="1443749"/>
                  <a:pt x="4004721" y="1405544"/>
                </a:cubicBezTo>
                <a:cubicBezTo>
                  <a:pt x="4032790" y="1390730"/>
                  <a:pt x="4054621" y="1397747"/>
                  <a:pt x="4067876" y="1422698"/>
                </a:cubicBezTo>
                <a:cubicBezTo>
                  <a:pt x="4081911" y="1448428"/>
                  <a:pt x="4071775" y="1470259"/>
                  <a:pt x="4046045" y="1485073"/>
                </a:cubicBezTo>
                <a:cubicBezTo>
                  <a:pt x="3975872" y="1527957"/>
                  <a:pt x="3901801" y="1558365"/>
                  <a:pt x="3817594" y="1538872"/>
                </a:cubicBezTo>
                <a:cubicBezTo>
                  <a:pt x="3707657" y="1513922"/>
                  <a:pt x="3617212" y="1549788"/>
                  <a:pt x="3535345" y="1622300"/>
                </a:cubicBezTo>
                <a:cubicBezTo>
                  <a:pt x="3452697" y="1695591"/>
                  <a:pt x="3354455" y="1727558"/>
                  <a:pt x="3244518" y="1718982"/>
                </a:cubicBezTo>
                <a:cubicBezTo>
                  <a:pt x="3214110" y="1716643"/>
                  <a:pt x="3193838" y="1725219"/>
                  <a:pt x="3168888" y="1741593"/>
                </a:cubicBezTo>
                <a:cubicBezTo>
                  <a:pt x="3106512" y="1782137"/>
                  <a:pt x="3040238" y="1816444"/>
                  <a:pt x="2975523" y="1852310"/>
                </a:cubicBezTo>
                <a:cubicBezTo>
                  <a:pt x="2966167" y="1857768"/>
                  <a:pt x="2955251" y="1861666"/>
                  <a:pt x="2944335" y="1863225"/>
                </a:cubicBezTo>
                <a:cubicBezTo>
                  <a:pt x="2913148" y="1867124"/>
                  <a:pt x="2885079" y="1855429"/>
                  <a:pt x="2881960" y="1823461"/>
                </a:cubicBezTo>
                <a:cubicBezTo>
                  <a:pt x="2880401" y="1807867"/>
                  <a:pt x="2899113" y="1785256"/>
                  <a:pt x="2914707" y="1775120"/>
                </a:cubicBezTo>
                <a:cubicBezTo>
                  <a:pt x="2980981" y="1731457"/>
                  <a:pt x="3048815" y="1690913"/>
                  <a:pt x="3116648" y="1648809"/>
                </a:cubicBezTo>
                <a:cubicBezTo>
                  <a:pt x="3102614" y="1610604"/>
                  <a:pt x="3092477" y="1581755"/>
                  <a:pt x="3080782" y="1554466"/>
                </a:cubicBezTo>
                <a:cubicBezTo>
                  <a:pt x="3044137" y="1470259"/>
                  <a:pt x="3077663" y="1349406"/>
                  <a:pt x="3156413" y="1283912"/>
                </a:cubicBezTo>
                <a:cubicBezTo>
                  <a:pt x="3217229" y="1234011"/>
                  <a:pt x="3322488" y="1267538"/>
                  <a:pt x="3343539" y="1349406"/>
                </a:cubicBezTo>
                <a:cubicBezTo>
                  <a:pt x="3354455" y="1393069"/>
                  <a:pt x="3347438" y="1442190"/>
                  <a:pt x="3343539" y="1488192"/>
                </a:cubicBezTo>
                <a:cubicBezTo>
                  <a:pt x="3341200" y="1514702"/>
                  <a:pt x="3328725" y="1540432"/>
                  <a:pt x="3321708" y="1566941"/>
                </a:cubicBezTo>
                <a:cubicBezTo>
                  <a:pt x="3326386" y="1571619"/>
                  <a:pt x="3331064" y="1577077"/>
                  <a:pt x="3334963" y="1582535"/>
                </a:cubicBezTo>
                <a:close/>
                <a:moveTo>
                  <a:pt x="3196957" y="1551347"/>
                </a:moveTo>
                <a:cubicBezTo>
                  <a:pt x="3228144" y="1498328"/>
                  <a:pt x="3251535" y="1459343"/>
                  <a:pt x="3247637" y="1403205"/>
                </a:cubicBezTo>
                <a:cubicBezTo>
                  <a:pt x="3189939" y="1457784"/>
                  <a:pt x="3188380" y="1461682"/>
                  <a:pt x="3196957" y="1551347"/>
                </a:cubicBezTo>
                <a:close/>
                <a:moveTo>
                  <a:pt x="3765355" y="2296736"/>
                </a:moveTo>
                <a:cubicBezTo>
                  <a:pt x="3655418" y="2321686"/>
                  <a:pt x="3543921" y="2346637"/>
                  <a:pt x="3438662" y="2386401"/>
                </a:cubicBezTo>
                <a:cubicBezTo>
                  <a:pt x="3345878" y="2421487"/>
                  <a:pt x="3252315" y="2451116"/>
                  <a:pt x="3154853" y="2468269"/>
                </a:cubicBezTo>
                <a:cubicBezTo>
                  <a:pt x="3116648" y="2475286"/>
                  <a:pt x="3104173" y="2503355"/>
                  <a:pt x="3126005" y="2535323"/>
                </a:cubicBezTo>
                <a:cubicBezTo>
                  <a:pt x="3149395" y="2568850"/>
                  <a:pt x="3183702" y="2582104"/>
                  <a:pt x="3224246" y="2589122"/>
                </a:cubicBezTo>
                <a:cubicBezTo>
                  <a:pt x="3345878" y="2610953"/>
                  <a:pt x="3453477" y="2566510"/>
                  <a:pt x="3562634" y="2528305"/>
                </a:cubicBezTo>
                <a:cubicBezTo>
                  <a:pt x="3696741" y="2481524"/>
                  <a:pt x="3833968" y="2450336"/>
                  <a:pt x="3976652" y="2447997"/>
                </a:cubicBezTo>
                <a:cubicBezTo>
                  <a:pt x="4057740" y="2446437"/>
                  <a:pt x="4135710" y="2429284"/>
                  <a:pt x="4205882" y="2384842"/>
                </a:cubicBezTo>
                <a:cubicBezTo>
                  <a:pt x="4251105" y="2355993"/>
                  <a:pt x="4265919" y="2325585"/>
                  <a:pt x="4249545" y="2290498"/>
                </a:cubicBezTo>
                <a:cubicBezTo>
                  <a:pt x="4233951" y="2256972"/>
                  <a:pt x="4196526" y="2246056"/>
                  <a:pt x="4148965" y="2263209"/>
                </a:cubicBezTo>
                <a:cubicBezTo>
                  <a:pt x="4074894" y="2289719"/>
                  <a:pt x="4000043" y="2306872"/>
                  <a:pt x="3905700" y="2287380"/>
                </a:cubicBezTo>
                <a:cubicBezTo>
                  <a:pt x="3869834" y="2289719"/>
                  <a:pt x="3816035" y="2285820"/>
                  <a:pt x="3765355" y="2296736"/>
                </a:cubicBezTo>
                <a:close/>
                <a:moveTo>
                  <a:pt x="1488644" y="1081191"/>
                </a:moveTo>
                <a:cubicBezTo>
                  <a:pt x="1490984" y="1034409"/>
                  <a:pt x="1471491" y="993865"/>
                  <a:pt x="1423930" y="974373"/>
                </a:cubicBezTo>
                <a:cubicBezTo>
                  <a:pt x="1378707" y="955660"/>
                  <a:pt x="1342062" y="977492"/>
                  <a:pt x="1310094" y="1004781"/>
                </a:cubicBezTo>
                <a:cubicBezTo>
                  <a:pt x="1251617" y="1055461"/>
                  <a:pt x="1221989" y="1114718"/>
                  <a:pt x="1250837" y="1196586"/>
                </a:cubicBezTo>
                <a:cubicBezTo>
                  <a:pt x="1276567" y="1269877"/>
                  <a:pt x="1268770" y="1272216"/>
                  <a:pt x="1207175" y="1318998"/>
                </a:cubicBezTo>
                <a:cubicBezTo>
                  <a:pt x="1158833" y="1356424"/>
                  <a:pt x="1110492" y="1380594"/>
                  <a:pt x="1036421" y="1352525"/>
                </a:cubicBezTo>
                <a:cubicBezTo>
                  <a:pt x="1042659" y="1385272"/>
                  <a:pt x="1041879" y="1407104"/>
                  <a:pt x="1051235" y="1424257"/>
                </a:cubicBezTo>
                <a:cubicBezTo>
                  <a:pt x="1081644" y="1481954"/>
                  <a:pt x="1163512" y="1515481"/>
                  <a:pt x="1222768" y="1487412"/>
                </a:cubicBezTo>
                <a:cubicBezTo>
                  <a:pt x="1276567" y="1461682"/>
                  <a:pt x="1324129" y="1422698"/>
                  <a:pt x="1377928" y="1387611"/>
                </a:cubicBezTo>
                <a:cubicBezTo>
                  <a:pt x="1522171" y="1432054"/>
                  <a:pt x="1634447" y="1361881"/>
                  <a:pt x="1734248" y="1274556"/>
                </a:cubicBezTo>
                <a:cubicBezTo>
                  <a:pt x="1775572" y="1271437"/>
                  <a:pt x="1816116" y="1278454"/>
                  <a:pt x="1845745" y="1263640"/>
                </a:cubicBezTo>
                <a:cubicBezTo>
                  <a:pt x="1945546" y="1214519"/>
                  <a:pt x="2033651" y="1145906"/>
                  <a:pt x="2106163" y="1060919"/>
                </a:cubicBezTo>
                <a:cubicBezTo>
                  <a:pt x="2125655" y="1038308"/>
                  <a:pt x="2158403" y="1007120"/>
                  <a:pt x="2122537" y="974373"/>
                </a:cubicBezTo>
                <a:cubicBezTo>
                  <a:pt x="2090569" y="945524"/>
                  <a:pt x="2067178" y="983729"/>
                  <a:pt x="2043787" y="996984"/>
                </a:cubicBezTo>
                <a:cubicBezTo>
                  <a:pt x="1994667" y="1024273"/>
                  <a:pt x="1947885" y="1057021"/>
                  <a:pt x="1886289" y="1096005"/>
                </a:cubicBezTo>
                <a:cubicBezTo>
                  <a:pt x="1891747" y="1054681"/>
                  <a:pt x="1897205" y="1033630"/>
                  <a:pt x="1897205" y="1011798"/>
                </a:cubicBezTo>
                <a:cubicBezTo>
                  <a:pt x="1897205" y="906539"/>
                  <a:pt x="1790386" y="840265"/>
                  <a:pt x="1697603" y="890945"/>
                </a:cubicBezTo>
                <a:cubicBezTo>
                  <a:pt x="1643804" y="920574"/>
                  <a:pt x="1622752" y="972813"/>
                  <a:pt x="1621193" y="1030511"/>
                </a:cubicBezTo>
                <a:cubicBezTo>
                  <a:pt x="1619633" y="1076513"/>
                  <a:pt x="1627430" y="1123295"/>
                  <a:pt x="1632108" y="1178653"/>
                </a:cubicBezTo>
                <a:cubicBezTo>
                  <a:pt x="1581428" y="1205942"/>
                  <a:pt x="1526850" y="1235571"/>
                  <a:pt x="1463694" y="1269877"/>
                </a:cubicBezTo>
                <a:cubicBezTo>
                  <a:pt x="1473051" y="1194247"/>
                  <a:pt x="1485526" y="1138109"/>
                  <a:pt x="1488644" y="1081191"/>
                </a:cubicBezTo>
                <a:close/>
                <a:moveTo>
                  <a:pt x="1805980" y="2682685"/>
                </a:moveTo>
                <a:cubicBezTo>
                  <a:pt x="1862119" y="2653836"/>
                  <a:pt x="1908120" y="2629666"/>
                  <a:pt x="1950224" y="2607834"/>
                </a:cubicBezTo>
                <a:cubicBezTo>
                  <a:pt x="1953343" y="2544679"/>
                  <a:pt x="1953343" y="2486982"/>
                  <a:pt x="1961140" y="2430064"/>
                </a:cubicBezTo>
                <a:cubicBezTo>
                  <a:pt x="1966598" y="2388740"/>
                  <a:pt x="1987649" y="2355213"/>
                  <a:pt x="2023515" y="2326364"/>
                </a:cubicBezTo>
                <a:cubicBezTo>
                  <a:pt x="2074195" y="2286600"/>
                  <a:pt x="2123316" y="2315449"/>
                  <a:pt x="2142809" y="2365349"/>
                </a:cubicBezTo>
                <a:cubicBezTo>
                  <a:pt x="2165420" y="2423826"/>
                  <a:pt x="2151386" y="2479965"/>
                  <a:pt x="2122537" y="2532984"/>
                </a:cubicBezTo>
                <a:cubicBezTo>
                  <a:pt x="2112401" y="2551696"/>
                  <a:pt x="2100705" y="2569629"/>
                  <a:pt x="2087450" y="2590681"/>
                </a:cubicBezTo>
                <a:cubicBezTo>
                  <a:pt x="2142809" y="2624208"/>
                  <a:pt x="2188031" y="2598478"/>
                  <a:pt x="2232474" y="2579765"/>
                </a:cubicBezTo>
                <a:cubicBezTo>
                  <a:pt x="2250407" y="2571968"/>
                  <a:pt x="2264441" y="2554036"/>
                  <a:pt x="2281594" y="2550137"/>
                </a:cubicBezTo>
                <a:cubicBezTo>
                  <a:pt x="2299528" y="2546239"/>
                  <a:pt x="2320579" y="2554036"/>
                  <a:pt x="2340072" y="2557154"/>
                </a:cubicBezTo>
                <a:cubicBezTo>
                  <a:pt x="2336173" y="2574307"/>
                  <a:pt x="2338512" y="2598478"/>
                  <a:pt x="2328376" y="2608614"/>
                </a:cubicBezTo>
                <a:cubicBezTo>
                  <a:pt x="2269119" y="2665532"/>
                  <a:pt x="2198947" y="2704517"/>
                  <a:pt x="2113180" y="2697499"/>
                </a:cubicBezTo>
                <a:cubicBezTo>
                  <a:pt x="2080433" y="2694381"/>
                  <a:pt x="2048466" y="2684245"/>
                  <a:pt x="2023515" y="2678007"/>
                </a:cubicBezTo>
                <a:cubicBezTo>
                  <a:pt x="1963479" y="2713093"/>
                  <a:pt x="1908900" y="2751298"/>
                  <a:pt x="1848864" y="2777028"/>
                </a:cubicBezTo>
                <a:cubicBezTo>
                  <a:pt x="1804421" y="2796521"/>
                  <a:pt x="1753741" y="2800419"/>
                  <a:pt x="1706179" y="2811335"/>
                </a:cubicBezTo>
                <a:cubicBezTo>
                  <a:pt x="1671093" y="2819132"/>
                  <a:pt x="1636007" y="2825369"/>
                  <a:pt x="1601700" y="2836285"/>
                </a:cubicBezTo>
                <a:cubicBezTo>
                  <a:pt x="1556478" y="2850320"/>
                  <a:pt x="1512815" y="2847201"/>
                  <a:pt x="1474610" y="2819911"/>
                </a:cubicBezTo>
                <a:cubicBezTo>
                  <a:pt x="1446541" y="2800419"/>
                  <a:pt x="1427828" y="2773130"/>
                  <a:pt x="1440303" y="2731026"/>
                </a:cubicBezTo>
                <a:cubicBezTo>
                  <a:pt x="1476949" y="2718551"/>
                  <a:pt x="1522171" y="2766892"/>
                  <a:pt x="1554919" y="2714653"/>
                </a:cubicBezTo>
                <a:cubicBezTo>
                  <a:pt x="1547122" y="2691262"/>
                  <a:pt x="1536986" y="2665532"/>
                  <a:pt x="1529968" y="2639022"/>
                </a:cubicBezTo>
                <a:cubicBezTo>
                  <a:pt x="1506577" y="2550137"/>
                  <a:pt x="1550240" y="2455014"/>
                  <a:pt x="1632888" y="2416029"/>
                </a:cubicBezTo>
                <a:cubicBezTo>
                  <a:pt x="1685128" y="2391079"/>
                  <a:pt x="1735808" y="2400436"/>
                  <a:pt x="1782589" y="2431623"/>
                </a:cubicBezTo>
                <a:cubicBezTo>
                  <a:pt x="1827032" y="2460472"/>
                  <a:pt x="1842626" y="2504135"/>
                  <a:pt x="1835609" y="2554036"/>
                </a:cubicBezTo>
                <a:cubicBezTo>
                  <a:pt x="1830151" y="2592241"/>
                  <a:pt x="1818456" y="2629666"/>
                  <a:pt x="1805980" y="2682685"/>
                </a:cubicBezTo>
                <a:close/>
                <a:moveTo>
                  <a:pt x="1630549" y="2666312"/>
                </a:moveTo>
                <a:cubicBezTo>
                  <a:pt x="1692925" y="2630446"/>
                  <a:pt x="1720994" y="2575867"/>
                  <a:pt x="1731909" y="2507254"/>
                </a:cubicBezTo>
                <a:cubicBezTo>
                  <a:pt x="1636787" y="2499457"/>
                  <a:pt x="1593903" y="2568850"/>
                  <a:pt x="1630549" y="2666312"/>
                </a:cubicBezTo>
                <a:close/>
                <a:moveTo>
                  <a:pt x="1309315" y="2100253"/>
                </a:moveTo>
                <a:cubicBezTo>
                  <a:pt x="1348299" y="2086998"/>
                  <a:pt x="1385725" y="2065946"/>
                  <a:pt x="1420811" y="2044115"/>
                </a:cubicBezTo>
                <a:cubicBezTo>
                  <a:pt x="1459796" y="2019944"/>
                  <a:pt x="1494102" y="2007469"/>
                  <a:pt x="1544003" y="2019165"/>
                </a:cubicBezTo>
                <a:cubicBezTo>
                  <a:pt x="1590005" y="2030080"/>
                  <a:pt x="1643804" y="2019944"/>
                  <a:pt x="1691365" y="2009028"/>
                </a:cubicBezTo>
                <a:cubicBezTo>
                  <a:pt x="1846525" y="1972383"/>
                  <a:pt x="1986870" y="1899091"/>
                  <a:pt x="2120977" y="1814884"/>
                </a:cubicBezTo>
                <a:cubicBezTo>
                  <a:pt x="2148267" y="1797731"/>
                  <a:pt x="2170098" y="1769662"/>
                  <a:pt x="2188031" y="1742373"/>
                </a:cubicBezTo>
                <a:cubicBezTo>
                  <a:pt x="2195828" y="1729898"/>
                  <a:pt x="2195048" y="1702608"/>
                  <a:pt x="2185692" y="1691693"/>
                </a:cubicBezTo>
                <a:cubicBezTo>
                  <a:pt x="2177895" y="1682336"/>
                  <a:pt x="2146707" y="1678438"/>
                  <a:pt x="2136571" y="1686235"/>
                </a:cubicBezTo>
                <a:cubicBezTo>
                  <a:pt x="2041448" y="1757967"/>
                  <a:pt x="1928393" y="1788375"/>
                  <a:pt x="1820795" y="1829699"/>
                </a:cubicBezTo>
                <a:cubicBezTo>
                  <a:pt x="1755300" y="1854649"/>
                  <a:pt x="1689026" y="1884277"/>
                  <a:pt x="1612616" y="1880379"/>
                </a:cubicBezTo>
                <a:cubicBezTo>
                  <a:pt x="1614955" y="1839055"/>
                  <a:pt x="1621972" y="1803189"/>
                  <a:pt x="1618854" y="1768103"/>
                </a:cubicBezTo>
                <a:cubicBezTo>
                  <a:pt x="1612616" y="1676878"/>
                  <a:pt x="1515934" y="1633215"/>
                  <a:pt x="1441863" y="1687014"/>
                </a:cubicBezTo>
                <a:cubicBezTo>
                  <a:pt x="1393522" y="1722101"/>
                  <a:pt x="1368571" y="1769662"/>
                  <a:pt x="1371690" y="1829699"/>
                </a:cubicBezTo>
                <a:cubicBezTo>
                  <a:pt x="1373250" y="1853869"/>
                  <a:pt x="1376368" y="1878819"/>
                  <a:pt x="1379487" y="1903770"/>
                </a:cubicBezTo>
                <a:cubicBezTo>
                  <a:pt x="1309315" y="1948992"/>
                  <a:pt x="1253177" y="2018385"/>
                  <a:pt x="1158054" y="1992655"/>
                </a:cubicBezTo>
                <a:cubicBezTo>
                  <a:pt x="1159613" y="2083879"/>
                  <a:pt x="1224328" y="2129881"/>
                  <a:pt x="1309315" y="21002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8"/>
          <p:cNvSpPr/>
          <p:nvPr/>
        </p:nvSpPr>
        <p:spPr>
          <a:xfrm>
            <a:off x="7274413" y="514231"/>
            <a:ext cx="2263846" cy="423610"/>
          </a:xfrm>
          <a:custGeom>
            <a:rect b="b" l="l" r="r" t="t"/>
            <a:pathLst>
              <a:path extrusionOk="0" h="847219" w="4527692">
                <a:moveTo>
                  <a:pt x="2986247" y="33444"/>
                </a:moveTo>
                <a:cubicBezTo>
                  <a:pt x="2981288" y="71608"/>
                  <a:pt x="3011690" y="85623"/>
                  <a:pt x="3025489" y="113438"/>
                </a:cubicBezTo>
                <a:cubicBezTo>
                  <a:pt x="2976544" y="148799"/>
                  <a:pt x="2917465" y="162814"/>
                  <a:pt x="2867011" y="193647"/>
                </a:cubicBezTo>
                <a:cubicBezTo>
                  <a:pt x="2815909" y="224912"/>
                  <a:pt x="2760711" y="249923"/>
                  <a:pt x="2708317" y="279247"/>
                </a:cubicBezTo>
                <a:cubicBezTo>
                  <a:pt x="2654412" y="309649"/>
                  <a:pt x="2602233" y="342639"/>
                  <a:pt x="2548544" y="373472"/>
                </a:cubicBezTo>
                <a:cubicBezTo>
                  <a:pt x="2496365" y="403443"/>
                  <a:pt x="2442461" y="430395"/>
                  <a:pt x="2391144" y="461444"/>
                </a:cubicBezTo>
                <a:cubicBezTo>
                  <a:pt x="2340258" y="492277"/>
                  <a:pt x="2291744" y="526991"/>
                  <a:pt x="2244956" y="566449"/>
                </a:cubicBezTo>
                <a:cubicBezTo>
                  <a:pt x="2259402" y="562784"/>
                  <a:pt x="2274495" y="561059"/>
                  <a:pt x="2288079" y="555237"/>
                </a:cubicBezTo>
                <a:cubicBezTo>
                  <a:pt x="2315031" y="544025"/>
                  <a:pt x="2340905" y="529794"/>
                  <a:pt x="2367642" y="518151"/>
                </a:cubicBezTo>
                <a:cubicBezTo>
                  <a:pt x="2380363" y="512761"/>
                  <a:pt x="2394162" y="510173"/>
                  <a:pt x="2407531" y="506292"/>
                </a:cubicBezTo>
                <a:cubicBezTo>
                  <a:pt x="2414862" y="504136"/>
                  <a:pt x="2423486" y="504136"/>
                  <a:pt x="2429093" y="499824"/>
                </a:cubicBezTo>
                <a:cubicBezTo>
                  <a:pt x="2465747" y="472440"/>
                  <a:pt x="2511889" y="469637"/>
                  <a:pt x="2552210" y="451094"/>
                </a:cubicBezTo>
                <a:cubicBezTo>
                  <a:pt x="2576143" y="440098"/>
                  <a:pt x="2599430" y="423064"/>
                  <a:pt x="2628538" y="428023"/>
                </a:cubicBezTo>
                <a:cubicBezTo>
                  <a:pt x="2649884" y="402580"/>
                  <a:pt x="2683952" y="407324"/>
                  <a:pt x="2710904" y="393740"/>
                </a:cubicBezTo>
                <a:cubicBezTo>
                  <a:pt x="2755321" y="371531"/>
                  <a:pt x="2803619" y="356869"/>
                  <a:pt x="2851271" y="341345"/>
                </a:cubicBezTo>
                <a:cubicBezTo>
                  <a:pt x="2879085" y="332289"/>
                  <a:pt x="2908625" y="328192"/>
                  <a:pt x="2937302" y="321724"/>
                </a:cubicBezTo>
                <a:cubicBezTo>
                  <a:pt x="2943555" y="320215"/>
                  <a:pt x="2950670" y="319568"/>
                  <a:pt x="2955629" y="316118"/>
                </a:cubicBezTo>
                <a:cubicBezTo>
                  <a:pt x="3004790" y="280110"/>
                  <a:pt x="3065163" y="274288"/>
                  <a:pt x="3120576" y="255745"/>
                </a:cubicBezTo>
                <a:cubicBezTo>
                  <a:pt x="3162837" y="241514"/>
                  <a:pt x="3206823" y="232027"/>
                  <a:pt x="3249515" y="218228"/>
                </a:cubicBezTo>
                <a:cubicBezTo>
                  <a:pt x="3307085" y="199685"/>
                  <a:pt x="3364870" y="183082"/>
                  <a:pt x="3424812" y="174242"/>
                </a:cubicBezTo>
                <a:cubicBezTo>
                  <a:pt x="3444649" y="171223"/>
                  <a:pt x="3463192" y="159364"/>
                  <a:pt x="3483028" y="155483"/>
                </a:cubicBezTo>
                <a:cubicBezTo>
                  <a:pt x="3519252" y="147936"/>
                  <a:pt x="3557416" y="147074"/>
                  <a:pt x="3592562" y="136509"/>
                </a:cubicBezTo>
                <a:cubicBezTo>
                  <a:pt x="3643447" y="121200"/>
                  <a:pt x="3695627" y="111713"/>
                  <a:pt x="3747159" y="99207"/>
                </a:cubicBezTo>
                <a:cubicBezTo>
                  <a:pt x="3779286" y="91445"/>
                  <a:pt x="3812707" y="89504"/>
                  <a:pt x="3845265" y="83683"/>
                </a:cubicBezTo>
                <a:cubicBezTo>
                  <a:pt x="3889035" y="75705"/>
                  <a:pt x="3932590" y="65355"/>
                  <a:pt x="3976576" y="58024"/>
                </a:cubicBezTo>
                <a:cubicBezTo>
                  <a:pt x="4000078" y="54143"/>
                  <a:pt x="4024443" y="54359"/>
                  <a:pt x="4048376" y="52849"/>
                </a:cubicBezTo>
                <a:cubicBezTo>
                  <a:pt x="4057432" y="52418"/>
                  <a:pt x="4069075" y="56084"/>
                  <a:pt x="4074897" y="51771"/>
                </a:cubicBezTo>
                <a:cubicBezTo>
                  <a:pt x="4107455" y="28053"/>
                  <a:pt x="4146698" y="41206"/>
                  <a:pt x="4180118" y="30210"/>
                </a:cubicBezTo>
                <a:cubicBezTo>
                  <a:pt x="4224104" y="15979"/>
                  <a:pt x="4268521" y="16194"/>
                  <a:pt x="4312938" y="13607"/>
                </a:cubicBezTo>
                <a:cubicBezTo>
                  <a:pt x="4336009" y="12313"/>
                  <a:pt x="4357571" y="6276"/>
                  <a:pt x="4379995" y="3689"/>
                </a:cubicBezTo>
                <a:cubicBezTo>
                  <a:pt x="4402635" y="1101"/>
                  <a:pt x="4425706" y="-192"/>
                  <a:pt x="4448346" y="23"/>
                </a:cubicBezTo>
                <a:cubicBezTo>
                  <a:pt x="4464948" y="239"/>
                  <a:pt x="4481551" y="3689"/>
                  <a:pt x="4500094" y="5845"/>
                </a:cubicBezTo>
                <a:cubicBezTo>
                  <a:pt x="4508503" y="23525"/>
                  <a:pt x="4516912" y="41637"/>
                  <a:pt x="4527693" y="64277"/>
                </a:cubicBezTo>
                <a:cubicBezTo>
                  <a:pt x="4499878" y="67727"/>
                  <a:pt x="4476160" y="70961"/>
                  <a:pt x="4452442" y="73333"/>
                </a:cubicBezTo>
                <a:cubicBezTo>
                  <a:pt x="4390129" y="79801"/>
                  <a:pt x="4327816" y="86701"/>
                  <a:pt x="4265287" y="92307"/>
                </a:cubicBezTo>
                <a:cubicBezTo>
                  <a:pt x="4209011" y="97266"/>
                  <a:pt x="4153813" y="110635"/>
                  <a:pt x="4096674" y="110635"/>
                </a:cubicBezTo>
                <a:cubicBezTo>
                  <a:pt x="4075113" y="110635"/>
                  <a:pt x="4053767" y="118828"/>
                  <a:pt x="4031989" y="122709"/>
                </a:cubicBezTo>
                <a:cubicBezTo>
                  <a:pt x="3914047" y="143840"/>
                  <a:pt x="3796104" y="164108"/>
                  <a:pt x="3678377" y="186532"/>
                </a:cubicBezTo>
                <a:cubicBezTo>
                  <a:pt x="3621670" y="197313"/>
                  <a:pt x="3565610" y="211975"/>
                  <a:pt x="3509549" y="226205"/>
                </a:cubicBezTo>
                <a:cubicBezTo>
                  <a:pt x="3397644" y="254451"/>
                  <a:pt x="3285739" y="282913"/>
                  <a:pt x="3174265" y="312668"/>
                </a:cubicBezTo>
                <a:cubicBezTo>
                  <a:pt x="3138257" y="322155"/>
                  <a:pt x="3103327" y="335955"/>
                  <a:pt x="3067966" y="347598"/>
                </a:cubicBezTo>
                <a:cubicBezTo>
                  <a:pt x="2970075" y="380156"/>
                  <a:pt x="2871539" y="410989"/>
                  <a:pt x="2774295" y="445488"/>
                </a:cubicBezTo>
                <a:cubicBezTo>
                  <a:pt x="2681580" y="478262"/>
                  <a:pt x="2590158" y="514917"/>
                  <a:pt x="2498090" y="549847"/>
                </a:cubicBezTo>
                <a:cubicBezTo>
                  <a:pt x="2435561" y="573565"/>
                  <a:pt x="2372816" y="596851"/>
                  <a:pt x="2310719" y="621216"/>
                </a:cubicBezTo>
                <a:cubicBezTo>
                  <a:pt x="2283120" y="631997"/>
                  <a:pt x="2256815" y="646228"/>
                  <a:pt x="2229431" y="657224"/>
                </a:cubicBezTo>
                <a:cubicBezTo>
                  <a:pt x="2177252" y="678570"/>
                  <a:pt x="2125504" y="700994"/>
                  <a:pt x="2072031" y="718459"/>
                </a:cubicBezTo>
                <a:cubicBezTo>
                  <a:pt x="2047235" y="726437"/>
                  <a:pt x="2018342" y="728378"/>
                  <a:pt x="1992468" y="724928"/>
                </a:cubicBezTo>
                <a:cubicBezTo>
                  <a:pt x="1952148" y="719753"/>
                  <a:pt x="1939426" y="675767"/>
                  <a:pt x="1968535" y="646659"/>
                </a:cubicBezTo>
                <a:cubicBezTo>
                  <a:pt x="1988587" y="626822"/>
                  <a:pt x="2010580" y="608063"/>
                  <a:pt x="2034298" y="593401"/>
                </a:cubicBezTo>
                <a:cubicBezTo>
                  <a:pt x="2100923" y="552650"/>
                  <a:pt x="2169490" y="515132"/>
                  <a:pt x="2236331" y="475028"/>
                </a:cubicBezTo>
                <a:cubicBezTo>
                  <a:pt x="2272770" y="453035"/>
                  <a:pt x="2306622" y="427376"/>
                  <a:pt x="2342630" y="404736"/>
                </a:cubicBezTo>
                <a:cubicBezTo>
                  <a:pt x="2385538" y="377784"/>
                  <a:pt x="2429308" y="352557"/>
                  <a:pt x="2472863" y="326467"/>
                </a:cubicBezTo>
                <a:cubicBezTo>
                  <a:pt x="2547251" y="281835"/>
                  <a:pt x="2621423" y="236986"/>
                  <a:pt x="2695595" y="192138"/>
                </a:cubicBezTo>
                <a:cubicBezTo>
                  <a:pt x="2719529" y="177692"/>
                  <a:pt x="2743678" y="163892"/>
                  <a:pt x="2766102" y="144487"/>
                </a:cubicBezTo>
                <a:cubicBezTo>
                  <a:pt x="2735484" y="146212"/>
                  <a:pt x="2704435" y="145996"/>
                  <a:pt x="2674033" y="149877"/>
                </a:cubicBezTo>
                <a:cubicBezTo>
                  <a:pt x="2583690" y="160874"/>
                  <a:pt x="2493346" y="171870"/>
                  <a:pt x="2403219" y="185454"/>
                </a:cubicBezTo>
                <a:cubicBezTo>
                  <a:pt x="2335946" y="195588"/>
                  <a:pt x="2269105" y="209387"/>
                  <a:pt x="2202048" y="221462"/>
                </a:cubicBezTo>
                <a:cubicBezTo>
                  <a:pt x="2133697" y="233968"/>
                  <a:pt x="2064915" y="244964"/>
                  <a:pt x="1996996" y="259410"/>
                </a:cubicBezTo>
                <a:cubicBezTo>
                  <a:pt x="1904281" y="279247"/>
                  <a:pt x="1811781" y="300378"/>
                  <a:pt x="1719712" y="323449"/>
                </a:cubicBezTo>
                <a:cubicBezTo>
                  <a:pt x="1648990" y="341129"/>
                  <a:pt x="1579346" y="362907"/>
                  <a:pt x="1509270" y="382312"/>
                </a:cubicBezTo>
                <a:cubicBezTo>
                  <a:pt x="1482318" y="389859"/>
                  <a:pt x="1454504" y="394818"/>
                  <a:pt x="1427551" y="402149"/>
                </a:cubicBezTo>
                <a:cubicBezTo>
                  <a:pt x="1395640" y="410774"/>
                  <a:pt x="1364160" y="421123"/>
                  <a:pt x="1332464" y="430395"/>
                </a:cubicBezTo>
                <a:cubicBezTo>
                  <a:pt x="1294300" y="441391"/>
                  <a:pt x="1255705" y="450878"/>
                  <a:pt x="1217756" y="462306"/>
                </a:cubicBezTo>
                <a:cubicBezTo>
                  <a:pt x="1137762" y="486240"/>
                  <a:pt x="1057984" y="511251"/>
                  <a:pt x="977990" y="535185"/>
                </a:cubicBezTo>
                <a:cubicBezTo>
                  <a:pt x="906405" y="556531"/>
                  <a:pt x="834605" y="576368"/>
                  <a:pt x="763235" y="598361"/>
                </a:cubicBezTo>
                <a:cubicBezTo>
                  <a:pt x="700491" y="617550"/>
                  <a:pt x="638393" y="638465"/>
                  <a:pt x="576080" y="659165"/>
                </a:cubicBezTo>
                <a:cubicBezTo>
                  <a:pt x="515060" y="679433"/>
                  <a:pt x="454041" y="699916"/>
                  <a:pt x="393021" y="720615"/>
                </a:cubicBezTo>
                <a:cubicBezTo>
                  <a:pt x="378575" y="725575"/>
                  <a:pt x="364775" y="732690"/>
                  <a:pt x="350329" y="737218"/>
                </a:cubicBezTo>
                <a:cubicBezTo>
                  <a:pt x="272276" y="761583"/>
                  <a:pt x="196163" y="791769"/>
                  <a:pt x="120266" y="822171"/>
                </a:cubicBezTo>
                <a:cubicBezTo>
                  <a:pt x="89217" y="834677"/>
                  <a:pt x="60108" y="851279"/>
                  <a:pt x="20435" y="846320"/>
                </a:cubicBezTo>
                <a:cubicBezTo>
                  <a:pt x="15907" y="839205"/>
                  <a:pt x="7713" y="829502"/>
                  <a:pt x="2970" y="818074"/>
                </a:cubicBezTo>
                <a:cubicBezTo>
                  <a:pt x="-5870" y="796297"/>
                  <a:pt x="5773" y="774088"/>
                  <a:pt x="27981" y="765033"/>
                </a:cubicBezTo>
                <a:cubicBezTo>
                  <a:pt x="97194" y="737218"/>
                  <a:pt x="167486" y="711775"/>
                  <a:pt x="234543" y="679433"/>
                </a:cubicBezTo>
                <a:cubicBezTo>
                  <a:pt x="268179" y="663261"/>
                  <a:pt x="302246" y="652696"/>
                  <a:pt x="337392" y="642778"/>
                </a:cubicBezTo>
                <a:cubicBezTo>
                  <a:pt x="355288" y="637603"/>
                  <a:pt x="371891" y="627900"/>
                  <a:pt x="389571" y="621432"/>
                </a:cubicBezTo>
                <a:cubicBezTo>
                  <a:pt x="431401" y="606123"/>
                  <a:pt x="473446" y="591245"/>
                  <a:pt x="515491" y="577014"/>
                </a:cubicBezTo>
                <a:cubicBezTo>
                  <a:pt x="575433" y="556746"/>
                  <a:pt x="635375" y="536694"/>
                  <a:pt x="695747" y="517720"/>
                </a:cubicBezTo>
                <a:cubicBezTo>
                  <a:pt x="747927" y="501333"/>
                  <a:pt x="800537" y="486024"/>
                  <a:pt x="853148" y="470931"/>
                </a:cubicBezTo>
                <a:cubicBezTo>
                  <a:pt x="900583" y="457347"/>
                  <a:pt x="948450" y="445272"/>
                  <a:pt x="995886" y="431689"/>
                </a:cubicBezTo>
                <a:cubicBezTo>
                  <a:pt x="1028876" y="422201"/>
                  <a:pt x="1061218" y="410558"/>
                  <a:pt x="1094423" y="401502"/>
                </a:cubicBezTo>
                <a:cubicBezTo>
                  <a:pt x="1149405" y="386409"/>
                  <a:pt x="1204819" y="372609"/>
                  <a:pt x="1259801" y="357732"/>
                </a:cubicBezTo>
                <a:cubicBezTo>
                  <a:pt x="1297103" y="347598"/>
                  <a:pt x="1334189" y="336386"/>
                  <a:pt x="1371491" y="326467"/>
                </a:cubicBezTo>
                <a:cubicBezTo>
                  <a:pt x="1383350" y="323449"/>
                  <a:pt x="1396287" y="324527"/>
                  <a:pt x="1407930" y="321077"/>
                </a:cubicBezTo>
                <a:cubicBezTo>
                  <a:pt x="1419789" y="317627"/>
                  <a:pt x="1432942" y="313530"/>
                  <a:pt x="1441998" y="305553"/>
                </a:cubicBezTo>
                <a:cubicBezTo>
                  <a:pt x="1457522" y="291753"/>
                  <a:pt x="1473909" y="287656"/>
                  <a:pt x="1494393" y="287656"/>
                </a:cubicBezTo>
                <a:cubicBezTo>
                  <a:pt x="1513367" y="287656"/>
                  <a:pt x="1532988" y="283991"/>
                  <a:pt x="1551316" y="278385"/>
                </a:cubicBezTo>
                <a:cubicBezTo>
                  <a:pt x="1580424" y="269329"/>
                  <a:pt x="1609532" y="259195"/>
                  <a:pt x="1637131" y="246258"/>
                </a:cubicBezTo>
                <a:cubicBezTo>
                  <a:pt x="1656968" y="236986"/>
                  <a:pt x="1677883" y="241946"/>
                  <a:pt x="1698798" y="233321"/>
                </a:cubicBezTo>
                <a:cubicBezTo>
                  <a:pt x="1736099" y="218228"/>
                  <a:pt x="1778145" y="214993"/>
                  <a:pt x="1818034" y="206369"/>
                </a:cubicBezTo>
                <a:cubicBezTo>
                  <a:pt x="1841105" y="201410"/>
                  <a:pt x="1862451" y="187610"/>
                  <a:pt x="1887678" y="195588"/>
                </a:cubicBezTo>
                <a:cubicBezTo>
                  <a:pt x="1891128" y="196666"/>
                  <a:pt x="1896518" y="191060"/>
                  <a:pt x="1901262" y="189119"/>
                </a:cubicBezTo>
                <a:cubicBezTo>
                  <a:pt x="1915277" y="183513"/>
                  <a:pt x="1929292" y="173379"/>
                  <a:pt x="1943092" y="173595"/>
                </a:cubicBezTo>
                <a:cubicBezTo>
                  <a:pt x="1981687" y="174242"/>
                  <a:pt x="2017911" y="164970"/>
                  <a:pt x="2054135" y="154189"/>
                </a:cubicBezTo>
                <a:cubicBezTo>
                  <a:pt x="2064700" y="150955"/>
                  <a:pt x="2076127" y="151171"/>
                  <a:pt x="2086908" y="148799"/>
                </a:cubicBezTo>
                <a:cubicBezTo>
                  <a:pt x="2115370" y="142762"/>
                  <a:pt x="2143616" y="136509"/>
                  <a:pt x="2171861" y="130040"/>
                </a:cubicBezTo>
                <a:cubicBezTo>
                  <a:pt x="2179408" y="128315"/>
                  <a:pt x="2186523" y="124434"/>
                  <a:pt x="2194070" y="124003"/>
                </a:cubicBezTo>
                <a:cubicBezTo>
                  <a:pt x="2250130" y="121631"/>
                  <a:pt x="2304250" y="108694"/>
                  <a:pt x="2359017" y="99423"/>
                </a:cubicBezTo>
                <a:cubicBezTo>
                  <a:pt x="2387478" y="94679"/>
                  <a:pt x="2416156" y="94463"/>
                  <a:pt x="2444832" y="87564"/>
                </a:cubicBezTo>
                <a:cubicBezTo>
                  <a:pt x="2464238" y="82820"/>
                  <a:pt x="2487740" y="87348"/>
                  <a:pt x="2509518" y="84761"/>
                </a:cubicBezTo>
                <a:cubicBezTo>
                  <a:pt x="2586493" y="75920"/>
                  <a:pt x="2663684" y="69236"/>
                  <a:pt x="2740228" y="57809"/>
                </a:cubicBezTo>
                <a:cubicBezTo>
                  <a:pt x="2758771" y="55006"/>
                  <a:pt x="2775805" y="44440"/>
                  <a:pt x="2794563" y="55437"/>
                </a:cubicBezTo>
                <a:cubicBezTo>
                  <a:pt x="2843293" y="34953"/>
                  <a:pt x="2894609" y="54143"/>
                  <a:pt x="2943770" y="45087"/>
                </a:cubicBezTo>
                <a:cubicBezTo>
                  <a:pt x="2955845" y="44009"/>
                  <a:pt x="2967488" y="39265"/>
                  <a:pt x="2986247" y="3344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8"/>
          <p:cNvSpPr/>
          <p:nvPr/>
        </p:nvSpPr>
        <p:spPr>
          <a:xfrm>
            <a:off x="-209220" y="4205343"/>
            <a:ext cx="2263846" cy="423610"/>
          </a:xfrm>
          <a:custGeom>
            <a:rect b="b" l="l" r="r" t="t"/>
            <a:pathLst>
              <a:path extrusionOk="0" h="847219" w="4527692">
                <a:moveTo>
                  <a:pt x="2986247" y="33444"/>
                </a:moveTo>
                <a:cubicBezTo>
                  <a:pt x="2981288" y="71608"/>
                  <a:pt x="3011690" y="85623"/>
                  <a:pt x="3025489" y="113438"/>
                </a:cubicBezTo>
                <a:cubicBezTo>
                  <a:pt x="2976544" y="148799"/>
                  <a:pt x="2917465" y="162814"/>
                  <a:pt x="2867011" y="193647"/>
                </a:cubicBezTo>
                <a:cubicBezTo>
                  <a:pt x="2815909" y="224912"/>
                  <a:pt x="2760711" y="249923"/>
                  <a:pt x="2708317" y="279247"/>
                </a:cubicBezTo>
                <a:cubicBezTo>
                  <a:pt x="2654412" y="309649"/>
                  <a:pt x="2602233" y="342639"/>
                  <a:pt x="2548544" y="373472"/>
                </a:cubicBezTo>
                <a:cubicBezTo>
                  <a:pt x="2496365" y="403443"/>
                  <a:pt x="2442461" y="430395"/>
                  <a:pt x="2391144" y="461444"/>
                </a:cubicBezTo>
                <a:cubicBezTo>
                  <a:pt x="2340258" y="492277"/>
                  <a:pt x="2291744" y="526991"/>
                  <a:pt x="2244956" y="566449"/>
                </a:cubicBezTo>
                <a:cubicBezTo>
                  <a:pt x="2259402" y="562784"/>
                  <a:pt x="2274495" y="561059"/>
                  <a:pt x="2288079" y="555237"/>
                </a:cubicBezTo>
                <a:cubicBezTo>
                  <a:pt x="2315031" y="544025"/>
                  <a:pt x="2340905" y="529794"/>
                  <a:pt x="2367642" y="518151"/>
                </a:cubicBezTo>
                <a:cubicBezTo>
                  <a:pt x="2380363" y="512761"/>
                  <a:pt x="2394162" y="510173"/>
                  <a:pt x="2407531" y="506292"/>
                </a:cubicBezTo>
                <a:cubicBezTo>
                  <a:pt x="2414862" y="504136"/>
                  <a:pt x="2423486" y="504136"/>
                  <a:pt x="2429093" y="499824"/>
                </a:cubicBezTo>
                <a:cubicBezTo>
                  <a:pt x="2465747" y="472440"/>
                  <a:pt x="2511889" y="469637"/>
                  <a:pt x="2552210" y="451094"/>
                </a:cubicBezTo>
                <a:cubicBezTo>
                  <a:pt x="2576143" y="440098"/>
                  <a:pt x="2599430" y="423064"/>
                  <a:pt x="2628538" y="428023"/>
                </a:cubicBezTo>
                <a:cubicBezTo>
                  <a:pt x="2649884" y="402580"/>
                  <a:pt x="2683952" y="407324"/>
                  <a:pt x="2710904" y="393740"/>
                </a:cubicBezTo>
                <a:cubicBezTo>
                  <a:pt x="2755321" y="371531"/>
                  <a:pt x="2803619" y="356869"/>
                  <a:pt x="2851271" y="341345"/>
                </a:cubicBezTo>
                <a:cubicBezTo>
                  <a:pt x="2879085" y="332289"/>
                  <a:pt x="2908625" y="328192"/>
                  <a:pt x="2937302" y="321724"/>
                </a:cubicBezTo>
                <a:cubicBezTo>
                  <a:pt x="2943555" y="320215"/>
                  <a:pt x="2950670" y="319568"/>
                  <a:pt x="2955629" y="316118"/>
                </a:cubicBezTo>
                <a:cubicBezTo>
                  <a:pt x="3004790" y="280110"/>
                  <a:pt x="3065163" y="274288"/>
                  <a:pt x="3120576" y="255745"/>
                </a:cubicBezTo>
                <a:cubicBezTo>
                  <a:pt x="3162837" y="241514"/>
                  <a:pt x="3206823" y="232027"/>
                  <a:pt x="3249515" y="218228"/>
                </a:cubicBezTo>
                <a:cubicBezTo>
                  <a:pt x="3307085" y="199685"/>
                  <a:pt x="3364870" y="183082"/>
                  <a:pt x="3424812" y="174242"/>
                </a:cubicBezTo>
                <a:cubicBezTo>
                  <a:pt x="3444649" y="171223"/>
                  <a:pt x="3463192" y="159364"/>
                  <a:pt x="3483028" y="155483"/>
                </a:cubicBezTo>
                <a:cubicBezTo>
                  <a:pt x="3519252" y="147936"/>
                  <a:pt x="3557416" y="147074"/>
                  <a:pt x="3592562" y="136509"/>
                </a:cubicBezTo>
                <a:cubicBezTo>
                  <a:pt x="3643447" y="121200"/>
                  <a:pt x="3695627" y="111713"/>
                  <a:pt x="3747159" y="99207"/>
                </a:cubicBezTo>
                <a:cubicBezTo>
                  <a:pt x="3779286" y="91445"/>
                  <a:pt x="3812707" y="89504"/>
                  <a:pt x="3845265" y="83683"/>
                </a:cubicBezTo>
                <a:cubicBezTo>
                  <a:pt x="3889035" y="75705"/>
                  <a:pt x="3932590" y="65355"/>
                  <a:pt x="3976576" y="58024"/>
                </a:cubicBezTo>
                <a:cubicBezTo>
                  <a:pt x="4000078" y="54143"/>
                  <a:pt x="4024443" y="54359"/>
                  <a:pt x="4048376" y="52849"/>
                </a:cubicBezTo>
                <a:cubicBezTo>
                  <a:pt x="4057432" y="52418"/>
                  <a:pt x="4069075" y="56084"/>
                  <a:pt x="4074897" y="51771"/>
                </a:cubicBezTo>
                <a:cubicBezTo>
                  <a:pt x="4107455" y="28053"/>
                  <a:pt x="4146698" y="41206"/>
                  <a:pt x="4180118" y="30210"/>
                </a:cubicBezTo>
                <a:cubicBezTo>
                  <a:pt x="4224104" y="15979"/>
                  <a:pt x="4268521" y="16194"/>
                  <a:pt x="4312938" y="13607"/>
                </a:cubicBezTo>
                <a:cubicBezTo>
                  <a:pt x="4336009" y="12313"/>
                  <a:pt x="4357571" y="6276"/>
                  <a:pt x="4379995" y="3689"/>
                </a:cubicBezTo>
                <a:cubicBezTo>
                  <a:pt x="4402635" y="1101"/>
                  <a:pt x="4425706" y="-192"/>
                  <a:pt x="4448346" y="23"/>
                </a:cubicBezTo>
                <a:cubicBezTo>
                  <a:pt x="4464948" y="239"/>
                  <a:pt x="4481551" y="3689"/>
                  <a:pt x="4500094" y="5845"/>
                </a:cubicBezTo>
                <a:cubicBezTo>
                  <a:pt x="4508503" y="23525"/>
                  <a:pt x="4516912" y="41637"/>
                  <a:pt x="4527693" y="64277"/>
                </a:cubicBezTo>
                <a:cubicBezTo>
                  <a:pt x="4499878" y="67727"/>
                  <a:pt x="4476160" y="70961"/>
                  <a:pt x="4452442" y="73333"/>
                </a:cubicBezTo>
                <a:cubicBezTo>
                  <a:pt x="4390129" y="79801"/>
                  <a:pt x="4327816" y="86701"/>
                  <a:pt x="4265287" y="92307"/>
                </a:cubicBezTo>
                <a:cubicBezTo>
                  <a:pt x="4209011" y="97266"/>
                  <a:pt x="4153813" y="110635"/>
                  <a:pt x="4096674" y="110635"/>
                </a:cubicBezTo>
                <a:cubicBezTo>
                  <a:pt x="4075113" y="110635"/>
                  <a:pt x="4053767" y="118828"/>
                  <a:pt x="4031989" y="122709"/>
                </a:cubicBezTo>
                <a:cubicBezTo>
                  <a:pt x="3914047" y="143840"/>
                  <a:pt x="3796104" y="164108"/>
                  <a:pt x="3678377" y="186532"/>
                </a:cubicBezTo>
                <a:cubicBezTo>
                  <a:pt x="3621670" y="197313"/>
                  <a:pt x="3565610" y="211975"/>
                  <a:pt x="3509549" y="226205"/>
                </a:cubicBezTo>
                <a:cubicBezTo>
                  <a:pt x="3397644" y="254451"/>
                  <a:pt x="3285739" y="282913"/>
                  <a:pt x="3174265" y="312668"/>
                </a:cubicBezTo>
                <a:cubicBezTo>
                  <a:pt x="3138257" y="322155"/>
                  <a:pt x="3103327" y="335955"/>
                  <a:pt x="3067966" y="347598"/>
                </a:cubicBezTo>
                <a:cubicBezTo>
                  <a:pt x="2970075" y="380156"/>
                  <a:pt x="2871539" y="410989"/>
                  <a:pt x="2774295" y="445488"/>
                </a:cubicBezTo>
                <a:cubicBezTo>
                  <a:pt x="2681580" y="478262"/>
                  <a:pt x="2590158" y="514917"/>
                  <a:pt x="2498090" y="549847"/>
                </a:cubicBezTo>
                <a:cubicBezTo>
                  <a:pt x="2435561" y="573565"/>
                  <a:pt x="2372816" y="596851"/>
                  <a:pt x="2310719" y="621216"/>
                </a:cubicBezTo>
                <a:cubicBezTo>
                  <a:pt x="2283120" y="631997"/>
                  <a:pt x="2256815" y="646228"/>
                  <a:pt x="2229431" y="657224"/>
                </a:cubicBezTo>
                <a:cubicBezTo>
                  <a:pt x="2177252" y="678570"/>
                  <a:pt x="2125504" y="700994"/>
                  <a:pt x="2072031" y="718459"/>
                </a:cubicBezTo>
                <a:cubicBezTo>
                  <a:pt x="2047235" y="726437"/>
                  <a:pt x="2018342" y="728378"/>
                  <a:pt x="1992468" y="724928"/>
                </a:cubicBezTo>
                <a:cubicBezTo>
                  <a:pt x="1952148" y="719753"/>
                  <a:pt x="1939426" y="675767"/>
                  <a:pt x="1968535" y="646659"/>
                </a:cubicBezTo>
                <a:cubicBezTo>
                  <a:pt x="1988587" y="626822"/>
                  <a:pt x="2010580" y="608063"/>
                  <a:pt x="2034298" y="593401"/>
                </a:cubicBezTo>
                <a:cubicBezTo>
                  <a:pt x="2100923" y="552650"/>
                  <a:pt x="2169490" y="515132"/>
                  <a:pt x="2236331" y="475028"/>
                </a:cubicBezTo>
                <a:cubicBezTo>
                  <a:pt x="2272770" y="453035"/>
                  <a:pt x="2306622" y="427376"/>
                  <a:pt x="2342630" y="404736"/>
                </a:cubicBezTo>
                <a:cubicBezTo>
                  <a:pt x="2385538" y="377784"/>
                  <a:pt x="2429308" y="352557"/>
                  <a:pt x="2472863" y="326467"/>
                </a:cubicBezTo>
                <a:cubicBezTo>
                  <a:pt x="2547251" y="281835"/>
                  <a:pt x="2621423" y="236986"/>
                  <a:pt x="2695595" y="192138"/>
                </a:cubicBezTo>
                <a:cubicBezTo>
                  <a:pt x="2719529" y="177692"/>
                  <a:pt x="2743678" y="163892"/>
                  <a:pt x="2766102" y="144487"/>
                </a:cubicBezTo>
                <a:cubicBezTo>
                  <a:pt x="2735484" y="146212"/>
                  <a:pt x="2704435" y="145996"/>
                  <a:pt x="2674033" y="149877"/>
                </a:cubicBezTo>
                <a:cubicBezTo>
                  <a:pt x="2583690" y="160874"/>
                  <a:pt x="2493346" y="171870"/>
                  <a:pt x="2403219" y="185454"/>
                </a:cubicBezTo>
                <a:cubicBezTo>
                  <a:pt x="2335946" y="195588"/>
                  <a:pt x="2269105" y="209387"/>
                  <a:pt x="2202048" y="221462"/>
                </a:cubicBezTo>
                <a:cubicBezTo>
                  <a:pt x="2133697" y="233968"/>
                  <a:pt x="2064915" y="244964"/>
                  <a:pt x="1996996" y="259410"/>
                </a:cubicBezTo>
                <a:cubicBezTo>
                  <a:pt x="1904281" y="279247"/>
                  <a:pt x="1811781" y="300378"/>
                  <a:pt x="1719712" y="323449"/>
                </a:cubicBezTo>
                <a:cubicBezTo>
                  <a:pt x="1648990" y="341129"/>
                  <a:pt x="1579346" y="362907"/>
                  <a:pt x="1509270" y="382312"/>
                </a:cubicBezTo>
                <a:cubicBezTo>
                  <a:pt x="1482318" y="389859"/>
                  <a:pt x="1454504" y="394818"/>
                  <a:pt x="1427551" y="402149"/>
                </a:cubicBezTo>
                <a:cubicBezTo>
                  <a:pt x="1395640" y="410774"/>
                  <a:pt x="1364160" y="421123"/>
                  <a:pt x="1332464" y="430395"/>
                </a:cubicBezTo>
                <a:cubicBezTo>
                  <a:pt x="1294300" y="441391"/>
                  <a:pt x="1255705" y="450878"/>
                  <a:pt x="1217756" y="462306"/>
                </a:cubicBezTo>
                <a:cubicBezTo>
                  <a:pt x="1137762" y="486240"/>
                  <a:pt x="1057984" y="511251"/>
                  <a:pt x="977990" y="535185"/>
                </a:cubicBezTo>
                <a:cubicBezTo>
                  <a:pt x="906405" y="556531"/>
                  <a:pt x="834605" y="576368"/>
                  <a:pt x="763235" y="598361"/>
                </a:cubicBezTo>
                <a:cubicBezTo>
                  <a:pt x="700491" y="617550"/>
                  <a:pt x="638393" y="638465"/>
                  <a:pt x="576080" y="659165"/>
                </a:cubicBezTo>
                <a:cubicBezTo>
                  <a:pt x="515060" y="679433"/>
                  <a:pt x="454041" y="699916"/>
                  <a:pt x="393021" y="720615"/>
                </a:cubicBezTo>
                <a:cubicBezTo>
                  <a:pt x="378575" y="725575"/>
                  <a:pt x="364775" y="732690"/>
                  <a:pt x="350329" y="737218"/>
                </a:cubicBezTo>
                <a:cubicBezTo>
                  <a:pt x="272276" y="761583"/>
                  <a:pt x="196163" y="791769"/>
                  <a:pt x="120266" y="822171"/>
                </a:cubicBezTo>
                <a:cubicBezTo>
                  <a:pt x="89217" y="834677"/>
                  <a:pt x="60108" y="851279"/>
                  <a:pt x="20435" y="846320"/>
                </a:cubicBezTo>
                <a:cubicBezTo>
                  <a:pt x="15907" y="839205"/>
                  <a:pt x="7713" y="829502"/>
                  <a:pt x="2970" y="818074"/>
                </a:cubicBezTo>
                <a:cubicBezTo>
                  <a:pt x="-5870" y="796297"/>
                  <a:pt x="5773" y="774088"/>
                  <a:pt x="27981" y="765033"/>
                </a:cubicBezTo>
                <a:cubicBezTo>
                  <a:pt x="97194" y="737218"/>
                  <a:pt x="167486" y="711775"/>
                  <a:pt x="234543" y="679433"/>
                </a:cubicBezTo>
                <a:cubicBezTo>
                  <a:pt x="268179" y="663261"/>
                  <a:pt x="302246" y="652696"/>
                  <a:pt x="337392" y="642778"/>
                </a:cubicBezTo>
                <a:cubicBezTo>
                  <a:pt x="355288" y="637603"/>
                  <a:pt x="371891" y="627900"/>
                  <a:pt x="389571" y="621432"/>
                </a:cubicBezTo>
                <a:cubicBezTo>
                  <a:pt x="431401" y="606123"/>
                  <a:pt x="473446" y="591245"/>
                  <a:pt x="515491" y="577014"/>
                </a:cubicBezTo>
                <a:cubicBezTo>
                  <a:pt x="575433" y="556746"/>
                  <a:pt x="635375" y="536694"/>
                  <a:pt x="695747" y="517720"/>
                </a:cubicBezTo>
                <a:cubicBezTo>
                  <a:pt x="747927" y="501333"/>
                  <a:pt x="800537" y="486024"/>
                  <a:pt x="853148" y="470931"/>
                </a:cubicBezTo>
                <a:cubicBezTo>
                  <a:pt x="900583" y="457347"/>
                  <a:pt x="948450" y="445272"/>
                  <a:pt x="995886" y="431689"/>
                </a:cubicBezTo>
                <a:cubicBezTo>
                  <a:pt x="1028876" y="422201"/>
                  <a:pt x="1061218" y="410558"/>
                  <a:pt x="1094423" y="401502"/>
                </a:cubicBezTo>
                <a:cubicBezTo>
                  <a:pt x="1149405" y="386409"/>
                  <a:pt x="1204819" y="372609"/>
                  <a:pt x="1259801" y="357732"/>
                </a:cubicBezTo>
                <a:cubicBezTo>
                  <a:pt x="1297103" y="347598"/>
                  <a:pt x="1334189" y="336386"/>
                  <a:pt x="1371491" y="326467"/>
                </a:cubicBezTo>
                <a:cubicBezTo>
                  <a:pt x="1383350" y="323449"/>
                  <a:pt x="1396287" y="324527"/>
                  <a:pt x="1407930" y="321077"/>
                </a:cubicBezTo>
                <a:cubicBezTo>
                  <a:pt x="1419789" y="317627"/>
                  <a:pt x="1432942" y="313530"/>
                  <a:pt x="1441998" y="305553"/>
                </a:cubicBezTo>
                <a:cubicBezTo>
                  <a:pt x="1457522" y="291753"/>
                  <a:pt x="1473909" y="287656"/>
                  <a:pt x="1494393" y="287656"/>
                </a:cubicBezTo>
                <a:cubicBezTo>
                  <a:pt x="1513367" y="287656"/>
                  <a:pt x="1532988" y="283991"/>
                  <a:pt x="1551316" y="278385"/>
                </a:cubicBezTo>
                <a:cubicBezTo>
                  <a:pt x="1580424" y="269329"/>
                  <a:pt x="1609532" y="259195"/>
                  <a:pt x="1637131" y="246258"/>
                </a:cubicBezTo>
                <a:cubicBezTo>
                  <a:pt x="1656968" y="236986"/>
                  <a:pt x="1677883" y="241946"/>
                  <a:pt x="1698798" y="233321"/>
                </a:cubicBezTo>
                <a:cubicBezTo>
                  <a:pt x="1736099" y="218228"/>
                  <a:pt x="1778145" y="214993"/>
                  <a:pt x="1818034" y="206369"/>
                </a:cubicBezTo>
                <a:cubicBezTo>
                  <a:pt x="1841105" y="201410"/>
                  <a:pt x="1862451" y="187610"/>
                  <a:pt x="1887678" y="195588"/>
                </a:cubicBezTo>
                <a:cubicBezTo>
                  <a:pt x="1891128" y="196666"/>
                  <a:pt x="1896518" y="191060"/>
                  <a:pt x="1901262" y="189119"/>
                </a:cubicBezTo>
                <a:cubicBezTo>
                  <a:pt x="1915277" y="183513"/>
                  <a:pt x="1929292" y="173379"/>
                  <a:pt x="1943092" y="173595"/>
                </a:cubicBezTo>
                <a:cubicBezTo>
                  <a:pt x="1981687" y="174242"/>
                  <a:pt x="2017911" y="164970"/>
                  <a:pt x="2054135" y="154189"/>
                </a:cubicBezTo>
                <a:cubicBezTo>
                  <a:pt x="2064700" y="150955"/>
                  <a:pt x="2076127" y="151171"/>
                  <a:pt x="2086908" y="148799"/>
                </a:cubicBezTo>
                <a:cubicBezTo>
                  <a:pt x="2115370" y="142762"/>
                  <a:pt x="2143616" y="136509"/>
                  <a:pt x="2171861" y="130040"/>
                </a:cubicBezTo>
                <a:cubicBezTo>
                  <a:pt x="2179408" y="128315"/>
                  <a:pt x="2186523" y="124434"/>
                  <a:pt x="2194070" y="124003"/>
                </a:cubicBezTo>
                <a:cubicBezTo>
                  <a:pt x="2250130" y="121631"/>
                  <a:pt x="2304250" y="108694"/>
                  <a:pt x="2359017" y="99423"/>
                </a:cubicBezTo>
                <a:cubicBezTo>
                  <a:pt x="2387478" y="94679"/>
                  <a:pt x="2416156" y="94463"/>
                  <a:pt x="2444832" y="87564"/>
                </a:cubicBezTo>
                <a:cubicBezTo>
                  <a:pt x="2464238" y="82820"/>
                  <a:pt x="2487740" y="87348"/>
                  <a:pt x="2509518" y="84761"/>
                </a:cubicBezTo>
                <a:cubicBezTo>
                  <a:pt x="2586493" y="75920"/>
                  <a:pt x="2663684" y="69236"/>
                  <a:pt x="2740228" y="57809"/>
                </a:cubicBezTo>
                <a:cubicBezTo>
                  <a:pt x="2758771" y="55006"/>
                  <a:pt x="2775805" y="44440"/>
                  <a:pt x="2794563" y="55437"/>
                </a:cubicBezTo>
                <a:cubicBezTo>
                  <a:pt x="2843293" y="34953"/>
                  <a:pt x="2894609" y="54143"/>
                  <a:pt x="2943770" y="45087"/>
                </a:cubicBezTo>
                <a:cubicBezTo>
                  <a:pt x="2955845" y="44009"/>
                  <a:pt x="2967488" y="39265"/>
                  <a:pt x="2986247" y="3344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9"/>
          <p:cNvPicPr preferRelativeResize="0"/>
          <p:nvPr/>
        </p:nvPicPr>
        <p:blipFill rotWithShape="1">
          <a:blip r:embed="rId3">
            <a:alphaModFix/>
          </a:blip>
          <a:srcRect b="0" l="30032" r="19595" t="0"/>
          <a:stretch/>
        </p:blipFill>
        <p:spPr>
          <a:xfrm>
            <a:off x="5262611" y="0"/>
            <a:ext cx="3881388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29"/>
          <p:cNvGrpSpPr/>
          <p:nvPr/>
        </p:nvGrpSpPr>
        <p:grpSpPr>
          <a:xfrm>
            <a:off x="858850" y="621151"/>
            <a:ext cx="3354413" cy="920671"/>
            <a:chOff x="0" y="-76200"/>
            <a:chExt cx="8945100" cy="2455122"/>
          </a:xfrm>
        </p:grpSpPr>
        <p:sp>
          <p:nvSpPr>
            <p:cNvPr id="390" name="Google Shape;390;p29"/>
            <p:cNvSpPr txBox="1"/>
            <p:nvPr/>
          </p:nvSpPr>
          <p:spPr>
            <a:xfrm>
              <a:off x="0" y="-76200"/>
              <a:ext cx="8945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dk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2 out 5</a:t>
              </a:r>
              <a:endParaRPr sz="40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391" name="Google Shape;391;p29"/>
            <p:cNvSpPr txBox="1"/>
            <p:nvPr/>
          </p:nvSpPr>
          <p:spPr>
            <a:xfrm>
              <a:off x="0" y="1763322"/>
              <a:ext cx="8945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the featured statistic.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392" name="Google Shape;392;p29"/>
          <p:cNvGrpSpPr/>
          <p:nvPr/>
        </p:nvGrpSpPr>
        <p:grpSpPr>
          <a:xfrm>
            <a:off x="858850" y="2083964"/>
            <a:ext cx="3354413" cy="920671"/>
            <a:chOff x="0" y="-76200"/>
            <a:chExt cx="8945100" cy="2455122"/>
          </a:xfrm>
        </p:grpSpPr>
        <p:sp>
          <p:nvSpPr>
            <p:cNvPr id="393" name="Google Shape;393;p29"/>
            <p:cNvSpPr txBox="1"/>
            <p:nvPr/>
          </p:nvSpPr>
          <p:spPr>
            <a:xfrm>
              <a:off x="0" y="-76200"/>
              <a:ext cx="8945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dk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95%</a:t>
              </a:r>
              <a:endParaRPr sz="40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394" name="Google Shape;394;p29"/>
            <p:cNvSpPr txBox="1"/>
            <p:nvPr/>
          </p:nvSpPr>
          <p:spPr>
            <a:xfrm>
              <a:off x="0" y="1763322"/>
              <a:ext cx="8945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the featured statistic.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395" name="Google Shape;395;p29"/>
          <p:cNvGrpSpPr/>
          <p:nvPr/>
        </p:nvGrpSpPr>
        <p:grpSpPr>
          <a:xfrm>
            <a:off x="858850" y="3546778"/>
            <a:ext cx="3354413" cy="920671"/>
            <a:chOff x="0" y="-76200"/>
            <a:chExt cx="8945100" cy="2455122"/>
          </a:xfrm>
        </p:grpSpPr>
        <p:sp>
          <p:nvSpPr>
            <p:cNvPr id="396" name="Google Shape;396;p29"/>
            <p:cNvSpPr txBox="1"/>
            <p:nvPr/>
          </p:nvSpPr>
          <p:spPr>
            <a:xfrm>
              <a:off x="0" y="-76200"/>
              <a:ext cx="8945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dk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123 million</a:t>
              </a:r>
              <a:endParaRPr sz="40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397" name="Google Shape;397;p29"/>
            <p:cNvSpPr txBox="1"/>
            <p:nvPr/>
          </p:nvSpPr>
          <p:spPr>
            <a:xfrm>
              <a:off x="0" y="1763322"/>
              <a:ext cx="8945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the featured statistic.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398" name="Google Shape;398;p29"/>
          <p:cNvSpPr/>
          <p:nvPr/>
        </p:nvSpPr>
        <p:spPr>
          <a:xfrm>
            <a:off x="4826661" y="3726482"/>
            <a:ext cx="1235910" cy="1804563"/>
          </a:xfrm>
          <a:custGeom>
            <a:rect b="b" l="l" r="r" t="t"/>
            <a:pathLst>
              <a:path extrusionOk="0" h="3609125" w="2471821">
                <a:moveTo>
                  <a:pt x="2376327" y="3082337"/>
                </a:moveTo>
                <a:cubicBezTo>
                  <a:pt x="2373988" y="3208633"/>
                  <a:pt x="2373988" y="3208633"/>
                  <a:pt x="2310840" y="3243716"/>
                </a:cubicBezTo>
                <a:cubicBezTo>
                  <a:pt x="2309670" y="3247809"/>
                  <a:pt x="2307332" y="3252487"/>
                  <a:pt x="2307332" y="3256580"/>
                </a:cubicBezTo>
                <a:cubicBezTo>
                  <a:pt x="2318441" y="3340777"/>
                  <a:pt x="2313763" y="3350717"/>
                  <a:pt x="2239506" y="3362996"/>
                </a:cubicBezTo>
                <a:cubicBezTo>
                  <a:pt x="2104438" y="3385215"/>
                  <a:pt x="1969371" y="3405680"/>
                  <a:pt x="1833719" y="3423221"/>
                </a:cubicBezTo>
                <a:cubicBezTo>
                  <a:pt x="1708592" y="3439008"/>
                  <a:pt x="1582880" y="3447779"/>
                  <a:pt x="1457752" y="3464150"/>
                </a:cubicBezTo>
                <a:cubicBezTo>
                  <a:pt x="1322685" y="3482276"/>
                  <a:pt x="1187618" y="3507419"/>
                  <a:pt x="1052551" y="3526714"/>
                </a:cubicBezTo>
                <a:cubicBezTo>
                  <a:pt x="919237" y="3546009"/>
                  <a:pt x="785924" y="3562381"/>
                  <a:pt x="652611" y="3579338"/>
                </a:cubicBezTo>
                <a:cubicBezTo>
                  <a:pt x="580692" y="3588693"/>
                  <a:pt x="509358" y="3599803"/>
                  <a:pt x="437439" y="3607404"/>
                </a:cubicBezTo>
                <a:cubicBezTo>
                  <a:pt x="343301" y="3616759"/>
                  <a:pt x="316989" y="3589862"/>
                  <a:pt x="307049" y="3480522"/>
                </a:cubicBezTo>
                <a:cubicBezTo>
                  <a:pt x="297109" y="3372351"/>
                  <a:pt x="288339" y="3263596"/>
                  <a:pt x="278983" y="3149578"/>
                </a:cubicBezTo>
                <a:cubicBezTo>
                  <a:pt x="269628" y="3142562"/>
                  <a:pt x="255010" y="3133791"/>
                  <a:pt x="242731" y="3122097"/>
                </a:cubicBezTo>
                <a:cubicBezTo>
                  <a:pt x="169058" y="3051932"/>
                  <a:pt x="163211" y="2939084"/>
                  <a:pt x="235715" y="2867749"/>
                </a:cubicBezTo>
                <a:cubicBezTo>
                  <a:pt x="273136" y="2830913"/>
                  <a:pt x="279568" y="2792322"/>
                  <a:pt x="274890" y="2743207"/>
                </a:cubicBezTo>
                <a:cubicBezTo>
                  <a:pt x="268459" y="2674796"/>
                  <a:pt x="263781" y="2606385"/>
                  <a:pt x="257934" y="2533882"/>
                </a:cubicBezTo>
                <a:cubicBezTo>
                  <a:pt x="237469" y="2529789"/>
                  <a:pt x="219343" y="2526865"/>
                  <a:pt x="201802" y="2521603"/>
                </a:cubicBezTo>
                <a:cubicBezTo>
                  <a:pt x="149763" y="2505816"/>
                  <a:pt x="103571" y="2478919"/>
                  <a:pt x="87199" y="2414017"/>
                </a:cubicBezTo>
                <a:cubicBezTo>
                  <a:pt x="71997" y="2353207"/>
                  <a:pt x="93046" y="2301168"/>
                  <a:pt x="129883" y="2259069"/>
                </a:cubicBezTo>
                <a:cubicBezTo>
                  <a:pt x="155610" y="2229249"/>
                  <a:pt x="186015" y="2205276"/>
                  <a:pt x="216420" y="2177210"/>
                </a:cubicBezTo>
                <a:cubicBezTo>
                  <a:pt x="208818" y="2083657"/>
                  <a:pt x="200048" y="1985426"/>
                  <a:pt x="193031" y="1887780"/>
                </a:cubicBezTo>
                <a:cubicBezTo>
                  <a:pt x="190693" y="1858545"/>
                  <a:pt x="177244" y="1842173"/>
                  <a:pt x="156780" y="1826386"/>
                </a:cubicBezTo>
                <a:cubicBezTo>
                  <a:pt x="67319" y="1755052"/>
                  <a:pt x="62057" y="1660914"/>
                  <a:pt x="145670" y="1580225"/>
                </a:cubicBezTo>
                <a:cubicBezTo>
                  <a:pt x="168474" y="1558590"/>
                  <a:pt x="176075" y="1538710"/>
                  <a:pt x="172567" y="1508306"/>
                </a:cubicBezTo>
                <a:cubicBezTo>
                  <a:pt x="166720" y="1454513"/>
                  <a:pt x="162042" y="1400135"/>
                  <a:pt x="156780" y="1346342"/>
                </a:cubicBezTo>
                <a:cubicBezTo>
                  <a:pt x="153271" y="1310675"/>
                  <a:pt x="138654" y="1287871"/>
                  <a:pt x="107079" y="1273838"/>
                </a:cubicBezTo>
                <a:cubicBezTo>
                  <a:pt x="55625" y="1251035"/>
                  <a:pt x="26975" y="1200750"/>
                  <a:pt x="8264" y="1142864"/>
                </a:cubicBezTo>
                <a:cubicBezTo>
                  <a:pt x="-5769" y="1099595"/>
                  <a:pt x="-3430" y="1058666"/>
                  <a:pt x="26975" y="1024168"/>
                </a:cubicBezTo>
                <a:cubicBezTo>
                  <a:pt x="43346" y="1006042"/>
                  <a:pt x="55041" y="980900"/>
                  <a:pt x="73751" y="968036"/>
                </a:cubicBezTo>
                <a:cubicBezTo>
                  <a:pt x="122282" y="935293"/>
                  <a:pt x="145670" y="892024"/>
                  <a:pt x="129298" y="825368"/>
                </a:cubicBezTo>
                <a:cubicBezTo>
                  <a:pt x="51532" y="769236"/>
                  <a:pt x="-11031" y="632999"/>
                  <a:pt x="83691" y="513134"/>
                </a:cubicBezTo>
                <a:cubicBezTo>
                  <a:pt x="108249" y="482145"/>
                  <a:pt x="112342" y="444724"/>
                  <a:pt x="111172" y="406718"/>
                </a:cubicBezTo>
                <a:cubicBezTo>
                  <a:pt x="110003" y="366373"/>
                  <a:pt x="124621" y="344739"/>
                  <a:pt x="152687" y="320181"/>
                </a:cubicBezTo>
                <a:cubicBezTo>
                  <a:pt x="216420" y="265219"/>
                  <a:pt x="275475" y="202655"/>
                  <a:pt x="334530" y="140091"/>
                </a:cubicBezTo>
                <a:cubicBezTo>
                  <a:pt x="360842" y="112025"/>
                  <a:pt x="373121" y="107932"/>
                  <a:pt x="404111" y="130151"/>
                </a:cubicBezTo>
                <a:cubicBezTo>
                  <a:pt x="416974" y="138922"/>
                  <a:pt x="432761" y="150616"/>
                  <a:pt x="446209" y="149447"/>
                </a:cubicBezTo>
                <a:cubicBezTo>
                  <a:pt x="588293" y="137168"/>
                  <a:pt x="730962" y="123719"/>
                  <a:pt x="873045" y="109102"/>
                </a:cubicBezTo>
                <a:cubicBezTo>
                  <a:pt x="1011036" y="95069"/>
                  <a:pt x="1149027" y="77528"/>
                  <a:pt x="1287018" y="64664"/>
                </a:cubicBezTo>
                <a:cubicBezTo>
                  <a:pt x="1399866" y="54139"/>
                  <a:pt x="1513299" y="44199"/>
                  <a:pt x="1626733" y="40106"/>
                </a:cubicBezTo>
                <a:cubicBezTo>
                  <a:pt x="1804484" y="33675"/>
                  <a:pt x="1981650" y="29582"/>
                  <a:pt x="2158231" y="6193"/>
                </a:cubicBezTo>
                <a:cubicBezTo>
                  <a:pt x="2196822" y="931"/>
                  <a:pt x="2236582" y="-823"/>
                  <a:pt x="2275757" y="346"/>
                </a:cubicBezTo>
                <a:cubicBezTo>
                  <a:pt x="2333643" y="1516"/>
                  <a:pt x="2358786" y="23150"/>
                  <a:pt x="2370480" y="90391"/>
                </a:cubicBezTo>
                <a:cubicBezTo>
                  <a:pt x="2382759" y="159971"/>
                  <a:pt x="2390360" y="230721"/>
                  <a:pt x="2395038" y="301470"/>
                </a:cubicBezTo>
                <a:cubicBezTo>
                  <a:pt x="2401469" y="393854"/>
                  <a:pt x="2402054" y="486238"/>
                  <a:pt x="2407316" y="578621"/>
                </a:cubicBezTo>
                <a:cubicBezTo>
                  <a:pt x="2409655" y="616627"/>
                  <a:pt x="2419010" y="653464"/>
                  <a:pt x="2420765" y="691470"/>
                </a:cubicBezTo>
                <a:cubicBezTo>
                  <a:pt x="2433628" y="930615"/>
                  <a:pt x="2446492" y="1170345"/>
                  <a:pt x="2456432" y="1409490"/>
                </a:cubicBezTo>
                <a:cubicBezTo>
                  <a:pt x="2463448" y="1582563"/>
                  <a:pt x="2466372" y="1755637"/>
                  <a:pt x="2469295" y="1928710"/>
                </a:cubicBezTo>
                <a:cubicBezTo>
                  <a:pt x="2471049" y="2061438"/>
                  <a:pt x="2473973" y="2194752"/>
                  <a:pt x="2469295" y="2327480"/>
                </a:cubicBezTo>
                <a:cubicBezTo>
                  <a:pt x="2462279" y="2540898"/>
                  <a:pt x="2450585" y="2754316"/>
                  <a:pt x="2440645" y="2967150"/>
                </a:cubicBezTo>
                <a:cubicBezTo>
                  <a:pt x="2440060" y="2974166"/>
                  <a:pt x="2440060" y="2981183"/>
                  <a:pt x="2440060" y="2988199"/>
                </a:cubicBezTo>
                <a:cubicBezTo>
                  <a:pt x="2440645" y="3048424"/>
                  <a:pt x="2440645" y="3048424"/>
                  <a:pt x="2395038" y="3071812"/>
                </a:cubicBezTo>
                <a:cubicBezTo>
                  <a:pt x="2389775" y="3073566"/>
                  <a:pt x="2384513" y="3077074"/>
                  <a:pt x="2376327" y="3082337"/>
                </a:cubicBezTo>
                <a:close/>
                <a:moveTo>
                  <a:pt x="497079" y="1628755"/>
                </a:moveTo>
                <a:cubicBezTo>
                  <a:pt x="493571" y="1636941"/>
                  <a:pt x="489478" y="1641034"/>
                  <a:pt x="490062" y="1645127"/>
                </a:cubicBezTo>
                <a:cubicBezTo>
                  <a:pt x="501172" y="1810599"/>
                  <a:pt x="511697" y="1976656"/>
                  <a:pt x="524560" y="2142128"/>
                </a:cubicBezTo>
                <a:cubicBezTo>
                  <a:pt x="525730" y="2157915"/>
                  <a:pt x="538008" y="2176626"/>
                  <a:pt x="549703" y="2185981"/>
                </a:cubicBezTo>
                <a:cubicBezTo>
                  <a:pt x="567828" y="2200599"/>
                  <a:pt x="591801" y="2206446"/>
                  <a:pt x="610512" y="2220479"/>
                </a:cubicBezTo>
                <a:cubicBezTo>
                  <a:pt x="630977" y="2235681"/>
                  <a:pt x="652611" y="2252638"/>
                  <a:pt x="666059" y="2274856"/>
                </a:cubicBezTo>
                <a:cubicBezTo>
                  <a:pt x="674245" y="2288305"/>
                  <a:pt x="668398" y="2314032"/>
                  <a:pt x="668398" y="2333912"/>
                </a:cubicBezTo>
                <a:cubicBezTo>
                  <a:pt x="653196" y="2333912"/>
                  <a:pt x="635654" y="2338590"/>
                  <a:pt x="622791" y="2332158"/>
                </a:cubicBezTo>
                <a:cubicBezTo>
                  <a:pt x="594725" y="2318709"/>
                  <a:pt x="570752" y="2293567"/>
                  <a:pt x="529823" y="2300584"/>
                </a:cubicBezTo>
                <a:cubicBezTo>
                  <a:pt x="538008" y="2475411"/>
                  <a:pt x="546779" y="2649654"/>
                  <a:pt x="554965" y="2823896"/>
                </a:cubicBezTo>
                <a:cubicBezTo>
                  <a:pt x="577769" y="2831497"/>
                  <a:pt x="594140" y="2834421"/>
                  <a:pt x="608758" y="2842022"/>
                </a:cubicBezTo>
                <a:cubicBezTo>
                  <a:pt x="644425" y="2860733"/>
                  <a:pt x="680092" y="2880028"/>
                  <a:pt x="713420" y="2902832"/>
                </a:cubicBezTo>
                <a:cubicBezTo>
                  <a:pt x="735055" y="2917449"/>
                  <a:pt x="742656" y="2943761"/>
                  <a:pt x="730962" y="2971242"/>
                </a:cubicBezTo>
                <a:cubicBezTo>
                  <a:pt x="719852" y="2996969"/>
                  <a:pt x="700557" y="2988784"/>
                  <a:pt x="682431" y="2982937"/>
                </a:cubicBezTo>
                <a:cubicBezTo>
                  <a:pt x="645010" y="2971242"/>
                  <a:pt x="607589" y="2960133"/>
                  <a:pt x="566659" y="2947854"/>
                </a:cubicBezTo>
                <a:cubicBezTo>
                  <a:pt x="562566" y="3058949"/>
                  <a:pt x="566074" y="3163611"/>
                  <a:pt x="581277" y="3266520"/>
                </a:cubicBezTo>
                <a:cubicBezTo>
                  <a:pt x="686524" y="3274121"/>
                  <a:pt x="2329550" y="2998724"/>
                  <a:pt x="2386852" y="2962472"/>
                </a:cubicBezTo>
                <a:cubicBezTo>
                  <a:pt x="2386852" y="2951947"/>
                  <a:pt x="2387436" y="2939668"/>
                  <a:pt x="2386852" y="2927974"/>
                </a:cubicBezTo>
                <a:cubicBezTo>
                  <a:pt x="2381004" y="2771273"/>
                  <a:pt x="2371065" y="2614571"/>
                  <a:pt x="2369310" y="2457870"/>
                </a:cubicBezTo>
                <a:cubicBezTo>
                  <a:pt x="2367556" y="2284796"/>
                  <a:pt x="2373988" y="2111138"/>
                  <a:pt x="2373988" y="1937481"/>
                </a:cubicBezTo>
                <a:cubicBezTo>
                  <a:pt x="2373988" y="1747451"/>
                  <a:pt x="2372819" y="1557421"/>
                  <a:pt x="2366972" y="1367976"/>
                </a:cubicBezTo>
                <a:cubicBezTo>
                  <a:pt x="2361124" y="1175607"/>
                  <a:pt x="2350600" y="983823"/>
                  <a:pt x="2338906" y="791455"/>
                </a:cubicBezTo>
                <a:cubicBezTo>
                  <a:pt x="2327796" y="613704"/>
                  <a:pt x="2313179" y="436538"/>
                  <a:pt x="2298561" y="259371"/>
                </a:cubicBezTo>
                <a:cubicBezTo>
                  <a:pt x="2294468" y="210256"/>
                  <a:pt x="2285113" y="161725"/>
                  <a:pt x="2278681" y="114364"/>
                </a:cubicBezTo>
                <a:cubicBezTo>
                  <a:pt x="2268741" y="112025"/>
                  <a:pt x="2262309" y="109686"/>
                  <a:pt x="2256462" y="109686"/>
                </a:cubicBezTo>
                <a:cubicBezTo>
                  <a:pt x="2091575" y="120211"/>
                  <a:pt x="1926687" y="130736"/>
                  <a:pt x="1761800" y="141845"/>
                </a:cubicBezTo>
                <a:cubicBezTo>
                  <a:pt x="1636673" y="150616"/>
                  <a:pt x="1512130" y="157048"/>
                  <a:pt x="1387587" y="169911"/>
                </a:cubicBezTo>
                <a:cubicBezTo>
                  <a:pt x="1268307" y="182775"/>
                  <a:pt x="1150197" y="204409"/>
                  <a:pt x="1030916" y="219027"/>
                </a:cubicBezTo>
                <a:cubicBezTo>
                  <a:pt x="922161" y="232475"/>
                  <a:pt x="812236" y="241246"/>
                  <a:pt x="702896" y="251186"/>
                </a:cubicBezTo>
                <a:cubicBezTo>
                  <a:pt x="612851" y="259371"/>
                  <a:pt x="522221" y="266973"/>
                  <a:pt x="426329" y="275159"/>
                </a:cubicBezTo>
                <a:cubicBezTo>
                  <a:pt x="423991" y="310826"/>
                  <a:pt x="421067" y="350586"/>
                  <a:pt x="418728" y="386838"/>
                </a:cubicBezTo>
                <a:cubicBezTo>
                  <a:pt x="564905" y="495593"/>
                  <a:pt x="564905" y="495593"/>
                  <a:pt x="533915" y="564004"/>
                </a:cubicBezTo>
                <a:cubicBezTo>
                  <a:pt x="497079" y="549386"/>
                  <a:pt x="460242" y="534768"/>
                  <a:pt x="417559" y="518397"/>
                </a:cubicBezTo>
                <a:cubicBezTo>
                  <a:pt x="422821" y="636507"/>
                  <a:pt x="429838" y="742339"/>
                  <a:pt x="431592" y="848171"/>
                </a:cubicBezTo>
                <a:cubicBezTo>
                  <a:pt x="432176" y="893779"/>
                  <a:pt x="445040" y="921260"/>
                  <a:pt x="481292" y="942894"/>
                </a:cubicBezTo>
                <a:cubicBezTo>
                  <a:pt x="513451" y="962189"/>
                  <a:pt x="541517" y="992009"/>
                  <a:pt x="568413" y="1020075"/>
                </a:cubicBezTo>
                <a:cubicBezTo>
                  <a:pt x="584785" y="1037032"/>
                  <a:pt x="589463" y="1063928"/>
                  <a:pt x="573676" y="1084393"/>
                </a:cubicBezTo>
                <a:cubicBezTo>
                  <a:pt x="556719" y="1106027"/>
                  <a:pt x="540932" y="1086147"/>
                  <a:pt x="525145" y="1075038"/>
                </a:cubicBezTo>
                <a:cubicBezTo>
                  <a:pt x="501757" y="1058666"/>
                  <a:pt x="481877" y="1028846"/>
                  <a:pt x="445625" y="1042879"/>
                </a:cubicBezTo>
                <a:cubicBezTo>
                  <a:pt x="445625" y="1067437"/>
                  <a:pt x="443871" y="1090825"/>
                  <a:pt x="445625" y="1114213"/>
                </a:cubicBezTo>
                <a:cubicBezTo>
                  <a:pt x="452641" y="1210690"/>
                  <a:pt x="464335" y="1307166"/>
                  <a:pt x="467844" y="1403643"/>
                </a:cubicBezTo>
                <a:cubicBezTo>
                  <a:pt x="470182" y="1474393"/>
                  <a:pt x="473691" y="1537541"/>
                  <a:pt x="549118" y="1553913"/>
                </a:cubicBezTo>
                <a:cubicBezTo>
                  <a:pt x="558473" y="1555667"/>
                  <a:pt x="566659" y="1566192"/>
                  <a:pt x="574260" y="1573793"/>
                </a:cubicBezTo>
                <a:cubicBezTo>
                  <a:pt x="595894" y="1594842"/>
                  <a:pt x="601741" y="1619400"/>
                  <a:pt x="582446" y="1652728"/>
                </a:cubicBezTo>
                <a:cubicBezTo>
                  <a:pt x="554380" y="1644542"/>
                  <a:pt x="525145" y="1636356"/>
                  <a:pt x="497079" y="1628755"/>
                </a:cubicBezTo>
                <a:close/>
                <a:moveTo>
                  <a:pt x="281322" y="1633433"/>
                </a:moveTo>
                <a:cubicBezTo>
                  <a:pt x="291262" y="1816446"/>
                  <a:pt x="301202" y="1987765"/>
                  <a:pt x="310557" y="2157915"/>
                </a:cubicBezTo>
                <a:cubicBezTo>
                  <a:pt x="335115" y="2156161"/>
                  <a:pt x="353826" y="2156746"/>
                  <a:pt x="372536" y="2153822"/>
                </a:cubicBezTo>
                <a:cubicBezTo>
                  <a:pt x="390078" y="2150899"/>
                  <a:pt x="407619" y="2145052"/>
                  <a:pt x="429838" y="2139204"/>
                </a:cubicBezTo>
                <a:cubicBezTo>
                  <a:pt x="417559" y="1965546"/>
                  <a:pt x="405280" y="1797151"/>
                  <a:pt x="392416" y="1621739"/>
                </a:cubicBezTo>
                <a:cubicBezTo>
                  <a:pt x="351487" y="1625832"/>
                  <a:pt x="319328" y="1629340"/>
                  <a:pt x="281322" y="1633433"/>
                </a:cubicBezTo>
                <a:close/>
                <a:moveTo>
                  <a:pt x="377214" y="1497781"/>
                </a:moveTo>
                <a:cubicBezTo>
                  <a:pt x="363181" y="1332893"/>
                  <a:pt x="349148" y="1173268"/>
                  <a:pt x="335700" y="1017152"/>
                </a:cubicBezTo>
                <a:cubicBezTo>
                  <a:pt x="298863" y="1017152"/>
                  <a:pt x="271382" y="1017152"/>
                  <a:pt x="240393" y="1017152"/>
                </a:cubicBezTo>
                <a:cubicBezTo>
                  <a:pt x="256764" y="1184963"/>
                  <a:pt x="247994" y="1348096"/>
                  <a:pt x="274306" y="1511229"/>
                </a:cubicBezTo>
                <a:cubicBezTo>
                  <a:pt x="311727" y="1505967"/>
                  <a:pt x="342132" y="1502459"/>
                  <a:pt x="377214" y="1497781"/>
                </a:cubicBezTo>
                <a:close/>
                <a:moveTo>
                  <a:pt x="333361" y="2283042"/>
                </a:moveTo>
                <a:cubicBezTo>
                  <a:pt x="352072" y="2457870"/>
                  <a:pt x="369613" y="2623342"/>
                  <a:pt x="387154" y="2794076"/>
                </a:cubicBezTo>
                <a:cubicBezTo>
                  <a:pt x="411712" y="2791737"/>
                  <a:pt x="433346" y="2789983"/>
                  <a:pt x="457904" y="2787644"/>
                </a:cubicBezTo>
                <a:cubicBezTo>
                  <a:pt x="446794" y="2616325"/>
                  <a:pt x="436269" y="2452023"/>
                  <a:pt x="425745" y="2283627"/>
                </a:cubicBezTo>
                <a:cubicBezTo>
                  <a:pt x="397094" y="2283042"/>
                  <a:pt x="369613" y="2283042"/>
                  <a:pt x="333361" y="2283042"/>
                </a:cubicBezTo>
                <a:close/>
                <a:moveTo>
                  <a:pt x="390078" y="2918619"/>
                </a:moveTo>
                <a:cubicBezTo>
                  <a:pt x="376629" y="2990538"/>
                  <a:pt x="388323" y="3342532"/>
                  <a:pt x="404695" y="3392232"/>
                </a:cubicBezTo>
                <a:cubicBezTo>
                  <a:pt x="432176" y="3363581"/>
                  <a:pt x="460827" y="3336100"/>
                  <a:pt x="485969" y="3305695"/>
                </a:cubicBezTo>
                <a:cubicBezTo>
                  <a:pt x="494155" y="3295755"/>
                  <a:pt x="500002" y="3275875"/>
                  <a:pt x="498248" y="3261842"/>
                </a:cubicBezTo>
                <a:cubicBezTo>
                  <a:pt x="488308" y="3151917"/>
                  <a:pt x="476029" y="3041992"/>
                  <a:pt x="463751" y="2924466"/>
                </a:cubicBezTo>
                <a:cubicBezTo>
                  <a:pt x="439778" y="2922712"/>
                  <a:pt x="414635" y="2920373"/>
                  <a:pt x="390078" y="2918619"/>
                </a:cubicBezTo>
                <a:close/>
                <a:moveTo>
                  <a:pt x="328099" y="890270"/>
                </a:moveTo>
                <a:cubicBezTo>
                  <a:pt x="322252" y="763389"/>
                  <a:pt x="316989" y="646448"/>
                  <a:pt x="311142" y="522490"/>
                </a:cubicBezTo>
                <a:cubicBezTo>
                  <a:pt x="292432" y="527752"/>
                  <a:pt x="275475" y="533599"/>
                  <a:pt x="257934" y="536523"/>
                </a:cubicBezTo>
                <a:cubicBezTo>
                  <a:pt x="225775" y="541785"/>
                  <a:pt x="217589" y="566343"/>
                  <a:pt x="219343" y="597917"/>
                </a:cubicBezTo>
                <a:cubicBezTo>
                  <a:pt x="224021" y="680360"/>
                  <a:pt x="229868" y="762804"/>
                  <a:pt x="235715" y="845248"/>
                </a:cubicBezTo>
                <a:cubicBezTo>
                  <a:pt x="237469" y="872144"/>
                  <a:pt x="248579" y="890270"/>
                  <a:pt x="274306" y="890270"/>
                </a:cubicBezTo>
                <a:cubicBezTo>
                  <a:pt x="290677" y="890270"/>
                  <a:pt x="306464" y="890270"/>
                  <a:pt x="328099" y="890270"/>
                </a:cubicBezTo>
                <a:close/>
                <a:moveTo>
                  <a:pt x="1977557" y="3174721"/>
                </a:moveTo>
                <a:cubicBezTo>
                  <a:pt x="2089820" y="3183491"/>
                  <a:pt x="2200915" y="3167119"/>
                  <a:pt x="2310255" y="3131452"/>
                </a:cubicBezTo>
                <a:cubicBezTo>
                  <a:pt x="2319610" y="3128529"/>
                  <a:pt x="2326627" y="3115665"/>
                  <a:pt x="2345922" y="3096370"/>
                </a:cubicBezTo>
                <a:cubicBezTo>
                  <a:pt x="2210855" y="3106310"/>
                  <a:pt x="2097422" y="3156010"/>
                  <a:pt x="1977557" y="3174721"/>
                </a:cubicBezTo>
                <a:close/>
                <a:moveTo>
                  <a:pt x="429253" y="3493386"/>
                </a:moveTo>
                <a:cubicBezTo>
                  <a:pt x="464920" y="3490462"/>
                  <a:pt x="488308" y="3488123"/>
                  <a:pt x="511697" y="3486369"/>
                </a:cubicBezTo>
                <a:cubicBezTo>
                  <a:pt x="508773" y="3412696"/>
                  <a:pt x="508773" y="3412696"/>
                  <a:pt x="567828" y="3407434"/>
                </a:cubicBezTo>
                <a:cubicBezTo>
                  <a:pt x="581861" y="3406264"/>
                  <a:pt x="596479" y="3406849"/>
                  <a:pt x="611097" y="3404510"/>
                </a:cubicBezTo>
                <a:cubicBezTo>
                  <a:pt x="646179" y="3398079"/>
                  <a:pt x="681262" y="3391062"/>
                  <a:pt x="716929" y="3384046"/>
                </a:cubicBezTo>
                <a:cubicBezTo>
                  <a:pt x="716344" y="3378783"/>
                  <a:pt x="715759" y="3373521"/>
                  <a:pt x="714590" y="3368258"/>
                </a:cubicBezTo>
                <a:cubicBezTo>
                  <a:pt x="672491" y="3372936"/>
                  <a:pt x="630392" y="3382292"/>
                  <a:pt x="588878" y="3381122"/>
                </a:cubicBezTo>
                <a:cubicBezTo>
                  <a:pt x="517544" y="3378783"/>
                  <a:pt x="479538" y="3431407"/>
                  <a:pt x="429253" y="3493386"/>
                </a:cubicBezTo>
                <a:close/>
                <a:moveTo>
                  <a:pt x="1616793" y="3339608"/>
                </a:moveTo>
                <a:cubicBezTo>
                  <a:pt x="1732565" y="3323821"/>
                  <a:pt x="1848337" y="3307449"/>
                  <a:pt x="1963524" y="3291662"/>
                </a:cubicBezTo>
                <a:cubicBezTo>
                  <a:pt x="1843659" y="3268858"/>
                  <a:pt x="1729056" y="3301017"/>
                  <a:pt x="1616793" y="3339608"/>
                </a:cubicBezTo>
                <a:close/>
                <a:moveTo>
                  <a:pt x="135145" y="1040540"/>
                </a:moveTo>
                <a:cubicBezTo>
                  <a:pt x="80768" y="1072114"/>
                  <a:pt x="66150" y="1086732"/>
                  <a:pt x="72582" y="1114798"/>
                </a:cubicBezTo>
                <a:cubicBezTo>
                  <a:pt x="81937" y="1155727"/>
                  <a:pt x="104156" y="1187301"/>
                  <a:pt x="145085" y="1210690"/>
                </a:cubicBezTo>
                <a:cubicBezTo>
                  <a:pt x="141577" y="1151050"/>
                  <a:pt x="138654" y="1099011"/>
                  <a:pt x="135145" y="1040540"/>
                </a:cubicBezTo>
                <a:close/>
                <a:moveTo>
                  <a:pt x="230453" y="2330988"/>
                </a:moveTo>
                <a:cubicBezTo>
                  <a:pt x="189523" y="2339174"/>
                  <a:pt x="178414" y="2373087"/>
                  <a:pt x="165550" y="2413432"/>
                </a:cubicBezTo>
                <a:cubicBezTo>
                  <a:pt x="191277" y="2433897"/>
                  <a:pt x="215835" y="2453192"/>
                  <a:pt x="252087" y="2481843"/>
                </a:cubicBezTo>
                <a:cubicBezTo>
                  <a:pt x="243316" y="2421033"/>
                  <a:pt x="236884" y="2377765"/>
                  <a:pt x="230453" y="2330988"/>
                </a:cubicBezTo>
                <a:close/>
                <a:moveTo>
                  <a:pt x="1316253" y="3271197"/>
                </a:moveTo>
                <a:cubicBezTo>
                  <a:pt x="1316838" y="3276459"/>
                  <a:pt x="1318007" y="3281137"/>
                  <a:pt x="1318592" y="3286399"/>
                </a:cubicBezTo>
                <a:cubicBezTo>
                  <a:pt x="1415653" y="3298678"/>
                  <a:pt x="1505114" y="3254825"/>
                  <a:pt x="1599251" y="3241962"/>
                </a:cubicBezTo>
                <a:cubicBezTo>
                  <a:pt x="1598667" y="3236115"/>
                  <a:pt x="1598082" y="3230268"/>
                  <a:pt x="1596913" y="3225005"/>
                </a:cubicBezTo>
                <a:cubicBezTo>
                  <a:pt x="1503360" y="3240208"/>
                  <a:pt x="1409806" y="3255995"/>
                  <a:pt x="1316253" y="3271197"/>
                </a:cubicBezTo>
                <a:close/>
                <a:moveTo>
                  <a:pt x="308219" y="399701"/>
                </a:moveTo>
                <a:cubicBezTo>
                  <a:pt x="308219" y="366373"/>
                  <a:pt x="308219" y="339476"/>
                  <a:pt x="308219" y="304394"/>
                </a:cubicBezTo>
                <a:cubicBezTo>
                  <a:pt x="269628" y="333629"/>
                  <a:pt x="221097" y="338892"/>
                  <a:pt x="221097" y="413149"/>
                </a:cubicBezTo>
                <a:cubicBezTo>
                  <a:pt x="251502" y="408472"/>
                  <a:pt x="278399" y="404379"/>
                  <a:pt x="308219" y="399701"/>
                </a:cubicBezTo>
                <a:close/>
                <a:moveTo>
                  <a:pt x="1640181" y="438877"/>
                </a:moveTo>
                <a:cubicBezTo>
                  <a:pt x="1702744" y="447647"/>
                  <a:pt x="1789866" y="445893"/>
                  <a:pt x="1869386" y="472790"/>
                </a:cubicBezTo>
                <a:cubicBezTo>
                  <a:pt x="2038951" y="531260"/>
                  <a:pt x="2074033" y="714274"/>
                  <a:pt x="1954168" y="863374"/>
                </a:cubicBezTo>
                <a:cubicBezTo>
                  <a:pt x="1900960" y="929446"/>
                  <a:pt x="1837227" y="968621"/>
                  <a:pt x="1762969" y="986162"/>
                </a:cubicBezTo>
                <a:cubicBezTo>
                  <a:pt x="1685788" y="1004873"/>
                  <a:pt x="1608607" y="1020075"/>
                  <a:pt x="1530841" y="1035278"/>
                </a:cubicBezTo>
                <a:cubicBezTo>
                  <a:pt x="1478217" y="1045802"/>
                  <a:pt x="1425009" y="1052234"/>
                  <a:pt x="1372970" y="1065682"/>
                </a:cubicBezTo>
                <a:cubicBezTo>
                  <a:pt x="1269477" y="1091994"/>
                  <a:pt x="1171246" y="1059251"/>
                  <a:pt x="1073600" y="1031185"/>
                </a:cubicBezTo>
                <a:cubicBezTo>
                  <a:pt x="1001096" y="1010135"/>
                  <a:pt x="946134" y="957512"/>
                  <a:pt x="915729" y="873314"/>
                </a:cubicBezTo>
                <a:cubicBezTo>
                  <a:pt x="881816" y="780345"/>
                  <a:pt x="906374" y="704333"/>
                  <a:pt x="953150" y="627737"/>
                </a:cubicBezTo>
                <a:cubicBezTo>
                  <a:pt x="1018053" y="521320"/>
                  <a:pt x="1117453" y="496762"/>
                  <a:pt x="1216853" y="476298"/>
                </a:cubicBezTo>
                <a:cubicBezTo>
                  <a:pt x="1283510" y="462265"/>
                  <a:pt x="1352505" y="461680"/>
                  <a:pt x="1420331" y="455833"/>
                </a:cubicBezTo>
                <a:cubicBezTo>
                  <a:pt x="1486988" y="451155"/>
                  <a:pt x="1553060" y="445893"/>
                  <a:pt x="1640181" y="438877"/>
                </a:cubicBezTo>
                <a:close/>
                <a:moveTo>
                  <a:pt x="1296373" y="944648"/>
                </a:moveTo>
                <a:cubicBezTo>
                  <a:pt x="1296958" y="941140"/>
                  <a:pt x="1297543" y="937632"/>
                  <a:pt x="1298127" y="934708"/>
                </a:cubicBezTo>
                <a:cubicBezTo>
                  <a:pt x="1314499" y="933539"/>
                  <a:pt x="1331456" y="934123"/>
                  <a:pt x="1347827" y="930615"/>
                </a:cubicBezTo>
                <a:cubicBezTo>
                  <a:pt x="1448397" y="907227"/>
                  <a:pt x="1549551" y="885593"/>
                  <a:pt x="1649536" y="858696"/>
                </a:cubicBezTo>
                <a:cubicBezTo>
                  <a:pt x="1703914" y="844078"/>
                  <a:pt x="1756538" y="822444"/>
                  <a:pt x="1809161" y="802564"/>
                </a:cubicBezTo>
                <a:cubicBezTo>
                  <a:pt x="1861200" y="782684"/>
                  <a:pt x="1898037" y="743509"/>
                  <a:pt x="1917332" y="683869"/>
                </a:cubicBezTo>
                <a:cubicBezTo>
                  <a:pt x="1934873" y="630076"/>
                  <a:pt x="1923179" y="590900"/>
                  <a:pt x="1875818" y="578621"/>
                </a:cubicBezTo>
                <a:cubicBezTo>
                  <a:pt x="1823779" y="565173"/>
                  <a:pt x="1769401" y="553479"/>
                  <a:pt x="1716778" y="556987"/>
                </a:cubicBezTo>
                <a:cubicBezTo>
                  <a:pt x="1576448" y="566343"/>
                  <a:pt x="1436703" y="585053"/>
                  <a:pt x="1296373" y="598502"/>
                </a:cubicBezTo>
                <a:cubicBezTo>
                  <a:pt x="1207498" y="607272"/>
                  <a:pt x="1126808" y="638262"/>
                  <a:pt x="1056643" y="703164"/>
                </a:cubicBezTo>
                <a:cubicBezTo>
                  <a:pt x="1021561" y="735323"/>
                  <a:pt x="1001096" y="776837"/>
                  <a:pt x="1005774" y="825953"/>
                </a:cubicBezTo>
                <a:cubicBezTo>
                  <a:pt x="1009867" y="869221"/>
                  <a:pt x="1048457" y="883838"/>
                  <a:pt x="1079447" y="893194"/>
                </a:cubicBezTo>
                <a:cubicBezTo>
                  <a:pt x="1151366" y="914243"/>
                  <a:pt x="1224454" y="928276"/>
                  <a:pt x="1296373" y="9446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0"/>
            <a:ext cx="9144000" cy="1655100"/>
          </a:xfrm>
          <a:prstGeom prst="rect">
            <a:avLst/>
          </a:prstGeom>
          <a:solidFill>
            <a:srgbClr val="FFA4E8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"/>
          <p:cNvSpPr txBox="1"/>
          <p:nvPr/>
        </p:nvSpPr>
        <p:spPr>
          <a:xfrm>
            <a:off x="627757" y="484604"/>
            <a:ext cx="788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How to Use This Presentation</a:t>
            </a:r>
            <a:endParaRPr sz="700"/>
          </a:p>
        </p:txBody>
      </p:sp>
      <p:grpSp>
        <p:nvGrpSpPr>
          <p:cNvPr id="87" name="Google Shape;87;p12"/>
          <p:cNvGrpSpPr/>
          <p:nvPr/>
        </p:nvGrpSpPr>
        <p:grpSpPr>
          <a:xfrm>
            <a:off x="3430982" y="2228904"/>
            <a:ext cx="2282063" cy="2664474"/>
            <a:chOff x="0" y="-28575"/>
            <a:chExt cx="6085500" cy="7105263"/>
          </a:xfrm>
        </p:grpSpPr>
        <p:sp>
          <p:nvSpPr>
            <p:cNvPr id="88" name="Google Shape;88;p12"/>
            <p:cNvSpPr txBox="1"/>
            <p:nvPr/>
          </p:nvSpPr>
          <p:spPr>
            <a:xfrm>
              <a:off x="0" y="1066788"/>
              <a:ext cx="6085500" cy="600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Click on the "PowerPoint" button below this presentation preview. 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Start editing your presentation.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Download and install the fonts used in this presentation as listed on page 21. </a:t>
              </a:r>
              <a:endParaRPr sz="700"/>
            </a:p>
          </p:txBody>
        </p:sp>
        <p:sp>
          <p:nvSpPr>
            <p:cNvPr id="89" name="Google Shape;89;p12"/>
            <p:cNvSpPr txBox="1"/>
            <p:nvPr/>
          </p:nvSpPr>
          <p:spPr>
            <a:xfrm>
              <a:off x="0" y="-28575"/>
              <a:ext cx="608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FA4E8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PowerPoint</a:t>
              </a:r>
              <a:endParaRPr sz="700"/>
            </a:p>
          </p:txBody>
        </p:sp>
      </p:grpSp>
      <p:grpSp>
        <p:nvGrpSpPr>
          <p:cNvPr id="90" name="Google Shape;90;p12"/>
          <p:cNvGrpSpPr/>
          <p:nvPr/>
        </p:nvGrpSpPr>
        <p:grpSpPr>
          <a:xfrm>
            <a:off x="571054" y="2228904"/>
            <a:ext cx="2282063" cy="2405836"/>
            <a:chOff x="0" y="-28575"/>
            <a:chExt cx="6085500" cy="6415563"/>
          </a:xfrm>
        </p:grpSpPr>
        <p:sp>
          <p:nvSpPr>
            <p:cNvPr id="91" name="Google Shape;91;p12"/>
            <p:cNvSpPr txBox="1"/>
            <p:nvPr/>
          </p:nvSpPr>
          <p:spPr>
            <a:xfrm>
              <a:off x="0" y="1066788"/>
              <a:ext cx="6085500" cy="532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Click on the "Google Slides" button below this presentation preview. 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Click on "Make a copy."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Start editing your presentation.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You need to sign in to your Google account.</a:t>
              </a:r>
              <a:endParaRPr sz="700"/>
            </a:p>
          </p:txBody>
        </p:sp>
        <p:sp>
          <p:nvSpPr>
            <p:cNvPr id="92" name="Google Shape;92;p12"/>
            <p:cNvSpPr txBox="1"/>
            <p:nvPr/>
          </p:nvSpPr>
          <p:spPr>
            <a:xfrm>
              <a:off x="0" y="-28575"/>
              <a:ext cx="608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FA4E8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Google Slides</a:t>
              </a:r>
              <a:endParaRPr sz="700"/>
            </a:p>
          </p:txBody>
        </p:sp>
      </p:grpSp>
      <p:grpSp>
        <p:nvGrpSpPr>
          <p:cNvPr id="93" name="Google Shape;93;p12"/>
          <p:cNvGrpSpPr/>
          <p:nvPr/>
        </p:nvGrpSpPr>
        <p:grpSpPr>
          <a:xfrm>
            <a:off x="6290910" y="2228904"/>
            <a:ext cx="2282063" cy="2147199"/>
            <a:chOff x="0" y="-28575"/>
            <a:chExt cx="6085500" cy="5725863"/>
          </a:xfrm>
        </p:grpSpPr>
        <p:sp>
          <p:nvSpPr>
            <p:cNvPr id="94" name="Google Shape;94;p12"/>
            <p:cNvSpPr txBox="1"/>
            <p:nvPr/>
          </p:nvSpPr>
          <p:spPr>
            <a:xfrm>
              <a:off x="0" y="1066788"/>
              <a:ext cx="6085500" cy="46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Click on the "Canva" button under this presentation preview. 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Start editing your presentation.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You need to sign in to your Canva account.</a:t>
              </a:r>
              <a:endParaRPr sz="700"/>
            </a:p>
          </p:txBody>
        </p:sp>
        <p:sp>
          <p:nvSpPr>
            <p:cNvPr id="95" name="Google Shape;95;p12"/>
            <p:cNvSpPr txBox="1"/>
            <p:nvPr/>
          </p:nvSpPr>
          <p:spPr>
            <a:xfrm>
              <a:off x="0" y="-28575"/>
              <a:ext cx="608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FA4E8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Google Slides</a:t>
              </a:r>
              <a:endParaRPr sz="7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30"/>
          <p:cNvGrpSpPr/>
          <p:nvPr/>
        </p:nvGrpSpPr>
        <p:grpSpPr>
          <a:xfrm>
            <a:off x="1869827" y="1969664"/>
            <a:ext cx="5404388" cy="1396654"/>
            <a:chOff x="0" y="-76200"/>
            <a:chExt cx="14411700" cy="3724411"/>
          </a:xfrm>
        </p:grpSpPr>
        <p:sp>
          <p:nvSpPr>
            <p:cNvPr id="404" name="Google Shape;404;p30"/>
            <p:cNvSpPr txBox="1"/>
            <p:nvPr/>
          </p:nvSpPr>
          <p:spPr>
            <a:xfrm>
              <a:off x="0" y="-76200"/>
              <a:ext cx="14411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Thank you!</a:t>
              </a:r>
              <a:endParaRPr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405" name="Google Shape;405;p30"/>
            <p:cNvSpPr txBox="1"/>
            <p:nvPr/>
          </p:nvSpPr>
          <p:spPr>
            <a:xfrm>
              <a:off x="0" y="3032611"/>
              <a:ext cx="14411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Write a closing statement or call-to-action here.</a:t>
              </a: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406" name="Google Shape;406;p30"/>
          <p:cNvSpPr/>
          <p:nvPr/>
        </p:nvSpPr>
        <p:spPr>
          <a:xfrm rot="-533899">
            <a:off x="-78914" y="482586"/>
            <a:ext cx="2448381" cy="774670"/>
          </a:xfrm>
          <a:custGeom>
            <a:rect b="b" l="l" r="r" t="t"/>
            <a:pathLst>
              <a:path extrusionOk="0" h="1546155" w="4886693">
                <a:moveTo>
                  <a:pt x="1970737" y="1045315"/>
                </a:moveTo>
                <a:cubicBezTo>
                  <a:pt x="1996480" y="1026346"/>
                  <a:pt x="2023239" y="1030072"/>
                  <a:pt x="2047967" y="1028040"/>
                </a:cubicBezTo>
                <a:cubicBezTo>
                  <a:pt x="2077097" y="1025330"/>
                  <a:pt x="2105889" y="1025669"/>
                  <a:pt x="2135020" y="1017878"/>
                </a:cubicBezTo>
                <a:cubicBezTo>
                  <a:pt x="2162796" y="1010426"/>
                  <a:pt x="2192604" y="1012797"/>
                  <a:pt x="2221734" y="1009748"/>
                </a:cubicBezTo>
                <a:cubicBezTo>
                  <a:pt x="2235283" y="1008394"/>
                  <a:pt x="2249510" y="1007377"/>
                  <a:pt x="2261027" y="1001280"/>
                </a:cubicBezTo>
                <a:cubicBezTo>
                  <a:pt x="2275253" y="994167"/>
                  <a:pt x="2289141" y="992812"/>
                  <a:pt x="2304045" y="993489"/>
                </a:cubicBezTo>
                <a:cubicBezTo>
                  <a:pt x="2311836" y="993828"/>
                  <a:pt x="2321659" y="995183"/>
                  <a:pt x="2327417" y="991457"/>
                </a:cubicBezTo>
                <a:cubicBezTo>
                  <a:pt x="2349435" y="976214"/>
                  <a:pt x="2374162" y="979940"/>
                  <a:pt x="2398212" y="979602"/>
                </a:cubicBezTo>
                <a:cubicBezTo>
                  <a:pt x="2405325" y="979602"/>
                  <a:pt x="2413116" y="980279"/>
                  <a:pt x="2419213" y="977231"/>
                </a:cubicBezTo>
                <a:cubicBezTo>
                  <a:pt x="2448005" y="964020"/>
                  <a:pt x="2478490" y="966053"/>
                  <a:pt x="2508976" y="964020"/>
                </a:cubicBezTo>
                <a:cubicBezTo>
                  <a:pt x="2536074" y="962326"/>
                  <a:pt x="2562495" y="954197"/>
                  <a:pt x="2589254" y="949794"/>
                </a:cubicBezTo>
                <a:cubicBezTo>
                  <a:pt x="2608562" y="946745"/>
                  <a:pt x="2628885" y="935228"/>
                  <a:pt x="2646499" y="956229"/>
                </a:cubicBezTo>
                <a:cubicBezTo>
                  <a:pt x="2649209" y="959617"/>
                  <a:pt x="2664113" y="958600"/>
                  <a:pt x="2666145" y="955213"/>
                </a:cubicBezTo>
                <a:cubicBezTo>
                  <a:pt x="2684437" y="925744"/>
                  <a:pt x="2714245" y="938616"/>
                  <a:pt x="2738633" y="935228"/>
                </a:cubicBezTo>
                <a:cubicBezTo>
                  <a:pt x="2757941" y="932518"/>
                  <a:pt x="2779281" y="921002"/>
                  <a:pt x="2798927" y="936244"/>
                </a:cubicBezTo>
                <a:cubicBezTo>
                  <a:pt x="2814170" y="919647"/>
                  <a:pt x="2830090" y="923034"/>
                  <a:pt x="2846349" y="934551"/>
                </a:cubicBezTo>
                <a:cubicBezTo>
                  <a:pt x="2848042" y="935567"/>
                  <a:pt x="2851091" y="934890"/>
                  <a:pt x="2853462" y="934551"/>
                </a:cubicBezTo>
                <a:cubicBezTo>
                  <a:pt x="2899191" y="924389"/>
                  <a:pt x="2946613" y="930825"/>
                  <a:pt x="2992341" y="921340"/>
                </a:cubicBezTo>
                <a:cubicBezTo>
                  <a:pt x="3005551" y="918631"/>
                  <a:pt x="3013342" y="938954"/>
                  <a:pt x="3028585" y="924050"/>
                </a:cubicBezTo>
                <a:cubicBezTo>
                  <a:pt x="3036714" y="915921"/>
                  <a:pt x="3052296" y="917953"/>
                  <a:pt x="3065506" y="924389"/>
                </a:cubicBezTo>
                <a:cubicBezTo>
                  <a:pt x="3071264" y="927437"/>
                  <a:pt x="3080749" y="922695"/>
                  <a:pt x="3088878" y="922357"/>
                </a:cubicBezTo>
                <a:cubicBezTo>
                  <a:pt x="3094298" y="922018"/>
                  <a:pt x="3101411" y="919985"/>
                  <a:pt x="3104798" y="922695"/>
                </a:cubicBezTo>
                <a:cubicBezTo>
                  <a:pt x="3117670" y="932857"/>
                  <a:pt x="3126816" y="928115"/>
                  <a:pt x="3140026" y="921679"/>
                </a:cubicBezTo>
                <a:cubicBezTo>
                  <a:pt x="3152559" y="915582"/>
                  <a:pt x="3170173" y="913550"/>
                  <a:pt x="3183383" y="917276"/>
                </a:cubicBezTo>
                <a:cubicBezTo>
                  <a:pt x="3208449" y="924050"/>
                  <a:pt x="3232160" y="915582"/>
                  <a:pt x="3256210" y="916259"/>
                </a:cubicBezTo>
                <a:cubicBezTo>
                  <a:pt x="3280598" y="916937"/>
                  <a:pt x="3305325" y="912533"/>
                  <a:pt x="3329714" y="912195"/>
                </a:cubicBezTo>
                <a:cubicBezTo>
                  <a:pt x="3342247" y="911856"/>
                  <a:pt x="3355457" y="917953"/>
                  <a:pt x="3367313" y="915921"/>
                </a:cubicBezTo>
                <a:cubicBezTo>
                  <a:pt x="3380862" y="913550"/>
                  <a:pt x="3393056" y="912533"/>
                  <a:pt x="3407283" y="913888"/>
                </a:cubicBezTo>
                <a:cubicBezTo>
                  <a:pt x="3427945" y="915921"/>
                  <a:pt x="3449285" y="908807"/>
                  <a:pt x="3470625" y="907114"/>
                </a:cubicBezTo>
                <a:cubicBezTo>
                  <a:pt x="3501449" y="904743"/>
                  <a:pt x="3533967" y="913550"/>
                  <a:pt x="3563775" y="897968"/>
                </a:cubicBezTo>
                <a:cubicBezTo>
                  <a:pt x="3566146" y="896952"/>
                  <a:pt x="3570888" y="898307"/>
                  <a:pt x="3573260" y="900001"/>
                </a:cubicBezTo>
                <a:cubicBezTo>
                  <a:pt x="3588164" y="911517"/>
                  <a:pt x="3602390" y="903726"/>
                  <a:pt x="3616278" y="898646"/>
                </a:cubicBezTo>
                <a:cubicBezTo>
                  <a:pt x="3641682" y="889161"/>
                  <a:pt x="3666748" y="886113"/>
                  <a:pt x="3694863" y="887468"/>
                </a:cubicBezTo>
                <a:cubicBezTo>
                  <a:pt x="3735171" y="889500"/>
                  <a:pt x="3777851" y="888484"/>
                  <a:pt x="3815789" y="876967"/>
                </a:cubicBezTo>
                <a:cubicBezTo>
                  <a:pt x="3862872" y="862740"/>
                  <a:pt x="3908600" y="854950"/>
                  <a:pt x="3957038" y="859692"/>
                </a:cubicBezTo>
                <a:cubicBezTo>
                  <a:pt x="3964152" y="860369"/>
                  <a:pt x="3971942" y="854272"/>
                  <a:pt x="3979733" y="853256"/>
                </a:cubicBezTo>
                <a:cubicBezTo>
                  <a:pt x="4000396" y="849869"/>
                  <a:pt x="4021058" y="844788"/>
                  <a:pt x="4036978" y="866805"/>
                </a:cubicBezTo>
                <a:cubicBezTo>
                  <a:pt x="4046124" y="879677"/>
                  <a:pt x="4059334" y="889839"/>
                  <a:pt x="4071867" y="902033"/>
                </a:cubicBezTo>
                <a:cubicBezTo>
                  <a:pt x="4053576" y="917953"/>
                  <a:pt x="4035285" y="913211"/>
                  <a:pt x="4018009" y="913888"/>
                </a:cubicBezTo>
                <a:cubicBezTo>
                  <a:pt x="3965846" y="916598"/>
                  <a:pt x="3913681" y="915582"/>
                  <a:pt x="3861856" y="920663"/>
                </a:cubicBezTo>
                <a:cubicBezTo>
                  <a:pt x="3805627" y="926421"/>
                  <a:pt x="3749737" y="937938"/>
                  <a:pt x="3693508" y="945729"/>
                </a:cubicBezTo>
                <a:cubicBezTo>
                  <a:pt x="3660651" y="950132"/>
                  <a:pt x="3627795" y="953181"/>
                  <a:pt x="3594599" y="955891"/>
                </a:cubicBezTo>
                <a:cubicBezTo>
                  <a:pt x="3529902" y="960972"/>
                  <a:pt x="3464867" y="965375"/>
                  <a:pt x="3400169" y="969440"/>
                </a:cubicBezTo>
                <a:cubicBezTo>
                  <a:pt x="3355119" y="972150"/>
                  <a:pt x="3310406" y="975876"/>
                  <a:pt x="3265356" y="976214"/>
                </a:cubicBezTo>
                <a:cubicBezTo>
                  <a:pt x="3221998" y="976553"/>
                  <a:pt x="3178641" y="972150"/>
                  <a:pt x="3135284" y="971811"/>
                </a:cubicBezTo>
                <a:cubicBezTo>
                  <a:pt x="3102427" y="971472"/>
                  <a:pt x="3069232" y="973166"/>
                  <a:pt x="3036375" y="976553"/>
                </a:cubicBezTo>
                <a:cubicBezTo>
                  <a:pt x="3026891" y="977569"/>
                  <a:pt x="3019439" y="979602"/>
                  <a:pt x="3010632" y="973843"/>
                </a:cubicBezTo>
                <a:cubicBezTo>
                  <a:pt x="3005212" y="970456"/>
                  <a:pt x="2996744" y="970795"/>
                  <a:pt x="2989631" y="971472"/>
                </a:cubicBezTo>
                <a:cubicBezTo>
                  <a:pt x="2929676" y="976214"/>
                  <a:pt x="2870060" y="981973"/>
                  <a:pt x="2810105" y="986376"/>
                </a:cubicBezTo>
                <a:cubicBezTo>
                  <a:pt x="2768780" y="989425"/>
                  <a:pt x="2727117" y="987731"/>
                  <a:pt x="2686469" y="994506"/>
                </a:cubicBezTo>
                <a:cubicBezTo>
                  <a:pt x="2618046" y="1006361"/>
                  <a:pt x="2548268" y="1002974"/>
                  <a:pt x="2479845" y="1020588"/>
                </a:cubicBezTo>
                <a:cubicBezTo>
                  <a:pt x="2444617" y="1029733"/>
                  <a:pt x="2406002" y="1030411"/>
                  <a:pt x="2368742" y="1035492"/>
                </a:cubicBezTo>
                <a:cubicBezTo>
                  <a:pt x="2314207" y="1043282"/>
                  <a:pt x="2258994" y="1045992"/>
                  <a:pt x="2204459" y="1053783"/>
                </a:cubicBezTo>
                <a:cubicBezTo>
                  <a:pt x="2138407" y="1063267"/>
                  <a:pt x="2072355" y="1057848"/>
                  <a:pt x="2006303" y="1056493"/>
                </a:cubicBezTo>
                <a:cubicBezTo>
                  <a:pt x="1995464" y="1056154"/>
                  <a:pt x="1984625" y="1049718"/>
                  <a:pt x="1970737" y="1045315"/>
                </a:cubicBezTo>
                <a:close/>
                <a:moveTo>
                  <a:pt x="1657413" y="345841"/>
                </a:moveTo>
                <a:cubicBezTo>
                  <a:pt x="1600507" y="405796"/>
                  <a:pt x="1564940" y="478284"/>
                  <a:pt x="1534794" y="554159"/>
                </a:cubicBezTo>
                <a:cubicBezTo>
                  <a:pt x="1505663" y="627663"/>
                  <a:pt x="1498550" y="705571"/>
                  <a:pt x="1491775" y="783139"/>
                </a:cubicBezTo>
                <a:cubicBezTo>
                  <a:pt x="1486017" y="848853"/>
                  <a:pt x="1487033" y="914905"/>
                  <a:pt x="1493807" y="980618"/>
                </a:cubicBezTo>
                <a:cubicBezTo>
                  <a:pt x="1496517" y="1006361"/>
                  <a:pt x="1499904" y="1032782"/>
                  <a:pt x="1508373" y="1057170"/>
                </a:cubicBezTo>
                <a:cubicBezTo>
                  <a:pt x="1526325" y="1109334"/>
                  <a:pt x="1546310" y="1161160"/>
                  <a:pt x="1568328" y="1211630"/>
                </a:cubicBezTo>
                <a:cubicBezTo>
                  <a:pt x="1580522" y="1239406"/>
                  <a:pt x="1595765" y="1266504"/>
                  <a:pt x="1613717" y="1291232"/>
                </a:cubicBezTo>
                <a:cubicBezTo>
                  <a:pt x="1639460" y="1326459"/>
                  <a:pt x="1666220" y="1361687"/>
                  <a:pt x="1697044" y="1392511"/>
                </a:cubicBezTo>
                <a:cubicBezTo>
                  <a:pt x="1729223" y="1424690"/>
                  <a:pt x="1746837" y="1422658"/>
                  <a:pt x="1771564" y="1380994"/>
                </a:cubicBezTo>
                <a:cubicBezTo>
                  <a:pt x="1769193" y="1376591"/>
                  <a:pt x="1766822" y="1371171"/>
                  <a:pt x="1763435" y="1366429"/>
                </a:cubicBezTo>
                <a:cubicBezTo>
                  <a:pt x="1758693" y="1359655"/>
                  <a:pt x="1753273" y="1353557"/>
                  <a:pt x="1747515" y="1347460"/>
                </a:cubicBezTo>
                <a:cubicBezTo>
                  <a:pt x="1698399" y="1293603"/>
                  <a:pt x="1647251" y="1240422"/>
                  <a:pt x="1623540" y="1169628"/>
                </a:cubicBezTo>
                <a:cubicBezTo>
                  <a:pt x="1609314" y="1127287"/>
                  <a:pt x="1594410" y="1083930"/>
                  <a:pt x="1590684" y="1039895"/>
                </a:cubicBezTo>
                <a:cubicBezTo>
                  <a:pt x="1584925" y="972150"/>
                  <a:pt x="1587635" y="904065"/>
                  <a:pt x="1587635" y="835981"/>
                </a:cubicBezTo>
                <a:cubicBezTo>
                  <a:pt x="1587635" y="802786"/>
                  <a:pt x="1586280" y="769251"/>
                  <a:pt x="1591361" y="736734"/>
                </a:cubicBezTo>
                <a:cubicBezTo>
                  <a:pt x="1600507" y="678811"/>
                  <a:pt x="1612701" y="620889"/>
                  <a:pt x="1626250" y="563644"/>
                </a:cubicBezTo>
                <a:cubicBezTo>
                  <a:pt x="1640815" y="502672"/>
                  <a:pt x="1665881" y="446105"/>
                  <a:pt x="1705512" y="396651"/>
                </a:cubicBezTo>
                <a:cubicBezTo>
                  <a:pt x="1722110" y="375988"/>
                  <a:pt x="1738030" y="354648"/>
                  <a:pt x="1750225" y="331276"/>
                </a:cubicBezTo>
                <a:cubicBezTo>
                  <a:pt x="1733966" y="319759"/>
                  <a:pt x="1721094" y="310614"/>
                  <a:pt x="1708561" y="301807"/>
                </a:cubicBezTo>
                <a:cubicBezTo>
                  <a:pt x="1688915" y="318404"/>
                  <a:pt x="1671640" y="330599"/>
                  <a:pt x="1657413" y="345841"/>
                </a:cubicBezTo>
                <a:close/>
                <a:moveTo>
                  <a:pt x="224593" y="647648"/>
                </a:moveTo>
                <a:cubicBezTo>
                  <a:pt x="215109" y="666278"/>
                  <a:pt x="213415" y="690328"/>
                  <a:pt x="189027" y="699473"/>
                </a:cubicBezTo>
                <a:cubicBezTo>
                  <a:pt x="185639" y="700828"/>
                  <a:pt x="184284" y="707264"/>
                  <a:pt x="181913" y="711329"/>
                </a:cubicBezTo>
                <a:cubicBezTo>
                  <a:pt x="163622" y="743847"/>
                  <a:pt x="144992" y="776365"/>
                  <a:pt x="127039" y="808883"/>
                </a:cubicBezTo>
                <a:cubicBezTo>
                  <a:pt x="92828" y="870531"/>
                  <a:pt x="75214" y="938954"/>
                  <a:pt x="49471" y="1004329"/>
                </a:cubicBezTo>
                <a:cubicBezTo>
                  <a:pt x="34905" y="1041250"/>
                  <a:pt x="29147" y="1080881"/>
                  <a:pt x="8146" y="1115770"/>
                </a:cubicBezTo>
                <a:cubicBezTo>
                  <a:pt x="355" y="1128642"/>
                  <a:pt x="355" y="1147611"/>
                  <a:pt x="16" y="1163531"/>
                </a:cubicBezTo>
                <a:cubicBezTo>
                  <a:pt x="-661" y="1184532"/>
                  <a:pt x="20001" y="1190290"/>
                  <a:pt x="32534" y="1200791"/>
                </a:cubicBezTo>
                <a:cubicBezTo>
                  <a:pt x="45067" y="1211292"/>
                  <a:pt x="51503" y="1193678"/>
                  <a:pt x="61665" y="1190629"/>
                </a:cubicBezTo>
                <a:cubicBezTo>
                  <a:pt x="81650" y="1184193"/>
                  <a:pt x="85376" y="1165225"/>
                  <a:pt x="92150" y="1149982"/>
                </a:cubicBezTo>
                <a:cubicBezTo>
                  <a:pt x="99941" y="1131691"/>
                  <a:pt x="102651" y="1111706"/>
                  <a:pt x="109087" y="1092737"/>
                </a:cubicBezTo>
                <a:cubicBezTo>
                  <a:pt x="124329" y="1047009"/>
                  <a:pt x="140927" y="1001619"/>
                  <a:pt x="155154" y="955552"/>
                </a:cubicBezTo>
                <a:cubicBezTo>
                  <a:pt x="164638" y="924728"/>
                  <a:pt x="170735" y="917614"/>
                  <a:pt x="202576" y="912533"/>
                </a:cubicBezTo>
                <a:cubicBezTo>
                  <a:pt x="243562" y="906436"/>
                  <a:pt x="284209" y="899323"/>
                  <a:pt x="325195" y="893565"/>
                </a:cubicBezTo>
                <a:cubicBezTo>
                  <a:pt x="334341" y="892210"/>
                  <a:pt x="343825" y="893226"/>
                  <a:pt x="355003" y="893226"/>
                </a:cubicBezTo>
                <a:cubicBezTo>
                  <a:pt x="361100" y="911856"/>
                  <a:pt x="366520" y="929809"/>
                  <a:pt x="372617" y="947761"/>
                </a:cubicBezTo>
                <a:cubicBezTo>
                  <a:pt x="381424" y="973166"/>
                  <a:pt x="389554" y="999248"/>
                  <a:pt x="400732" y="1023636"/>
                </a:cubicBezTo>
                <a:cubicBezTo>
                  <a:pt x="412248" y="1049718"/>
                  <a:pt x="425459" y="1053783"/>
                  <a:pt x="451880" y="1044299"/>
                </a:cubicBezTo>
                <a:cubicBezTo>
                  <a:pt x="471187" y="1037524"/>
                  <a:pt x="474574" y="1030072"/>
                  <a:pt x="466445" y="1001280"/>
                </a:cubicBezTo>
                <a:cubicBezTo>
                  <a:pt x="456622" y="966730"/>
                  <a:pt x="446121" y="932180"/>
                  <a:pt x="434266" y="898307"/>
                </a:cubicBezTo>
                <a:cubicBezTo>
                  <a:pt x="428846" y="883403"/>
                  <a:pt x="431895" y="875951"/>
                  <a:pt x="446460" y="871547"/>
                </a:cubicBezTo>
                <a:cubicBezTo>
                  <a:pt x="459332" y="867821"/>
                  <a:pt x="471865" y="864095"/>
                  <a:pt x="484397" y="860369"/>
                </a:cubicBezTo>
                <a:cubicBezTo>
                  <a:pt x="473558" y="850546"/>
                  <a:pt x="464074" y="846481"/>
                  <a:pt x="454251" y="843772"/>
                </a:cubicBezTo>
                <a:cubicBezTo>
                  <a:pt x="427491" y="836997"/>
                  <a:pt x="412926" y="822770"/>
                  <a:pt x="409539" y="792624"/>
                </a:cubicBezTo>
                <a:cubicBezTo>
                  <a:pt x="404119" y="742492"/>
                  <a:pt x="393618" y="692699"/>
                  <a:pt x="384134" y="642906"/>
                </a:cubicBezTo>
                <a:cubicBezTo>
                  <a:pt x="378037" y="611404"/>
                  <a:pt x="370924" y="579902"/>
                  <a:pt x="330615" y="573805"/>
                </a:cubicBezTo>
                <a:cubicBezTo>
                  <a:pt x="322147" y="572450"/>
                  <a:pt x="314356" y="564998"/>
                  <a:pt x="303178" y="558563"/>
                </a:cubicBezTo>
                <a:cubicBezTo>
                  <a:pt x="266934" y="581596"/>
                  <a:pt x="242884" y="612082"/>
                  <a:pt x="224593" y="647648"/>
                </a:cubicBezTo>
                <a:close/>
                <a:moveTo>
                  <a:pt x="346196" y="830561"/>
                </a:moveTo>
                <a:cubicBezTo>
                  <a:pt x="345858" y="853256"/>
                  <a:pt x="339422" y="866128"/>
                  <a:pt x="316727" y="870531"/>
                </a:cubicBezTo>
                <a:cubicBezTo>
                  <a:pt x="274047" y="878322"/>
                  <a:pt x="231029" y="885096"/>
                  <a:pt x="183607" y="893226"/>
                </a:cubicBezTo>
                <a:cubicBezTo>
                  <a:pt x="207995" y="806850"/>
                  <a:pt x="255417" y="736395"/>
                  <a:pt x="308936" y="667972"/>
                </a:cubicBezTo>
                <a:cubicBezTo>
                  <a:pt x="322485" y="722846"/>
                  <a:pt x="347213" y="773655"/>
                  <a:pt x="346196" y="830561"/>
                </a:cubicBezTo>
                <a:close/>
                <a:moveTo>
                  <a:pt x="4203294" y="203914"/>
                </a:moveTo>
                <a:cubicBezTo>
                  <a:pt x="4220230" y="216447"/>
                  <a:pt x="4239199" y="227287"/>
                  <a:pt x="4254103" y="242191"/>
                </a:cubicBezTo>
                <a:cubicBezTo>
                  <a:pt x="4286282" y="273692"/>
                  <a:pt x="4303219" y="313662"/>
                  <a:pt x="4315074" y="356681"/>
                </a:cubicBezTo>
                <a:cubicBezTo>
                  <a:pt x="4330656" y="411893"/>
                  <a:pt x="4330656" y="468800"/>
                  <a:pt x="4336414" y="525029"/>
                </a:cubicBezTo>
                <a:cubicBezTo>
                  <a:pt x="4338447" y="543659"/>
                  <a:pt x="4343866" y="562966"/>
                  <a:pt x="4341495" y="580919"/>
                </a:cubicBezTo>
                <a:cubicBezTo>
                  <a:pt x="4334720" y="629695"/>
                  <a:pt x="4327268" y="678811"/>
                  <a:pt x="4315413" y="726572"/>
                </a:cubicBezTo>
                <a:cubicBezTo>
                  <a:pt x="4302880" y="777720"/>
                  <a:pt x="4284927" y="827513"/>
                  <a:pt x="4269346" y="877983"/>
                </a:cubicBezTo>
                <a:cubicBezTo>
                  <a:pt x="4267652" y="883742"/>
                  <a:pt x="4264604" y="888822"/>
                  <a:pt x="4261894" y="893903"/>
                </a:cubicBezTo>
                <a:cubicBezTo>
                  <a:pt x="4231747" y="947084"/>
                  <a:pt x="4203633" y="1001280"/>
                  <a:pt x="4171115" y="1053106"/>
                </a:cubicBezTo>
                <a:cubicBezTo>
                  <a:pt x="4148081" y="1090027"/>
                  <a:pt x="4121321" y="1124916"/>
                  <a:pt x="4093546" y="1158111"/>
                </a:cubicBezTo>
                <a:cubicBezTo>
                  <a:pt x="4069158" y="1187242"/>
                  <a:pt x="4041043" y="1213663"/>
                  <a:pt x="4013945" y="1240761"/>
                </a:cubicBezTo>
                <a:cubicBezTo>
                  <a:pt x="3997347" y="1257020"/>
                  <a:pt x="3979733" y="1272263"/>
                  <a:pt x="3962458" y="1287505"/>
                </a:cubicBezTo>
                <a:cubicBezTo>
                  <a:pt x="3952635" y="1296312"/>
                  <a:pt x="3945183" y="1309184"/>
                  <a:pt x="3954329" y="1318330"/>
                </a:cubicBezTo>
                <a:cubicBezTo>
                  <a:pt x="3962797" y="1326798"/>
                  <a:pt x="3979056" y="1331879"/>
                  <a:pt x="3991250" y="1331201"/>
                </a:cubicBezTo>
                <a:cubicBezTo>
                  <a:pt x="4003106" y="1330524"/>
                  <a:pt x="4015300" y="1321378"/>
                  <a:pt x="4025123" y="1313587"/>
                </a:cubicBezTo>
                <a:cubicBezTo>
                  <a:pt x="4048156" y="1295296"/>
                  <a:pt x="4071529" y="1277005"/>
                  <a:pt x="4092191" y="1256342"/>
                </a:cubicBezTo>
                <a:cubicBezTo>
                  <a:pt x="4124709" y="1223825"/>
                  <a:pt x="4156211" y="1190290"/>
                  <a:pt x="4185680" y="1155063"/>
                </a:cubicBezTo>
                <a:cubicBezTo>
                  <a:pt x="4206004" y="1130674"/>
                  <a:pt x="4219553" y="1100866"/>
                  <a:pt x="4240215" y="1077155"/>
                </a:cubicBezTo>
                <a:cubicBezTo>
                  <a:pt x="4278830" y="1032443"/>
                  <a:pt x="4302202" y="979602"/>
                  <a:pt x="4325236" y="926760"/>
                </a:cubicBezTo>
                <a:cubicBezTo>
                  <a:pt x="4341495" y="889161"/>
                  <a:pt x="4354367" y="850546"/>
                  <a:pt x="4367239" y="811931"/>
                </a:cubicBezTo>
                <a:cubicBezTo>
                  <a:pt x="4376045" y="785172"/>
                  <a:pt x="4384175" y="757735"/>
                  <a:pt x="4389594" y="729959"/>
                </a:cubicBezTo>
                <a:cubicBezTo>
                  <a:pt x="4396369" y="695409"/>
                  <a:pt x="4401789" y="660520"/>
                  <a:pt x="4403821" y="625292"/>
                </a:cubicBezTo>
                <a:cubicBezTo>
                  <a:pt x="4405515" y="592774"/>
                  <a:pt x="4401789" y="559918"/>
                  <a:pt x="4401111" y="527061"/>
                </a:cubicBezTo>
                <a:cubicBezTo>
                  <a:pt x="4400095" y="460670"/>
                  <a:pt x="4387562" y="395973"/>
                  <a:pt x="4366561" y="333647"/>
                </a:cubicBezTo>
                <a:cubicBezTo>
                  <a:pt x="4336753" y="245578"/>
                  <a:pt x="4268668" y="196462"/>
                  <a:pt x="4186696" y="157509"/>
                </a:cubicBezTo>
                <a:cubicBezTo>
                  <a:pt x="4179583" y="179526"/>
                  <a:pt x="4188390" y="192736"/>
                  <a:pt x="4203294" y="203914"/>
                </a:cubicBezTo>
                <a:close/>
                <a:moveTo>
                  <a:pt x="4659899" y="680166"/>
                </a:moveTo>
                <a:cubicBezTo>
                  <a:pt x="4660916" y="620550"/>
                  <a:pt x="4672094" y="560595"/>
                  <a:pt x="4658206" y="499624"/>
                </a:cubicBezTo>
                <a:cubicBezTo>
                  <a:pt x="4644318" y="494543"/>
                  <a:pt x="4631785" y="490140"/>
                  <a:pt x="4614171" y="483704"/>
                </a:cubicBezTo>
                <a:cubicBezTo>
                  <a:pt x="4610106" y="523335"/>
                  <a:pt x="4605703" y="558224"/>
                  <a:pt x="4602655" y="593452"/>
                </a:cubicBezTo>
                <a:cubicBezTo>
                  <a:pt x="4596557" y="659165"/>
                  <a:pt x="4591476" y="725217"/>
                  <a:pt x="4585379" y="791269"/>
                </a:cubicBezTo>
                <a:cubicBezTo>
                  <a:pt x="4584702" y="799398"/>
                  <a:pt x="4580976" y="806850"/>
                  <a:pt x="4579621" y="814980"/>
                </a:cubicBezTo>
                <a:cubicBezTo>
                  <a:pt x="4569798" y="862402"/>
                  <a:pt x="4559974" y="909824"/>
                  <a:pt x="4550829" y="957246"/>
                </a:cubicBezTo>
                <a:cubicBezTo>
                  <a:pt x="4546425" y="980618"/>
                  <a:pt x="4558281" y="998232"/>
                  <a:pt x="4575556" y="1012119"/>
                </a:cubicBezTo>
                <a:cubicBezTo>
                  <a:pt x="4580637" y="1016184"/>
                  <a:pt x="4588766" y="1019572"/>
                  <a:pt x="4594864" y="1018894"/>
                </a:cubicBezTo>
                <a:cubicBezTo>
                  <a:pt x="4611461" y="1016523"/>
                  <a:pt x="4631785" y="993489"/>
                  <a:pt x="4633479" y="974859"/>
                </a:cubicBezTo>
                <a:cubicBezTo>
                  <a:pt x="4638560" y="911179"/>
                  <a:pt x="4664642" y="859353"/>
                  <a:pt x="4717483" y="822770"/>
                </a:cubicBezTo>
                <a:cubicBezTo>
                  <a:pt x="4745259" y="803463"/>
                  <a:pt x="4773712" y="785172"/>
                  <a:pt x="4811311" y="785172"/>
                </a:cubicBezTo>
                <a:cubicBezTo>
                  <a:pt x="4812666" y="798382"/>
                  <a:pt x="4813343" y="807866"/>
                  <a:pt x="4814698" y="817012"/>
                </a:cubicBezTo>
                <a:cubicBezTo>
                  <a:pt x="4822489" y="872225"/>
                  <a:pt x="4803520" y="924728"/>
                  <a:pt x="4798778" y="978924"/>
                </a:cubicBezTo>
                <a:cubicBezTo>
                  <a:pt x="4795052" y="1022620"/>
                  <a:pt x="4793697" y="1023298"/>
                  <a:pt x="4831635" y="1044637"/>
                </a:cubicBezTo>
                <a:cubicBezTo>
                  <a:pt x="4842812" y="1039895"/>
                  <a:pt x="4853313" y="1035492"/>
                  <a:pt x="4864491" y="1030750"/>
                </a:cubicBezTo>
                <a:cubicBezTo>
                  <a:pt x="4866863" y="1020926"/>
                  <a:pt x="4868895" y="1010426"/>
                  <a:pt x="4871943" y="1000264"/>
                </a:cubicBezTo>
                <a:cubicBezTo>
                  <a:pt x="4891251" y="936583"/>
                  <a:pt x="4889896" y="871886"/>
                  <a:pt x="4877702" y="807528"/>
                </a:cubicBezTo>
                <a:cubicBezTo>
                  <a:pt x="4874314" y="790591"/>
                  <a:pt x="4863814" y="768574"/>
                  <a:pt x="4849926" y="761122"/>
                </a:cubicBezTo>
                <a:cubicBezTo>
                  <a:pt x="4824182" y="747573"/>
                  <a:pt x="4796068" y="722846"/>
                  <a:pt x="4763211" y="749944"/>
                </a:cubicBezTo>
                <a:cubicBezTo>
                  <a:pt x="4760163" y="752315"/>
                  <a:pt x="4752034" y="752993"/>
                  <a:pt x="4749662" y="750960"/>
                </a:cubicBezTo>
                <a:cubicBezTo>
                  <a:pt x="4736452" y="738427"/>
                  <a:pt x="4729000" y="749944"/>
                  <a:pt x="4719177" y="756041"/>
                </a:cubicBezTo>
                <a:cubicBezTo>
                  <a:pt x="4701563" y="766880"/>
                  <a:pt x="4685304" y="782801"/>
                  <a:pt x="4655157" y="776704"/>
                </a:cubicBezTo>
                <a:cubicBezTo>
                  <a:pt x="4656512" y="743508"/>
                  <a:pt x="4659222" y="712006"/>
                  <a:pt x="4659899" y="680166"/>
                </a:cubicBezTo>
                <a:close/>
                <a:moveTo>
                  <a:pt x="2093018" y="156492"/>
                </a:moveTo>
                <a:cubicBezTo>
                  <a:pt x="2092340" y="162251"/>
                  <a:pt x="2092340" y="168348"/>
                  <a:pt x="2092679" y="174106"/>
                </a:cubicBezTo>
                <a:cubicBezTo>
                  <a:pt x="2100469" y="318404"/>
                  <a:pt x="2096405" y="462364"/>
                  <a:pt x="2069307" y="604630"/>
                </a:cubicBezTo>
                <a:cubicBezTo>
                  <a:pt x="2062871" y="637825"/>
                  <a:pt x="2076081" y="661536"/>
                  <a:pt x="2096405" y="684569"/>
                </a:cubicBezTo>
                <a:cubicBezTo>
                  <a:pt x="2107244" y="696764"/>
                  <a:pt x="2118422" y="699812"/>
                  <a:pt x="2136713" y="696425"/>
                </a:cubicBezTo>
                <a:cubicBezTo>
                  <a:pt x="2183797" y="687279"/>
                  <a:pt x="2225799" y="666956"/>
                  <a:pt x="2269156" y="648326"/>
                </a:cubicBezTo>
                <a:cubicBezTo>
                  <a:pt x="2298964" y="635454"/>
                  <a:pt x="2326401" y="619872"/>
                  <a:pt x="2350790" y="599549"/>
                </a:cubicBezTo>
                <a:cubicBezTo>
                  <a:pt x="2396179" y="561950"/>
                  <a:pt x="2408373" y="502672"/>
                  <a:pt x="2351467" y="457622"/>
                </a:cubicBezTo>
                <a:cubicBezTo>
                  <a:pt x="2337918" y="446782"/>
                  <a:pt x="2321659" y="438653"/>
                  <a:pt x="2306077" y="430523"/>
                </a:cubicBezTo>
                <a:cubicBezTo>
                  <a:pt x="2262720" y="407151"/>
                  <a:pt x="2219024" y="406812"/>
                  <a:pt x="2175667" y="430185"/>
                </a:cubicBezTo>
                <a:cubicBezTo>
                  <a:pt x="2170925" y="432894"/>
                  <a:pt x="2166183" y="435604"/>
                  <a:pt x="2157376" y="440347"/>
                </a:cubicBezTo>
                <a:cubicBezTo>
                  <a:pt x="2153650" y="347196"/>
                  <a:pt x="2159070" y="258111"/>
                  <a:pt x="2142133" y="169364"/>
                </a:cubicBezTo>
                <a:cubicBezTo>
                  <a:pt x="2127907" y="162251"/>
                  <a:pt x="2114357" y="155137"/>
                  <a:pt x="2099115" y="147347"/>
                </a:cubicBezTo>
                <a:cubicBezTo>
                  <a:pt x="2095388" y="152428"/>
                  <a:pt x="2093356" y="154460"/>
                  <a:pt x="2093018" y="156492"/>
                </a:cubicBezTo>
                <a:close/>
                <a:moveTo>
                  <a:pt x="2221734" y="478623"/>
                </a:moveTo>
                <a:cubicBezTo>
                  <a:pt x="2255946" y="449831"/>
                  <a:pt x="2284060" y="447460"/>
                  <a:pt x="2314207" y="471848"/>
                </a:cubicBezTo>
                <a:cubicBezTo>
                  <a:pt x="2339950" y="492849"/>
                  <a:pt x="2340289" y="522996"/>
                  <a:pt x="2314546" y="544675"/>
                </a:cubicBezTo>
                <a:cubicBezTo>
                  <a:pt x="2296593" y="559579"/>
                  <a:pt x="2280334" y="580580"/>
                  <a:pt x="2259672" y="586677"/>
                </a:cubicBezTo>
                <a:cubicBezTo>
                  <a:pt x="2230880" y="595145"/>
                  <a:pt x="2205137" y="609033"/>
                  <a:pt x="2177361" y="619195"/>
                </a:cubicBezTo>
                <a:cubicBezTo>
                  <a:pt x="2168215" y="622582"/>
                  <a:pt x="2157376" y="621566"/>
                  <a:pt x="2143149" y="622582"/>
                </a:cubicBezTo>
                <a:cubicBezTo>
                  <a:pt x="2165167" y="569063"/>
                  <a:pt x="2177700" y="515883"/>
                  <a:pt x="2221734" y="478623"/>
                </a:cubicBezTo>
                <a:close/>
                <a:moveTo>
                  <a:pt x="3660651" y="562627"/>
                </a:moveTo>
                <a:cubicBezTo>
                  <a:pt x="3697573" y="546707"/>
                  <a:pt x="3715864" y="517577"/>
                  <a:pt x="3715525" y="475574"/>
                </a:cubicBezTo>
                <a:cubicBezTo>
                  <a:pt x="3715187" y="434588"/>
                  <a:pt x="3691476" y="413248"/>
                  <a:pt x="3658280" y="398005"/>
                </a:cubicBezTo>
                <a:cubicBezTo>
                  <a:pt x="3639312" y="389199"/>
                  <a:pt x="3620004" y="381408"/>
                  <a:pt x="3598664" y="372601"/>
                </a:cubicBezTo>
                <a:cubicBezTo>
                  <a:pt x="3602051" y="359729"/>
                  <a:pt x="3605777" y="348890"/>
                  <a:pt x="3607810" y="337712"/>
                </a:cubicBezTo>
                <a:cubicBezTo>
                  <a:pt x="3616278" y="287919"/>
                  <a:pt x="3623730" y="238126"/>
                  <a:pt x="3632198" y="188333"/>
                </a:cubicBezTo>
                <a:cubicBezTo>
                  <a:pt x="3638295" y="151073"/>
                  <a:pt x="3645408" y="114151"/>
                  <a:pt x="3651506" y="76891"/>
                </a:cubicBezTo>
                <a:cubicBezTo>
                  <a:pt x="3658958" y="29469"/>
                  <a:pt x="3654893" y="22017"/>
                  <a:pt x="3610181" y="0"/>
                </a:cubicBezTo>
                <a:cubicBezTo>
                  <a:pt x="3607471" y="4742"/>
                  <a:pt x="3603067" y="9484"/>
                  <a:pt x="3601713" y="14904"/>
                </a:cubicBezTo>
                <a:cubicBezTo>
                  <a:pt x="3585454" y="92134"/>
                  <a:pt x="3570550" y="169703"/>
                  <a:pt x="3552936" y="246933"/>
                </a:cubicBezTo>
                <a:cubicBezTo>
                  <a:pt x="3538032" y="312307"/>
                  <a:pt x="3520418" y="376666"/>
                  <a:pt x="3504159" y="441701"/>
                </a:cubicBezTo>
                <a:cubicBezTo>
                  <a:pt x="3498401" y="464396"/>
                  <a:pt x="3492642" y="487091"/>
                  <a:pt x="3487900" y="510125"/>
                </a:cubicBezTo>
                <a:cubicBezTo>
                  <a:pt x="3483497" y="531464"/>
                  <a:pt x="3480448" y="553143"/>
                  <a:pt x="3476044" y="578886"/>
                </a:cubicBezTo>
                <a:cubicBezTo>
                  <a:pt x="3489933" y="595823"/>
                  <a:pt x="3487900" y="630034"/>
                  <a:pt x="3518724" y="641890"/>
                </a:cubicBezTo>
                <a:cubicBezTo>
                  <a:pt x="3539725" y="632405"/>
                  <a:pt x="3564453" y="626308"/>
                  <a:pt x="3561404" y="597855"/>
                </a:cubicBezTo>
                <a:cubicBezTo>
                  <a:pt x="3596632" y="585661"/>
                  <a:pt x="3629488" y="576176"/>
                  <a:pt x="3660651" y="562627"/>
                </a:cubicBezTo>
                <a:close/>
                <a:moveTo>
                  <a:pt x="3656587" y="501656"/>
                </a:moveTo>
                <a:cubicBezTo>
                  <a:pt x="3642360" y="517577"/>
                  <a:pt x="3622375" y="529093"/>
                  <a:pt x="3603406" y="540271"/>
                </a:cubicBezTo>
                <a:cubicBezTo>
                  <a:pt x="3596971" y="543997"/>
                  <a:pt x="3586131" y="539594"/>
                  <a:pt x="3573937" y="538916"/>
                </a:cubicBezTo>
                <a:cubicBezTo>
                  <a:pt x="3577663" y="513512"/>
                  <a:pt x="3579695" y="491156"/>
                  <a:pt x="3584099" y="469138"/>
                </a:cubicBezTo>
                <a:cubicBezTo>
                  <a:pt x="3593245" y="420700"/>
                  <a:pt x="3594599" y="420023"/>
                  <a:pt x="3642699" y="418668"/>
                </a:cubicBezTo>
                <a:cubicBezTo>
                  <a:pt x="3667426" y="446444"/>
                  <a:pt x="3675217" y="480994"/>
                  <a:pt x="3656587" y="501656"/>
                </a:cubicBezTo>
                <a:close/>
                <a:moveTo>
                  <a:pt x="2900207" y="1478209"/>
                </a:moveTo>
                <a:cubicBezTo>
                  <a:pt x="2932047" y="1435530"/>
                  <a:pt x="2964226" y="1393189"/>
                  <a:pt x="2996067" y="1350509"/>
                </a:cubicBezTo>
                <a:cubicBezTo>
                  <a:pt x="3025197" y="1311555"/>
                  <a:pt x="3051957" y="1271246"/>
                  <a:pt x="3066184" y="1224163"/>
                </a:cubicBezTo>
                <a:cubicBezTo>
                  <a:pt x="3077700" y="1186226"/>
                  <a:pt x="3059748" y="1155740"/>
                  <a:pt x="3022149" y="1145240"/>
                </a:cubicBezTo>
                <a:cubicBezTo>
                  <a:pt x="2993018" y="1137110"/>
                  <a:pt x="2964565" y="1137449"/>
                  <a:pt x="2934418" y="1140836"/>
                </a:cubicBezTo>
                <a:cubicBezTo>
                  <a:pt x="2891061" y="1145917"/>
                  <a:pt x="2857188" y="1168273"/>
                  <a:pt x="2821960" y="1188597"/>
                </a:cubicBezTo>
                <a:cubicBezTo>
                  <a:pt x="2807056" y="1197065"/>
                  <a:pt x="2799604" y="1211969"/>
                  <a:pt x="2805701" y="1229922"/>
                </a:cubicBezTo>
                <a:cubicBezTo>
                  <a:pt x="2809766" y="1230599"/>
                  <a:pt x="2812476" y="1232293"/>
                  <a:pt x="2814170" y="1231277"/>
                </a:cubicBezTo>
                <a:cubicBezTo>
                  <a:pt x="2822299" y="1226534"/>
                  <a:pt x="2831445" y="1222470"/>
                  <a:pt x="2837881" y="1216034"/>
                </a:cubicBezTo>
                <a:cubicBezTo>
                  <a:pt x="2879206" y="1176064"/>
                  <a:pt x="2931031" y="1163192"/>
                  <a:pt x="2985905" y="1157434"/>
                </a:cubicBezTo>
                <a:cubicBezTo>
                  <a:pt x="3016390" y="1154385"/>
                  <a:pt x="3025197" y="1162853"/>
                  <a:pt x="3023165" y="1193339"/>
                </a:cubicBezTo>
                <a:cubicBezTo>
                  <a:pt x="3022487" y="1203501"/>
                  <a:pt x="3021133" y="1215356"/>
                  <a:pt x="3015374" y="1223486"/>
                </a:cubicBezTo>
                <a:cubicBezTo>
                  <a:pt x="2985227" y="1268198"/>
                  <a:pt x="2953726" y="1312233"/>
                  <a:pt x="2922902" y="1356606"/>
                </a:cubicBezTo>
                <a:cubicBezTo>
                  <a:pt x="2913756" y="1369816"/>
                  <a:pt x="2901562" y="1383027"/>
                  <a:pt x="2897497" y="1397931"/>
                </a:cubicBezTo>
                <a:cubicBezTo>
                  <a:pt x="2892077" y="1416900"/>
                  <a:pt x="2868028" y="1410802"/>
                  <a:pt x="2863963" y="1428755"/>
                </a:cubicBezTo>
                <a:cubicBezTo>
                  <a:pt x="2862608" y="1434513"/>
                  <a:pt x="2860575" y="1440272"/>
                  <a:pt x="2857527" y="1445353"/>
                </a:cubicBezTo>
                <a:cubicBezTo>
                  <a:pt x="2854478" y="1450095"/>
                  <a:pt x="2850752" y="1455515"/>
                  <a:pt x="2846010" y="1457886"/>
                </a:cubicBezTo>
                <a:cubicBezTo>
                  <a:pt x="2822638" y="1468725"/>
                  <a:pt x="2833139" y="1497856"/>
                  <a:pt x="2816879" y="1512760"/>
                </a:cubicBezTo>
                <a:cubicBezTo>
                  <a:pt x="2815863" y="1513776"/>
                  <a:pt x="2824670" y="1529357"/>
                  <a:pt x="2831784" y="1533761"/>
                </a:cubicBezTo>
                <a:cubicBezTo>
                  <a:pt x="2850414" y="1544600"/>
                  <a:pt x="2870737" y="1549003"/>
                  <a:pt x="2893093" y="1544261"/>
                </a:cubicBezTo>
                <a:cubicBezTo>
                  <a:pt x="2949322" y="1532745"/>
                  <a:pt x="3005890" y="1522244"/>
                  <a:pt x="3062796" y="1512760"/>
                </a:cubicBezTo>
                <a:cubicBezTo>
                  <a:pt x="3078716" y="1510050"/>
                  <a:pt x="3095653" y="1510389"/>
                  <a:pt x="3111573" y="1513437"/>
                </a:cubicBezTo>
                <a:cubicBezTo>
                  <a:pt x="3147478" y="1520212"/>
                  <a:pt x="3165431" y="1510727"/>
                  <a:pt x="3181012" y="1470757"/>
                </a:cubicBezTo>
                <a:cubicBezTo>
                  <a:pt x="3168141" y="1463305"/>
                  <a:pt x="3156624" y="1466015"/>
                  <a:pt x="3145446" y="1474483"/>
                </a:cubicBezTo>
                <a:cubicBezTo>
                  <a:pt x="3140026" y="1478548"/>
                  <a:pt x="3133929" y="1484645"/>
                  <a:pt x="3127832" y="1485323"/>
                </a:cubicBezTo>
                <a:cubicBezTo>
                  <a:pt x="3095992" y="1487694"/>
                  <a:pt x="3064151" y="1489049"/>
                  <a:pt x="3032311" y="1490065"/>
                </a:cubicBezTo>
                <a:cubicBezTo>
                  <a:pt x="2997760" y="1491420"/>
                  <a:pt x="2963210" y="1491758"/>
                  <a:pt x="2928999" y="1493452"/>
                </a:cubicBezTo>
                <a:cubicBezTo>
                  <a:pt x="2916804" y="1494130"/>
                  <a:pt x="2904610" y="1497517"/>
                  <a:pt x="2888690" y="1500565"/>
                </a:cubicBezTo>
                <a:cubicBezTo>
                  <a:pt x="2893771" y="1490404"/>
                  <a:pt x="2896142" y="1483629"/>
                  <a:pt x="2900207" y="1478209"/>
                </a:cubicBezTo>
                <a:close/>
                <a:moveTo>
                  <a:pt x="3130542" y="457283"/>
                </a:moveTo>
                <a:cubicBezTo>
                  <a:pt x="3093282" y="453557"/>
                  <a:pt x="3091588" y="450847"/>
                  <a:pt x="3091588" y="411893"/>
                </a:cubicBezTo>
                <a:cubicBezTo>
                  <a:pt x="3091588" y="380392"/>
                  <a:pt x="3090233" y="348551"/>
                  <a:pt x="3086507" y="317388"/>
                </a:cubicBezTo>
                <a:cubicBezTo>
                  <a:pt x="3083120" y="286903"/>
                  <a:pt x="3077361" y="283854"/>
                  <a:pt x="3041118" y="281144"/>
                </a:cubicBezTo>
                <a:cubicBezTo>
                  <a:pt x="3035698" y="341438"/>
                  <a:pt x="3030278" y="402070"/>
                  <a:pt x="3025197" y="459315"/>
                </a:cubicBezTo>
                <a:cubicBezTo>
                  <a:pt x="2996405" y="469477"/>
                  <a:pt x="2973711" y="477268"/>
                  <a:pt x="2951016" y="485397"/>
                </a:cubicBezTo>
                <a:cubicBezTo>
                  <a:pt x="2952710" y="508092"/>
                  <a:pt x="2962533" y="513512"/>
                  <a:pt x="2979808" y="510125"/>
                </a:cubicBezTo>
                <a:cubicBezTo>
                  <a:pt x="2991324" y="507753"/>
                  <a:pt x="3002841" y="506737"/>
                  <a:pt x="3017745" y="504366"/>
                </a:cubicBezTo>
                <a:cubicBezTo>
                  <a:pt x="3015035" y="528416"/>
                  <a:pt x="3013003" y="547046"/>
                  <a:pt x="3010293" y="565676"/>
                </a:cubicBezTo>
                <a:cubicBezTo>
                  <a:pt x="3007584" y="585322"/>
                  <a:pt x="3016052" y="599549"/>
                  <a:pt x="3028585" y="613437"/>
                </a:cubicBezTo>
                <a:cubicBezTo>
                  <a:pt x="3039085" y="624953"/>
                  <a:pt x="3049925" y="620550"/>
                  <a:pt x="3061103" y="617840"/>
                </a:cubicBezTo>
                <a:cubicBezTo>
                  <a:pt x="3072958" y="614791"/>
                  <a:pt x="3078378" y="607001"/>
                  <a:pt x="3079055" y="594807"/>
                </a:cubicBezTo>
                <a:cubicBezTo>
                  <a:pt x="3080749" y="570079"/>
                  <a:pt x="3083120" y="545352"/>
                  <a:pt x="3085152" y="520964"/>
                </a:cubicBezTo>
                <a:cubicBezTo>
                  <a:pt x="3087523" y="492511"/>
                  <a:pt x="3090233" y="491156"/>
                  <a:pt x="3119364" y="489462"/>
                </a:cubicBezTo>
                <a:cubicBezTo>
                  <a:pt x="3143075" y="488107"/>
                  <a:pt x="3167802" y="491833"/>
                  <a:pt x="3195578" y="480655"/>
                </a:cubicBezTo>
                <a:cubicBezTo>
                  <a:pt x="3173560" y="464735"/>
                  <a:pt x="3152559" y="459315"/>
                  <a:pt x="3130542" y="457283"/>
                </a:cubicBezTo>
                <a:close/>
                <a:moveTo>
                  <a:pt x="3955345" y="468122"/>
                </a:moveTo>
                <a:cubicBezTo>
                  <a:pt x="3947893" y="483704"/>
                  <a:pt x="3945183" y="500979"/>
                  <a:pt x="3935021" y="509786"/>
                </a:cubicBezTo>
                <a:cubicBezTo>
                  <a:pt x="3894374" y="545013"/>
                  <a:pt x="3851694" y="577531"/>
                  <a:pt x="3810031" y="610727"/>
                </a:cubicBezTo>
                <a:cubicBezTo>
                  <a:pt x="3829338" y="650019"/>
                  <a:pt x="3859823" y="661875"/>
                  <a:pt x="3898777" y="658149"/>
                </a:cubicBezTo>
                <a:cubicBezTo>
                  <a:pt x="3935360" y="654423"/>
                  <a:pt x="3971942" y="652729"/>
                  <a:pt x="4008525" y="648664"/>
                </a:cubicBezTo>
                <a:cubicBezTo>
                  <a:pt x="4027833" y="646293"/>
                  <a:pt x="4046463" y="640196"/>
                  <a:pt x="4068819" y="635115"/>
                </a:cubicBezTo>
                <a:cubicBezTo>
                  <a:pt x="4038333" y="611743"/>
                  <a:pt x="4028171" y="609711"/>
                  <a:pt x="4001073" y="611404"/>
                </a:cubicBezTo>
                <a:cubicBezTo>
                  <a:pt x="3969571" y="613098"/>
                  <a:pt x="3937731" y="611743"/>
                  <a:pt x="3900810" y="611743"/>
                </a:cubicBezTo>
                <a:cubicBezTo>
                  <a:pt x="3908600" y="602936"/>
                  <a:pt x="3912326" y="598533"/>
                  <a:pt x="3916052" y="594129"/>
                </a:cubicBezTo>
                <a:cubicBezTo>
                  <a:pt x="3938408" y="568724"/>
                  <a:pt x="3962119" y="543997"/>
                  <a:pt x="3983121" y="517238"/>
                </a:cubicBezTo>
                <a:cubicBezTo>
                  <a:pt x="4002089" y="492849"/>
                  <a:pt x="3995992" y="470832"/>
                  <a:pt x="3968555" y="456267"/>
                </a:cubicBezTo>
                <a:cubicBezTo>
                  <a:pt x="3930618" y="436282"/>
                  <a:pt x="3890986" y="438992"/>
                  <a:pt x="3851694" y="450847"/>
                </a:cubicBezTo>
                <a:cubicBezTo>
                  <a:pt x="3835435" y="455928"/>
                  <a:pt x="3818160" y="462364"/>
                  <a:pt x="3807998" y="480655"/>
                </a:cubicBezTo>
                <a:cubicBezTo>
                  <a:pt x="3813418" y="487430"/>
                  <a:pt x="3818499" y="493527"/>
                  <a:pt x="3825273" y="501995"/>
                </a:cubicBezTo>
                <a:cubicBezTo>
                  <a:pt x="3865243" y="474897"/>
                  <a:pt x="3904874" y="458977"/>
                  <a:pt x="3955345" y="468122"/>
                </a:cubicBezTo>
                <a:close/>
                <a:moveTo>
                  <a:pt x="2640741" y="505044"/>
                </a:moveTo>
                <a:cubicBezTo>
                  <a:pt x="2623466" y="496575"/>
                  <a:pt x="2605852" y="487768"/>
                  <a:pt x="2586544" y="478623"/>
                </a:cubicBezTo>
                <a:cubicBezTo>
                  <a:pt x="2573334" y="515544"/>
                  <a:pt x="2524557" y="524012"/>
                  <a:pt x="2519815" y="567031"/>
                </a:cubicBezTo>
                <a:cubicBezTo>
                  <a:pt x="2544542" y="594807"/>
                  <a:pt x="2558091" y="557208"/>
                  <a:pt x="2577399" y="557208"/>
                </a:cubicBezTo>
                <a:cubicBezTo>
                  <a:pt x="2578415" y="559918"/>
                  <a:pt x="2580109" y="561950"/>
                  <a:pt x="2579770" y="563982"/>
                </a:cubicBezTo>
                <a:cubicBezTo>
                  <a:pt x="2575028" y="603613"/>
                  <a:pt x="2570285" y="643245"/>
                  <a:pt x="2564866" y="682537"/>
                </a:cubicBezTo>
                <a:cubicBezTo>
                  <a:pt x="2560801" y="713361"/>
                  <a:pt x="2565205" y="742153"/>
                  <a:pt x="2586883" y="765864"/>
                </a:cubicBezTo>
                <a:cubicBezTo>
                  <a:pt x="2590948" y="770268"/>
                  <a:pt x="2599416" y="773655"/>
                  <a:pt x="2604836" y="772300"/>
                </a:cubicBezTo>
                <a:cubicBezTo>
                  <a:pt x="2614998" y="770268"/>
                  <a:pt x="2624143" y="764509"/>
                  <a:pt x="2634983" y="759767"/>
                </a:cubicBezTo>
                <a:cubicBezTo>
                  <a:pt x="2648532" y="720475"/>
                  <a:pt x="2652596" y="549078"/>
                  <a:pt x="2640741" y="505044"/>
                </a:cubicBezTo>
                <a:close/>
                <a:moveTo>
                  <a:pt x="814319" y="786188"/>
                </a:moveTo>
                <a:cubicBezTo>
                  <a:pt x="822787" y="796011"/>
                  <a:pt x="836675" y="804818"/>
                  <a:pt x="849208" y="806512"/>
                </a:cubicBezTo>
                <a:cubicBezTo>
                  <a:pt x="875290" y="809899"/>
                  <a:pt x="902388" y="809560"/>
                  <a:pt x="928470" y="807528"/>
                </a:cubicBezTo>
                <a:cubicBezTo>
                  <a:pt x="945745" y="806173"/>
                  <a:pt x="962343" y="798721"/>
                  <a:pt x="984699" y="792285"/>
                </a:cubicBezTo>
                <a:cubicBezTo>
                  <a:pt x="958278" y="777381"/>
                  <a:pt x="939309" y="763154"/>
                  <a:pt x="918308" y="756719"/>
                </a:cubicBezTo>
                <a:cubicBezTo>
                  <a:pt x="900356" y="750960"/>
                  <a:pt x="877661" y="748250"/>
                  <a:pt x="861063" y="755025"/>
                </a:cubicBezTo>
                <a:cubicBezTo>
                  <a:pt x="843111" y="762477"/>
                  <a:pt x="829223" y="759428"/>
                  <a:pt x="808222" y="751638"/>
                </a:cubicBezTo>
                <a:cubicBezTo>
                  <a:pt x="810593" y="765864"/>
                  <a:pt x="808560" y="779752"/>
                  <a:pt x="814319" y="786188"/>
                </a:cubicBezTo>
                <a:close/>
                <a:moveTo>
                  <a:pt x="841417" y="938616"/>
                </a:moveTo>
                <a:cubicBezTo>
                  <a:pt x="883419" y="936583"/>
                  <a:pt x="925760" y="931841"/>
                  <a:pt x="967763" y="927437"/>
                </a:cubicBezTo>
                <a:cubicBezTo>
                  <a:pt x="973182" y="926760"/>
                  <a:pt x="978263" y="921340"/>
                  <a:pt x="989780" y="914566"/>
                </a:cubicBezTo>
                <a:cubicBezTo>
                  <a:pt x="927793" y="888145"/>
                  <a:pt x="871902" y="896613"/>
                  <a:pt x="814657" y="908469"/>
                </a:cubicBezTo>
                <a:cubicBezTo>
                  <a:pt x="815335" y="926421"/>
                  <a:pt x="823464" y="939632"/>
                  <a:pt x="841417" y="938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0"/>
          <p:cNvSpPr/>
          <p:nvPr/>
        </p:nvSpPr>
        <p:spPr>
          <a:xfrm rot="-725685">
            <a:off x="6714403" y="4012328"/>
            <a:ext cx="2519423" cy="665122"/>
          </a:xfrm>
          <a:custGeom>
            <a:rect b="b" l="l" r="r" t="t"/>
            <a:pathLst>
              <a:path extrusionOk="0" h="1325860" w="5027547">
                <a:moveTo>
                  <a:pt x="5027548" y="712178"/>
                </a:moveTo>
                <a:cubicBezTo>
                  <a:pt x="4981146" y="709387"/>
                  <a:pt x="4941023" y="706247"/>
                  <a:pt x="4900901" y="704502"/>
                </a:cubicBezTo>
                <a:cubicBezTo>
                  <a:pt x="4840194" y="702409"/>
                  <a:pt x="4779487" y="701362"/>
                  <a:pt x="4718780" y="699618"/>
                </a:cubicBezTo>
                <a:cubicBezTo>
                  <a:pt x="4672378" y="698222"/>
                  <a:pt x="4625627" y="692989"/>
                  <a:pt x="4579573" y="695780"/>
                </a:cubicBezTo>
                <a:cubicBezTo>
                  <a:pt x="4464440" y="702758"/>
                  <a:pt x="4348259" y="692640"/>
                  <a:pt x="4234173" y="716713"/>
                </a:cubicBezTo>
                <a:cubicBezTo>
                  <a:pt x="4171372" y="729971"/>
                  <a:pt x="4108921" y="745671"/>
                  <a:pt x="4046121" y="758231"/>
                </a:cubicBezTo>
                <a:cubicBezTo>
                  <a:pt x="3991345" y="769047"/>
                  <a:pt x="3936569" y="780560"/>
                  <a:pt x="3881096" y="786142"/>
                </a:cubicBezTo>
                <a:cubicBezTo>
                  <a:pt x="3745727" y="799400"/>
                  <a:pt x="3610008" y="809867"/>
                  <a:pt x="3474290" y="820333"/>
                </a:cubicBezTo>
                <a:cubicBezTo>
                  <a:pt x="3425097" y="824171"/>
                  <a:pt x="3375554" y="824520"/>
                  <a:pt x="3326012" y="824869"/>
                </a:cubicBezTo>
                <a:cubicBezTo>
                  <a:pt x="3291821" y="824869"/>
                  <a:pt x="3257979" y="820682"/>
                  <a:pt x="3223787" y="819985"/>
                </a:cubicBezTo>
                <a:cubicBezTo>
                  <a:pt x="3149823" y="818589"/>
                  <a:pt x="3075858" y="821380"/>
                  <a:pt x="3002242" y="817193"/>
                </a:cubicBezTo>
                <a:cubicBezTo>
                  <a:pt x="2916764" y="812309"/>
                  <a:pt x="2833031" y="828358"/>
                  <a:pt x="2747902" y="828707"/>
                </a:cubicBezTo>
                <a:cubicBezTo>
                  <a:pt x="2694522" y="829056"/>
                  <a:pt x="2641490" y="837778"/>
                  <a:pt x="2588110" y="842314"/>
                </a:cubicBezTo>
                <a:cubicBezTo>
                  <a:pt x="2517286" y="848594"/>
                  <a:pt x="2446112" y="854176"/>
                  <a:pt x="2375287" y="861154"/>
                </a:cubicBezTo>
                <a:cubicBezTo>
                  <a:pt x="2308650" y="867782"/>
                  <a:pt x="2242360" y="876156"/>
                  <a:pt x="2176071" y="883134"/>
                </a:cubicBezTo>
                <a:cubicBezTo>
                  <a:pt x="2138391" y="886971"/>
                  <a:pt x="2100711" y="889414"/>
                  <a:pt x="2063031" y="891507"/>
                </a:cubicBezTo>
                <a:cubicBezTo>
                  <a:pt x="1998486" y="895345"/>
                  <a:pt x="1933942" y="899183"/>
                  <a:pt x="1869397" y="900927"/>
                </a:cubicBezTo>
                <a:cubicBezTo>
                  <a:pt x="1842882" y="901625"/>
                  <a:pt x="1816017" y="895345"/>
                  <a:pt x="1789152" y="894298"/>
                </a:cubicBezTo>
                <a:cubicBezTo>
                  <a:pt x="1761241" y="893251"/>
                  <a:pt x="1733330" y="893949"/>
                  <a:pt x="1705768" y="895345"/>
                </a:cubicBezTo>
                <a:cubicBezTo>
                  <a:pt x="1682392" y="896740"/>
                  <a:pt x="1660063" y="895345"/>
                  <a:pt x="1637036" y="883482"/>
                </a:cubicBezTo>
                <a:cubicBezTo>
                  <a:pt x="1644363" y="863945"/>
                  <a:pt x="1654481" y="852082"/>
                  <a:pt x="1676461" y="851734"/>
                </a:cubicBezTo>
                <a:cubicBezTo>
                  <a:pt x="1704023" y="851036"/>
                  <a:pt x="1731935" y="847198"/>
                  <a:pt x="1759497" y="846151"/>
                </a:cubicBezTo>
                <a:cubicBezTo>
                  <a:pt x="1799968" y="844756"/>
                  <a:pt x="1840439" y="844407"/>
                  <a:pt x="1880910" y="843709"/>
                </a:cubicBezTo>
                <a:cubicBezTo>
                  <a:pt x="1907426" y="843360"/>
                  <a:pt x="1933942" y="844756"/>
                  <a:pt x="1960108" y="843011"/>
                </a:cubicBezTo>
                <a:cubicBezTo>
                  <a:pt x="1984880" y="841267"/>
                  <a:pt x="2010697" y="840569"/>
                  <a:pt x="2033375" y="832196"/>
                </a:cubicBezTo>
                <a:cubicBezTo>
                  <a:pt x="2070707" y="818240"/>
                  <a:pt x="2109433" y="824520"/>
                  <a:pt x="2147113" y="818240"/>
                </a:cubicBezTo>
                <a:cubicBezTo>
                  <a:pt x="2183049" y="812309"/>
                  <a:pt x="2223172" y="821031"/>
                  <a:pt x="2255618" y="808122"/>
                </a:cubicBezTo>
                <a:cubicBezTo>
                  <a:pt x="2293647" y="793120"/>
                  <a:pt x="2332025" y="797656"/>
                  <a:pt x="2369007" y="794516"/>
                </a:cubicBezTo>
                <a:cubicBezTo>
                  <a:pt x="2406339" y="791376"/>
                  <a:pt x="2446112" y="776722"/>
                  <a:pt x="2484141" y="795562"/>
                </a:cubicBezTo>
                <a:cubicBezTo>
                  <a:pt x="2485885" y="796609"/>
                  <a:pt x="2489374" y="796260"/>
                  <a:pt x="2491119" y="795213"/>
                </a:cubicBezTo>
                <a:cubicBezTo>
                  <a:pt x="2554966" y="763116"/>
                  <a:pt x="2626139" y="780909"/>
                  <a:pt x="2692777" y="766256"/>
                </a:cubicBezTo>
                <a:cubicBezTo>
                  <a:pt x="2706733" y="763116"/>
                  <a:pt x="2719293" y="777071"/>
                  <a:pt x="2738133" y="771140"/>
                </a:cubicBezTo>
                <a:cubicBezTo>
                  <a:pt x="2767440" y="762069"/>
                  <a:pt x="2799537" y="762767"/>
                  <a:pt x="2830589" y="761022"/>
                </a:cubicBezTo>
                <a:cubicBezTo>
                  <a:pt x="2849778" y="759976"/>
                  <a:pt x="2868966" y="761720"/>
                  <a:pt x="2888155" y="762418"/>
                </a:cubicBezTo>
                <a:cubicBezTo>
                  <a:pt x="2915020" y="763464"/>
                  <a:pt x="2941885" y="766604"/>
                  <a:pt x="2968400" y="758231"/>
                </a:cubicBezTo>
                <a:cubicBezTo>
                  <a:pt x="2971889" y="757184"/>
                  <a:pt x="2975378" y="755440"/>
                  <a:pt x="2978867" y="755789"/>
                </a:cubicBezTo>
                <a:cubicBezTo>
                  <a:pt x="3049691" y="760324"/>
                  <a:pt x="3120167" y="765209"/>
                  <a:pt x="3190992" y="769396"/>
                </a:cubicBezTo>
                <a:cubicBezTo>
                  <a:pt x="3210181" y="770442"/>
                  <a:pt x="3230416" y="773233"/>
                  <a:pt x="3248559" y="768698"/>
                </a:cubicBezTo>
                <a:cubicBezTo>
                  <a:pt x="3299845" y="755789"/>
                  <a:pt x="3349737" y="772884"/>
                  <a:pt x="3400326" y="773233"/>
                </a:cubicBezTo>
                <a:cubicBezTo>
                  <a:pt x="3436959" y="773582"/>
                  <a:pt x="3471499" y="766256"/>
                  <a:pt x="3507086" y="763116"/>
                </a:cubicBezTo>
                <a:cubicBezTo>
                  <a:pt x="3533602" y="760673"/>
                  <a:pt x="3560117" y="759278"/>
                  <a:pt x="3586633" y="756138"/>
                </a:cubicBezTo>
                <a:cubicBezTo>
                  <a:pt x="3600588" y="754393"/>
                  <a:pt x="3614195" y="747067"/>
                  <a:pt x="3628151" y="747415"/>
                </a:cubicBezTo>
                <a:cubicBezTo>
                  <a:pt x="3693393" y="749509"/>
                  <a:pt x="3757938" y="741484"/>
                  <a:pt x="3822482" y="739042"/>
                </a:cubicBezTo>
                <a:cubicBezTo>
                  <a:pt x="3890865" y="736600"/>
                  <a:pt x="3957503" y="725435"/>
                  <a:pt x="4023443" y="707293"/>
                </a:cubicBezTo>
                <a:cubicBezTo>
                  <a:pt x="4074730" y="693338"/>
                  <a:pt x="4127761" y="683569"/>
                  <a:pt x="4180792" y="675893"/>
                </a:cubicBezTo>
                <a:cubicBezTo>
                  <a:pt x="4252315" y="665078"/>
                  <a:pt x="4324186" y="657053"/>
                  <a:pt x="4396057" y="649726"/>
                </a:cubicBezTo>
                <a:cubicBezTo>
                  <a:pt x="4429900" y="646237"/>
                  <a:pt x="4464091" y="649377"/>
                  <a:pt x="4497584" y="645191"/>
                </a:cubicBezTo>
                <a:cubicBezTo>
                  <a:pt x="4535264" y="640306"/>
                  <a:pt x="4572596" y="639957"/>
                  <a:pt x="4610275" y="644493"/>
                </a:cubicBezTo>
                <a:cubicBezTo>
                  <a:pt x="4634000" y="647284"/>
                  <a:pt x="4659120" y="639957"/>
                  <a:pt x="4682496" y="643795"/>
                </a:cubicBezTo>
                <a:cubicBezTo>
                  <a:pt x="4725060" y="650424"/>
                  <a:pt x="4767974" y="640655"/>
                  <a:pt x="4811236" y="651471"/>
                </a:cubicBezTo>
                <a:cubicBezTo>
                  <a:pt x="4845078" y="659844"/>
                  <a:pt x="4881712" y="662286"/>
                  <a:pt x="4918345" y="659146"/>
                </a:cubicBezTo>
                <a:cubicBezTo>
                  <a:pt x="4941721" y="657053"/>
                  <a:pt x="4966492" y="662635"/>
                  <a:pt x="4990914" y="659844"/>
                </a:cubicBezTo>
                <a:cubicBezTo>
                  <a:pt x="4996148" y="659146"/>
                  <a:pt x="5003823" y="666473"/>
                  <a:pt x="5007312" y="671706"/>
                </a:cubicBezTo>
                <a:cubicBezTo>
                  <a:pt x="5014290" y="682522"/>
                  <a:pt x="5018825" y="694035"/>
                  <a:pt x="5027548" y="712178"/>
                </a:cubicBezTo>
                <a:close/>
                <a:moveTo>
                  <a:pt x="4697498" y="23818"/>
                </a:moveTo>
                <a:cubicBezTo>
                  <a:pt x="4672029" y="24865"/>
                  <a:pt x="4645513" y="32540"/>
                  <a:pt x="4619696" y="20678"/>
                </a:cubicBezTo>
                <a:cubicBezTo>
                  <a:pt x="4612718" y="17538"/>
                  <a:pt x="4602251" y="17887"/>
                  <a:pt x="4594575" y="20329"/>
                </a:cubicBezTo>
                <a:cubicBezTo>
                  <a:pt x="4562129" y="30447"/>
                  <a:pt x="4529333" y="25911"/>
                  <a:pt x="4496537" y="22771"/>
                </a:cubicBezTo>
                <a:cubicBezTo>
                  <a:pt x="4467579" y="19980"/>
                  <a:pt x="4438273" y="14049"/>
                  <a:pt x="4410013" y="27656"/>
                </a:cubicBezTo>
                <a:cubicBezTo>
                  <a:pt x="4407919" y="28703"/>
                  <a:pt x="4405129" y="28005"/>
                  <a:pt x="4403035" y="28005"/>
                </a:cubicBezTo>
                <a:cubicBezTo>
                  <a:pt x="4371635" y="27656"/>
                  <a:pt x="4339886" y="24167"/>
                  <a:pt x="4309184" y="28354"/>
                </a:cubicBezTo>
                <a:cubicBezTo>
                  <a:pt x="4271155" y="33587"/>
                  <a:pt x="4236615" y="28703"/>
                  <a:pt x="4203470" y="10211"/>
                </a:cubicBezTo>
                <a:cubicBezTo>
                  <a:pt x="4183932" y="-604"/>
                  <a:pt x="4163348" y="-3046"/>
                  <a:pt x="4141367" y="3931"/>
                </a:cubicBezTo>
                <a:cubicBezTo>
                  <a:pt x="4133692" y="6374"/>
                  <a:pt x="4125319" y="5327"/>
                  <a:pt x="4117294" y="6025"/>
                </a:cubicBezTo>
                <a:cubicBezTo>
                  <a:pt x="4081010" y="9165"/>
                  <a:pt x="4043329" y="-6884"/>
                  <a:pt x="4007743" y="12654"/>
                </a:cubicBezTo>
                <a:cubicBezTo>
                  <a:pt x="4004254" y="14747"/>
                  <a:pt x="3998323" y="12654"/>
                  <a:pt x="3993787" y="12305"/>
                </a:cubicBezTo>
                <a:cubicBezTo>
                  <a:pt x="3955758" y="7071"/>
                  <a:pt x="3918078" y="-4442"/>
                  <a:pt x="3879002" y="7420"/>
                </a:cubicBezTo>
                <a:cubicBezTo>
                  <a:pt x="3872025" y="9514"/>
                  <a:pt x="3862954" y="4629"/>
                  <a:pt x="3854580" y="4280"/>
                </a:cubicBezTo>
                <a:cubicBezTo>
                  <a:pt x="3830855" y="3583"/>
                  <a:pt x="3804689" y="-1651"/>
                  <a:pt x="3783407" y="5676"/>
                </a:cubicBezTo>
                <a:cubicBezTo>
                  <a:pt x="3767009" y="11258"/>
                  <a:pt x="3754100" y="13003"/>
                  <a:pt x="3738749" y="9863"/>
                </a:cubicBezTo>
                <a:cubicBezTo>
                  <a:pt x="3724095" y="6723"/>
                  <a:pt x="3707698" y="-604"/>
                  <a:pt x="3694788" y="3234"/>
                </a:cubicBezTo>
                <a:cubicBezTo>
                  <a:pt x="3658504" y="14049"/>
                  <a:pt x="3623266" y="17189"/>
                  <a:pt x="3586284" y="8816"/>
                </a:cubicBezTo>
                <a:cubicBezTo>
                  <a:pt x="3576166" y="6374"/>
                  <a:pt x="3564653" y="11258"/>
                  <a:pt x="3553837" y="12654"/>
                </a:cubicBezTo>
                <a:cubicBezTo>
                  <a:pt x="3534997" y="14747"/>
                  <a:pt x="3515110" y="20678"/>
                  <a:pt x="3496968" y="17887"/>
                </a:cubicBezTo>
                <a:cubicBezTo>
                  <a:pt x="3461730" y="12305"/>
                  <a:pt x="3427190" y="11956"/>
                  <a:pt x="3392999" y="22423"/>
                </a:cubicBezTo>
                <a:cubicBezTo>
                  <a:pt x="3389510" y="23469"/>
                  <a:pt x="3385672" y="24167"/>
                  <a:pt x="3382183" y="23469"/>
                </a:cubicBezTo>
                <a:cubicBezTo>
                  <a:pt x="3342061" y="15096"/>
                  <a:pt x="3302985" y="45100"/>
                  <a:pt x="3262514" y="26609"/>
                </a:cubicBezTo>
                <a:cubicBezTo>
                  <a:pt x="3261119" y="25911"/>
                  <a:pt x="3258327" y="29400"/>
                  <a:pt x="3256234" y="29749"/>
                </a:cubicBezTo>
                <a:cubicBezTo>
                  <a:pt x="3222043" y="33587"/>
                  <a:pt x="3187852" y="40914"/>
                  <a:pt x="3154009" y="39518"/>
                </a:cubicBezTo>
                <a:cubicBezTo>
                  <a:pt x="3135169" y="38820"/>
                  <a:pt x="3117725" y="45449"/>
                  <a:pt x="3098885" y="42658"/>
                </a:cubicBezTo>
                <a:cubicBezTo>
                  <a:pt x="3080045" y="39867"/>
                  <a:pt x="3060856" y="41960"/>
                  <a:pt x="3043411" y="41960"/>
                </a:cubicBezTo>
                <a:cubicBezTo>
                  <a:pt x="3039574" y="48938"/>
                  <a:pt x="3037480" y="51729"/>
                  <a:pt x="3036085" y="55218"/>
                </a:cubicBezTo>
                <a:cubicBezTo>
                  <a:pt x="3005033" y="136510"/>
                  <a:pt x="2972936" y="217801"/>
                  <a:pt x="2943280" y="299441"/>
                </a:cubicBezTo>
                <a:cubicBezTo>
                  <a:pt x="2921649" y="359101"/>
                  <a:pt x="2903507" y="419808"/>
                  <a:pt x="2882573" y="479468"/>
                </a:cubicBezTo>
                <a:cubicBezTo>
                  <a:pt x="2871758" y="510519"/>
                  <a:pt x="2864780" y="543664"/>
                  <a:pt x="2841404" y="573668"/>
                </a:cubicBezTo>
                <a:cubicBezTo>
                  <a:pt x="2830589" y="547502"/>
                  <a:pt x="2821866" y="524824"/>
                  <a:pt x="2812097" y="502495"/>
                </a:cubicBezTo>
                <a:cubicBezTo>
                  <a:pt x="2803375" y="482259"/>
                  <a:pt x="2790117" y="467606"/>
                  <a:pt x="2760113" y="472490"/>
                </a:cubicBezTo>
                <a:cubicBezTo>
                  <a:pt x="2761508" y="482608"/>
                  <a:pt x="2761857" y="493075"/>
                  <a:pt x="2764648" y="502844"/>
                </a:cubicBezTo>
                <a:cubicBezTo>
                  <a:pt x="2774068" y="535639"/>
                  <a:pt x="2786280" y="567737"/>
                  <a:pt x="2793606" y="600882"/>
                </a:cubicBezTo>
                <a:cubicBezTo>
                  <a:pt x="2800584" y="633329"/>
                  <a:pt x="2812446" y="660891"/>
                  <a:pt x="2841055" y="679382"/>
                </a:cubicBezTo>
                <a:cubicBezTo>
                  <a:pt x="2872107" y="676940"/>
                  <a:pt x="2886760" y="655309"/>
                  <a:pt x="2897226" y="630537"/>
                </a:cubicBezTo>
                <a:cubicBezTo>
                  <a:pt x="2917462" y="582740"/>
                  <a:pt x="2938396" y="535291"/>
                  <a:pt x="2955142" y="486795"/>
                </a:cubicBezTo>
                <a:cubicBezTo>
                  <a:pt x="2973982" y="432019"/>
                  <a:pt x="2987938" y="375499"/>
                  <a:pt x="3005382" y="320026"/>
                </a:cubicBezTo>
                <a:cubicBezTo>
                  <a:pt x="3027363" y="250596"/>
                  <a:pt x="3052482" y="181865"/>
                  <a:pt x="3072718" y="111738"/>
                </a:cubicBezTo>
                <a:cubicBezTo>
                  <a:pt x="3079696" y="86967"/>
                  <a:pt x="3092954" y="82083"/>
                  <a:pt x="3114236" y="81036"/>
                </a:cubicBezTo>
                <a:cubicBezTo>
                  <a:pt x="3211576" y="74756"/>
                  <a:pt x="3308568" y="68127"/>
                  <a:pt x="3405908" y="61847"/>
                </a:cubicBezTo>
                <a:cubicBezTo>
                  <a:pt x="3430330" y="60103"/>
                  <a:pt x="3454403" y="58009"/>
                  <a:pt x="3478826" y="57312"/>
                </a:cubicBezTo>
                <a:cubicBezTo>
                  <a:pt x="3526275" y="55567"/>
                  <a:pt x="3573375" y="54869"/>
                  <a:pt x="3620824" y="53474"/>
                </a:cubicBezTo>
                <a:cubicBezTo>
                  <a:pt x="3645246" y="52776"/>
                  <a:pt x="3669669" y="49985"/>
                  <a:pt x="3693742" y="49985"/>
                </a:cubicBezTo>
                <a:cubicBezTo>
                  <a:pt x="3736306" y="49636"/>
                  <a:pt x="3778871" y="51032"/>
                  <a:pt x="3821436" y="51380"/>
                </a:cubicBezTo>
                <a:cubicBezTo>
                  <a:pt x="3894702" y="51729"/>
                  <a:pt x="3967969" y="51032"/>
                  <a:pt x="4041236" y="52427"/>
                </a:cubicBezTo>
                <a:cubicBezTo>
                  <a:pt x="4071589" y="52776"/>
                  <a:pt x="4101943" y="56614"/>
                  <a:pt x="4131948" y="59754"/>
                </a:cubicBezTo>
                <a:cubicBezTo>
                  <a:pt x="4176606" y="64289"/>
                  <a:pt x="4221263" y="72314"/>
                  <a:pt x="4265921" y="74058"/>
                </a:cubicBezTo>
                <a:cubicBezTo>
                  <a:pt x="4332559" y="77198"/>
                  <a:pt x="4399197" y="77198"/>
                  <a:pt x="4465835" y="76849"/>
                </a:cubicBezTo>
                <a:cubicBezTo>
                  <a:pt x="4533520" y="76501"/>
                  <a:pt x="4601553" y="73012"/>
                  <a:pt x="4669238" y="72314"/>
                </a:cubicBezTo>
                <a:cubicBezTo>
                  <a:pt x="4689823" y="71965"/>
                  <a:pt x="4710058" y="76849"/>
                  <a:pt x="4730642" y="77198"/>
                </a:cubicBezTo>
                <a:cubicBezTo>
                  <a:pt x="4742854" y="77547"/>
                  <a:pt x="4755414" y="74058"/>
                  <a:pt x="4768323" y="72314"/>
                </a:cubicBezTo>
                <a:cubicBezTo>
                  <a:pt x="4756460" y="32192"/>
                  <a:pt x="4732038" y="22423"/>
                  <a:pt x="4697498" y="23818"/>
                </a:cubicBezTo>
                <a:close/>
                <a:moveTo>
                  <a:pt x="217404" y="1060021"/>
                </a:moveTo>
                <a:cubicBezTo>
                  <a:pt x="231708" y="1087932"/>
                  <a:pt x="242175" y="1118285"/>
                  <a:pt x="259271" y="1144801"/>
                </a:cubicBezTo>
                <a:cubicBezTo>
                  <a:pt x="268342" y="1158756"/>
                  <a:pt x="285437" y="1169921"/>
                  <a:pt x="301486" y="1176550"/>
                </a:cubicBezTo>
                <a:cubicBezTo>
                  <a:pt x="326257" y="1186668"/>
                  <a:pt x="359402" y="1157012"/>
                  <a:pt x="352424" y="1131543"/>
                </a:cubicBezTo>
                <a:cubicBezTo>
                  <a:pt x="345098" y="1104679"/>
                  <a:pt x="335329" y="1077814"/>
                  <a:pt x="322420" y="1053392"/>
                </a:cubicBezTo>
                <a:cubicBezTo>
                  <a:pt x="294857" y="999663"/>
                  <a:pt x="265551" y="946632"/>
                  <a:pt x="234848" y="894647"/>
                </a:cubicBezTo>
                <a:cubicBezTo>
                  <a:pt x="221242" y="871271"/>
                  <a:pt x="225777" y="854874"/>
                  <a:pt x="241826" y="835336"/>
                </a:cubicBezTo>
                <a:cubicBezTo>
                  <a:pt x="269388" y="801493"/>
                  <a:pt x="295555" y="766256"/>
                  <a:pt x="321024" y="730669"/>
                </a:cubicBezTo>
                <a:cubicBezTo>
                  <a:pt x="354518" y="683569"/>
                  <a:pt x="386267" y="635073"/>
                  <a:pt x="418713" y="586926"/>
                </a:cubicBezTo>
                <a:cubicBezTo>
                  <a:pt x="420807" y="583786"/>
                  <a:pt x="420458" y="578553"/>
                  <a:pt x="421156" y="575413"/>
                </a:cubicBezTo>
                <a:cubicBezTo>
                  <a:pt x="398129" y="569831"/>
                  <a:pt x="376846" y="564946"/>
                  <a:pt x="356960" y="560411"/>
                </a:cubicBezTo>
                <a:cubicBezTo>
                  <a:pt x="289973" y="629491"/>
                  <a:pt x="253340" y="719853"/>
                  <a:pt x="186353" y="786840"/>
                </a:cubicBezTo>
                <a:cubicBezTo>
                  <a:pt x="168908" y="777071"/>
                  <a:pt x="158441" y="766953"/>
                  <a:pt x="158441" y="748462"/>
                </a:cubicBezTo>
                <a:cubicBezTo>
                  <a:pt x="158441" y="741484"/>
                  <a:pt x="154953" y="734507"/>
                  <a:pt x="151813" y="728227"/>
                </a:cubicBezTo>
                <a:cubicBezTo>
                  <a:pt x="131926" y="691244"/>
                  <a:pt x="113086" y="653215"/>
                  <a:pt x="90757" y="617629"/>
                </a:cubicBezTo>
                <a:cubicBezTo>
                  <a:pt x="80290" y="600882"/>
                  <a:pt x="65288" y="585531"/>
                  <a:pt x="40517" y="586926"/>
                </a:cubicBezTo>
                <a:cubicBezTo>
                  <a:pt x="27957" y="587624"/>
                  <a:pt x="15048" y="584135"/>
                  <a:pt x="2139" y="582391"/>
                </a:cubicBezTo>
                <a:cubicBezTo>
                  <a:pt x="-3094" y="601231"/>
                  <a:pt x="1790" y="615186"/>
                  <a:pt x="11210" y="631235"/>
                </a:cubicBezTo>
                <a:cubicBezTo>
                  <a:pt x="37726" y="677289"/>
                  <a:pt x="61101" y="724738"/>
                  <a:pt x="84128" y="772536"/>
                </a:cubicBezTo>
                <a:cubicBezTo>
                  <a:pt x="97037" y="799400"/>
                  <a:pt x="103666" y="829405"/>
                  <a:pt x="117272" y="855571"/>
                </a:cubicBezTo>
                <a:cubicBezTo>
                  <a:pt x="125995" y="872318"/>
                  <a:pt x="121110" y="890809"/>
                  <a:pt x="113435" y="894996"/>
                </a:cubicBezTo>
                <a:cubicBezTo>
                  <a:pt x="92501" y="906160"/>
                  <a:pt x="93199" y="930234"/>
                  <a:pt x="77499" y="942445"/>
                </a:cubicBezTo>
                <a:cubicBezTo>
                  <a:pt x="57961" y="958145"/>
                  <a:pt x="53775" y="980474"/>
                  <a:pt x="48890" y="1002803"/>
                </a:cubicBezTo>
                <a:cubicBezTo>
                  <a:pt x="45750" y="1017107"/>
                  <a:pt x="44006" y="1032458"/>
                  <a:pt x="60403" y="1041181"/>
                </a:cubicBezTo>
                <a:cubicBezTo>
                  <a:pt x="75755" y="1049205"/>
                  <a:pt x="88315" y="1043274"/>
                  <a:pt x="98781" y="1031063"/>
                </a:cubicBezTo>
                <a:cubicBezTo>
                  <a:pt x="118319" y="1008036"/>
                  <a:pt x="137857" y="984661"/>
                  <a:pt x="160535" y="957098"/>
                </a:cubicBezTo>
                <a:cubicBezTo>
                  <a:pt x="186353" y="989196"/>
                  <a:pt x="199610" y="1025830"/>
                  <a:pt x="217404" y="1060021"/>
                </a:cubicBezTo>
                <a:close/>
                <a:moveTo>
                  <a:pt x="4036352" y="223383"/>
                </a:moveTo>
                <a:cubicBezTo>
                  <a:pt x="4029374" y="245014"/>
                  <a:pt x="4021000" y="264552"/>
                  <a:pt x="4009138" y="284439"/>
                </a:cubicBezTo>
                <a:cubicBezTo>
                  <a:pt x="3982623" y="329097"/>
                  <a:pt x="3961340" y="376895"/>
                  <a:pt x="3939709" y="424344"/>
                </a:cubicBezTo>
                <a:cubicBezTo>
                  <a:pt x="3920172" y="467606"/>
                  <a:pt x="3925056" y="479817"/>
                  <a:pt x="3966574" y="508775"/>
                </a:cubicBezTo>
                <a:cubicBezTo>
                  <a:pt x="4007743" y="495866"/>
                  <a:pt x="4037398" y="494122"/>
                  <a:pt x="4074032" y="502495"/>
                </a:cubicBezTo>
                <a:cubicBezTo>
                  <a:pt x="4072636" y="516799"/>
                  <a:pt x="4071939" y="531104"/>
                  <a:pt x="4070194" y="545408"/>
                </a:cubicBezTo>
                <a:cubicBezTo>
                  <a:pt x="4067752" y="565993"/>
                  <a:pt x="4074381" y="584135"/>
                  <a:pt x="4087639" y="599486"/>
                </a:cubicBezTo>
                <a:cubicBezTo>
                  <a:pt x="4104036" y="618326"/>
                  <a:pt x="4132645" y="613442"/>
                  <a:pt x="4138925" y="589717"/>
                </a:cubicBezTo>
                <a:cubicBezTo>
                  <a:pt x="4143112" y="574715"/>
                  <a:pt x="4143112" y="558666"/>
                  <a:pt x="4143810" y="542966"/>
                </a:cubicBezTo>
                <a:cubicBezTo>
                  <a:pt x="4144507" y="532151"/>
                  <a:pt x="4142065" y="521335"/>
                  <a:pt x="4143112" y="510868"/>
                </a:cubicBezTo>
                <a:cubicBezTo>
                  <a:pt x="4146252" y="481213"/>
                  <a:pt x="4162650" y="452255"/>
                  <a:pt x="4148345" y="421204"/>
                </a:cubicBezTo>
                <a:cubicBezTo>
                  <a:pt x="4147996" y="420157"/>
                  <a:pt x="4149043" y="418761"/>
                  <a:pt x="4149043" y="417715"/>
                </a:cubicBezTo>
                <a:cubicBezTo>
                  <a:pt x="4147996" y="387361"/>
                  <a:pt x="4147996" y="357008"/>
                  <a:pt x="4145903" y="326654"/>
                </a:cubicBezTo>
                <a:cubicBezTo>
                  <a:pt x="4143810" y="298394"/>
                  <a:pt x="4140670" y="296301"/>
                  <a:pt x="4103688" y="290719"/>
                </a:cubicBezTo>
                <a:cubicBezTo>
                  <a:pt x="4099501" y="336423"/>
                  <a:pt x="4095314" y="381779"/>
                  <a:pt x="4091128" y="429577"/>
                </a:cubicBezTo>
                <a:cubicBezTo>
                  <a:pt x="4075776" y="430972"/>
                  <a:pt x="4063565" y="430972"/>
                  <a:pt x="4052052" y="433415"/>
                </a:cubicBezTo>
                <a:cubicBezTo>
                  <a:pt x="4040189" y="435857"/>
                  <a:pt x="4029025" y="440741"/>
                  <a:pt x="4010534" y="447021"/>
                </a:cubicBezTo>
                <a:cubicBezTo>
                  <a:pt x="4041585" y="361543"/>
                  <a:pt x="4082754" y="286183"/>
                  <a:pt x="4103339" y="201403"/>
                </a:cubicBezTo>
                <a:cubicBezTo>
                  <a:pt x="4089034" y="194425"/>
                  <a:pt x="4076125" y="188494"/>
                  <a:pt x="4060425" y="180819"/>
                </a:cubicBezTo>
                <a:cubicBezTo>
                  <a:pt x="4051005" y="196170"/>
                  <a:pt x="4040887" y="208730"/>
                  <a:pt x="4036352" y="223383"/>
                </a:cubicBezTo>
                <a:close/>
                <a:moveTo>
                  <a:pt x="1887888" y="599835"/>
                </a:moveTo>
                <a:cubicBezTo>
                  <a:pt x="1918940" y="595300"/>
                  <a:pt x="1942315" y="578204"/>
                  <a:pt x="1956620" y="550642"/>
                </a:cubicBezTo>
                <a:cubicBezTo>
                  <a:pt x="1977902" y="509822"/>
                  <a:pt x="1975111" y="466210"/>
                  <a:pt x="1965342" y="422599"/>
                </a:cubicBezTo>
                <a:cubicBezTo>
                  <a:pt x="1962551" y="410039"/>
                  <a:pt x="1955922" y="403410"/>
                  <a:pt x="1943013" y="402364"/>
                </a:cubicBezTo>
                <a:cubicBezTo>
                  <a:pt x="1921382" y="400619"/>
                  <a:pt x="1900099" y="398875"/>
                  <a:pt x="1876375" y="396781"/>
                </a:cubicBezTo>
                <a:cubicBezTo>
                  <a:pt x="1876375" y="391199"/>
                  <a:pt x="1875328" y="384919"/>
                  <a:pt x="1876375" y="379337"/>
                </a:cubicBezTo>
                <a:cubicBezTo>
                  <a:pt x="1889633" y="314792"/>
                  <a:pt x="1902890" y="250596"/>
                  <a:pt x="1916846" y="186401"/>
                </a:cubicBezTo>
                <a:cubicBezTo>
                  <a:pt x="1924522" y="150814"/>
                  <a:pt x="1921033" y="143138"/>
                  <a:pt x="1887190" y="133370"/>
                </a:cubicBezTo>
                <a:cubicBezTo>
                  <a:pt x="1883004" y="131974"/>
                  <a:pt x="1878119" y="132672"/>
                  <a:pt x="1872188" y="132323"/>
                </a:cubicBezTo>
                <a:cubicBezTo>
                  <a:pt x="1856488" y="196170"/>
                  <a:pt x="1840788" y="258272"/>
                  <a:pt x="1826135" y="320723"/>
                </a:cubicBezTo>
                <a:cubicBezTo>
                  <a:pt x="1811830" y="381430"/>
                  <a:pt x="1798224" y="442137"/>
                  <a:pt x="1785315" y="503193"/>
                </a:cubicBezTo>
                <a:cubicBezTo>
                  <a:pt x="1777639" y="539826"/>
                  <a:pt x="1772057" y="577157"/>
                  <a:pt x="1766824" y="614489"/>
                </a:cubicBezTo>
                <a:cubicBezTo>
                  <a:pt x="1763684" y="636817"/>
                  <a:pt x="1773104" y="647284"/>
                  <a:pt x="1796130" y="653215"/>
                </a:cubicBezTo>
                <a:cubicBezTo>
                  <a:pt x="1810435" y="656704"/>
                  <a:pt x="1830670" y="645889"/>
                  <a:pt x="1836253" y="630537"/>
                </a:cubicBezTo>
                <a:cubicBezTo>
                  <a:pt x="1838695" y="623909"/>
                  <a:pt x="1839393" y="616233"/>
                  <a:pt x="1841486" y="605766"/>
                </a:cubicBezTo>
                <a:cubicBezTo>
                  <a:pt x="1858930" y="603324"/>
                  <a:pt x="1873584" y="601928"/>
                  <a:pt x="1887888" y="599835"/>
                </a:cubicBezTo>
                <a:close/>
                <a:moveTo>
                  <a:pt x="1856139" y="568784"/>
                </a:moveTo>
                <a:cubicBezTo>
                  <a:pt x="1856488" y="540524"/>
                  <a:pt x="1852999" y="511217"/>
                  <a:pt x="1859628" y="484353"/>
                </a:cubicBezTo>
                <a:cubicBezTo>
                  <a:pt x="1864513" y="464815"/>
                  <a:pt x="1883004" y="448417"/>
                  <a:pt x="1896959" y="432368"/>
                </a:cubicBezTo>
                <a:cubicBezTo>
                  <a:pt x="1901495" y="427135"/>
                  <a:pt x="1911613" y="426088"/>
                  <a:pt x="1918940" y="422948"/>
                </a:cubicBezTo>
                <a:cubicBezTo>
                  <a:pt x="1946502" y="489586"/>
                  <a:pt x="1919288" y="561806"/>
                  <a:pt x="1861024" y="576460"/>
                </a:cubicBezTo>
                <a:cubicBezTo>
                  <a:pt x="1859977" y="574715"/>
                  <a:pt x="1855790" y="571575"/>
                  <a:pt x="1856139" y="568784"/>
                </a:cubicBezTo>
                <a:close/>
                <a:moveTo>
                  <a:pt x="3176338" y="297348"/>
                </a:moveTo>
                <a:cubicBezTo>
                  <a:pt x="3162383" y="398526"/>
                  <a:pt x="3147729" y="499355"/>
                  <a:pt x="3133076" y="600533"/>
                </a:cubicBezTo>
                <a:cubicBezTo>
                  <a:pt x="3128889" y="629142"/>
                  <a:pt x="3136216" y="644842"/>
                  <a:pt x="3159243" y="658100"/>
                </a:cubicBezTo>
                <a:cubicBezTo>
                  <a:pt x="3172152" y="665426"/>
                  <a:pt x="3188201" y="663333"/>
                  <a:pt x="3191690" y="654262"/>
                </a:cubicBezTo>
                <a:cubicBezTo>
                  <a:pt x="3201807" y="628095"/>
                  <a:pt x="3224834" y="629142"/>
                  <a:pt x="3244372" y="621466"/>
                </a:cubicBezTo>
                <a:cubicBezTo>
                  <a:pt x="3262514" y="614140"/>
                  <a:pt x="3280656" y="606464"/>
                  <a:pt x="3297054" y="595997"/>
                </a:cubicBezTo>
                <a:cubicBezTo>
                  <a:pt x="3326361" y="577506"/>
                  <a:pt x="3339270" y="549944"/>
                  <a:pt x="3335781" y="515055"/>
                </a:cubicBezTo>
                <a:cubicBezTo>
                  <a:pt x="3331943" y="479468"/>
                  <a:pt x="3313103" y="456441"/>
                  <a:pt x="3277516" y="449115"/>
                </a:cubicBezTo>
                <a:cubicBezTo>
                  <a:pt x="3261119" y="445626"/>
                  <a:pt x="3244372" y="444579"/>
                  <a:pt x="3227625" y="442137"/>
                </a:cubicBezTo>
                <a:cubicBezTo>
                  <a:pt x="3227625" y="394688"/>
                  <a:pt x="3225881" y="348635"/>
                  <a:pt x="3228323" y="302930"/>
                </a:cubicBezTo>
                <a:cubicBezTo>
                  <a:pt x="3229370" y="284090"/>
                  <a:pt x="3222392" y="276065"/>
                  <a:pt x="3207738" y="269785"/>
                </a:cubicBezTo>
                <a:cubicBezTo>
                  <a:pt x="3199016" y="265948"/>
                  <a:pt x="3190294" y="262110"/>
                  <a:pt x="3176338" y="256179"/>
                </a:cubicBezTo>
                <a:cubicBezTo>
                  <a:pt x="3176687" y="273623"/>
                  <a:pt x="3178083" y="285834"/>
                  <a:pt x="3176338" y="297348"/>
                </a:cubicBezTo>
                <a:close/>
                <a:moveTo>
                  <a:pt x="3228323" y="496913"/>
                </a:moveTo>
                <a:cubicBezTo>
                  <a:pt x="3242627" y="476677"/>
                  <a:pt x="3263561" y="463070"/>
                  <a:pt x="3275423" y="470048"/>
                </a:cubicBezTo>
                <a:cubicBezTo>
                  <a:pt x="3293216" y="480515"/>
                  <a:pt x="3297403" y="500053"/>
                  <a:pt x="3294263" y="517846"/>
                </a:cubicBezTo>
                <a:cubicBezTo>
                  <a:pt x="3291472" y="533546"/>
                  <a:pt x="3284494" y="550642"/>
                  <a:pt x="3274027" y="562155"/>
                </a:cubicBezTo>
                <a:cubicBezTo>
                  <a:pt x="3257281" y="580646"/>
                  <a:pt x="3235999" y="595300"/>
                  <a:pt x="3208785" y="598091"/>
                </a:cubicBezTo>
                <a:cubicBezTo>
                  <a:pt x="3203901" y="561108"/>
                  <a:pt x="3206692" y="527266"/>
                  <a:pt x="3228323" y="496913"/>
                </a:cubicBezTo>
                <a:close/>
                <a:moveTo>
                  <a:pt x="3099932" y="1083745"/>
                </a:moveTo>
                <a:cubicBezTo>
                  <a:pt x="3070974" y="1125263"/>
                  <a:pt x="3039922" y="1165734"/>
                  <a:pt x="3011662" y="1207950"/>
                </a:cubicBezTo>
                <a:cubicBezTo>
                  <a:pt x="3000498" y="1224697"/>
                  <a:pt x="2992125" y="1244583"/>
                  <a:pt x="2986891" y="1264121"/>
                </a:cubicBezTo>
                <a:cubicBezTo>
                  <a:pt x="2980611" y="1287148"/>
                  <a:pt x="2992822" y="1310175"/>
                  <a:pt x="3014802" y="1317501"/>
                </a:cubicBezTo>
                <a:cubicBezTo>
                  <a:pt x="3030154" y="1322386"/>
                  <a:pt x="3045156" y="1329712"/>
                  <a:pt x="3063996" y="1323432"/>
                </a:cubicBezTo>
                <a:cubicBezTo>
                  <a:pt x="3092605" y="1314012"/>
                  <a:pt x="3124005" y="1311919"/>
                  <a:pt x="3152614" y="1302499"/>
                </a:cubicBezTo>
                <a:cubicBezTo>
                  <a:pt x="3178083" y="1294126"/>
                  <a:pt x="3206692" y="1291684"/>
                  <a:pt x="3233556" y="1268308"/>
                </a:cubicBezTo>
                <a:cubicBezTo>
                  <a:pt x="3167616" y="1240397"/>
                  <a:pt x="3114585" y="1279472"/>
                  <a:pt x="3054576" y="1287497"/>
                </a:cubicBezTo>
                <a:cubicBezTo>
                  <a:pt x="3054576" y="1274588"/>
                  <a:pt x="3051087" y="1261679"/>
                  <a:pt x="3055274" y="1252608"/>
                </a:cubicBezTo>
                <a:cubicBezTo>
                  <a:pt x="3065043" y="1232023"/>
                  <a:pt x="3078300" y="1212486"/>
                  <a:pt x="3091209" y="1193297"/>
                </a:cubicBezTo>
                <a:cubicBezTo>
                  <a:pt x="3118423" y="1153174"/>
                  <a:pt x="3148776" y="1114448"/>
                  <a:pt x="3160987" y="1066301"/>
                </a:cubicBezTo>
                <a:cubicBezTo>
                  <a:pt x="3170058" y="1031761"/>
                  <a:pt x="3157847" y="1013967"/>
                  <a:pt x="3126447" y="997918"/>
                </a:cubicBezTo>
                <a:cubicBezTo>
                  <a:pt x="3096443" y="982567"/>
                  <a:pt x="3070276" y="988149"/>
                  <a:pt x="3040271" y="996174"/>
                </a:cubicBezTo>
                <a:cubicBezTo>
                  <a:pt x="3006080" y="1005594"/>
                  <a:pt x="2991776" y="1030365"/>
                  <a:pt x="2978518" y="1057578"/>
                </a:cubicBezTo>
                <a:cubicBezTo>
                  <a:pt x="2976076" y="1062812"/>
                  <a:pt x="2980611" y="1074325"/>
                  <a:pt x="2985496" y="1079559"/>
                </a:cubicBezTo>
                <a:cubicBezTo>
                  <a:pt x="2988985" y="1083047"/>
                  <a:pt x="3000149" y="1083396"/>
                  <a:pt x="3005033" y="1080605"/>
                </a:cubicBezTo>
                <a:cubicBezTo>
                  <a:pt x="3014454" y="1075372"/>
                  <a:pt x="3021431" y="1066650"/>
                  <a:pt x="3029805" y="1059323"/>
                </a:cubicBezTo>
                <a:cubicBezTo>
                  <a:pt x="3052831" y="1039785"/>
                  <a:pt x="3074463" y="1017456"/>
                  <a:pt x="3111445" y="1016758"/>
                </a:cubicBezTo>
                <a:cubicBezTo>
                  <a:pt x="3120516" y="1042576"/>
                  <a:pt x="3113538" y="1064207"/>
                  <a:pt x="3099932" y="1083745"/>
                </a:cubicBezTo>
                <a:close/>
                <a:moveTo>
                  <a:pt x="4451531" y="422599"/>
                </a:moveTo>
                <a:cubicBezTo>
                  <a:pt x="4456415" y="394339"/>
                  <a:pt x="4453973" y="364683"/>
                  <a:pt x="4453973" y="336074"/>
                </a:cubicBezTo>
                <a:cubicBezTo>
                  <a:pt x="4453973" y="330841"/>
                  <a:pt x="4450135" y="324212"/>
                  <a:pt x="4445948" y="320723"/>
                </a:cubicBezTo>
                <a:cubicBezTo>
                  <a:pt x="4406873" y="291068"/>
                  <a:pt x="4363611" y="271879"/>
                  <a:pt x="4313719" y="277461"/>
                </a:cubicBezTo>
                <a:cubicBezTo>
                  <a:pt x="4298717" y="279205"/>
                  <a:pt x="4278481" y="290370"/>
                  <a:pt x="4272201" y="302581"/>
                </a:cubicBezTo>
                <a:cubicBezTo>
                  <a:pt x="4258595" y="329097"/>
                  <a:pt x="4249175" y="359101"/>
                  <a:pt x="4244639" y="388757"/>
                </a:cubicBezTo>
                <a:cubicBezTo>
                  <a:pt x="4239755" y="421204"/>
                  <a:pt x="4264875" y="449813"/>
                  <a:pt x="4296275" y="452953"/>
                </a:cubicBezTo>
                <a:cubicBezTo>
                  <a:pt x="4326977" y="456093"/>
                  <a:pt x="4354540" y="449813"/>
                  <a:pt x="4374426" y="423646"/>
                </a:cubicBezTo>
                <a:cubicBezTo>
                  <a:pt x="4379659" y="417017"/>
                  <a:pt x="4385940" y="411086"/>
                  <a:pt x="4395708" y="400619"/>
                </a:cubicBezTo>
                <a:cubicBezTo>
                  <a:pt x="4384893" y="439695"/>
                  <a:pt x="4374426" y="471793"/>
                  <a:pt x="4367797" y="504937"/>
                </a:cubicBezTo>
                <a:cubicBezTo>
                  <a:pt x="4359773" y="542617"/>
                  <a:pt x="4372682" y="554479"/>
                  <a:pt x="4419782" y="549595"/>
                </a:cubicBezTo>
                <a:cubicBezTo>
                  <a:pt x="4430597" y="507379"/>
                  <a:pt x="4443855" y="465513"/>
                  <a:pt x="4451531" y="422599"/>
                </a:cubicBezTo>
                <a:close/>
                <a:moveTo>
                  <a:pt x="4389777" y="307466"/>
                </a:moveTo>
                <a:cubicBezTo>
                  <a:pt x="4385242" y="332586"/>
                  <a:pt x="4336048" y="395386"/>
                  <a:pt x="4305346" y="415272"/>
                </a:cubicBezTo>
                <a:cubicBezTo>
                  <a:pt x="4285110" y="354217"/>
                  <a:pt x="4325233" y="302930"/>
                  <a:pt x="4389777" y="307466"/>
                </a:cubicBezTo>
                <a:close/>
                <a:moveTo>
                  <a:pt x="3362994" y="1027225"/>
                </a:moveTo>
                <a:cubicBezTo>
                  <a:pt x="3346248" y="1023038"/>
                  <a:pt x="3330548" y="1027225"/>
                  <a:pt x="3315894" y="1039087"/>
                </a:cubicBezTo>
                <a:cubicBezTo>
                  <a:pt x="3284843" y="1064556"/>
                  <a:pt x="3274376" y="1098050"/>
                  <a:pt x="3273679" y="1135730"/>
                </a:cubicBezTo>
                <a:cubicBezTo>
                  <a:pt x="3273330" y="1178992"/>
                  <a:pt x="3303683" y="1203414"/>
                  <a:pt x="3345550" y="1194343"/>
                </a:cubicBezTo>
                <a:cubicBezTo>
                  <a:pt x="3354970" y="1192250"/>
                  <a:pt x="3363692" y="1188761"/>
                  <a:pt x="3375903" y="1184923"/>
                </a:cubicBezTo>
                <a:cubicBezTo>
                  <a:pt x="3374857" y="1212137"/>
                  <a:pt x="3376601" y="1237606"/>
                  <a:pt x="3403814" y="1252608"/>
                </a:cubicBezTo>
                <a:cubicBezTo>
                  <a:pt x="3412188" y="1251212"/>
                  <a:pt x="3421608" y="1249817"/>
                  <a:pt x="3433819" y="1248072"/>
                </a:cubicBezTo>
                <a:cubicBezTo>
                  <a:pt x="3446728" y="1184923"/>
                  <a:pt x="3450217" y="1120379"/>
                  <a:pt x="3446030" y="1052345"/>
                </a:cubicBezTo>
                <a:cubicBezTo>
                  <a:pt x="3418119" y="1043972"/>
                  <a:pt x="3390906" y="1034203"/>
                  <a:pt x="3362994" y="1027225"/>
                </a:cubicBezTo>
                <a:close/>
                <a:moveTo>
                  <a:pt x="3334386" y="1138521"/>
                </a:moveTo>
                <a:cubicBezTo>
                  <a:pt x="3322872" y="1089327"/>
                  <a:pt x="3346945" y="1052694"/>
                  <a:pt x="3388463" y="1058625"/>
                </a:cubicBezTo>
                <a:cubicBezTo>
                  <a:pt x="3376601" y="1089676"/>
                  <a:pt x="3366483" y="1121076"/>
                  <a:pt x="3334386" y="1138521"/>
                </a:cubicBezTo>
                <a:close/>
                <a:moveTo>
                  <a:pt x="2412270" y="251992"/>
                </a:moveTo>
                <a:cubicBezTo>
                  <a:pt x="2410525" y="224430"/>
                  <a:pt x="2408083" y="222336"/>
                  <a:pt x="2374590" y="222336"/>
                </a:cubicBezTo>
                <a:cubicBezTo>
                  <a:pt x="2368658" y="245363"/>
                  <a:pt x="2364123" y="269437"/>
                  <a:pt x="2356447" y="292463"/>
                </a:cubicBezTo>
                <a:cubicBezTo>
                  <a:pt x="2354005" y="300139"/>
                  <a:pt x="2344934" y="309210"/>
                  <a:pt x="2337607" y="310606"/>
                </a:cubicBezTo>
                <a:cubicBezTo>
                  <a:pt x="2313883" y="314792"/>
                  <a:pt x="2289809" y="315141"/>
                  <a:pt x="2265736" y="317583"/>
                </a:cubicBezTo>
                <a:cubicBezTo>
                  <a:pt x="2257014" y="318630"/>
                  <a:pt x="2248291" y="321421"/>
                  <a:pt x="2237476" y="324212"/>
                </a:cubicBezTo>
                <a:cubicBezTo>
                  <a:pt x="2269225" y="358055"/>
                  <a:pt x="2311092" y="334679"/>
                  <a:pt x="2344585" y="351077"/>
                </a:cubicBezTo>
                <a:cubicBezTo>
                  <a:pt x="2344585" y="368870"/>
                  <a:pt x="2342841" y="385966"/>
                  <a:pt x="2344934" y="402712"/>
                </a:cubicBezTo>
                <a:cubicBezTo>
                  <a:pt x="2346678" y="416668"/>
                  <a:pt x="2350516" y="431670"/>
                  <a:pt x="2357843" y="442835"/>
                </a:cubicBezTo>
                <a:cubicBezTo>
                  <a:pt x="2362378" y="449813"/>
                  <a:pt x="2377032" y="455744"/>
                  <a:pt x="2384707" y="453650"/>
                </a:cubicBezTo>
                <a:cubicBezTo>
                  <a:pt x="2394825" y="450859"/>
                  <a:pt x="2403199" y="440393"/>
                  <a:pt x="2410525" y="431321"/>
                </a:cubicBezTo>
                <a:cubicBezTo>
                  <a:pt x="2413665" y="427484"/>
                  <a:pt x="2411572" y="419459"/>
                  <a:pt x="2411572" y="413528"/>
                </a:cubicBezTo>
                <a:cubicBezTo>
                  <a:pt x="2411572" y="391897"/>
                  <a:pt x="2411572" y="370615"/>
                  <a:pt x="2411572" y="346541"/>
                </a:cubicBezTo>
                <a:cubicBezTo>
                  <a:pt x="2452741" y="351077"/>
                  <a:pt x="2488328" y="352472"/>
                  <a:pt x="2524263" y="327352"/>
                </a:cubicBezTo>
                <a:cubicBezTo>
                  <a:pt x="2488677" y="318630"/>
                  <a:pt x="2461114" y="292463"/>
                  <a:pt x="2416805" y="314094"/>
                </a:cubicBezTo>
                <a:cubicBezTo>
                  <a:pt x="2415061" y="289672"/>
                  <a:pt x="2413316" y="270832"/>
                  <a:pt x="2412270" y="251992"/>
                </a:cubicBezTo>
                <a:close/>
                <a:moveTo>
                  <a:pt x="4674122" y="336074"/>
                </a:moveTo>
                <a:cubicBezTo>
                  <a:pt x="4660516" y="314443"/>
                  <a:pt x="4644118" y="295254"/>
                  <a:pt x="4620045" y="284788"/>
                </a:cubicBezTo>
                <a:cubicBezTo>
                  <a:pt x="4605042" y="278159"/>
                  <a:pt x="4588296" y="274670"/>
                  <a:pt x="4573642" y="289323"/>
                </a:cubicBezTo>
                <a:cubicBezTo>
                  <a:pt x="4520960" y="340959"/>
                  <a:pt x="4504911" y="402364"/>
                  <a:pt x="4524449" y="472839"/>
                </a:cubicBezTo>
                <a:cubicBezTo>
                  <a:pt x="4531426" y="498308"/>
                  <a:pt x="4550267" y="512962"/>
                  <a:pt x="4577131" y="516799"/>
                </a:cubicBezTo>
                <a:cubicBezTo>
                  <a:pt x="4618998" y="522730"/>
                  <a:pt x="4644118" y="497610"/>
                  <a:pt x="4672029" y="467606"/>
                </a:cubicBezTo>
                <a:cubicBezTo>
                  <a:pt x="4656329" y="454697"/>
                  <a:pt x="4642722" y="443533"/>
                  <a:pt x="4628767" y="432019"/>
                </a:cubicBezTo>
                <a:cubicBezTo>
                  <a:pt x="4611322" y="452604"/>
                  <a:pt x="4597018" y="473537"/>
                  <a:pt x="4567711" y="470048"/>
                </a:cubicBezTo>
                <a:cubicBezTo>
                  <a:pt x="4565967" y="467257"/>
                  <a:pt x="4562129" y="464466"/>
                  <a:pt x="4562129" y="461675"/>
                </a:cubicBezTo>
                <a:cubicBezTo>
                  <a:pt x="4559338" y="412132"/>
                  <a:pt x="4568758" y="365381"/>
                  <a:pt x="4599809" y="325259"/>
                </a:cubicBezTo>
                <a:cubicBezTo>
                  <a:pt x="4607485" y="315141"/>
                  <a:pt x="4617951" y="310954"/>
                  <a:pt x="4630860" y="322468"/>
                </a:cubicBezTo>
                <a:cubicBezTo>
                  <a:pt x="4641327" y="331539"/>
                  <a:pt x="4655980" y="335726"/>
                  <a:pt x="4668540" y="342006"/>
                </a:cubicBezTo>
                <a:cubicBezTo>
                  <a:pt x="4670285" y="340261"/>
                  <a:pt x="4672029" y="338168"/>
                  <a:pt x="4674122" y="336074"/>
                </a:cubicBezTo>
                <a:close/>
                <a:moveTo>
                  <a:pt x="3527322" y="320026"/>
                </a:moveTo>
                <a:cubicBezTo>
                  <a:pt x="3565699" y="316188"/>
                  <a:pt x="3604077" y="310257"/>
                  <a:pt x="3642106" y="305023"/>
                </a:cubicBezTo>
                <a:cubicBezTo>
                  <a:pt x="3643153" y="305023"/>
                  <a:pt x="3643851" y="301186"/>
                  <a:pt x="3646293" y="295254"/>
                </a:cubicBezTo>
                <a:cubicBezTo>
                  <a:pt x="3644549" y="294557"/>
                  <a:pt x="3641409" y="292114"/>
                  <a:pt x="3637920" y="291417"/>
                </a:cubicBezTo>
                <a:cubicBezTo>
                  <a:pt x="3617684" y="288277"/>
                  <a:pt x="3597449" y="285137"/>
                  <a:pt x="3571979" y="281648"/>
                </a:cubicBezTo>
                <a:cubicBezTo>
                  <a:pt x="3579306" y="271181"/>
                  <a:pt x="3585237" y="263157"/>
                  <a:pt x="3590471" y="254434"/>
                </a:cubicBezTo>
                <a:cubicBezTo>
                  <a:pt x="3600937" y="236990"/>
                  <a:pt x="3613149" y="219894"/>
                  <a:pt x="3620126" y="201054"/>
                </a:cubicBezTo>
                <a:cubicBezTo>
                  <a:pt x="3628151" y="179772"/>
                  <a:pt x="3614544" y="157792"/>
                  <a:pt x="3593262" y="149767"/>
                </a:cubicBezTo>
                <a:cubicBezTo>
                  <a:pt x="3554535" y="135114"/>
                  <a:pt x="3489292" y="160234"/>
                  <a:pt x="3466615" y="198263"/>
                </a:cubicBezTo>
                <a:cubicBezTo>
                  <a:pt x="3475337" y="211521"/>
                  <a:pt x="3483710" y="210125"/>
                  <a:pt x="3496619" y="201403"/>
                </a:cubicBezTo>
                <a:cubicBezTo>
                  <a:pt x="3517553" y="187447"/>
                  <a:pt x="3540579" y="175585"/>
                  <a:pt x="3563606" y="165467"/>
                </a:cubicBezTo>
                <a:cubicBezTo>
                  <a:pt x="3570235" y="162676"/>
                  <a:pt x="3582097" y="166863"/>
                  <a:pt x="3588726" y="171747"/>
                </a:cubicBezTo>
                <a:cubicBezTo>
                  <a:pt x="3591168" y="173492"/>
                  <a:pt x="3587679" y="187099"/>
                  <a:pt x="3583842" y="193727"/>
                </a:cubicBezTo>
                <a:cubicBezTo>
                  <a:pt x="3562559" y="233501"/>
                  <a:pt x="3531857" y="265250"/>
                  <a:pt x="3494875" y="290021"/>
                </a:cubicBezTo>
                <a:cubicBezTo>
                  <a:pt x="3499410" y="308861"/>
                  <a:pt x="3508481" y="322119"/>
                  <a:pt x="3527322" y="320026"/>
                </a:cubicBezTo>
                <a:close/>
                <a:moveTo>
                  <a:pt x="902275" y="712875"/>
                </a:moveTo>
                <a:cubicBezTo>
                  <a:pt x="885179" y="715318"/>
                  <a:pt x="863548" y="723691"/>
                  <a:pt x="851337" y="716713"/>
                </a:cubicBezTo>
                <a:cubicBezTo>
                  <a:pt x="830403" y="704502"/>
                  <a:pt x="816448" y="714620"/>
                  <a:pt x="799352" y="717062"/>
                </a:cubicBezTo>
                <a:cubicBezTo>
                  <a:pt x="803190" y="743578"/>
                  <a:pt x="810865" y="755440"/>
                  <a:pt x="834241" y="757533"/>
                </a:cubicBezTo>
                <a:cubicBezTo>
                  <a:pt x="878550" y="761371"/>
                  <a:pt x="923208" y="764162"/>
                  <a:pt x="967517" y="762069"/>
                </a:cubicBezTo>
                <a:cubicBezTo>
                  <a:pt x="988101" y="761022"/>
                  <a:pt x="1011826" y="755091"/>
                  <a:pt x="1029968" y="731715"/>
                </a:cubicBezTo>
                <a:cubicBezTo>
                  <a:pt x="985310" y="725784"/>
                  <a:pt x="946235" y="706247"/>
                  <a:pt x="902275" y="712875"/>
                </a:cubicBezTo>
                <a:close/>
                <a:moveTo>
                  <a:pt x="1502016" y="381430"/>
                </a:moveTo>
                <a:cubicBezTo>
                  <a:pt x="1514925" y="397828"/>
                  <a:pt x="1522601" y="408992"/>
                  <a:pt x="1541092" y="403759"/>
                </a:cubicBezTo>
                <a:cubicBezTo>
                  <a:pt x="1551210" y="400968"/>
                  <a:pt x="1562723" y="401666"/>
                  <a:pt x="1573539" y="401666"/>
                </a:cubicBezTo>
                <a:cubicBezTo>
                  <a:pt x="1609474" y="400968"/>
                  <a:pt x="1645759" y="401666"/>
                  <a:pt x="1681694" y="399224"/>
                </a:cubicBezTo>
                <a:cubicBezTo>
                  <a:pt x="1695999" y="398177"/>
                  <a:pt x="1709954" y="390850"/>
                  <a:pt x="1731237" y="383872"/>
                </a:cubicBezTo>
                <a:cubicBezTo>
                  <a:pt x="1649945" y="344797"/>
                  <a:pt x="1578772" y="373755"/>
                  <a:pt x="1502016" y="381430"/>
                </a:cubicBezTo>
                <a:close/>
                <a:moveTo>
                  <a:pt x="2348074" y="550293"/>
                </a:moveTo>
                <a:cubicBezTo>
                  <a:pt x="2292600" y="546106"/>
                  <a:pt x="2249338" y="562504"/>
                  <a:pt x="2230498" y="581344"/>
                </a:cubicBezTo>
                <a:cubicBezTo>
                  <a:pt x="2241663" y="582391"/>
                  <a:pt x="2251083" y="584135"/>
                  <a:pt x="2260503" y="583786"/>
                </a:cubicBezTo>
                <a:cubicBezTo>
                  <a:pt x="2312487" y="582391"/>
                  <a:pt x="2364472" y="579251"/>
                  <a:pt x="2416456" y="579600"/>
                </a:cubicBezTo>
                <a:cubicBezTo>
                  <a:pt x="2435645" y="579600"/>
                  <a:pt x="2452741" y="580995"/>
                  <a:pt x="2469139" y="561457"/>
                </a:cubicBezTo>
                <a:cubicBezTo>
                  <a:pt x="2429016" y="535639"/>
                  <a:pt x="2387150" y="553433"/>
                  <a:pt x="2348074" y="550293"/>
                </a:cubicBezTo>
                <a:close/>
                <a:moveTo>
                  <a:pt x="803888" y="871271"/>
                </a:moveTo>
                <a:cubicBezTo>
                  <a:pt x="849243" y="893949"/>
                  <a:pt x="960888" y="878947"/>
                  <a:pt x="994382" y="845105"/>
                </a:cubicBezTo>
                <a:cubicBezTo>
                  <a:pt x="933675" y="861502"/>
                  <a:pt x="868781" y="850338"/>
                  <a:pt x="803888" y="871271"/>
                </a:cubicBezTo>
                <a:close/>
                <a:moveTo>
                  <a:pt x="3687113" y="408295"/>
                </a:moveTo>
                <a:cubicBezTo>
                  <a:pt x="3723049" y="429926"/>
                  <a:pt x="3820389" y="425390"/>
                  <a:pt x="3855976" y="401317"/>
                </a:cubicBezTo>
                <a:cubicBezTo>
                  <a:pt x="3797013" y="393292"/>
                  <a:pt x="3745727" y="399921"/>
                  <a:pt x="3687113" y="4082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0"/>
          <p:cNvSpPr/>
          <p:nvPr/>
        </p:nvSpPr>
        <p:spPr>
          <a:xfrm>
            <a:off x="7969427" y="654106"/>
            <a:ext cx="580627" cy="785554"/>
          </a:xfrm>
          <a:custGeom>
            <a:rect b="b" l="l" r="r" t="t"/>
            <a:pathLst>
              <a:path extrusionOk="0" h="1571108" w="1161255">
                <a:moveTo>
                  <a:pt x="486022" y="0"/>
                </a:moveTo>
                <a:cubicBezTo>
                  <a:pt x="537625" y="20516"/>
                  <a:pt x="555192" y="59349"/>
                  <a:pt x="557388" y="106608"/>
                </a:cubicBezTo>
                <a:cubicBezTo>
                  <a:pt x="562146" y="199661"/>
                  <a:pt x="583739" y="286486"/>
                  <a:pt x="627656" y="370014"/>
                </a:cubicBezTo>
                <a:cubicBezTo>
                  <a:pt x="652177" y="416540"/>
                  <a:pt x="692435" y="435224"/>
                  <a:pt x="733059" y="457938"/>
                </a:cubicBezTo>
                <a:cubicBezTo>
                  <a:pt x="744770" y="464532"/>
                  <a:pt x="756116" y="471127"/>
                  <a:pt x="767827" y="476988"/>
                </a:cubicBezTo>
                <a:cubicBezTo>
                  <a:pt x="774415" y="480285"/>
                  <a:pt x="781002" y="484315"/>
                  <a:pt x="787956" y="485048"/>
                </a:cubicBezTo>
                <a:cubicBezTo>
                  <a:pt x="824920" y="489444"/>
                  <a:pt x="859688" y="498603"/>
                  <a:pt x="892626" y="517287"/>
                </a:cubicBezTo>
                <a:cubicBezTo>
                  <a:pt x="904704" y="524247"/>
                  <a:pt x="921539" y="522782"/>
                  <a:pt x="936178" y="524247"/>
                </a:cubicBezTo>
                <a:cubicBezTo>
                  <a:pt x="964724" y="526812"/>
                  <a:pt x="993271" y="528277"/>
                  <a:pt x="1019256" y="544030"/>
                </a:cubicBezTo>
                <a:cubicBezTo>
                  <a:pt x="1024013" y="546961"/>
                  <a:pt x="1031699" y="545129"/>
                  <a:pt x="1037921" y="543664"/>
                </a:cubicBezTo>
                <a:cubicBezTo>
                  <a:pt x="1039018" y="543298"/>
                  <a:pt x="1039018" y="535971"/>
                  <a:pt x="1039384" y="531941"/>
                </a:cubicBezTo>
                <a:cubicBezTo>
                  <a:pt x="1045240" y="533406"/>
                  <a:pt x="1051462" y="534872"/>
                  <a:pt x="1056952" y="537070"/>
                </a:cubicBezTo>
                <a:cubicBezTo>
                  <a:pt x="1061343" y="538901"/>
                  <a:pt x="1065003" y="544030"/>
                  <a:pt x="1069029" y="544030"/>
                </a:cubicBezTo>
                <a:cubicBezTo>
                  <a:pt x="1080008" y="544763"/>
                  <a:pt x="1090988" y="543664"/>
                  <a:pt x="1102333" y="543664"/>
                </a:cubicBezTo>
                <a:cubicBezTo>
                  <a:pt x="1104529" y="543664"/>
                  <a:pt x="1107091" y="545496"/>
                  <a:pt x="1108921" y="546961"/>
                </a:cubicBezTo>
                <a:cubicBezTo>
                  <a:pt x="1125756" y="561615"/>
                  <a:pt x="1142591" y="576635"/>
                  <a:pt x="1161256" y="593121"/>
                </a:cubicBezTo>
                <a:cubicBezTo>
                  <a:pt x="1133442" y="612904"/>
                  <a:pt x="1102333" y="619498"/>
                  <a:pt x="1072689" y="629390"/>
                </a:cubicBezTo>
                <a:cubicBezTo>
                  <a:pt x="1022183" y="646608"/>
                  <a:pt x="969848" y="660896"/>
                  <a:pt x="922637" y="685442"/>
                </a:cubicBezTo>
                <a:cubicBezTo>
                  <a:pt x="888601" y="703026"/>
                  <a:pt x="861518" y="734899"/>
                  <a:pt x="831508" y="760177"/>
                </a:cubicBezTo>
                <a:cubicBezTo>
                  <a:pt x="757214" y="822823"/>
                  <a:pt x="730131" y="910747"/>
                  <a:pt x="703048" y="999037"/>
                </a:cubicBezTo>
                <a:cubicBezTo>
                  <a:pt x="690971" y="1038970"/>
                  <a:pt x="675966" y="1077803"/>
                  <a:pt x="664255" y="1117735"/>
                </a:cubicBezTo>
                <a:cubicBezTo>
                  <a:pt x="656203" y="1144112"/>
                  <a:pt x="650713" y="1171588"/>
                  <a:pt x="645224" y="1198698"/>
                </a:cubicBezTo>
                <a:cubicBezTo>
                  <a:pt x="632048" y="1267572"/>
                  <a:pt x="618507" y="1336446"/>
                  <a:pt x="606796" y="1406053"/>
                </a:cubicBezTo>
                <a:cubicBezTo>
                  <a:pt x="601672" y="1436093"/>
                  <a:pt x="601672" y="1466867"/>
                  <a:pt x="598744" y="1497274"/>
                </a:cubicBezTo>
                <a:cubicBezTo>
                  <a:pt x="596914" y="1517423"/>
                  <a:pt x="594352" y="1537573"/>
                  <a:pt x="592522" y="1556623"/>
                </a:cubicBezTo>
                <a:cubicBezTo>
                  <a:pt x="548239" y="1581535"/>
                  <a:pt x="535795" y="1575673"/>
                  <a:pt x="528110" y="1528414"/>
                </a:cubicBezTo>
                <a:cubicBezTo>
                  <a:pt x="527378" y="1523285"/>
                  <a:pt x="525548" y="1518522"/>
                  <a:pt x="525182" y="1513393"/>
                </a:cubicBezTo>
                <a:cubicBezTo>
                  <a:pt x="522986" y="1478224"/>
                  <a:pt x="527378" y="1440856"/>
                  <a:pt x="517862" y="1407884"/>
                </a:cubicBezTo>
                <a:cubicBezTo>
                  <a:pt x="507615" y="1373814"/>
                  <a:pt x="509445" y="1340110"/>
                  <a:pt x="506517" y="1306039"/>
                </a:cubicBezTo>
                <a:cubicBezTo>
                  <a:pt x="503589" y="1274899"/>
                  <a:pt x="502125" y="1243027"/>
                  <a:pt x="502491" y="1211887"/>
                </a:cubicBezTo>
                <a:cubicBezTo>
                  <a:pt x="503955" y="1091724"/>
                  <a:pt x="476873" y="979621"/>
                  <a:pt x="404408" y="882538"/>
                </a:cubicBezTo>
                <a:cubicBezTo>
                  <a:pt x="372934" y="840408"/>
                  <a:pt x="327187" y="809634"/>
                  <a:pt x="276681" y="795347"/>
                </a:cubicBezTo>
                <a:cubicBezTo>
                  <a:pt x="235691" y="783623"/>
                  <a:pt x="191042" y="784356"/>
                  <a:pt x="147856" y="782158"/>
                </a:cubicBezTo>
                <a:cubicBezTo>
                  <a:pt x="116016" y="780326"/>
                  <a:pt x="83810" y="784722"/>
                  <a:pt x="51969" y="782524"/>
                </a:cubicBezTo>
                <a:cubicBezTo>
                  <a:pt x="32938" y="781059"/>
                  <a:pt x="8784" y="783257"/>
                  <a:pt x="0" y="752850"/>
                </a:cubicBezTo>
                <a:cubicBezTo>
                  <a:pt x="32206" y="739661"/>
                  <a:pt x="64047" y="725740"/>
                  <a:pt x="96619" y="712918"/>
                </a:cubicBezTo>
                <a:cubicBezTo>
                  <a:pt x="150418" y="691670"/>
                  <a:pt x="204217" y="671154"/>
                  <a:pt x="258016" y="649906"/>
                </a:cubicBezTo>
                <a:cubicBezTo>
                  <a:pt x="262408" y="648074"/>
                  <a:pt x="266434" y="644044"/>
                  <a:pt x="269728" y="640014"/>
                </a:cubicBezTo>
                <a:cubicBezTo>
                  <a:pt x="307790" y="597884"/>
                  <a:pt x="345852" y="556853"/>
                  <a:pt x="373666" y="505197"/>
                </a:cubicBezTo>
                <a:cubicBezTo>
                  <a:pt x="415022" y="427531"/>
                  <a:pt x="438445" y="344369"/>
                  <a:pt x="458208" y="260109"/>
                </a:cubicBezTo>
                <a:cubicBezTo>
                  <a:pt x="476873" y="179145"/>
                  <a:pt x="491146" y="97083"/>
                  <a:pt x="483826" y="13189"/>
                </a:cubicBezTo>
                <a:cubicBezTo>
                  <a:pt x="483094" y="10258"/>
                  <a:pt x="484924" y="6594"/>
                  <a:pt x="486022" y="0"/>
                </a:cubicBezTo>
                <a:close/>
                <a:moveTo>
                  <a:pt x="146026" y="744790"/>
                </a:moveTo>
                <a:cubicBezTo>
                  <a:pt x="146758" y="747355"/>
                  <a:pt x="147490" y="750286"/>
                  <a:pt x="148222" y="752850"/>
                </a:cubicBezTo>
                <a:cubicBezTo>
                  <a:pt x="155542" y="752850"/>
                  <a:pt x="163227" y="752484"/>
                  <a:pt x="170547" y="752850"/>
                </a:cubicBezTo>
                <a:cubicBezTo>
                  <a:pt x="190676" y="753949"/>
                  <a:pt x="212269" y="751385"/>
                  <a:pt x="231300" y="756880"/>
                </a:cubicBezTo>
                <a:cubicBezTo>
                  <a:pt x="268630" y="767870"/>
                  <a:pt x="305228" y="782891"/>
                  <a:pt x="341460" y="797178"/>
                </a:cubicBezTo>
                <a:cubicBezTo>
                  <a:pt x="382816" y="813298"/>
                  <a:pt x="415022" y="841507"/>
                  <a:pt x="445032" y="873379"/>
                </a:cubicBezTo>
                <a:cubicBezTo>
                  <a:pt x="498099" y="929065"/>
                  <a:pt x="522254" y="999037"/>
                  <a:pt x="541285" y="1070109"/>
                </a:cubicBezTo>
                <a:cubicBezTo>
                  <a:pt x="552264" y="1111141"/>
                  <a:pt x="567270" y="1153271"/>
                  <a:pt x="555558" y="1197966"/>
                </a:cubicBezTo>
                <a:cubicBezTo>
                  <a:pt x="554094" y="1204194"/>
                  <a:pt x="564342" y="1213352"/>
                  <a:pt x="573857" y="1229105"/>
                </a:cubicBezTo>
                <a:cubicBezTo>
                  <a:pt x="581543" y="1170856"/>
                  <a:pt x="605698" y="1127260"/>
                  <a:pt x="614115" y="1078535"/>
                </a:cubicBezTo>
                <a:cubicBezTo>
                  <a:pt x="618873" y="1051426"/>
                  <a:pt x="629852" y="1025415"/>
                  <a:pt x="636440" y="998305"/>
                </a:cubicBezTo>
                <a:cubicBezTo>
                  <a:pt x="659131" y="905252"/>
                  <a:pt x="685481" y="813664"/>
                  <a:pt x="753554" y="741493"/>
                </a:cubicBezTo>
                <a:cubicBezTo>
                  <a:pt x="774781" y="718779"/>
                  <a:pt x="796739" y="696432"/>
                  <a:pt x="818698" y="674451"/>
                </a:cubicBezTo>
                <a:cubicBezTo>
                  <a:pt x="850539" y="642579"/>
                  <a:pt x="884575" y="614003"/>
                  <a:pt x="931420" y="605943"/>
                </a:cubicBezTo>
                <a:cubicBezTo>
                  <a:pt x="940204" y="604478"/>
                  <a:pt x="947889" y="596418"/>
                  <a:pt x="958869" y="589458"/>
                </a:cubicBezTo>
                <a:cubicBezTo>
                  <a:pt x="939106" y="581032"/>
                  <a:pt x="923003" y="567110"/>
                  <a:pt x="909461" y="569308"/>
                </a:cubicBezTo>
                <a:cubicBezTo>
                  <a:pt x="864812" y="576269"/>
                  <a:pt x="836997" y="540000"/>
                  <a:pt x="797837" y="531208"/>
                </a:cubicBezTo>
                <a:cubicBezTo>
                  <a:pt x="755750" y="521317"/>
                  <a:pt x="716590" y="493108"/>
                  <a:pt x="677064" y="470760"/>
                </a:cubicBezTo>
                <a:cubicBezTo>
                  <a:pt x="611919" y="434492"/>
                  <a:pt x="578615" y="378074"/>
                  <a:pt x="552264" y="313962"/>
                </a:cubicBezTo>
                <a:cubicBezTo>
                  <a:pt x="540187" y="285021"/>
                  <a:pt x="529208" y="256079"/>
                  <a:pt x="515300" y="220909"/>
                </a:cubicBezTo>
                <a:cubicBezTo>
                  <a:pt x="510543" y="240692"/>
                  <a:pt x="506883" y="255346"/>
                  <a:pt x="503955" y="270000"/>
                </a:cubicBezTo>
                <a:cubicBezTo>
                  <a:pt x="481630" y="380272"/>
                  <a:pt x="453084" y="488345"/>
                  <a:pt x="394527" y="586527"/>
                </a:cubicBezTo>
                <a:cubicBezTo>
                  <a:pt x="368542" y="630123"/>
                  <a:pt x="334506" y="662728"/>
                  <a:pt x="289491" y="683610"/>
                </a:cubicBezTo>
                <a:cubicBezTo>
                  <a:pt x="254722" y="699729"/>
                  <a:pt x="218856" y="713651"/>
                  <a:pt x="183722" y="728671"/>
                </a:cubicBezTo>
                <a:cubicBezTo>
                  <a:pt x="170913" y="734166"/>
                  <a:pt x="158470" y="739295"/>
                  <a:pt x="146026" y="7447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0"/>
          <p:cNvSpPr/>
          <p:nvPr/>
        </p:nvSpPr>
        <p:spPr>
          <a:xfrm>
            <a:off x="653488" y="3747471"/>
            <a:ext cx="580628" cy="785554"/>
          </a:xfrm>
          <a:custGeom>
            <a:rect b="b" l="l" r="r" t="t"/>
            <a:pathLst>
              <a:path extrusionOk="0" h="1571108" w="1161255">
                <a:moveTo>
                  <a:pt x="486022" y="0"/>
                </a:moveTo>
                <a:cubicBezTo>
                  <a:pt x="537625" y="20516"/>
                  <a:pt x="555192" y="59349"/>
                  <a:pt x="557388" y="106608"/>
                </a:cubicBezTo>
                <a:cubicBezTo>
                  <a:pt x="562146" y="199661"/>
                  <a:pt x="583739" y="286486"/>
                  <a:pt x="627656" y="370014"/>
                </a:cubicBezTo>
                <a:cubicBezTo>
                  <a:pt x="652177" y="416540"/>
                  <a:pt x="692435" y="435224"/>
                  <a:pt x="733059" y="457938"/>
                </a:cubicBezTo>
                <a:cubicBezTo>
                  <a:pt x="744770" y="464532"/>
                  <a:pt x="756116" y="471127"/>
                  <a:pt x="767827" y="476988"/>
                </a:cubicBezTo>
                <a:cubicBezTo>
                  <a:pt x="774415" y="480285"/>
                  <a:pt x="781002" y="484315"/>
                  <a:pt x="787956" y="485048"/>
                </a:cubicBezTo>
                <a:cubicBezTo>
                  <a:pt x="824920" y="489444"/>
                  <a:pt x="859688" y="498603"/>
                  <a:pt x="892626" y="517287"/>
                </a:cubicBezTo>
                <a:cubicBezTo>
                  <a:pt x="904704" y="524247"/>
                  <a:pt x="921539" y="522782"/>
                  <a:pt x="936178" y="524247"/>
                </a:cubicBezTo>
                <a:cubicBezTo>
                  <a:pt x="964724" y="526812"/>
                  <a:pt x="993271" y="528277"/>
                  <a:pt x="1019256" y="544030"/>
                </a:cubicBezTo>
                <a:cubicBezTo>
                  <a:pt x="1024013" y="546961"/>
                  <a:pt x="1031699" y="545129"/>
                  <a:pt x="1037921" y="543664"/>
                </a:cubicBezTo>
                <a:cubicBezTo>
                  <a:pt x="1039018" y="543298"/>
                  <a:pt x="1039018" y="535971"/>
                  <a:pt x="1039384" y="531941"/>
                </a:cubicBezTo>
                <a:cubicBezTo>
                  <a:pt x="1045240" y="533406"/>
                  <a:pt x="1051462" y="534872"/>
                  <a:pt x="1056952" y="537070"/>
                </a:cubicBezTo>
                <a:cubicBezTo>
                  <a:pt x="1061343" y="538901"/>
                  <a:pt x="1065003" y="544030"/>
                  <a:pt x="1069029" y="544030"/>
                </a:cubicBezTo>
                <a:cubicBezTo>
                  <a:pt x="1080008" y="544763"/>
                  <a:pt x="1090988" y="543664"/>
                  <a:pt x="1102333" y="543664"/>
                </a:cubicBezTo>
                <a:cubicBezTo>
                  <a:pt x="1104529" y="543664"/>
                  <a:pt x="1107091" y="545496"/>
                  <a:pt x="1108921" y="546961"/>
                </a:cubicBezTo>
                <a:cubicBezTo>
                  <a:pt x="1125756" y="561615"/>
                  <a:pt x="1142591" y="576635"/>
                  <a:pt x="1161256" y="593121"/>
                </a:cubicBezTo>
                <a:cubicBezTo>
                  <a:pt x="1133442" y="612904"/>
                  <a:pt x="1102333" y="619498"/>
                  <a:pt x="1072689" y="629390"/>
                </a:cubicBezTo>
                <a:cubicBezTo>
                  <a:pt x="1022183" y="646608"/>
                  <a:pt x="969848" y="660896"/>
                  <a:pt x="922637" y="685442"/>
                </a:cubicBezTo>
                <a:cubicBezTo>
                  <a:pt x="888601" y="703026"/>
                  <a:pt x="861518" y="734899"/>
                  <a:pt x="831508" y="760177"/>
                </a:cubicBezTo>
                <a:cubicBezTo>
                  <a:pt x="757214" y="822823"/>
                  <a:pt x="730131" y="910747"/>
                  <a:pt x="703048" y="999037"/>
                </a:cubicBezTo>
                <a:cubicBezTo>
                  <a:pt x="690971" y="1038970"/>
                  <a:pt x="675966" y="1077803"/>
                  <a:pt x="664255" y="1117735"/>
                </a:cubicBezTo>
                <a:cubicBezTo>
                  <a:pt x="656203" y="1144112"/>
                  <a:pt x="650713" y="1171588"/>
                  <a:pt x="645224" y="1198698"/>
                </a:cubicBezTo>
                <a:cubicBezTo>
                  <a:pt x="632048" y="1267572"/>
                  <a:pt x="618507" y="1336446"/>
                  <a:pt x="606796" y="1406053"/>
                </a:cubicBezTo>
                <a:cubicBezTo>
                  <a:pt x="601672" y="1436093"/>
                  <a:pt x="601672" y="1466867"/>
                  <a:pt x="598744" y="1497274"/>
                </a:cubicBezTo>
                <a:cubicBezTo>
                  <a:pt x="596914" y="1517423"/>
                  <a:pt x="594352" y="1537573"/>
                  <a:pt x="592522" y="1556623"/>
                </a:cubicBezTo>
                <a:cubicBezTo>
                  <a:pt x="548239" y="1581535"/>
                  <a:pt x="535795" y="1575673"/>
                  <a:pt x="528110" y="1528414"/>
                </a:cubicBezTo>
                <a:cubicBezTo>
                  <a:pt x="527378" y="1523285"/>
                  <a:pt x="525548" y="1518522"/>
                  <a:pt x="525182" y="1513393"/>
                </a:cubicBezTo>
                <a:cubicBezTo>
                  <a:pt x="522986" y="1478224"/>
                  <a:pt x="527378" y="1440856"/>
                  <a:pt x="517862" y="1407884"/>
                </a:cubicBezTo>
                <a:cubicBezTo>
                  <a:pt x="507615" y="1373814"/>
                  <a:pt x="509445" y="1340110"/>
                  <a:pt x="506517" y="1306039"/>
                </a:cubicBezTo>
                <a:cubicBezTo>
                  <a:pt x="503589" y="1274899"/>
                  <a:pt x="502125" y="1243027"/>
                  <a:pt x="502491" y="1211887"/>
                </a:cubicBezTo>
                <a:cubicBezTo>
                  <a:pt x="503955" y="1091724"/>
                  <a:pt x="476873" y="979621"/>
                  <a:pt x="404408" y="882538"/>
                </a:cubicBezTo>
                <a:cubicBezTo>
                  <a:pt x="372934" y="840408"/>
                  <a:pt x="327187" y="809634"/>
                  <a:pt x="276681" y="795347"/>
                </a:cubicBezTo>
                <a:cubicBezTo>
                  <a:pt x="235691" y="783623"/>
                  <a:pt x="191042" y="784356"/>
                  <a:pt x="147856" y="782158"/>
                </a:cubicBezTo>
                <a:cubicBezTo>
                  <a:pt x="116016" y="780326"/>
                  <a:pt x="83810" y="784722"/>
                  <a:pt x="51969" y="782524"/>
                </a:cubicBezTo>
                <a:cubicBezTo>
                  <a:pt x="32938" y="781059"/>
                  <a:pt x="8784" y="783257"/>
                  <a:pt x="0" y="752850"/>
                </a:cubicBezTo>
                <a:cubicBezTo>
                  <a:pt x="32206" y="739661"/>
                  <a:pt x="64047" y="725740"/>
                  <a:pt x="96619" y="712918"/>
                </a:cubicBezTo>
                <a:cubicBezTo>
                  <a:pt x="150418" y="691670"/>
                  <a:pt x="204217" y="671154"/>
                  <a:pt x="258016" y="649906"/>
                </a:cubicBezTo>
                <a:cubicBezTo>
                  <a:pt x="262408" y="648074"/>
                  <a:pt x="266434" y="644044"/>
                  <a:pt x="269728" y="640014"/>
                </a:cubicBezTo>
                <a:cubicBezTo>
                  <a:pt x="307790" y="597884"/>
                  <a:pt x="345852" y="556853"/>
                  <a:pt x="373666" y="505197"/>
                </a:cubicBezTo>
                <a:cubicBezTo>
                  <a:pt x="415022" y="427531"/>
                  <a:pt x="438445" y="344369"/>
                  <a:pt x="458208" y="260109"/>
                </a:cubicBezTo>
                <a:cubicBezTo>
                  <a:pt x="476873" y="179145"/>
                  <a:pt x="491146" y="97083"/>
                  <a:pt x="483826" y="13189"/>
                </a:cubicBezTo>
                <a:cubicBezTo>
                  <a:pt x="483094" y="10258"/>
                  <a:pt x="484924" y="6594"/>
                  <a:pt x="486022" y="0"/>
                </a:cubicBezTo>
                <a:close/>
                <a:moveTo>
                  <a:pt x="146026" y="744790"/>
                </a:moveTo>
                <a:cubicBezTo>
                  <a:pt x="146758" y="747355"/>
                  <a:pt x="147490" y="750286"/>
                  <a:pt x="148222" y="752850"/>
                </a:cubicBezTo>
                <a:cubicBezTo>
                  <a:pt x="155542" y="752850"/>
                  <a:pt x="163227" y="752484"/>
                  <a:pt x="170547" y="752850"/>
                </a:cubicBezTo>
                <a:cubicBezTo>
                  <a:pt x="190676" y="753949"/>
                  <a:pt x="212269" y="751385"/>
                  <a:pt x="231300" y="756880"/>
                </a:cubicBezTo>
                <a:cubicBezTo>
                  <a:pt x="268630" y="767870"/>
                  <a:pt x="305228" y="782891"/>
                  <a:pt x="341460" y="797178"/>
                </a:cubicBezTo>
                <a:cubicBezTo>
                  <a:pt x="382816" y="813298"/>
                  <a:pt x="415022" y="841507"/>
                  <a:pt x="445032" y="873379"/>
                </a:cubicBezTo>
                <a:cubicBezTo>
                  <a:pt x="498099" y="929065"/>
                  <a:pt x="522254" y="999037"/>
                  <a:pt x="541285" y="1070109"/>
                </a:cubicBezTo>
                <a:cubicBezTo>
                  <a:pt x="552264" y="1111141"/>
                  <a:pt x="567270" y="1153271"/>
                  <a:pt x="555558" y="1197966"/>
                </a:cubicBezTo>
                <a:cubicBezTo>
                  <a:pt x="554094" y="1204194"/>
                  <a:pt x="564342" y="1213352"/>
                  <a:pt x="573857" y="1229105"/>
                </a:cubicBezTo>
                <a:cubicBezTo>
                  <a:pt x="581543" y="1170856"/>
                  <a:pt x="605698" y="1127260"/>
                  <a:pt x="614115" y="1078535"/>
                </a:cubicBezTo>
                <a:cubicBezTo>
                  <a:pt x="618873" y="1051426"/>
                  <a:pt x="629852" y="1025415"/>
                  <a:pt x="636440" y="998305"/>
                </a:cubicBezTo>
                <a:cubicBezTo>
                  <a:pt x="659131" y="905252"/>
                  <a:pt x="685481" y="813664"/>
                  <a:pt x="753554" y="741493"/>
                </a:cubicBezTo>
                <a:cubicBezTo>
                  <a:pt x="774781" y="718779"/>
                  <a:pt x="796739" y="696432"/>
                  <a:pt x="818698" y="674451"/>
                </a:cubicBezTo>
                <a:cubicBezTo>
                  <a:pt x="850539" y="642579"/>
                  <a:pt x="884575" y="614003"/>
                  <a:pt x="931420" y="605943"/>
                </a:cubicBezTo>
                <a:cubicBezTo>
                  <a:pt x="940204" y="604478"/>
                  <a:pt x="947889" y="596418"/>
                  <a:pt x="958869" y="589458"/>
                </a:cubicBezTo>
                <a:cubicBezTo>
                  <a:pt x="939106" y="581032"/>
                  <a:pt x="923003" y="567110"/>
                  <a:pt x="909461" y="569308"/>
                </a:cubicBezTo>
                <a:cubicBezTo>
                  <a:pt x="864812" y="576269"/>
                  <a:pt x="836997" y="540000"/>
                  <a:pt x="797837" y="531208"/>
                </a:cubicBezTo>
                <a:cubicBezTo>
                  <a:pt x="755750" y="521317"/>
                  <a:pt x="716590" y="493108"/>
                  <a:pt x="677064" y="470760"/>
                </a:cubicBezTo>
                <a:cubicBezTo>
                  <a:pt x="611919" y="434492"/>
                  <a:pt x="578615" y="378074"/>
                  <a:pt x="552264" y="313962"/>
                </a:cubicBezTo>
                <a:cubicBezTo>
                  <a:pt x="540187" y="285021"/>
                  <a:pt x="529208" y="256079"/>
                  <a:pt x="515300" y="220909"/>
                </a:cubicBezTo>
                <a:cubicBezTo>
                  <a:pt x="510543" y="240692"/>
                  <a:pt x="506883" y="255346"/>
                  <a:pt x="503955" y="270000"/>
                </a:cubicBezTo>
                <a:cubicBezTo>
                  <a:pt x="481630" y="380272"/>
                  <a:pt x="453084" y="488345"/>
                  <a:pt x="394527" y="586527"/>
                </a:cubicBezTo>
                <a:cubicBezTo>
                  <a:pt x="368542" y="630123"/>
                  <a:pt x="334506" y="662728"/>
                  <a:pt x="289491" y="683610"/>
                </a:cubicBezTo>
                <a:cubicBezTo>
                  <a:pt x="254722" y="699729"/>
                  <a:pt x="218856" y="713651"/>
                  <a:pt x="183722" y="728671"/>
                </a:cubicBezTo>
                <a:cubicBezTo>
                  <a:pt x="170913" y="734166"/>
                  <a:pt x="158470" y="739295"/>
                  <a:pt x="146026" y="7447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0"/>
          <p:cNvSpPr/>
          <p:nvPr/>
        </p:nvSpPr>
        <p:spPr>
          <a:xfrm>
            <a:off x="3310025" y="2688375"/>
            <a:ext cx="1607666" cy="243355"/>
          </a:xfrm>
          <a:custGeom>
            <a:rect b="b" l="l" r="r" t="t"/>
            <a:pathLst>
              <a:path extrusionOk="0" h="515036" w="3402467">
                <a:moveTo>
                  <a:pt x="2833805" y="369138"/>
                </a:moveTo>
                <a:cubicBezTo>
                  <a:pt x="2835633" y="403697"/>
                  <a:pt x="2837279" y="436975"/>
                  <a:pt x="2839290" y="475374"/>
                </a:cubicBezTo>
                <a:cubicBezTo>
                  <a:pt x="2821920" y="474642"/>
                  <a:pt x="2805280" y="475008"/>
                  <a:pt x="2788824" y="472997"/>
                </a:cubicBezTo>
                <a:cubicBezTo>
                  <a:pt x="2696119" y="461660"/>
                  <a:pt x="2603597" y="447581"/>
                  <a:pt x="2510527" y="438804"/>
                </a:cubicBezTo>
                <a:cubicBezTo>
                  <a:pt x="2418005" y="430027"/>
                  <a:pt x="2324934" y="425639"/>
                  <a:pt x="2232046" y="420336"/>
                </a:cubicBezTo>
                <a:cubicBezTo>
                  <a:pt x="2164026" y="416496"/>
                  <a:pt x="2095092" y="419422"/>
                  <a:pt x="2027986" y="409548"/>
                </a:cubicBezTo>
                <a:cubicBezTo>
                  <a:pt x="1971485" y="401137"/>
                  <a:pt x="1916814" y="411011"/>
                  <a:pt x="1861227" y="408999"/>
                </a:cubicBezTo>
                <a:cubicBezTo>
                  <a:pt x="1802350" y="406805"/>
                  <a:pt x="1743289" y="405891"/>
                  <a:pt x="1684229" y="405342"/>
                </a:cubicBezTo>
                <a:cubicBezTo>
                  <a:pt x="1665578" y="405159"/>
                  <a:pt x="1646744" y="408634"/>
                  <a:pt x="1628094" y="409365"/>
                </a:cubicBezTo>
                <a:cubicBezTo>
                  <a:pt x="1552211" y="412656"/>
                  <a:pt x="1476329" y="413936"/>
                  <a:pt x="1400629" y="419422"/>
                </a:cubicBezTo>
                <a:cubicBezTo>
                  <a:pt x="1334254" y="424359"/>
                  <a:pt x="1268428" y="434233"/>
                  <a:pt x="1202237" y="441364"/>
                </a:cubicBezTo>
                <a:cubicBezTo>
                  <a:pt x="1146651" y="447398"/>
                  <a:pt x="1090699" y="450506"/>
                  <a:pt x="1035478" y="458369"/>
                </a:cubicBezTo>
                <a:cubicBezTo>
                  <a:pt x="982269" y="465866"/>
                  <a:pt x="929791" y="478482"/>
                  <a:pt x="876764" y="487076"/>
                </a:cubicBezTo>
                <a:cubicBezTo>
                  <a:pt x="813864" y="497316"/>
                  <a:pt x="750781" y="507007"/>
                  <a:pt x="687515" y="514504"/>
                </a:cubicBezTo>
                <a:cubicBezTo>
                  <a:pt x="649848" y="518892"/>
                  <a:pt x="627357" y="495670"/>
                  <a:pt x="635037" y="462940"/>
                </a:cubicBezTo>
                <a:cubicBezTo>
                  <a:pt x="637231" y="453797"/>
                  <a:pt x="645094" y="443924"/>
                  <a:pt x="653139" y="438621"/>
                </a:cubicBezTo>
                <a:cubicBezTo>
                  <a:pt x="663196" y="431856"/>
                  <a:pt x="675995" y="427833"/>
                  <a:pt x="688063" y="425273"/>
                </a:cubicBezTo>
                <a:cubicBezTo>
                  <a:pt x="741273" y="414668"/>
                  <a:pt x="794848" y="405525"/>
                  <a:pt x="848057" y="395286"/>
                </a:cubicBezTo>
                <a:cubicBezTo>
                  <a:pt x="870913" y="390897"/>
                  <a:pt x="893038" y="383400"/>
                  <a:pt x="916077" y="379926"/>
                </a:cubicBezTo>
                <a:cubicBezTo>
                  <a:pt x="1016279" y="364750"/>
                  <a:pt x="1116663" y="350487"/>
                  <a:pt x="1217048" y="335677"/>
                </a:cubicBezTo>
                <a:cubicBezTo>
                  <a:pt x="1218511" y="335494"/>
                  <a:pt x="1219973" y="334214"/>
                  <a:pt x="1221436" y="334214"/>
                </a:cubicBezTo>
                <a:cubicBezTo>
                  <a:pt x="1268794" y="334762"/>
                  <a:pt x="1316152" y="335311"/>
                  <a:pt x="1363510" y="335859"/>
                </a:cubicBezTo>
                <a:cubicBezTo>
                  <a:pt x="1369544" y="335859"/>
                  <a:pt x="1377407" y="337505"/>
                  <a:pt x="1381430" y="334580"/>
                </a:cubicBezTo>
                <a:cubicBezTo>
                  <a:pt x="1418731" y="307883"/>
                  <a:pt x="1460786" y="314100"/>
                  <a:pt x="1502293" y="314466"/>
                </a:cubicBezTo>
                <a:cubicBezTo>
                  <a:pt x="1516007" y="314649"/>
                  <a:pt x="1529904" y="309163"/>
                  <a:pt x="1543800" y="308798"/>
                </a:cubicBezTo>
                <a:cubicBezTo>
                  <a:pt x="1571410" y="307883"/>
                  <a:pt x="1599204" y="308798"/>
                  <a:pt x="1626997" y="308798"/>
                </a:cubicBezTo>
                <a:cubicBezTo>
                  <a:pt x="1649853" y="308798"/>
                  <a:pt x="1673075" y="316112"/>
                  <a:pt x="1695565" y="302764"/>
                </a:cubicBezTo>
                <a:cubicBezTo>
                  <a:pt x="1702697" y="298558"/>
                  <a:pt x="1713668" y="300752"/>
                  <a:pt x="1722993" y="300752"/>
                </a:cubicBezTo>
                <a:cubicBezTo>
                  <a:pt x="1792110" y="300569"/>
                  <a:pt x="1861227" y="300569"/>
                  <a:pt x="1930344" y="300569"/>
                </a:cubicBezTo>
                <a:cubicBezTo>
                  <a:pt x="1931990" y="300569"/>
                  <a:pt x="1934001" y="300021"/>
                  <a:pt x="1934916" y="300752"/>
                </a:cubicBezTo>
                <a:cubicBezTo>
                  <a:pt x="1963257" y="322146"/>
                  <a:pt x="1993610" y="305141"/>
                  <a:pt x="2023232" y="306421"/>
                </a:cubicBezTo>
                <a:cubicBezTo>
                  <a:pt x="2098932" y="309895"/>
                  <a:pt x="2174266" y="318854"/>
                  <a:pt x="2249966" y="320317"/>
                </a:cubicBezTo>
                <a:cubicBezTo>
                  <a:pt x="2298604" y="321231"/>
                  <a:pt x="2346145" y="340979"/>
                  <a:pt x="2395880" y="327266"/>
                </a:cubicBezTo>
                <a:cubicBezTo>
                  <a:pt x="2408131" y="323974"/>
                  <a:pt x="2423307" y="330374"/>
                  <a:pt x="2437021" y="333117"/>
                </a:cubicBezTo>
                <a:cubicBezTo>
                  <a:pt x="2468837" y="339699"/>
                  <a:pt x="2499190" y="349573"/>
                  <a:pt x="2533383" y="342808"/>
                </a:cubicBezTo>
                <a:cubicBezTo>
                  <a:pt x="2553131" y="338968"/>
                  <a:pt x="2575438" y="348476"/>
                  <a:pt x="2596649" y="350305"/>
                </a:cubicBezTo>
                <a:cubicBezTo>
                  <a:pt x="2676554" y="356704"/>
                  <a:pt x="2756277" y="362921"/>
                  <a:pt x="2833805" y="369138"/>
                </a:cubicBezTo>
                <a:close/>
                <a:moveTo>
                  <a:pt x="3300620" y="20992"/>
                </a:moveTo>
                <a:cubicBezTo>
                  <a:pt x="3252348" y="21541"/>
                  <a:pt x="3202978" y="29221"/>
                  <a:pt x="3156352" y="20810"/>
                </a:cubicBezTo>
                <a:cubicBezTo>
                  <a:pt x="3115393" y="13313"/>
                  <a:pt x="3076081" y="18432"/>
                  <a:pt x="3036219" y="16055"/>
                </a:cubicBezTo>
                <a:cubicBezTo>
                  <a:pt x="2948269" y="11118"/>
                  <a:pt x="2860501" y="3622"/>
                  <a:pt x="2772367" y="12764"/>
                </a:cubicBezTo>
                <a:cubicBezTo>
                  <a:pt x="2769625" y="13130"/>
                  <a:pt x="2766699" y="9473"/>
                  <a:pt x="2763773" y="9290"/>
                </a:cubicBezTo>
                <a:cubicBezTo>
                  <a:pt x="2699045" y="5633"/>
                  <a:pt x="2634316" y="-4058"/>
                  <a:pt x="2569404" y="7461"/>
                </a:cubicBezTo>
                <a:cubicBezTo>
                  <a:pt x="2558433" y="9473"/>
                  <a:pt x="2546182" y="16055"/>
                  <a:pt x="2536857" y="13130"/>
                </a:cubicBezTo>
                <a:cubicBezTo>
                  <a:pt x="2448723" y="-14115"/>
                  <a:pt x="2359127" y="10570"/>
                  <a:pt x="2270262" y="3987"/>
                </a:cubicBezTo>
                <a:cubicBezTo>
                  <a:pt x="2191637" y="-1681"/>
                  <a:pt x="2111731" y="9290"/>
                  <a:pt x="2032375" y="11667"/>
                </a:cubicBezTo>
                <a:cubicBezTo>
                  <a:pt x="1948446" y="14227"/>
                  <a:pt x="1864336" y="14775"/>
                  <a:pt x="1780408" y="16970"/>
                </a:cubicBezTo>
                <a:cubicBezTo>
                  <a:pt x="1738535" y="18067"/>
                  <a:pt x="1696663" y="20261"/>
                  <a:pt x="1654790" y="23735"/>
                </a:cubicBezTo>
                <a:cubicBezTo>
                  <a:pt x="1597558" y="28489"/>
                  <a:pt x="1540509" y="34889"/>
                  <a:pt x="1483277" y="40374"/>
                </a:cubicBezTo>
                <a:cubicBezTo>
                  <a:pt x="1432810" y="45311"/>
                  <a:pt x="1382344" y="49334"/>
                  <a:pt x="1331877" y="55002"/>
                </a:cubicBezTo>
                <a:cubicBezTo>
                  <a:pt x="1301159" y="58477"/>
                  <a:pt x="1270806" y="66339"/>
                  <a:pt x="1240087" y="68350"/>
                </a:cubicBezTo>
                <a:cubicBezTo>
                  <a:pt x="1168044" y="73287"/>
                  <a:pt x="1094538" y="69265"/>
                  <a:pt x="1023958" y="81881"/>
                </a:cubicBezTo>
                <a:cubicBezTo>
                  <a:pt x="977332" y="90110"/>
                  <a:pt x="931619" y="97789"/>
                  <a:pt x="884078" y="101263"/>
                </a:cubicBezTo>
                <a:cubicBezTo>
                  <a:pt x="817704" y="106017"/>
                  <a:pt x="752061" y="120280"/>
                  <a:pt x="686235" y="130702"/>
                </a:cubicBezTo>
                <a:cubicBezTo>
                  <a:pt x="669413" y="133445"/>
                  <a:pt x="652591" y="137102"/>
                  <a:pt x="635768" y="139479"/>
                </a:cubicBezTo>
                <a:cubicBezTo>
                  <a:pt x="552938" y="151181"/>
                  <a:pt x="468644" y="157398"/>
                  <a:pt x="387459" y="175866"/>
                </a:cubicBezTo>
                <a:cubicBezTo>
                  <a:pt x="341929" y="186288"/>
                  <a:pt x="296217" y="192140"/>
                  <a:pt x="251418" y="193054"/>
                </a:cubicBezTo>
                <a:cubicBezTo>
                  <a:pt x="169867" y="194700"/>
                  <a:pt x="92522" y="216276"/>
                  <a:pt x="10422" y="228892"/>
                </a:cubicBezTo>
                <a:cubicBezTo>
                  <a:pt x="7131" y="246629"/>
                  <a:pt x="4206" y="263268"/>
                  <a:pt x="0" y="287587"/>
                </a:cubicBezTo>
                <a:cubicBezTo>
                  <a:pt x="25233" y="299107"/>
                  <a:pt x="46810" y="316295"/>
                  <a:pt x="69483" y="317574"/>
                </a:cubicBezTo>
                <a:cubicBezTo>
                  <a:pt x="112453" y="320134"/>
                  <a:pt x="155971" y="314100"/>
                  <a:pt x="199123" y="310443"/>
                </a:cubicBezTo>
                <a:cubicBezTo>
                  <a:pt x="287074" y="302947"/>
                  <a:pt x="375208" y="296912"/>
                  <a:pt x="462793" y="286307"/>
                </a:cubicBezTo>
                <a:cubicBezTo>
                  <a:pt x="532276" y="277896"/>
                  <a:pt x="600844" y="261805"/>
                  <a:pt x="670327" y="252846"/>
                </a:cubicBezTo>
                <a:cubicBezTo>
                  <a:pt x="795579" y="236755"/>
                  <a:pt x="921014" y="223590"/>
                  <a:pt x="1046449" y="208596"/>
                </a:cubicBezTo>
                <a:cubicBezTo>
                  <a:pt x="1141531" y="197259"/>
                  <a:pt x="1235333" y="175500"/>
                  <a:pt x="1331694" y="172026"/>
                </a:cubicBezTo>
                <a:cubicBezTo>
                  <a:pt x="1390389" y="169832"/>
                  <a:pt x="1448718" y="158861"/>
                  <a:pt x="1507413" y="154107"/>
                </a:cubicBezTo>
                <a:cubicBezTo>
                  <a:pt x="1589695" y="147341"/>
                  <a:pt x="1671978" y="142405"/>
                  <a:pt x="1754260" y="136736"/>
                </a:cubicBezTo>
                <a:cubicBezTo>
                  <a:pt x="1830508" y="131616"/>
                  <a:pt x="1906757" y="125765"/>
                  <a:pt x="1983188" y="122108"/>
                </a:cubicBezTo>
                <a:cubicBezTo>
                  <a:pt x="2045357" y="119183"/>
                  <a:pt x="2107709" y="116074"/>
                  <a:pt x="2169695" y="118634"/>
                </a:cubicBezTo>
                <a:cubicBezTo>
                  <a:pt x="2232595" y="121377"/>
                  <a:pt x="2295130" y="114246"/>
                  <a:pt x="2358030" y="115891"/>
                </a:cubicBezTo>
                <a:cubicBezTo>
                  <a:pt x="2450735" y="118634"/>
                  <a:pt x="2543440" y="114246"/>
                  <a:pt x="2636327" y="118268"/>
                </a:cubicBezTo>
                <a:cubicBezTo>
                  <a:pt x="2753351" y="123205"/>
                  <a:pt x="2870558" y="122291"/>
                  <a:pt x="2987764" y="125400"/>
                </a:cubicBezTo>
                <a:cubicBezTo>
                  <a:pt x="3096560" y="128325"/>
                  <a:pt x="3205355" y="133628"/>
                  <a:pt x="3314151" y="136919"/>
                </a:cubicBezTo>
                <a:cubicBezTo>
                  <a:pt x="3341578" y="137650"/>
                  <a:pt x="3369189" y="134542"/>
                  <a:pt x="3395702" y="133262"/>
                </a:cubicBezTo>
                <a:cubicBezTo>
                  <a:pt x="3398079" y="93218"/>
                  <a:pt x="3400273" y="57197"/>
                  <a:pt x="3402468" y="19895"/>
                </a:cubicBezTo>
                <a:cubicBezTo>
                  <a:pt x="3368274" y="20261"/>
                  <a:pt x="3334447" y="20627"/>
                  <a:pt x="3300620" y="209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31"/>
          <p:cNvGrpSpPr/>
          <p:nvPr/>
        </p:nvGrpSpPr>
        <p:grpSpPr>
          <a:xfrm>
            <a:off x="792036" y="715810"/>
            <a:ext cx="4282088" cy="1180208"/>
            <a:chOff x="0" y="-76200"/>
            <a:chExt cx="11418900" cy="3147222"/>
          </a:xfrm>
        </p:grpSpPr>
        <p:sp>
          <p:nvSpPr>
            <p:cNvPr id="416" name="Google Shape;416;p31"/>
            <p:cNvSpPr txBox="1"/>
            <p:nvPr/>
          </p:nvSpPr>
          <p:spPr>
            <a:xfrm>
              <a:off x="0" y="-76200"/>
              <a:ext cx="11418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dk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Credits</a:t>
              </a:r>
              <a:endParaRPr sz="40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417" name="Google Shape;417;p31"/>
            <p:cNvSpPr txBox="1"/>
            <p:nvPr/>
          </p:nvSpPr>
          <p:spPr>
            <a:xfrm>
              <a:off x="0" y="1839522"/>
              <a:ext cx="11418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Special thanks to all the people who made and released these awesome resources for free: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418" name="Google Shape;418;p31"/>
          <p:cNvGrpSpPr/>
          <p:nvPr/>
        </p:nvGrpSpPr>
        <p:grpSpPr>
          <a:xfrm>
            <a:off x="792036" y="2545457"/>
            <a:ext cx="4527034" cy="354038"/>
            <a:chOff x="0" y="-47625"/>
            <a:chExt cx="12072092" cy="944100"/>
          </a:xfrm>
        </p:grpSpPr>
        <p:sp>
          <p:nvSpPr>
            <p:cNvPr id="419" name="Google Shape;419;p31"/>
            <p:cNvSpPr txBox="1"/>
            <p:nvPr/>
          </p:nvSpPr>
          <p:spPr>
            <a:xfrm>
              <a:off x="0" y="-47625"/>
              <a:ext cx="10563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01</a:t>
              </a:r>
              <a:endParaRPr sz="23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420" name="Google Shape;420;p31"/>
            <p:cNvSpPr txBox="1"/>
            <p:nvPr/>
          </p:nvSpPr>
          <p:spPr>
            <a:xfrm>
              <a:off x="1285292" y="76200"/>
              <a:ext cx="1078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Presentation template by </a:t>
              </a:r>
              <a:r>
                <a:rPr lang="en" sz="1500" u="sng">
                  <a:solidFill>
                    <a:schemeClr val="hlink"/>
                  </a:solidFill>
                  <a:latin typeface="Public Sans"/>
                  <a:ea typeface="Public Sans"/>
                  <a:cs typeface="Public Sans"/>
                  <a:sym typeface="Public Sans"/>
                  <a:hlinkClick r:id="rId3"/>
                </a:rPr>
                <a:t>SlidesCarnival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421" name="Google Shape;421;p31"/>
          <p:cNvGrpSpPr/>
          <p:nvPr/>
        </p:nvGrpSpPr>
        <p:grpSpPr>
          <a:xfrm>
            <a:off x="792036" y="3166396"/>
            <a:ext cx="4527034" cy="354037"/>
            <a:chOff x="0" y="-47625"/>
            <a:chExt cx="12072092" cy="944100"/>
          </a:xfrm>
        </p:grpSpPr>
        <p:sp>
          <p:nvSpPr>
            <p:cNvPr id="422" name="Google Shape;422;p31"/>
            <p:cNvSpPr txBox="1"/>
            <p:nvPr/>
          </p:nvSpPr>
          <p:spPr>
            <a:xfrm>
              <a:off x="0" y="-47625"/>
              <a:ext cx="10563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2300" u="none" cap="none" strike="noStrike">
                  <a:solidFill>
                    <a:schemeClr val="dk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02</a:t>
              </a:r>
              <a:endParaRPr sz="23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423" name="Google Shape;423;p31"/>
            <p:cNvSpPr txBox="1"/>
            <p:nvPr/>
          </p:nvSpPr>
          <p:spPr>
            <a:xfrm>
              <a:off x="1285292" y="76200"/>
              <a:ext cx="1078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Photographs by </a:t>
              </a:r>
              <a:r>
                <a:rPr lang="en" sz="1500" u="sng">
                  <a:solidFill>
                    <a:schemeClr val="hlink"/>
                  </a:solidFill>
                  <a:latin typeface="Public Sans"/>
                  <a:ea typeface="Public Sans"/>
                  <a:cs typeface="Public Sans"/>
                  <a:sym typeface="Public Sans"/>
                  <a:hlinkClick r:id="rId4"/>
                </a:rPr>
                <a:t>Pexels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424" name="Google Shape;424;p31"/>
          <p:cNvSpPr txBox="1"/>
          <p:nvPr/>
        </p:nvSpPr>
        <p:spPr>
          <a:xfrm>
            <a:off x="792036" y="4118103"/>
            <a:ext cx="4527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Happy designing! </a:t>
            </a:r>
            <a:endParaRPr sz="1800">
              <a:solidFill>
                <a:schemeClr val="dk2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425" name="Google Shape;425;p31"/>
          <p:cNvSpPr/>
          <p:nvPr/>
        </p:nvSpPr>
        <p:spPr>
          <a:xfrm>
            <a:off x="6951892" y="-175897"/>
            <a:ext cx="1523418" cy="2047387"/>
          </a:xfrm>
          <a:custGeom>
            <a:rect b="b" l="l" r="r" t="t"/>
            <a:pathLst>
              <a:path extrusionOk="0" h="4094773" w="3046835">
                <a:moveTo>
                  <a:pt x="2014060" y="3668133"/>
                </a:moveTo>
                <a:cubicBezTo>
                  <a:pt x="1988716" y="3687126"/>
                  <a:pt x="1964639" y="3699788"/>
                  <a:pt x="1946898" y="3718781"/>
                </a:cubicBezTo>
                <a:cubicBezTo>
                  <a:pt x="1870865" y="3799816"/>
                  <a:pt x="1829047" y="3808679"/>
                  <a:pt x="1751748" y="3741572"/>
                </a:cubicBezTo>
                <a:cubicBezTo>
                  <a:pt x="1676982" y="3675730"/>
                  <a:pt x="1612354" y="3601025"/>
                  <a:pt x="1583209" y="3500997"/>
                </a:cubicBezTo>
                <a:cubicBezTo>
                  <a:pt x="1521115" y="3289544"/>
                  <a:pt x="1462824" y="3076825"/>
                  <a:pt x="1395662" y="2867905"/>
                </a:cubicBezTo>
                <a:cubicBezTo>
                  <a:pt x="1366516" y="2774208"/>
                  <a:pt x="1320896" y="2685575"/>
                  <a:pt x="1280346" y="2588079"/>
                </a:cubicBezTo>
                <a:cubicBezTo>
                  <a:pt x="1177702" y="2658985"/>
                  <a:pt x="1127013" y="2770409"/>
                  <a:pt x="1061118" y="2866639"/>
                </a:cubicBezTo>
                <a:cubicBezTo>
                  <a:pt x="924260" y="3066696"/>
                  <a:pt x="791203" y="3269286"/>
                  <a:pt x="663214" y="3474407"/>
                </a:cubicBezTo>
                <a:cubicBezTo>
                  <a:pt x="583380" y="3603558"/>
                  <a:pt x="516218" y="3740305"/>
                  <a:pt x="441453" y="3873255"/>
                </a:cubicBezTo>
                <a:cubicBezTo>
                  <a:pt x="412307" y="3923902"/>
                  <a:pt x="380627" y="3973283"/>
                  <a:pt x="343878" y="4018866"/>
                </a:cubicBezTo>
                <a:cubicBezTo>
                  <a:pt x="269112" y="4111297"/>
                  <a:pt x="267845" y="4110031"/>
                  <a:pt x="167735" y="4064448"/>
                </a:cubicBezTo>
                <a:cubicBezTo>
                  <a:pt x="96772" y="4032794"/>
                  <a:pt x="65091" y="3973283"/>
                  <a:pt x="86634" y="3889715"/>
                </a:cubicBezTo>
                <a:cubicBezTo>
                  <a:pt x="104375" y="3821341"/>
                  <a:pt x="129719" y="3751701"/>
                  <a:pt x="165201" y="3690924"/>
                </a:cubicBezTo>
                <a:cubicBezTo>
                  <a:pt x="224760" y="3590896"/>
                  <a:pt x="298258" y="3499731"/>
                  <a:pt x="359084" y="3400968"/>
                </a:cubicBezTo>
                <a:cubicBezTo>
                  <a:pt x="456659" y="3242696"/>
                  <a:pt x="542830" y="3078092"/>
                  <a:pt x="642939" y="2921085"/>
                </a:cubicBezTo>
                <a:cubicBezTo>
                  <a:pt x="708834" y="2817258"/>
                  <a:pt x="773462" y="2713431"/>
                  <a:pt x="860899" y="2623532"/>
                </a:cubicBezTo>
                <a:cubicBezTo>
                  <a:pt x="905252" y="2579215"/>
                  <a:pt x="924260" y="2509575"/>
                  <a:pt x="963543" y="2434871"/>
                </a:cubicBezTo>
                <a:cubicBezTo>
                  <a:pt x="920458" y="2434871"/>
                  <a:pt x="886243" y="2426007"/>
                  <a:pt x="859632" y="2436137"/>
                </a:cubicBezTo>
                <a:cubicBezTo>
                  <a:pt x="677154" y="2509575"/>
                  <a:pt x="485805" y="2533633"/>
                  <a:pt x="293189" y="2539964"/>
                </a:cubicBezTo>
                <a:cubicBezTo>
                  <a:pt x="217157" y="2542496"/>
                  <a:pt x="136055" y="2509575"/>
                  <a:pt x="62557" y="2477921"/>
                </a:cubicBezTo>
                <a:cubicBezTo>
                  <a:pt x="5533" y="2453863"/>
                  <a:pt x="-28682" y="2404482"/>
                  <a:pt x="32144" y="2322180"/>
                </a:cubicBezTo>
                <a:cubicBezTo>
                  <a:pt x="389497" y="2293058"/>
                  <a:pt x="751919" y="2176569"/>
                  <a:pt x="1115608" y="2077807"/>
                </a:cubicBezTo>
                <a:cubicBezTo>
                  <a:pt x="1021835" y="1728340"/>
                  <a:pt x="924260" y="1391536"/>
                  <a:pt x="844425" y="1052198"/>
                </a:cubicBezTo>
                <a:cubicBezTo>
                  <a:pt x="764591" y="710329"/>
                  <a:pt x="701231" y="367193"/>
                  <a:pt x="625198" y="0"/>
                </a:cubicBezTo>
                <a:cubicBezTo>
                  <a:pt x="718972" y="17727"/>
                  <a:pt x="791203" y="30388"/>
                  <a:pt x="857098" y="43050"/>
                </a:cubicBezTo>
                <a:cubicBezTo>
                  <a:pt x="925527" y="276028"/>
                  <a:pt x="993956" y="500142"/>
                  <a:pt x="1056049" y="725523"/>
                </a:cubicBezTo>
                <a:cubicBezTo>
                  <a:pt x="1092799" y="859738"/>
                  <a:pt x="1119410" y="996486"/>
                  <a:pt x="1152357" y="1133234"/>
                </a:cubicBezTo>
                <a:cubicBezTo>
                  <a:pt x="1167564" y="1194011"/>
                  <a:pt x="1184038" y="1256054"/>
                  <a:pt x="1201779" y="1316831"/>
                </a:cubicBezTo>
                <a:cubicBezTo>
                  <a:pt x="1247398" y="1471305"/>
                  <a:pt x="1291750" y="1627046"/>
                  <a:pt x="1339904" y="1781520"/>
                </a:cubicBezTo>
                <a:cubicBezTo>
                  <a:pt x="1366516" y="1866354"/>
                  <a:pt x="1400730" y="1873951"/>
                  <a:pt x="1459022" y="1810642"/>
                </a:cubicBezTo>
                <a:cubicBezTo>
                  <a:pt x="1476763" y="1791649"/>
                  <a:pt x="1488168" y="1765059"/>
                  <a:pt x="1503374" y="1743534"/>
                </a:cubicBezTo>
                <a:cubicBezTo>
                  <a:pt x="1537589" y="1697952"/>
                  <a:pt x="1571804" y="1651103"/>
                  <a:pt x="1606018" y="1606787"/>
                </a:cubicBezTo>
                <a:cubicBezTo>
                  <a:pt x="1622492" y="1586528"/>
                  <a:pt x="1650371" y="1568801"/>
                  <a:pt x="1655440" y="1546010"/>
                </a:cubicBezTo>
                <a:cubicBezTo>
                  <a:pt x="1669379" y="1482701"/>
                  <a:pt x="1711197" y="1448514"/>
                  <a:pt x="1759351" y="1410528"/>
                </a:cubicBezTo>
                <a:cubicBezTo>
                  <a:pt x="1798634" y="1380140"/>
                  <a:pt x="1821444" y="1326960"/>
                  <a:pt x="1854391" y="1286442"/>
                </a:cubicBezTo>
                <a:cubicBezTo>
                  <a:pt x="1938027" y="1185148"/>
                  <a:pt x="2027999" y="1087652"/>
                  <a:pt x="2109101" y="985091"/>
                </a:cubicBezTo>
                <a:cubicBezTo>
                  <a:pt x="2161056" y="917983"/>
                  <a:pt x="2187668" y="825551"/>
                  <a:pt x="2249761" y="773638"/>
                </a:cubicBezTo>
                <a:cubicBezTo>
                  <a:pt x="2377749" y="668545"/>
                  <a:pt x="2420834" y="493811"/>
                  <a:pt x="2570365" y="410243"/>
                </a:cubicBezTo>
                <a:cubicBezTo>
                  <a:pt x="2576701" y="406445"/>
                  <a:pt x="2579235" y="397582"/>
                  <a:pt x="2584304" y="391251"/>
                </a:cubicBezTo>
                <a:cubicBezTo>
                  <a:pt x="2632458" y="314013"/>
                  <a:pt x="2680612" y="235510"/>
                  <a:pt x="2728766" y="158273"/>
                </a:cubicBezTo>
                <a:cubicBezTo>
                  <a:pt x="2837746" y="178532"/>
                  <a:pt x="2930253" y="194992"/>
                  <a:pt x="3046836" y="216517"/>
                </a:cubicBezTo>
                <a:cubicBezTo>
                  <a:pt x="2637527" y="781235"/>
                  <a:pt x="2219348" y="1314298"/>
                  <a:pt x="1791031" y="1862556"/>
                </a:cubicBezTo>
                <a:cubicBezTo>
                  <a:pt x="1944363" y="1885347"/>
                  <a:pt x="2067283" y="1853692"/>
                  <a:pt x="2187668" y="1827103"/>
                </a:cubicBezTo>
                <a:cubicBezTo>
                  <a:pt x="2325793" y="1796714"/>
                  <a:pt x="2462652" y="1768858"/>
                  <a:pt x="2602045" y="1742268"/>
                </a:cubicBezTo>
                <a:cubicBezTo>
                  <a:pt x="2610916" y="1741002"/>
                  <a:pt x="2623588" y="1733405"/>
                  <a:pt x="2627389" y="1735937"/>
                </a:cubicBezTo>
                <a:cubicBezTo>
                  <a:pt x="2730033" y="1814441"/>
                  <a:pt x="2854220" y="1766326"/>
                  <a:pt x="2965734" y="1791649"/>
                </a:cubicBezTo>
                <a:cubicBezTo>
                  <a:pt x="2968269" y="1809376"/>
                  <a:pt x="2975872" y="1832167"/>
                  <a:pt x="2970803" y="1834700"/>
                </a:cubicBezTo>
                <a:cubicBezTo>
                  <a:pt x="2894771" y="1879016"/>
                  <a:pt x="2863090" y="1975246"/>
                  <a:pt x="2762981" y="1995505"/>
                </a:cubicBezTo>
                <a:cubicBezTo>
                  <a:pt x="2518409" y="2046152"/>
                  <a:pt x="2275105" y="2106929"/>
                  <a:pt x="2031801" y="2163907"/>
                </a:cubicBezTo>
                <a:cubicBezTo>
                  <a:pt x="2005190" y="2170238"/>
                  <a:pt x="1978578" y="2180368"/>
                  <a:pt x="1951967" y="2179102"/>
                </a:cubicBezTo>
                <a:cubicBezTo>
                  <a:pt x="1804970" y="2168972"/>
                  <a:pt x="1680784" y="2229749"/>
                  <a:pt x="1546460" y="2301921"/>
                </a:cubicBezTo>
                <a:cubicBezTo>
                  <a:pt x="1666844" y="2765344"/>
                  <a:pt x="1877201" y="3202178"/>
                  <a:pt x="2014060" y="36681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6582662" y="2477977"/>
            <a:ext cx="2046552" cy="3021054"/>
          </a:xfrm>
          <a:custGeom>
            <a:rect b="b" l="l" r="r" t="t"/>
            <a:pathLst>
              <a:path extrusionOk="0" h="6042107" w="4093104">
                <a:moveTo>
                  <a:pt x="1942093" y="659113"/>
                </a:moveTo>
                <a:cubicBezTo>
                  <a:pt x="1869786" y="629579"/>
                  <a:pt x="1868768" y="575604"/>
                  <a:pt x="1869786" y="516537"/>
                </a:cubicBezTo>
                <a:cubicBezTo>
                  <a:pt x="1871823" y="415715"/>
                  <a:pt x="1869786" y="313875"/>
                  <a:pt x="1869786" y="194722"/>
                </a:cubicBezTo>
                <a:cubicBezTo>
                  <a:pt x="1802572" y="254808"/>
                  <a:pt x="1739431" y="301654"/>
                  <a:pt x="1687492" y="357666"/>
                </a:cubicBezTo>
                <a:cubicBezTo>
                  <a:pt x="1451223" y="615322"/>
                  <a:pt x="1209862" y="867885"/>
                  <a:pt x="989887" y="1139799"/>
                </a:cubicBezTo>
                <a:cubicBezTo>
                  <a:pt x="847310" y="1315982"/>
                  <a:pt x="704734" y="1492166"/>
                  <a:pt x="563176" y="1669368"/>
                </a:cubicBezTo>
                <a:cubicBezTo>
                  <a:pt x="537716" y="1700938"/>
                  <a:pt x="519385" y="1736582"/>
                  <a:pt x="512256" y="1785466"/>
                </a:cubicBezTo>
                <a:cubicBezTo>
                  <a:pt x="560121" y="1751858"/>
                  <a:pt x="607986" y="1719270"/>
                  <a:pt x="654833" y="1685662"/>
                </a:cubicBezTo>
                <a:cubicBezTo>
                  <a:pt x="843237" y="1551233"/>
                  <a:pt x="1031641" y="1415786"/>
                  <a:pt x="1219027" y="1280338"/>
                </a:cubicBezTo>
                <a:cubicBezTo>
                  <a:pt x="1289297" y="1229418"/>
                  <a:pt x="1358548" y="1174425"/>
                  <a:pt x="1428818" y="1123504"/>
                </a:cubicBezTo>
                <a:cubicBezTo>
                  <a:pt x="1575468" y="1015554"/>
                  <a:pt x="1723136" y="908622"/>
                  <a:pt x="1869786" y="801689"/>
                </a:cubicBezTo>
                <a:cubicBezTo>
                  <a:pt x="1995049" y="710033"/>
                  <a:pt x="2125405" y="623469"/>
                  <a:pt x="2244558" y="524684"/>
                </a:cubicBezTo>
                <a:cubicBezTo>
                  <a:pt x="2349453" y="437102"/>
                  <a:pt x="2473698" y="393310"/>
                  <a:pt x="2593870" y="337298"/>
                </a:cubicBezTo>
                <a:cubicBezTo>
                  <a:pt x="2644790" y="313875"/>
                  <a:pt x="2685526" y="331188"/>
                  <a:pt x="2697747" y="385163"/>
                </a:cubicBezTo>
                <a:cubicBezTo>
                  <a:pt x="2707931" y="428954"/>
                  <a:pt x="2707931" y="475801"/>
                  <a:pt x="2705894" y="520610"/>
                </a:cubicBezTo>
                <a:cubicBezTo>
                  <a:pt x="2698765" y="645874"/>
                  <a:pt x="2688581" y="770119"/>
                  <a:pt x="2678397" y="908622"/>
                </a:cubicBezTo>
                <a:cubicBezTo>
                  <a:pt x="2759870" y="878070"/>
                  <a:pt x="2832176" y="862793"/>
                  <a:pt x="2891243" y="826131"/>
                </a:cubicBezTo>
                <a:cubicBezTo>
                  <a:pt x="3033820" y="735493"/>
                  <a:pt x="3194727" y="709015"/>
                  <a:pt x="3353598" y="673371"/>
                </a:cubicBezTo>
                <a:cubicBezTo>
                  <a:pt x="3396371" y="664205"/>
                  <a:pt x="3421831" y="684573"/>
                  <a:pt x="3430996" y="721236"/>
                </a:cubicBezTo>
                <a:cubicBezTo>
                  <a:pt x="3439144" y="757898"/>
                  <a:pt x="3439144" y="796597"/>
                  <a:pt x="3439144" y="834278"/>
                </a:cubicBezTo>
                <a:cubicBezTo>
                  <a:pt x="3440162" y="921861"/>
                  <a:pt x="3439144" y="1008425"/>
                  <a:pt x="3439144" y="1106192"/>
                </a:cubicBezTo>
                <a:cubicBezTo>
                  <a:pt x="3467659" y="1106192"/>
                  <a:pt x="3497192" y="1110265"/>
                  <a:pt x="3524689" y="1105173"/>
                </a:cubicBezTo>
                <a:cubicBezTo>
                  <a:pt x="3606162" y="1091934"/>
                  <a:pt x="3687634" y="1072584"/>
                  <a:pt x="3769106" y="1059345"/>
                </a:cubicBezTo>
                <a:cubicBezTo>
                  <a:pt x="3839376" y="1048143"/>
                  <a:pt x="3895388" y="1089897"/>
                  <a:pt x="3908627" y="1162204"/>
                </a:cubicBezTo>
                <a:cubicBezTo>
                  <a:pt x="3918811" y="1218216"/>
                  <a:pt x="3924921" y="1275246"/>
                  <a:pt x="3927977" y="1332277"/>
                </a:cubicBezTo>
                <a:cubicBezTo>
                  <a:pt x="3947326" y="1735564"/>
                  <a:pt x="3966676" y="2137833"/>
                  <a:pt x="3982970" y="2541120"/>
                </a:cubicBezTo>
                <a:cubicBezTo>
                  <a:pt x="3993154" y="2799794"/>
                  <a:pt x="3992136" y="3058468"/>
                  <a:pt x="4005375" y="3316124"/>
                </a:cubicBezTo>
                <a:cubicBezTo>
                  <a:pt x="4023706" y="3687840"/>
                  <a:pt x="4048148" y="4058539"/>
                  <a:pt x="4070553" y="4430255"/>
                </a:cubicBezTo>
                <a:cubicBezTo>
                  <a:pt x="4076663" y="4529041"/>
                  <a:pt x="4081755" y="4627825"/>
                  <a:pt x="4091939" y="4725592"/>
                </a:cubicBezTo>
                <a:cubicBezTo>
                  <a:pt x="4099068" y="4794843"/>
                  <a:pt x="4073608" y="4843727"/>
                  <a:pt x="4012504" y="4875297"/>
                </a:cubicBezTo>
                <a:cubicBezTo>
                  <a:pt x="3971768" y="4895665"/>
                  <a:pt x="3932050" y="4918070"/>
                  <a:pt x="3889277" y="4935383"/>
                </a:cubicBezTo>
                <a:cubicBezTo>
                  <a:pt x="3698836" y="5009726"/>
                  <a:pt x="3508395" y="5084070"/>
                  <a:pt x="3315917" y="5155358"/>
                </a:cubicBezTo>
                <a:cubicBezTo>
                  <a:pt x="3084740" y="5240903"/>
                  <a:pt x="2850507" y="5318302"/>
                  <a:pt x="2621367" y="5408939"/>
                </a:cubicBezTo>
                <a:cubicBezTo>
                  <a:pt x="2342325" y="5518927"/>
                  <a:pt x="2067356" y="5637062"/>
                  <a:pt x="1791369" y="5756215"/>
                </a:cubicBezTo>
                <a:cubicBezTo>
                  <a:pt x="1634535" y="5823429"/>
                  <a:pt x="1480756" y="5896754"/>
                  <a:pt x="1327996" y="5971097"/>
                </a:cubicBezTo>
                <a:cubicBezTo>
                  <a:pt x="1222082" y="6023036"/>
                  <a:pt x="1109040" y="6030164"/>
                  <a:pt x="994979" y="6033220"/>
                </a:cubicBezTo>
                <a:cubicBezTo>
                  <a:pt x="823887" y="6037293"/>
                  <a:pt x="652796" y="6044422"/>
                  <a:pt x="482723" y="6041367"/>
                </a:cubicBezTo>
                <a:cubicBezTo>
                  <a:pt x="397177" y="6040349"/>
                  <a:pt x="310613" y="6024054"/>
                  <a:pt x="226085" y="6006741"/>
                </a:cubicBezTo>
                <a:cubicBezTo>
                  <a:pt x="145631" y="5989428"/>
                  <a:pt x="105914" y="5935453"/>
                  <a:pt x="101840" y="5849908"/>
                </a:cubicBezTo>
                <a:cubicBezTo>
                  <a:pt x="90638" y="5638080"/>
                  <a:pt x="80454" y="5425234"/>
                  <a:pt x="70270" y="5213406"/>
                </a:cubicBezTo>
                <a:cubicBezTo>
                  <a:pt x="60086" y="4997505"/>
                  <a:pt x="45828" y="4781604"/>
                  <a:pt x="40736" y="4564685"/>
                </a:cubicBezTo>
                <a:cubicBezTo>
                  <a:pt x="36662" y="4393593"/>
                  <a:pt x="42773" y="4223520"/>
                  <a:pt x="43791" y="4052428"/>
                </a:cubicBezTo>
                <a:cubicBezTo>
                  <a:pt x="45828" y="3904760"/>
                  <a:pt x="41754" y="3757092"/>
                  <a:pt x="16294" y="3610442"/>
                </a:cubicBezTo>
                <a:cubicBezTo>
                  <a:pt x="1018" y="3519804"/>
                  <a:pt x="0" y="3427129"/>
                  <a:pt x="0" y="3335473"/>
                </a:cubicBezTo>
                <a:cubicBezTo>
                  <a:pt x="1018" y="2990235"/>
                  <a:pt x="1018" y="2643979"/>
                  <a:pt x="9166" y="2298740"/>
                </a:cubicBezTo>
                <a:cubicBezTo>
                  <a:pt x="13239" y="2137833"/>
                  <a:pt x="51939" y="1985072"/>
                  <a:pt x="169055" y="1858791"/>
                </a:cubicBezTo>
                <a:cubicBezTo>
                  <a:pt x="235251" y="1787502"/>
                  <a:pt x="284134" y="1698902"/>
                  <a:pt x="340146" y="1617429"/>
                </a:cubicBezTo>
                <a:cubicBezTo>
                  <a:pt x="432821" y="1483000"/>
                  <a:pt x="527532" y="1353663"/>
                  <a:pt x="645667" y="1237565"/>
                </a:cubicBezTo>
                <a:cubicBezTo>
                  <a:pt x="788243" y="1098044"/>
                  <a:pt x="901286" y="927971"/>
                  <a:pt x="1044880" y="789469"/>
                </a:cubicBezTo>
                <a:cubicBezTo>
                  <a:pt x="1208843" y="631616"/>
                  <a:pt x="1357530" y="458488"/>
                  <a:pt x="1520474" y="300636"/>
                </a:cubicBezTo>
                <a:cubicBezTo>
                  <a:pt x="1621296" y="202869"/>
                  <a:pt x="1731283" y="115287"/>
                  <a:pt x="1839234" y="26686"/>
                </a:cubicBezTo>
                <a:cubicBezTo>
                  <a:pt x="1895246" y="-19143"/>
                  <a:pt x="1938019" y="-4885"/>
                  <a:pt x="1942093" y="61311"/>
                </a:cubicBezTo>
                <a:cubicBezTo>
                  <a:pt x="1953295" y="243605"/>
                  <a:pt x="1959405" y="425899"/>
                  <a:pt x="1965516" y="609211"/>
                </a:cubicBezTo>
                <a:cubicBezTo>
                  <a:pt x="1966534" y="623469"/>
                  <a:pt x="1951258" y="639764"/>
                  <a:pt x="1942093" y="659113"/>
                </a:cubicBezTo>
                <a:close/>
                <a:moveTo>
                  <a:pt x="920635" y="2197918"/>
                </a:moveTo>
                <a:cubicBezTo>
                  <a:pt x="920635" y="2354752"/>
                  <a:pt x="914525" y="2503439"/>
                  <a:pt x="921654" y="2651107"/>
                </a:cubicBezTo>
                <a:cubicBezTo>
                  <a:pt x="937948" y="2976996"/>
                  <a:pt x="963408" y="3302884"/>
                  <a:pt x="978684" y="3628773"/>
                </a:cubicBezTo>
                <a:cubicBezTo>
                  <a:pt x="988868" y="3856895"/>
                  <a:pt x="984795" y="4085017"/>
                  <a:pt x="992942" y="4313139"/>
                </a:cubicBezTo>
                <a:cubicBezTo>
                  <a:pt x="1004144" y="4643101"/>
                  <a:pt x="1002108" y="4973063"/>
                  <a:pt x="1091727" y="5295897"/>
                </a:cubicBezTo>
                <a:cubicBezTo>
                  <a:pt x="1113113" y="5371259"/>
                  <a:pt x="1111077" y="5453749"/>
                  <a:pt x="1118205" y="5533185"/>
                </a:cubicBezTo>
                <a:cubicBezTo>
                  <a:pt x="1128389" y="5641135"/>
                  <a:pt x="1119224" y="5752141"/>
                  <a:pt x="1173199" y="5853981"/>
                </a:cubicBezTo>
                <a:cubicBezTo>
                  <a:pt x="1215972" y="5840742"/>
                  <a:pt x="1253653" y="5832595"/>
                  <a:pt x="1288279" y="5816300"/>
                </a:cubicBezTo>
                <a:cubicBezTo>
                  <a:pt x="1452241" y="5738902"/>
                  <a:pt x="1614167" y="5655393"/>
                  <a:pt x="1779148" y="5581050"/>
                </a:cubicBezTo>
                <a:cubicBezTo>
                  <a:pt x="2062264" y="5453749"/>
                  <a:pt x="2348435" y="5332559"/>
                  <a:pt x="2632569" y="5207296"/>
                </a:cubicBezTo>
                <a:cubicBezTo>
                  <a:pt x="2681452" y="5185910"/>
                  <a:pt x="2726262" y="5157394"/>
                  <a:pt x="2775146" y="5138045"/>
                </a:cubicBezTo>
                <a:cubicBezTo>
                  <a:pt x="3064372" y="5025002"/>
                  <a:pt x="3354616" y="4915015"/>
                  <a:pt x="3643842" y="4801972"/>
                </a:cubicBezTo>
                <a:cubicBezTo>
                  <a:pt x="3734480" y="4766328"/>
                  <a:pt x="3822063" y="4723555"/>
                  <a:pt x="3911682" y="4683837"/>
                </a:cubicBezTo>
                <a:cubicBezTo>
                  <a:pt x="3911682" y="4601347"/>
                  <a:pt x="3913719" y="4524967"/>
                  <a:pt x="3911682" y="4449605"/>
                </a:cubicBezTo>
                <a:cubicBezTo>
                  <a:pt x="3903535" y="4214354"/>
                  <a:pt x="3892333" y="3979103"/>
                  <a:pt x="3885204" y="3743853"/>
                </a:cubicBezTo>
                <a:cubicBezTo>
                  <a:pt x="3876038" y="3485179"/>
                  <a:pt x="3868909" y="3227523"/>
                  <a:pt x="3862799" y="2968849"/>
                </a:cubicBezTo>
                <a:cubicBezTo>
                  <a:pt x="3852615" y="2523807"/>
                  <a:pt x="3845486" y="2078765"/>
                  <a:pt x="3834284" y="1633724"/>
                </a:cubicBezTo>
                <a:cubicBezTo>
                  <a:pt x="3831229" y="1498276"/>
                  <a:pt x="3819008" y="1362829"/>
                  <a:pt x="3809842" y="1215161"/>
                </a:cubicBezTo>
                <a:cubicBezTo>
                  <a:pt x="3625511" y="1269136"/>
                  <a:pt x="3452383" y="1319038"/>
                  <a:pt x="3279255" y="1371994"/>
                </a:cubicBezTo>
                <a:cubicBezTo>
                  <a:pt x="3134641" y="1416804"/>
                  <a:pt x="2990028" y="1464669"/>
                  <a:pt x="2846434" y="1513552"/>
                </a:cubicBezTo>
                <a:cubicBezTo>
                  <a:pt x="2617293" y="1590951"/>
                  <a:pt x="2388153" y="1668349"/>
                  <a:pt x="2162068" y="1756950"/>
                </a:cubicBezTo>
                <a:cubicBezTo>
                  <a:pt x="1947185" y="1841478"/>
                  <a:pt x="1726191" y="1909711"/>
                  <a:pt x="1507235" y="1986091"/>
                </a:cubicBezTo>
                <a:cubicBezTo>
                  <a:pt x="1316794" y="2056360"/>
                  <a:pt x="1123297" y="2125612"/>
                  <a:pt x="920635" y="2197918"/>
                </a:cubicBezTo>
                <a:close/>
                <a:moveTo>
                  <a:pt x="953224" y="5861110"/>
                </a:moveTo>
                <a:cubicBezTo>
                  <a:pt x="938967" y="5662522"/>
                  <a:pt x="927764" y="5478191"/>
                  <a:pt x="913507" y="5293860"/>
                </a:cubicBezTo>
                <a:cubicBezTo>
                  <a:pt x="907396" y="5214425"/>
                  <a:pt x="898231" y="5134990"/>
                  <a:pt x="887028" y="5056573"/>
                </a:cubicBezTo>
                <a:cubicBezTo>
                  <a:pt x="867678" y="4926217"/>
                  <a:pt x="832034" y="4795862"/>
                  <a:pt x="825924" y="4664488"/>
                </a:cubicBezTo>
                <a:cubicBezTo>
                  <a:pt x="814722" y="4426182"/>
                  <a:pt x="821850" y="4187876"/>
                  <a:pt x="818795" y="3948551"/>
                </a:cubicBezTo>
                <a:cubicBezTo>
                  <a:pt x="816758" y="3759129"/>
                  <a:pt x="811666" y="3569706"/>
                  <a:pt x="805556" y="3380283"/>
                </a:cubicBezTo>
                <a:cubicBezTo>
                  <a:pt x="799446" y="3193916"/>
                  <a:pt x="786206" y="3008566"/>
                  <a:pt x="782133" y="2823217"/>
                </a:cubicBezTo>
                <a:cubicBezTo>
                  <a:pt x="778059" y="2622592"/>
                  <a:pt x="781114" y="2421967"/>
                  <a:pt x="781114" y="2207084"/>
                </a:cubicBezTo>
                <a:cubicBezTo>
                  <a:pt x="572342" y="2219305"/>
                  <a:pt x="363570" y="2231526"/>
                  <a:pt x="157852" y="2243747"/>
                </a:cubicBezTo>
                <a:cubicBezTo>
                  <a:pt x="157852" y="2428077"/>
                  <a:pt x="155816" y="2601206"/>
                  <a:pt x="158871" y="2775352"/>
                </a:cubicBezTo>
                <a:cubicBezTo>
                  <a:pt x="161926" y="2984125"/>
                  <a:pt x="169055" y="3192897"/>
                  <a:pt x="174147" y="3401669"/>
                </a:cubicBezTo>
                <a:cubicBezTo>
                  <a:pt x="179239" y="3568687"/>
                  <a:pt x="184331" y="3736724"/>
                  <a:pt x="191460" y="3903741"/>
                </a:cubicBezTo>
                <a:cubicBezTo>
                  <a:pt x="196552" y="4029005"/>
                  <a:pt x="207754" y="4154268"/>
                  <a:pt x="210809" y="4278514"/>
                </a:cubicBezTo>
                <a:cubicBezTo>
                  <a:pt x="214883" y="4452660"/>
                  <a:pt x="206736" y="4627825"/>
                  <a:pt x="216920" y="4801972"/>
                </a:cubicBezTo>
                <a:cubicBezTo>
                  <a:pt x="232196" y="5044352"/>
                  <a:pt x="260711" y="5285713"/>
                  <a:pt x="282097" y="5528093"/>
                </a:cubicBezTo>
                <a:cubicBezTo>
                  <a:pt x="292281" y="5637062"/>
                  <a:pt x="300429" y="5745012"/>
                  <a:pt x="310613" y="5861110"/>
                </a:cubicBezTo>
                <a:cubicBezTo>
                  <a:pt x="530587" y="5861110"/>
                  <a:pt x="741397" y="5861110"/>
                  <a:pt x="953224" y="5861110"/>
                </a:cubicBezTo>
                <a:close/>
                <a:moveTo>
                  <a:pt x="562158" y="2063489"/>
                </a:moveTo>
                <a:cubicBezTo>
                  <a:pt x="660943" y="2063489"/>
                  <a:pt x="742415" y="2059416"/>
                  <a:pt x="824906" y="2064508"/>
                </a:cubicBezTo>
                <a:cubicBezTo>
                  <a:pt x="904341" y="2069600"/>
                  <a:pt x="972574" y="2047195"/>
                  <a:pt x="1040807" y="2008496"/>
                </a:cubicBezTo>
                <a:cubicBezTo>
                  <a:pt x="1116169" y="1964704"/>
                  <a:pt x="1193567" y="1920913"/>
                  <a:pt x="1275039" y="1890361"/>
                </a:cubicBezTo>
                <a:cubicBezTo>
                  <a:pt x="1572413" y="1779355"/>
                  <a:pt x="1872841" y="1674460"/>
                  <a:pt x="2171233" y="1567528"/>
                </a:cubicBezTo>
                <a:cubicBezTo>
                  <a:pt x="2266963" y="1532902"/>
                  <a:pt x="2363711" y="1502350"/>
                  <a:pt x="2459441" y="1467724"/>
                </a:cubicBezTo>
                <a:cubicBezTo>
                  <a:pt x="2534803" y="1441246"/>
                  <a:pt x="2608128" y="1409675"/>
                  <a:pt x="2682471" y="1383197"/>
                </a:cubicBezTo>
                <a:cubicBezTo>
                  <a:pt x="2879023" y="1314964"/>
                  <a:pt x="3077611" y="1248768"/>
                  <a:pt x="3273144" y="1178498"/>
                </a:cubicBezTo>
                <a:cubicBezTo>
                  <a:pt x="3296567" y="1170351"/>
                  <a:pt x="3326101" y="1139799"/>
                  <a:pt x="3328138" y="1118412"/>
                </a:cubicBezTo>
                <a:cubicBezTo>
                  <a:pt x="3334248" y="1021664"/>
                  <a:pt x="3331193" y="924916"/>
                  <a:pt x="3331193" y="825113"/>
                </a:cubicBezTo>
                <a:cubicBezTo>
                  <a:pt x="3093905" y="872978"/>
                  <a:pt x="699642" y="1962668"/>
                  <a:pt x="562158" y="2063489"/>
                </a:cubicBezTo>
                <a:close/>
                <a:moveTo>
                  <a:pt x="2576557" y="510426"/>
                </a:moveTo>
                <a:cubicBezTo>
                  <a:pt x="1979773" y="882143"/>
                  <a:pt x="1435947" y="1307835"/>
                  <a:pt x="887028" y="1728435"/>
                </a:cubicBezTo>
                <a:cubicBezTo>
                  <a:pt x="1469554" y="1500313"/>
                  <a:pt x="2016436" y="1198866"/>
                  <a:pt x="2576557" y="957505"/>
                </a:cubicBezTo>
                <a:cubicBezTo>
                  <a:pt x="2576557" y="806781"/>
                  <a:pt x="2576557" y="668279"/>
                  <a:pt x="2576557" y="510426"/>
                </a:cubicBezTo>
                <a:close/>
                <a:moveTo>
                  <a:pt x="1653885" y="2715267"/>
                </a:moveTo>
                <a:cubicBezTo>
                  <a:pt x="1752670" y="2689807"/>
                  <a:pt x="1837197" y="2670457"/>
                  <a:pt x="1920706" y="2644997"/>
                </a:cubicBezTo>
                <a:cubicBezTo>
                  <a:pt x="2097908" y="2590003"/>
                  <a:pt x="2273073" y="2526862"/>
                  <a:pt x="2452312" y="2475942"/>
                </a:cubicBezTo>
                <a:cubicBezTo>
                  <a:pt x="2702839" y="2403636"/>
                  <a:pt x="2952347" y="2325219"/>
                  <a:pt x="3217132" y="2319108"/>
                </a:cubicBezTo>
                <a:cubicBezTo>
                  <a:pt x="3304715" y="2317071"/>
                  <a:pt x="3332212" y="2339476"/>
                  <a:pt x="3337304" y="2428077"/>
                </a:cubicBezTo>
                <a:cubicBezTo>
                  <a:pt x="3346469" y="2598150"/>
                  <a:pt x="3350543" y="2769242"/>
                  <a:pt x="3366837" y="2938297"/>
                </a:cubicBezTo>
                <a:cubicBezTo>
                  <a:pt x="3378040" y="3054394"/>
                  <a:pt x="3317954" y="3133830"/>
                  <a:pt x="3248702" y="3208173"/>
                </a:cubicBezTo>
                <a:cubicBezTo>
                  <a:pt x="3226298" y="3232615"/>
                  <a:pt x="3179451" y="3233633"/>
                  <a:pt x="3144825" y="3246872"/>
                </a:cubicBezTo>
                <a:cubicBezTo>
                  <a:pt x="2992065" y="3302884"/>
                  <a:pt x="2839305" y="3359915"/>
                  <a:pt x="2685526" y="3415927"/>
                </a:cubicBezTo>
                <a:cubicBezTo>
                  <a:pt x="2649882" y="3429166"/>
                  <a:pt x="2613220" y="3438332"/>
                  <a:pt x="2576557" y="3447498"/>
                </a:cubicBezTo>
                <a:cubicBezTo>
                  <a:pt x="2376950" y="3493326"/>
                  <a:pt x="2177344" y="3538135"/>
                  <a:pt x="1977737" y="3582945"/>
                </a:cubicBezTo>
                <a:cubicBezTo>
                  <a:pt x="1925798" y="3594147"/>
                  <a:pt x="1873860" y="3606368"/>
                  <a:pt x="1820903" y="3614515"/>
                </a:cubicBezTo>
                <a:cubicBezTo>
                  <a:pt x="1703787" y="3633865"/>
                  <a:pt x="1648793" y="3599239"/>
                  <a:pt x="1626388" y="3481105"/>
                </a:cubicBezTo>
                <a:cubicBezTo>
                  <a:pt x="1607038" y="3380283"/>
                  <a:pt x="1592781" y="3277424"/>
                  <a:pt x="1592781" y="3175584"/>
                </a:cubicBezTo>
                <a:cubicBezTo>
                  <a:pt x="1591762" y="3021806"/>
                  <a:pt x="1611112" y="2867008"/>
                  <a:pt x="1653885" y="2715267"/>
                </a:cubicBezTo>
                <a:close/>
                <a:moveTo>
                  <a:pt x="1775075" y="3440369"/>
                </a:moveTo>
                <a:cubicBezTo>
                  <a:pt x="2271037" y="3330381"/>
                  <a:pt x="2734409" y="3181695"/>
                  <a:pt x="3206948" y="3038100"/>
                </a:cubicBezTo>
                <a:cubicBezTo>
                  <a:pt x="3206948" y="2855806"/>
                  <a:pt x="3206948" y="2678604"/>
                  <a:pt x="3206948" y="2497329"/>
                </a:cubicBezTo>
                <a:cubicBezTo>
                  <a:pt x="3188617" y="2497329"/>
                  <a:pt x="3174359" y="2496310"/>
                  <a:pt x="3159083" y="2497329"/>
                </a:cubicBezTo>
                <a:cubicBezTo>
                  <a:pt x="2915685" y="2515660"/>
                  <a:pt x="2681452" y="2576764"/>
                  <a:pt x="2449257" y="2651107"/>
                </a:cubicBezTo>
                <a:cubicBezTo>
                  <a:pt x="2283257" y="2705083"/>
                  <a:pt x="2116239" y="2756003"/>
                  <a:pt x="1948203" y="2803867"/>
                </a:cubicBezTo>
                <a:cubicBezTo>
                  <a:pt x="1891173" y="2820162"/>
                  <a:pt x="1830068" y="2822199"/>
                  <a:pt x="1763872" y="2832383"/>
                </a:cubicBezTo>
                <a:cubicBezTo>
                  <a:pt x="1747578" y="3034026"/>
                  <a:pt x="1759799" y="3229560"/>
                  <a:pt x="1775075" y="3440369"/>
                </a:cubicBezTo>
                <a:close/>
                <a:moveTo>
                  <a:pt x="528551" y="2936260"/>
                </a:moveTo>
                <a:cubicBezTo>
                  <a:pt x="522440" y="2995327"/>
                  <a:pt x="497999" y="3030971"/>
                  <a:pt x="435876" y="3049302"/>
                </a:cubicBezTo>
                <a:cubicBezTo>
                  <a:pt x="335054" y="3078836"/>
                  <a:pt x="299410" y="3128738"/>
                  <a:pt x="303484" y="3232615"/>
                </a:cubicBezTo>
                <a:cubicBezTo>
                  <a:pt x="306539" y="3316124"/>
                  <a:pt x="313668" y="3400651"/>
                  <a:pt x="333017" y="3481105"/>
                </a:cubicBezTo>
                <a:cubicBezTo>
                  <a:pt x="364588" y="3613497"/>
                  <a:pt x="409398" y="3742834"/>
                  <a:pt x="447079" y="3874208"/>
                </a:cubicBezTo>
                <a:cubicBezTo>
                  <a:pt x="470502" y="3954662"/>
                  <a:pt x="494943" y="4034097"/>
                  <a:pt x="511238" y="4116588"/>
                </a:cubicBezTo>
                <a:cubicBezTo>
                  <a:pt x="523459" y="4182784"/>
                  <a:pt x="512256" y="4243888"/>
                  <a:pt x="443005" y="4283606"/>
                </a:cubicBezTo>
                <a:cubicBezTo>
                  <a:pt x="421618" y="4295826"/>
                  <a:pt x="406342" y="4329434"/>
                  <a:pt x="398195" y="4355912"/>
                </a:cubicBezTo>
                <a:cubicBezTo>
                  <a:pt x="359496" y="4489323"/>
                  <a:pt x="380882" y="4622733"/>
                  <a:pt x="426710" y="4745960"/>
                </a:cubicBezTo>
                <a:cubicBezTo>
                  <a:pt x="485778" y="4905849"/>
                  <a:pt x="566232" y="5056573"/>
                  <a:pt x="639556" y="5211370"/>
                </a:cubicBezTo>
                <a:cubicBezTo>
                  <a:pt x="661961" y="5257198"/>
                  <a:pt x="717973" y="5276547"/>
                  <a:pt x="754636" y="5253124"/>
                </a:cubicBezTo>
                <a:cubicBezTo>
                  <a:pt x="796390" y="5226646"/>
                  <a:pt x="787225" y="5191002"/>
                  <a:pt x="768894" y="5153321"/>
                </a:cubicBezTo>
                <a:cubicBezTo>
                  <a:pt x="717973" y="5051481"/>
                  <a:pt x="668072" y="4949640"/>
                  <a:pt x="619188" y="4846782"/>
                </a:cubicBezTo>
                <a:cubicBezTo>
                  <a:pt x="562158" y="4726610"/>
                  <a:pt x="513275" y="4604402"/>
                  <a:pt x="514293" y="4466918"/>
                </a:cubicBezTo>
                <a:cubicBezTo>
                  <a:pt x="514293" y="4405814"/>
                  <a:pt x="525495" y="4363041"/>
                  <a:pt x="586600" y="4342673"/>
                </a:cubicBezTo>
                <a:cubicBezTo>
                  <a:pt x="667053" y="4315176"/>
                  <a:pt x="699642" y="4251017"/>
                  <a:pt x="692513" y="4173618"/>
                </a:cubicBezTo>
                <a:cubicBezTo>
                  <a:pt x="684366" y="4079925"/>
                  <a:pt x="672145" y="3984195"/>
                  <a:pt x="646685" y="3894576"/>
                </a:cubicBezTo>
                <a:cubicBezTo>
                  <a:pt x="596784" y="3723484"/>
                  <a:pt x="534661" y="3556467"/>
                  <a:pt x="480686" y="3386393"/>
                </a:cubicBezTo>
                <a:cubicBezTo>
                  <a:pt x="468465" y="3347694"/>
                  <a:pt x="465410" y="3304921"/>
                  <a:pt x="464391" y="3264185"/>
                </a:cubicBezTo>
                <a:cubicBezTo>
                  <a:pt x="462355" y="3205118"/>
                  <a:pt x="481704" y="3164382"/>
                  <a:pt x="549937" y="3152161"/>
                </a:cubicBezTo>
                <a:cubicBezTo>
                  <a:pt x="627336" y="3138922"/>
                  <a:pt x="667053" y="3084946"/>
                  <a:pt x="667053" y="3005511"/>
                </a:cubicBezTo>
                <a:cubicBezTo>
                  <a:pt x="667053" y="2926076"/>
                  <a:pt x="666035" y="2845622"/>
                  <a:pt x="659925" y="2766187"/>
                </a:cubicBezTo>
                <a:cubicBezTo>
                  <a:pt x="655851" y="2710175"/>
                  <a:pt x="625299" y="2684715"/>
                  <a:pt x="556048" y="2705083"/>
                </a:cubicBezTo>
                <a:cubicBezTo>
                  <a:pt x="545863" y="2786555"/>
                  <a:pt x="535679" y="2860898"/>
                  <a:pt x="528551" y="293626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32"/>
          <p:cNvGrpSpPr/>
          <p:nvPr/>
        </p:nvGrpSpPr>
        <p:grpSpPr>
          <a:xfrm>
            <a:off x="781729" y="701522"/>
            <a:ext cx="6147788" cy="875427"/>
            <a:chOff x="0" y="-57150"/>
            <a:chExt cx="16394100" cy="2334472"/>
          </a:xfrm>
        </p:grpSpPr>
        <p:sp>
          <p:nvSpPr>
            <p:cNvPr id="432" name="Google Shape;432;p32"/>
            <p:cNvSpPr txBox="1"/>
            <p:nvPr/>
          </p:nvSpPr>
          <p:spPr>
            <a:xfrm>
              <a:off x="0" y="-57150"/>
              <a:ext cx="163941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300" u="none" cap="none" strike="noStrik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Fonts In this Presentation</a:t>
              </a:r>
              <a:endParaRPr sz="33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433" name="Google Shape;433;p32"/>
            <p:cNvSpPr txBox="1"/>
            <p:nvPr/>
          </p:nvSpPr>
          <p:spPr>
            <a:xfrm>
              <a:off x="0" y="1661722"/>
              <a:ext cx="16394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This presentation template uses the following fonts: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434" name="Google Shape;434;p32"/>
          <p:cNvGrpSpPr/>
          <p:nvPr/>
        </p:nvGrpSpPr>
        <p:grpSpPr>
          <a:xfrm>
            <a:off x="781729" y="2114684"/>
            <a:ext cx="4527034" cy="354038"/>
            <a:chOff x="0" y="-47625"/>
            <a:chExt cx="12072092" cy="944100"/>
          </a:xfrm>
        </p:grpSpPr>
        <p:sp>
          <p:nvSpPr>
            <p:cNvPr id="435" name="Google Shape;435;p32"/>
            <p:cNvSpPr txBox="1"/>
            <p:nvPr/>
          </p:nvSpPr>
          <p:spPr>
            <a:xfrm>
              <a:off x="0" y="-47625"/>
              <a:ext cx="10563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2300" u="none" cap="none" strike="noStrike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01</a:t>
              </a:r>
              <a:endParaRPr sz="230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436" name="Google Shape;436;p32"/>
            <p:cNvSpPr txBox="1"/>
            <p:nvPr/>
          </p:nvSpPr>
          <p:spPr>
            <a:xfrm>
              <a:off x="1285292" y="76200"/>
              <a:ext cx="1078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Titles: </a:t>
              </a:r>
              <a:r>
                <a:rPr lang="en" sz="1500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Gloria Hallelujah</a:t>
              </a:r>
              <a:endParaRPr sz="1500"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437" name="Google Shape;437;p32"/>
          <p:cNvGrpSpPr/>
          <p:nvPr/>
        </p:nvGrpSpPr>
        <p:grpSpPr>
          <a:xfrm>
            <a:off x="781729" y="2689239"/>
            <a:ext cx="4527034" cy="354038"/>
            <a:chOff x="0" y="-47625"/>
            <a:chExt cx="12072092" cy="944100"/>
          </a:xfrm>
        </p:grpSpPr>
        <p:sp>
          <p:nvSpPr>
            <p:cNvPr id="438" name="Google Shape;438;p32"/>
            <p:cNvSpPr txBox="1"/>
            <p:nvPr/>
          </p:nvSpPr>
          <p:spPr>
            <a:xfrm>
              <a:off x="0" y="-47625"/>
              <a:ext cx="10563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02</a:t>
              </a:r>
              <a:endParaRPr sz="230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439" name="Google Shape;439;p32"/>
            <p:cNvSpPr txBox="1"/>
            <p:nvPr/>
          </p:nvSpPr>
          <p:spPr>
            <a:xfrm>
              <a:off x="1285292" y="76200"/>
              <a:ext cx="1078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Headers: </a:t>
              </a: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Gloria Hallelujah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440" name="Google Shape;440;p32"/>
          <p:cNvSpPr txBox="1"/>
          <p:nvPr/>
        </p:nvSpPr>
        <p:spPr>
          <a:xfrm>
            <a:off x="781726" y="4139525"/>
            <a:ext cx="447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You can find these fonts online too. Happy designing! </a:t>
            </a:r>
            <a:endParaRPr sz="18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grpSp>
        <p:nvGrpSpPr>
          <p:cNvPr id="441" name="Google Shape;441;p32"/>
          <p:cNvGrpSpPr/>
          <p:nvPr/>
        </p:nvGrpSpPr>
        <p:grpSpPr>
          <a:xfrm>
            <a:off x="781729" y="3263794"/>
            <a:ext cx="4527034" cy="354038"/>
            <a:chOff x="0" y="-47625"/>
            <a:chExt cx="12072092" cy="944100"/>
          </a:xfrm>
        </p:grpSpPr>
        <p:sp>
          <p:nvSpPr>
            <p:cNvPr id="442" name="Google Shape;442;p32"/>
            <p:cNvSpPr txBox="1"/>
            <p:nvPr/>
          </p:nvSpPr>
          <p:spPr>
            <a:xfrm>
              <a:off x="0" y="-47625"/>
              <a:ext cx="10563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03</a:t>
              </a:r>
              <a:endParaRPr sz="230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443" name="Google Shape;443;p32"/>
            <p:cNvSpPr txBox="1"/>
            <p:nvPr/>
          </p:nvSpPr>
          <p:spPr>
            <a:xfrm>
              <a:off x="1285292" y="76200"/>
              <a:ext cx="1078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Body Copy: </a:t>
              </a:r>
              <a:r>
                <a:rPr lang="en" sz="1500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Public Sans</a:t>
              </a:r>
              <a:endParaRPr sz="1500"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444" name="Google Shape;444;p32"/>
          <p:cNvSpPr/>
          <p:nvPr/>
        </p:nvSpPr>
        <p:spPr>
          <a:xfrm>
            <a:off x="7771020" y="514454"/>
            <a:ext cx="1715184" cy="2199073"/>
          </a:xfrm>
          <a:custGeom>
            <a:rect b="b" l="l" r="r" t="t"/>
            <a:pathLst>
              <a:path extrusionOk="0" h="4398145" w="3430367">
                <a:moveTo>
                  <a:pt x="3421965" y="3390520"/>
                </a:moveTo>
                <a:cubicBezTo>
                  <a:pt x="3447794" y="3483874"/>
                  <a:pt x="3409467" y="3610568"/>
                  <a:pt x="3369474" y="3730594"/>
                </a:cubicBezTo>
                <a:cubicBezTo>
                  <a:pt x="3331980" y="3842284"/>
                  <a:pt x="3244496" y="3929803"/>
                  <a:pt x="3131182" y="3971479"/>
                </a:cubicBezTo>
                <a:cubicBezTo>
                  <a:pt x="2911220" y="4053163"/>
                  <a:pt x="2689592" y="4133180"/>
                  <a:pt x="2463798" y="4199028"/>
                </a:cubicBezTo>
                <a:cubicBezTo>
                  <a:pt x="2317156" y="4241537"/>
                  <a:pt x="2163017" y="4263208"/>
                  <a:pt x="2011376" y="4286547"/>
                </a:cubicBezTo>
                <a:cubicBezTo>
                  <a:pt x="1784749" y="4320721"/>
                  <a:pt x="1558121" y="4352394"/>
                  <a:pt x="1330661" y="4377400"/>
                </a:cubicBezTo>
                <a:cubicBezTo>
                  <a:pt x="1084037" y="4404905"/>
                  <a:pt x="835747" y="4414908"/>
                  <a:pt x="593289" y="4344059"/>
                </a:cubicBezTo>
                <a:cubicBezTo>
                  <a:pt x="446647" y="4300716"/>
                  <a:pt x="347498" y="4216532"/>
                  <a:pt x="299173" y="4057330"/>
                </a:cubicBezTo>
                <a:cubicBezTo>
                  <a:pt x="197524" y="3721425"/>
                  <a:pt x="161697" y="3376351"/>
                  <a:pt x="119204" y="3032110"/>
                </a:cubicBezTo>
                <a:cubicBezTo>
                  <a:pt x="95875" y="2838735"/>
                  <a:pt x="86710" y="2644527"/>
                  <a:pt x="73379" y="2450318"/>
                </a:cubicBezTo>
                <a:cubicBezTo>
                  <a:pt x="54215" y="2152754"/>
                  <a:pt x="35052" y="1856024"/>
                  <a:pt x="20888" y="1558460"/>
                </a:cubicBezTo>
                <a:cubicBezTo>
                  <a:pt x="9223" y="1304239"/>
                  <a:pt x="5057" y="1050017"/>
                  <a:pt x="58" y="794963"/>
                </a:cubicBezTo>
                <a:cubicBezTo>
                  <a:pt x="-775" y="738284"/>
                  <a:pt x="7557" y="682438"/>
                  <a:pt x="10890" y="625760"/>
                </a:cubicBezTo>
                <a:cubicBezTo>
                  <a:pt x="15056" y="577416"/>
                  <a:pt x="23388" y="529072"/>
                  <a:pt x="15889" y="483229"/>
                </a:cubicBezTo>
                <a:cubicBezTo>
                  <a:pt x="3391" y="404879"/>
                  <a:pt x="38385" y="351534"/>
                  <a:pt x="100874" y="321527"/>
                </a:cubicBezTo>
                <a:cubicBezTo>
                  <a:pt x="165030" y="290688"/>
                  <a:pt x="235017" y="269016"/>
                  <a:pt x="305005" y="254013"/>
                </a:cubicBezTo>
                <a:cubicBezTo>
                  <a:pt x="445814" y="224840"/>
                  <a:pt x="589123" y="202335"/>
                  <a:pt x="730765" y="178163"/>
                </a:cubicBezTo>
                <a:cubicBezTo>
                  <a:pt x="857410" y="156492"/>
                  <a:pt x="984054" y="135654"/>
                  <a:pt x="1110699" y="115650"/>
                </a:cubicBezTo>
                <a:cubicBezTo>
                  <a:pt x="1328994" y="80642"/>
                  <a:pt x="1548123" y="45635"/>
                  <a:pt x="1766419" y="13128"/>
                </a:cubicBezTo>
                <a:cubicBezTo>
                  <a:pt x="1824742" y="4793"/>
                  <a:pt x="1884731" y="1459"/>
                  <a:pt x="1944721" y="1459"/>
                </a:cubicBezTo>
                <a:cubicBezTo>
                  <a:pt x="2113858" y="1459"/>
                  <a:pt x="2282996" y="-4376"/>
                  <a:pt x="2451300" y="7293"/>
                </a:cubicBezTo>
                <a:cubicBezTo>
                  <a:pt x="2627936" y="19796"/>
                  <a:pt x="2779576" y="103147"/>
                  <a:pt x="2888724" y="239010"/>
                </a:cubicBezTo>
                <a:cubicBezTo>
                  <a:pt x="2945381" y="309025"/>
                  <a:pt x="2974542" y="406546"/>
                  <a:pt x="2997872" y="496565"/>
                </a:cubicBezTo>
                <a:cubicBezTo>
                  <a:pt x="3041198" y="666602"/>
                  <a:pt x="3072026" y="839972"/>
                  <a:pt x="3106186" y="1012509"/>
                </a:cubicBezTo>
                <a:cubicBezTo>
                  <a:pt x="3142847" y="1196716"/>
                  <a:pt x="3178674" y="1381755"/>
                  <a:pt x="3211168" y="1566795"/>
                </a:cubicBezTo>
                <a:cubicBezTo>
                  <a:pt x="3251994" y="1801012"/>
                  <a:pt x="3292821" y="2035229"/>
                  <a:pt x="3306985" y="2274447"/>
                </a:cubicBezTo>
                <a:cubicBezTo>
                  <a:pt x="3324482" y="2556175"/>
                  <a:pt x="3369474" y="2836235"/>
                  <a:pt x="3401135" y="3117128"/>
                </a:cubicBezTo>
                <a:cubicBezTo>
                  <a:pt x="3409467" y="3195479"/>
                  <a:pt x="3412800" y="3273829"/>
                  <a:pt x="3421965" y="3390520"/>
                </a:cubicBezTo>
                <a:close/>
                <a:moveTo>
                  <a:pt x="115038" y="1275066"/>
                </a:moveTo>
                <a:cubicBezTo>
                  <a:pt x="113372" y="1275066"/>
                  <a:pt x="110872" y="1275066"/>
                  <a:pt x="109206" y="1275066"/>
                </a:cubicBezTo>
                <a:cubicBezTo>
                  <a:pt x="123370" y="1481777"/>
                  <a:pt x="137534" y="1688488"/>
                  <a:pt x="152532" y="1895199"/>
                </a:cubicBezTo>
                <a:cubicBezTo>
                  <a:pt x="164196" y="2057734"/>
                  <a:pt x="175028" y="2221103"/>
                  <a:pt x="187526" y="2383637"/>
                </a:cubicBezTo>
                <a:cubicBezTo>
                  <a:pt x="199190" y="2527835"/>
                  <a:pt x="210022" y="2671199"/>
                  <a:pt x="225852" y="2815397"/>
                </a:cubicBezTo>
                <a:cubicBezTo>
                  <a:pt x="245849" y="2996269"/>
                  <a:pt x="262513" y="3177141"/>
                  <a:pt x="296673" y="3355513"/>
                </a:cubicBezTo>
                <a:cubicBezTo>
                  <a:pt x="339999" y="3579728"/>
                  <a:pt x="403322" y="3800609"/>
                  <a:pt x="449147" y="4024824"/>
                </a:cubicBezTo>
                <a:cubicBezTo>
                  <a:pt x="476642" y="4159019"/>
                  <a:pt x="562461" y="4227367"/>
                  <a:pt x="684106" y="4245704"/>
                </a:cubicBezTo>
                <a:cubicBezTo>
                  <a:pt x="807418" y="4264042"/>
                  <a:pt x="935729" y="4274878"/>
                  <a:pt x="1059041" y="4261541"/>
                </a:cubicBezTo>
                <a:cubicBezTo>
                  <a:pt x="1439809" y="4219866"/>
                  <a:pt x="1818909" y="4164020"/>
                  <a:pt x="2198844" y="4115676"/>
                </a:cubicBezTo>
                <a:cubicBezTo>
                  <a:pt x="2408807" y="4089004"/>
                  <a:pt x="2608773" y="4022323"/>
                  <a:pt x="2808738" y="3958143"/>
                </a:cubicBezTo>
                <a:cubicBezTo>
                  <a:pt x="2901222" y="3928136"/>
                  <a:pt x="2995372" y="3898130"/>
                  <a:pt x="3081191" y="3853953"/>
                </a:cubicBezTo>
                <a:cubicBezTo>
                  <a:pt x="3201170" y="3791440"/>
                  <a:pt x="3276157" y="3690585"/>
                  <a:pt x="3283656" y="3549721"/>
                </a:cubicBezTo>
                <a:cubicBezTo>
                  <a:pt x="3291154" y="3398856"/>
                  <a:pt x="3286988" y="3249657"/>
                  <a:pt x="3267825" y="3098791"/>
                </a:cubicBezTo>
                <a:cubicBezTo>
                  <a:pt x="3242829" y="2899582"/>
                  <a:pt x="3226999" y="2698705"/>
                  <a:pt x="3207002" y="2498662"/>
                </a:cubicBezTo>
                <a:cubicBezTo>
                  <a:pt x="3191172" y="2339461"/>
                  <a:pt x="3181173" y="2179427"/>
                  <a:pt x="3158677" y="2021059"/>
                </a:cubicBezTo>
                <a:cubicBezTo>
                  <a:pt x="3126183" y="1788510"/>
                  <a:pt x="3087856" y="1555959"/>
                  <a:pt x="3047863" y="1324243"/>
                </a:cubicBezTo>
                <a:cubicBezTo>
                  <a:pt x="3013702" y="1123367"/>
                  <a:pt x="2973709" y="924157"/>
                  <a:pt x="2935383" y="724114"/>
                </a:cubicBezTo>
                <a:cubicBezTo>
                  <a:pt x="2913720" y="610756"/>
                  <a:pt x="2890390" y="496565"/>
                  <a:pt x="2863728" y="384041"/>
                </a:cubicBezTo>
                <a:cubicBezTo>
                  <a:pt x="2847065" y="315693"/>
                  <a:pt x="2806238" y="265682"/>
                  <a:pt x="2744582" y="223173"/>
                </a:cubicBezTo>
                <a:cubicBezTo>
                  <a:pt x="2626270" y="140655"/>
                  <a:pt x="2497959" y="118984"/>
                  <a:pt x="2360482" y="122318"/>
                </a:cubicBezTo>
                <a:cubicBezTo>
                  <a:pt x="2244669" y="124819"/>
                  <a:pt x="2128856" y="128986"/>
                  <a:pt x="2013043" y="138155"/>
                </a:cubicBezTo>
                <a:cubicBezTo>
                  <a:pt x="1838073" y="152324"/>
                  <a:pt x="1663936" y="170662"/>
                  <a:pt x="1489800" y="188999"/>
                </a:cubicBezTo>
                <a:cubicBezTo>
                  <a:pt x="1421478" y="195667"/>
                  <a:pt x="1353990" y="205669"/>
                  <a:pt x="1285669" y="215671"/>
                </a:cubicBezTo>
                <a:cubicBezTo>
                  <a:pt x="1168189" y="233175"/>
                  <a:pt x="1049876" y="251512"/>
                  <a:pt x="932397" y="270683"/>
                </a:cubicBezTo>
                <a:cubicBezTo>
                  <a:pt x="696604" y="309025"/>
                  <a:pt x="461645" y="345699"/>
                  <a:pt x="226686" y="386541"/>
                </a:cubicBezTo>
                <a:cubicBezTo>
                  <a:pt x="141700" y="401545"/>
                  <a:pt x="98374" y="450722"/>
                  <a:pt x="89209" y="541575"/>
                </a:cubicBezTo>
                <a:cubicBezTo>
                  <a:pt x="81711" y="616591"/>
                  <a:pt x="80878" y="691607"/>
                  <a:pt x="84210" y="766623"/>
                </a:cubicBezTo>
                <a:cubicBezTo>
                  <a:pt x="92542" y="935826"/>
                  <a:pt x="105040" y="1105029"/>
                  <a:pt x="115038" y="1275066"/>
                </a:cubicBezTo>
                <a:close/>
                <a:moveTo>
                  <a:pt x="262513" y="872479"/>
                </a:moveTo>
                <a:cubicBezTo>
                  <a:pt x="262513" y="838305"/>
                  <a:pt x="269178" y="801631"/>
                  <a:pt x="260846" y="769124"/>
                </a:cubicBezTo>
                <a:cubicBezTo>
                  <a:pt x="240017" y="687439"/>
                  <a:pt x="302506" y="634928"/>
                  <a:pt x="327501" y="570748"/>
                </a:cubicBezTo>
                <a:cubicBezTo>
                  <a:pt x="334167" y="553244"/>
                  <a:pt x="374993" y="543242"/>
                  <a:pt x="401655" y="538241"/>
                </a:cubicBezTo>
                <a:cubicBezTo>
                  <a:pt x="577458" y="504900"/>
                  <a:pt x="753261" y="473227"/>
                  <a:pt x="929064" y="441553"/>
                </a:cubicBezTo>
                <a:cubicBezTo>
                  <a:pt x="1179020" y="396544"/>
                  <a:pt x="1427311" y="343199"/>
                  <a:pt x="1678101" y="309858"/>
                </a:cubicBezTo>
                <a:cubicBezTo>
                  <a:pt x="1918892" y="278185"/>
                  <a:pt x="2158017" y="219005"/>
                  <a:pt x="2405475" y="253179"/>
                </a:cubicBezTo>
                <a:cubicBezTo>
                  <a:pt x="2547950" y="272350"/>
                  <a:pt x="2613772" y="319027"/>
                  <a:pt x="2650432" y="457390"/>
                </a:cubicBezTo>
                <a:cubicBezTo>
                  <a:pt x="2689592" y="604922"/>
                  <a:pt x="2697091" y="754120"/>
                  <a:pt x="2679594" y="905820"/>
                </a:cubicBezTo>
                <a:cubicBezTo>
                  <a:pt x="2673761" y="959165"/>
                  <a:pt x="2650432" y="1000840"/>
                  <a:pt x="2612105" y="1035848"/>
                </a:cubicBezTo>
                <a:cubicBezTo>
                  <a:pt x="2539618" y="1101695"/>
                  <a:pt x="2453799" y="1136703"/>
                  <a:pt x="2358816" y="1150872"/>
                </a:cubicBezTo>
                <a:cubicBezTo>
                  <a:pt x="2036372" y="1200883"/>
                  <a:pt x="1713928" y="1250894"/>
                  <a:pt x="1391484" y="1300071"/>
                </a:cubicBezTo>
                <a:cubicBezTo>
                  <a:pt x="1348158" y="1306739"/>
                  <a:pt x="1303999" y="1308406"/>
                  <a:pt x="1260673" y="1314241"/>
                </a:cubicBezTo>
                <a:cubicBezTo>
                  <a:pt x="1108199" y="1334245"/>
                  <a:pt x="956559" y="1357583"/>
                  <a:pt x="804085" y="1375921"/>
                </a:cubicBezTo>
                <a:cubicBezTo>
                  <a:pt x="744929" y="1382589"/>
                  <a:pt x="684939" y="1381755"/>
                  <a:pt x="625783" y="1381755"/>
                </a:cubicBezTo>
                <a:cubicBezTo>
                  <a:pt x="407488" y="1379255"/>
                  <a:pt x="286675" y="1231723"/>
                  <a:pt x="265845" y="1032514"/>
                </a:cubicBezTo>
                <a:cubicBezTo>
                  <a:pt x="260013" y="980002"/>
                  <a:pt x="265012" y="925824"/>
                  <a:pt x="265012" y="872479"/>
                </a:cubicBezTo>
                <a:cubicBezTo>
                  <a:pt x="265012" y="872479"/>
                  <a:pt x="264179" y="872479"/>
                  <a:pt x="262513" y="872479"/>
                </a:cubicBezTo>
                <a:close/>
                <a:moveTo>
                  <a:pt x="2589609" y="690774"/>
                </a:moveTo>
                <a:cubicBezTo>
                  <a:pt x="2591276" y="690774"/>
                  <a:pt x="2593775" y="689940"/>
                  <a:pt x="2595442" y="689940"/>
                </a:cubicBezTo>
                <a:cubicBezTo>
                  <a:pt x="2586276" y="621592"/>
                  <a:pt x="2581277" y="552410"/>
                  <a:pt x="2567946" y="484896"/>
                </a:cubicBezTo>
                <a:cubicBezTo>
                  <a:pt x="2547117" y="380707"/>
                  <a:pt x="2529620" y="367371"/>
                  <a:pt x="2422972" y="363203"/>
                </a:cubicBezTo>
                <a:cubicBezTo>
                  <a:pt x="2257167" y="356535"/>
                  <a:pt x="2092195" y="349867"/>
                  <a:pt x="1926391" y="380707"/>
                </a:cubicBezTo>
                <a:cubicBezTo>
                  <a:pt x="1677267" y="427384"/>
                  <a:pt x="1423978" y="454056"/>
                  <a:pt x="1174021" y="500733"/>
                </a:cubicBezTo>
                <a:cubicBezTo>
                  <a:pt x="930730" y="546576"/>
                  <a:pt x="689939" y="606589"/>
                  <a:pt x="448314" y="660767"/>
                </a:cubicBezTo>
                <a:cubicBezTo>
                  <a:pt x="383325" y="675770"/>
                  <a:pt x="356663" y="704110"/>
                  <a:pt x="359163" y="772458"/>
                </a:cubicBezTo>
                <a:cubicBezTo>
                  <a:pt x="364162" y="888316"/>
                  <a:pt x="374160" y="1004174"/>
                  <a:pt x="386658" y="1119199"/>
                </a:cubicBezTo>
                <a:cubicBezTo>
                  <a:pt x="394990" y="1201717"/>
                  <a:pt x="447481" y="1249227"/>
                  <a:pt x="526634" y="1264230"/>
                </a:cubicBezTo>
                <a:cubicBezTo>
                  <a:pt x="569126" y="1271732"/>
                  <a:pt x="614952" y="1275066"/>
                  <a:pt x="657444" y="1270898"/>
                </a:cubicBezTo>
                <a:cubicBezTo>
                  <a:pt x="800753" y="1255895"/>
                  <a:pt x="944061" y="1239225"/>
                  <a:pt x="1086537" y="1217553"/>
                </a:cubicBezTo>
                <a:cubicBezTo>
                  <a:pt x="1374820" y="1174211"/>
                  <a:pt x="1662270" y="1127534"/>
                  <a:pt x="1949720" y="1083358"/>
                </a:cubicBezTo>
                <a:cubicBezTo>
                  <a:pt x="2083030" y="1062520"/>
                  <a:pt x="2217174" y="1049184"/>
                  <a:pt x="2348818" y="1023345"/>
                </a:cubicBezTo>
                <a:cubicBezTo>
                  <a:pt x="2524620" y="988337"/>
                  <a:pt x="2601274" y="972501"/>
                  <a:pt x="2589609" y="739117"/>
                </a:cubicBezTo>
                <a:cubicBezTo>
                  <a:pt x="2588776" y="722447"/>
                  <a:pt x="2589609" y="706610"/>
                  <a:pt x="2589609" y="690774"/>
                </a:cubicBezTo>
                <a:close/>
                <a:moveTo>
                  <a:pt x="2509623" y="2738714"/>
                </a:moveTo>
                <a:cubicBezTo>
                  <a:pt x="2508790" y="2729545"/>
                  <a:pt x="2507123" y="2720376"/>
                  <a:pt x="2507123" y="2710374"/>
                </a:cubicBezTo>
                <a:cubicBezTo>
                  <a:pt x="2502957" y="2609519"/>
                  <a:pt x="2534619" y="2567010"/>
                  <a:pt x="2632935" y="2543672"/>
                </a:cubicBezTo>
                <a:cubicBezTo>
                  <a:pt x="2677927" y="2532836"/>
                  <a:pt x="2724586" y="2524501"/>
                  <a:pt x="2770411" y="2517833"/>
                </a:cubicBezTo>
                <a:cubicBezTo>
                  <a:pt x="2855397" y="2505330"/>
                  <a:pt x="2931217" y="2541171"/>
                  <a:pt x="3002871" y="2577846"/>
                </a:cubicBezTo>
                <a:cubicBezTo>
                  <a:pt x="3057028" y="2605352"/>
                  <a:pt x="3066193" y="2667032"/>
                  <a:pt x="3079524" y="2722877"/>
                </a:cubicBezTo>
                <a:cubicBezTo>
                  <a:pt x="3117018" y="2887079"/>
                  <a:pt x="3158677" y="3051281"/>
                  <a:pt x="3192005" y="3216316"/>
                </a:cubicBezTo>
                <a:cubicBezTo>
                  <a:pt x="3214501" y="3327174"/>
                  <a:pt x="3182006" y="3398022"/>
                  <a:pt x="3069526" y="3434697"/>
                </a:cubicBezTo>
                <a:cubicBezTo>
                  <a:pt x="3022868" y="3449700"/>
                  <a:pt x="2980375" y="3478039"/>
                  <a:pt x="2937882" y="3503878"/>
                </a:cubicBezTo>
                <a:cubicBezTo>
                  <a:pt x="2856230" y="3553055"/>
                  <a:pt x="2796240" y="3550555"/>
                  <a:pt x="2722920" y="3490542"/>
                </a:cubicBezTo>
                <a:cubicBezTo>
                  <a:pt x="2670429" y="3447199"/>
                  <a:pt x="2631269" y="3394688"/>
                  <a:pt x="2617104" y="3328007"/>
                </a:cubicBezTo>
                <a:cubicBezTo>
                  <a:pt x="2582110" y="3162972"/>
                  <a:pt x="2547117" y="2997936"/>
                  <a:pt x="2514622" y="2832067"/>
                </a:cubicBezTo>
                <a:cubicBezTo>
                  <a:pt x="2508790" y="2802061"/>
                  <a:pt x="2513789" y="2769554"/>
                  <a:pt x="2513789" y="2737880"/>
                </a:cubicBezTo>
                <a:cubicBezTo>
                  <a:pt x="2511289" y="2738714"/>
                  <a:pt x="2510456" y="2738714"/>
                  <a:pt x="2509623" y="2738714"/>
                </a:cubicBezTo>
                <a:close/>
                <a:moveTo>
                  <a:pt x="2929550" y="2651195"/>
                </a:moveTo>
                <a:cubicBezTo>
                  <a:pt x="2871227" y="2657863"/>
                  <a:pt x="2827068" y="2657029"/>
                  <a:pt x="2785409" y="2669532"/>
                </a:cubicBezTo>
                <a:cubicBezTo>
                  <a:pt x="2664596" y="2705373"/>
                  <a:pt x="2646266" y="2723710"/>
                  <a:pt x="2662930" y="2838735"/>
                </a:cubicBezTo>
                <a:cubicBezTo>
                  <a:pt x="2681260" y="2962095"/>
                  <a:pt x="2696257" y="3087122"/>
                  <a:pt x="2721253" y="3209648"/>
                </a:cubicBezTo>
                <a:cubicBezTo>
                  <a:pt x="2736250" y="3281331"/>
                  <a:pt x="2767078" y="3350512"/>
                  <a:pt x="2795407" y="3432196"/>
                </a:cubicBezTo>
                <a:cubicBezTo>
                  <a:pt x="2879559" y="3395522"/>
                  <a:pt x="2950380" y="3367182"/>
                  <a:pt x="3019535" y="3333842"/>
                </a:cubicBezTo>
                <a:cubicBezTo>
                  <a:pt x="3051196" y="3318839"/>
                  <a:pt x="3056195" y="3289666"/>
                  <a:pt x="3048696" y="3253824"/>
                </a:cubicBezTo>
                <a:cubicBezTo>
                  <a:pt x="3019535" y="3107126"/>
                  <a:pt x="2994539" y="2959595"/>
                  <a:pt x="2966211" y="2812896"/>
                </a:cubicBezTo>
                <a:cubicBezTo>
                  <a:pt x="2957045" y="2759552"/>
                  <a:pt x="2942881" y="2708707"/>
                  <a:pt x="2929550" y="2651195"/>
                </a:cubicBezTo>
                <a:close/>
                <a:moveTo>
                  <a:pt x="1433976" y="2575345"/>
                </a:moveTo>
                <a:cubicBezTo>
                  <a:pt x="1434810" y="2478658"/>
                  <a:pt x="1517295" y="2371968"/>
                  <a:pt x="1613112" y="2349463"/>
                </a:cubicBezTo>
                <a:cubicBezTo>
                  <a:pt x="1679767" y="2333627"/>
                  <a:pt x="1748088" y="2325292"/>
                  <a:pt x="1814744" y="2308621"/>
                </a:cubicBezTo>
                <a:cubicBezTo>
                  <a:pt x="1893063" y="2289451"/>
                  <a:pt x="1947221" y="2309455"/>
                  <a:pt x="2003877" y="2371968"/>
                </a:cubicBezTo>
                <a:cubicBezTo>
                  <a:pt x="2092195" y="2470323"/>
                  <a:pt x="2106360" y="2574512"/>
                  <a:pt x="2073865" y="2694538"/>
                </a:cubicBezTo>
                <a:cubicBezTo>
                  <a:pt x="2060534" y="2743715"/>
                  <a:pt x="2030540" y="2778722"/>
                  <a:pt x="1978049" y="2787057"/>
                </a:cubicBezTo>
                <a:cubicBezTo>
                  <a:pt x="1863902" y="2804561"/>
                  <a:pt x="1749755" y="2822065"/>
                  <a:pt x="1635608" y="2835401"/>
                </a:cubicBezTo>
                <a:cubicBezTo>
                  <a:pt x="1585617" y="2841236"/>
                  <a:pt x="1543957" y="2817898"/>
                  <a:pt x="1510630" y="2781223"/>
                </a:cubicBezTo>
                <a:cubicBezTo>
                  <a:pt x="1456472" y="2723710"/>
                  <a:pt x="1433143" y="2653695"/>
                  <a:pt x="1433976" y="2575345"/>
                </a:cubicBezTo>
                <a:close/>
                <a:moveTo>
                  <a:pt x="1938056" y="2458654"/>
                </a:moveTo>
                <a:cubicBezTo>
                  <a:pt x="1843072" y="2462821"/>
                  <a:pt x="1751421" y="2475324"/>
                  <a:pt x="1665603" y="2516999"/>
                </a:cubicBezTo>
                <a:cubicBezTo>
                  <a:pt x="1654771" y="2522001"/>
                  <a:pt x="1643940" y="2529502"/>
                  <a:pt x="1634775" y="2537837"/>
                </a:cubicBezTo>
                <a:cubicBezTo>
                  <a:pt x="1595615" y="2573678"/>
                  <a:pt x="1589783" y="2618688"/>
                  <a:pt x="1601447" y="2667032"/>
                </a:cubicBezTo>
                <a:cubicBezTo>
                  <a:pt x="1613112" y="2718710"/>
                  <a:pt x="1658104" y="2707874"/>
                  <a:pt x="1693931" y="2709541"/>
                </a:cubicBezTo>
                <a:cubicBezTo>
                  <a:pt x="1731425" y="2711208"/>
                  <a:pt x="1768918" y="2705373"/>
                  <a:pt x="1807245" y="2707874"/>
                </a:cubicBezTo>
                <a:cubicBezTo>
                  <a:pt x="1943888" y="2714542"/>
                  <a:pt x="2022208" y="2657863"/>
                  <a:pt x="1957219" y="2484493"/>
                </a:cubicBezTo>
                <a:cubicBezTo>
                  <a:pt x="1953886" y="2478658"/>
                  <a:pt x="1948887" y="2473657"/>
                  <a:pt x="1938056" y="2458654"/>
                </a:cubicBezTo>
                <a:close/>
                <a:moveTo>
                  <a:pt x="1186519" y="3490542"/>
                </a:moveTo>
                <a:cubicBezTo>
                  <a:pt x="1192351" y="3537219"/>
                  <a:pt x="1196517" y="3583895"/>
                  <a:pt x="1203183" y="3630572"/>
                </a:cubicBezTo>
                <a:cubicBezTo>
                  <a:pt x="1214848" y="3718091"/>
                  <a:pt x="1188186" y="3779771"/>
                  <a:pt x="1109033" y="3813945"/>
                </a:cubicBezTo>
                <a:cubicBezTo>
                  <a:pt x="1034046" y="3845618"/>
                  <a:pt x="956559" y="3873124"/>
                  <a:pt x="877406" y="3890628"/>
                </a:cubicBezTo>
                <a:cubicBezTo>
                  <a:pt x="796587" y="3908965"/>
                  <a:pt x="725766" y="3873124"/>
                  <a:pt x="683273" y="3804776"/>
                </a:cubicBezTo>
                <a:cubicBezTo>
                  <a:pt x="644113" y="3741429"/>
                  <a:pt x="612452" y="3672248"/>
                  <a:pt x="588290" y="3601399"/>
                </a:cubicBezTo>
                <a:cubicBezTo>
                  <a:pt x="561628" y="3524716"/>
                  <a:pt x="604953" y="3435530"/>
                  <a:pt x="680774" y="3408858"/>
                </a:cubicBezTo>
                <a:cubicBezTo>
                  <a:pt x="791588" y="3369683"/>
                  <a:pt x="900735" y="3316338"/>
                  <a:pt x="1024881" y="3338843"/>
                </a:cubicBezTo>
                <a:cubicBezTo>
                  <a:pt x="1038212" y="3341343"/>
                  <a:pt x="1054042" y="3333842"/>
                  <a:pt x="1067373" y="3328841"/>
                </a:cubicBezTo>
                <a:cubicBezTo>
                  <a:pt x="1130696" y="3306336"/>
                  <a:pt x="1171522" y="3324673"/>
                  <a:pt x="1186519" y="3388020"/>
                </a:cubicBezTo>
                <a:cubicBezTo>
                  <a:pt x="1194018" y="3421361"/>
                  <a:pt x="1191518" y="3456368"/>
                  <a:pt x="1194018" y="3490542"/>
                </a:cubicBezTo>
                <a:cubicBezTo>
                  <a:pt x="1190685" y="3490542"/>
                  <a:pt x="1189019" y="3490542"/>
                  <a:pt x="1186519" y="3490542"/>
                </a:cubicBezTo>
                <a:close/>
                <a:moveTo>
                  <a:pt x="1074872" y="3467204"/>
                </a:moveTo>
                <a:cubicBezTo>
                  <a:pt x="989887" y="3479706"/>
                  <a:pt x="917399" y="3483874"/>
                  <a:pt x="849078" y="3503878"/>
                </a:cubicBezTo>
                <a:cubicBezTo>
                  <a:pt x="807418" y="3516381"/>
                  <a:pt x="755761" y="3545554"/>
                  <a:pt x="739930" y="3581395"/>
                </a:cubicBezTo>
                <a:cubicBezTo>
                  <a:pt x="714101" y="3640574"/>
                  <a:pt x="746595" y="3703921"/>
                  <a:pt x="782423" y="3756433"/>
                </a:cubicBezTo>
                <a:cubicBezTo>
                  <a:pt x="811584" y="3799775"/>
                  <a:pt x="856576" y="3777270"/>
                  <a:pt x="894903" y="3768935"/>
                </a:cubicBezTo>
                <a:cubicBezTo>
                  <a:pt x="940728" y="3758933"/>
                  <a:pt x="985721" y="3747264"/>
                  <a:pt x="1029880" y="3732261"/>
                </a:cubicBezTo>
                <a:cubicBezTo>
                  <a:pt x="1069040" y="3718925"/>
                  <a:pt x="1090702" y="3693919"/>
                  <a:pt x="1084870" y="3647242"/>
                </a:cubicBezTo>
                <a:cubicBezTo>
                  <a:pt x="1077371" y="3591397"/>
                  <a:pt x="1078205" y="3535552"/>
                  <a:pt x="1074872" y="3467204"/>
                </a:cubicBezTo>
                <a:close/>
                <a:moveTo>
                  <a:pt x="1581451" y="2068570"/>
                </a:moveTo>
                <a:cubicBezTo>
                  <a:pt x="1470637" y="2081072"/>
                  <a:pt x="1418979" y="2003556"/>
                  <a:pt x="1389817" y="1926873"/>
                </a:cubicBezTo>
                <a:cubicBezTo>
                  <a:pt x="1359823" y="1847689"/>
                  <a:pt x="1348991" y="1756836"/>
                  <a:pt x="1348158" y="1670984"/>
                </a:cubicBezTo>
                <a:cubicBezTo>
                  <a:pt x="1347325" y="1591801"/>
                  <a:pt x="1388984" y="1530954"/>
                  <a:pt x="1479802" y="1514284"/>
                </a:cubicBezTo>
                <a:cubicBezTo>
                  <a:pt x="1547290" y="1502615"/>
                  <a:pt x="1612279" y="1479276"/>
                  <a:pt x="1678101" y="1463440"/>
                </a:cubicBezTo>
                <a:cubicBezTo>
                  <a:pt x="1758920" y="1444269"/>
                  <a:pt x="1778083" y="1462606"/>
                  <a:pt x="1825575" y="1534288"/>
                </a:cubicBezTo>
                <a:cubicBezTo>
                  <a:pt x="1881399" y="1618473"/>
                  <a:pt x="1927224" y="1705992"/>
                  <a:pt x="1954719" y="1802679"/>
                </a:cubicBezTo>
                <a:cubicBezTo>
                  <a:pt x="1962218" y="1829352"/>
                  <a:pt x="1969717" y="1856858"/>
                  <a:pt x="1973883" y="1884363"/>
                </a:cubicBezTo>
                <a:cubicBezTo>
                  <a:pt x="1985547" y="1972716"/>
                  <a:pt x="1970550" y="1994387"/>
                  <a:pt x="1883065" y="2011891"/>
                </a:cubicBezTo>
                <a:cubicBezTo>
                  <a:pt x="1783082" y="2032729"/>
                  <a:pt x="1682267" y="2050232"/>
                  <a:pt x="1581451" y="2068570"/>
                </a:cubicBezTo>
                <a:close/>
                <a:moveTo>
                  <a:pt x="1515629" y="1949377"/>
                </a:moveTo>
                <a:cubicBezTo>
                  <a:pt x="1613945" y="1937708"/>
                  <a:pt x="1706429" y="1926873"/>
                  <a:pt x="1798080" y="1915203"/>
                </a:cubicBezTo>
                <a:cubicBezTo>
                  <a:pt x="1856403" y="1907702"/>
                  <a:pt x="1874733" y="1888531"/>
                  <a:pt x="1865568" y="1838520"/>
                </a:cubicBezTo>
                <a:cubicBezTo>
                  <a:pt x="1850571" y="1758503"/>
                  <a:pt x="1804745" y="1693489"/>
                  <a:pt x="1748088" y="1640144"/>
                </a:cubicBezTo>
                <a:cubicBezTo>
                  <a:pt x="1702263" y="1596802"/>
                  <a:pt x="1640607" y="1605970"/>
                  <a:pt x="1579784" y="1617639"/>
                </a:cubicBezTo>
                <a:cubicBezTo>
                  <a:pt x="1500631" y="1632643"/>
                  <a:pt x="1476469" y="1651813"/>
                  <a:pt x="1469803" y="1730164"/>
                </a:cubicBezTo>
                <a:cubicBezTo>
                  <a:pt x="1463138" y="1805180"/>
                  <a:pt x="1473969" y="1878529"/>
                  <a:pt x="1515629" y="1949377"/>
                </a:cubicBezTo>
                <a:close/>
                <a:moveTo>
                  <a:pt x="1144860" y="2717042"/>
                </a:moveTo>
                <a:cubicBezTo>
                  <a:pt x="1131529" y="2950426"/>
                  <a:pt x="1138194" y="2904583"/>
                  <a:pt x="939062" y="2982099"/>
                </a:cubicBezTo>
                <a:cubicBezTo>
                  <a:pt x="884072" y="3003771"/>
                  <a:pt x="825748" y="3017107"/>
                  <a:pt x="767425" y="3030443"/>
                </a:cubicBezTo>
                <a:cubicBezTo>
                  <a:pt x="679107" y="3049614"/>
                  <a:pt x="619951" y="3025442"/>
                  <a:pt x="579958" y="2944591"/>
                </a:cubicBezTo>
                <a:cubicBezTo>
                  <a:pt x="537465" y="2857906"/>
                  <a:pt x="493306" y="2767887"/>
                  <a:pt x="532466" y="2667032"/>
                </a:cubicBezTo>
                <a:cubicBezTo>
                  <a:pt x="543297" y="2638692"/>
                  <a:pt x="557462" y="2604518"/>
                  <a:pt x="580791" y="2588682"/>
                </a:cubicBezTo>
                <a:cubicBezTo>
                  <a:pt x="715767" y="2494495"/>
                  <a:pt x="854077" y="2411977"/>
                  <a:pt x="1031546" y="2457820"/>
                </a:cubicBezTo>
                <a:cubicBezTo>
                  <a:pt x="1084037" y="2471156"/>
                  <a:pt x="1114865" y="2496162"/>
                  <a:pt x="1121530" y="2550340"/>
                </a:cubicBezTo>
                <a:cubicBezTo>
                  <a:pt x="1128196" y="2606185"/>
                  <a:pt x="1137361" y="2661197"/>
                  <a:pt x="1144860" y="2717042"/>
                </a:cubicBezTo>
                <a:close/>
                <a:moveTo>
                  <a:pt x="1015715" y="2579513"/>
                </a:moveTo>
                <a:cubicBezTo>
                  <a:pt x="929897" y="2592849"/>
                  <a:pt x="860742" y="2596183"/>
                  <a:pt x="794920" y="2614521"/>
                </a:cubicBezTo>
                <a:cubicBezTo>
                  <a:pt x="635781" y="2658697"/>
                  <a:pt x="589123" y="2801227"/>
                  <a:pt x="693271" y="2930422"/>
                </a:cubicBezTo>
                <a:cubicBezTo>
                  <a:pt x="781589" y="2908750"/>
                  <a:pt x="872407" y="2887079"/>
                  <a:pt x="963225" y="2863741"/>
                </a:cubicBezTo>
                <a:cubicBezTo>
                  <a:pt x="1000718" y="2854572"/>
                  <a:pt x="1025714" y="2828733"/>
                  <a:pt x="1025714" y="2791225"/>
                </a:cubicBezTo>
                <a:cubicBezTo>
                  <a:pt x="1026547" y="2725378"/>
                  <a:pt x="1020715" y="2660364"/>
                  <a:pt x="1015715" y="2579513"/>
                </a:cubicBezTo>
                <a:close/>
                <a:moveTo>
                  <a:pt x="380826" y="1961047"/>
                </a:moveTo>
                <a:cubicBezTo>
                  <a:pt x="371660" y="1843521"/>
                  <a:pt x="415819" y="1771839"/>
                  <a:pt x="497472" y="1722662"/>
                </a:cubicBezTo>
                <a:cubicBezTo>
                  <a:pt x="586623" y="1667650"/>
                  <a:pt x="684939" y="1635977"/>
                  <a:pt x="788255" y="1620140"/>
                </a:cubicBezTo>
                <a:cubicBezTo>
                  <a:pt x="847411" y="1610971"/>
                  <a:pt x="891570" y="1628475"/>
                  <a:pt x="922398" y="1682653"/>
                </a:cubicBezTo>
                <a:cubicBezTo>
                  <a:pt x="965724" y="1756836"/>
                  <a:pt x="995719" y="1835186"/>
                  <a:pt x="1000718" y="1921872"/>
                </a:cubicBezTo>
                <a:cubicBezTo>
                  <a:pt x="1008217" y="2066069"/>
                  <a:pt x="954893" y="2142752"/>
                  <a:pt x="817416" y="2174426"/>
                </a:cubicBezTo>
                <a:cubicBezTo>
                  <a:pt x="747429" y="2190262"/>
                  <a:pt x="675774" y="2201932"/>
                  <a:pt x="604120" y="2209433"/>
                </a:cubicBezTo>
                <a:cubicBezTo>
                  <a:pt x="493306" y="2221103"/>
                  <a:pt x="424985" y="2172759"/>
                  <a:pt x="397489" y="2062735"/>
                </a:cubicBezTo>
                <a:cubicBezTo>
                  <a:pt x="385825" y="2023560"/>
                  <a:pt x="383325" y="1981884"/>
                  <a:pt x="380826" y="1961047"/>
                </a:cubicBezTo>
                <a:close/>
                <a:moveTo>
                  <a:pt x="505804" y="2098576"/>
                </a:moveTo>
                <a:cubicBezTo>
                  <a:pt x="620784" y="2113579"/>
                  <a:pt x="714934" y="2096076"/>
                  <a:pt x="808251" y="2067736"/>
                </a:cubicBezTo>
                <a:cubicBezTo>
                  <a:pt x="868241" y="2049399"/>
                  <a:pt x="899069" y="2006056"/>
                  <a:pt x="901569" y="1941876"/>
                </a:cubicBezTo>
                <a:cubicBezTo>
                  <a:pt x="904068" y="1871027"/>
                  <a:pt x="883238" y="1807680"/>
                  <a:pt x="849078" y="1738499"/>
                </a:cubicBezTo>
                <a:cubicBezTo>
                  <a:pt x="753261" y="1756002"/>
                  <a:pt x="658277" y="1772673"/>
                  <a:pt x="572459" y="1817682"/>
                </a:cubicBezTo>
                <a:cubicBezTo>
                  <a:pt x="520801" y="1845188"/>
                  <a:pt x="489973" y="1896033"/>
                  <a:pt x="489973" y="1956879"/>
                </a:cubicBezTo>
                <a:cubicBezTo>
                  <a:pt x="489140" y="2001889"/>
                  <a:pt x="499138" y="2047732"/>
                  <a:pt x="505804" y="2098576"/>
                </a:cubicBezTo>
                <a:close/>
                <a:moveTo>
                  <a:pt x="2492126" y="1797678"/>
                </a:moveTo>
                <a:cubicBezTo>
                  <a:pt x="2325488" y="1793511"/>
                  <a:pt x="2246335" y="1694323"/>
                  <a:pt x="2277164" y="1525120"/>
                </a:cubicBezTo>
                <a:cubicBezTo>
                  <a:pt x="2281329" y="1503448"/>
                  <a:pt x="2286328" y="1481777"/>
                  <a:pt x="2284662" y="1460106"/>
                </a:cubicBezTo>
                <a:cubicBezTo>
                  <a:pt x="2277997" y="1374254"/>
                  <a:pt x="2332987" y="1329244"/>
                  <a:pt x="2400475" y="1309240"/>
                </a:cubicBezTo>
                <a:cubicBezTo>
                  <a:pt x="2477962" y="1286735"/>
                  <a:pt x="2560448" y="1280067"/>
                  <a:pt x="2640434" y="1271732"/>
                </a:cubicBezTo>
                <a:cubicBezTo>
                  <a:pt x="2684593" y="1266731"/>
                  <a:pt x="2709588" y="1292570"/>
                  <a:pt x="2735417" y="1331745"/>
                </a:cubicBezTo>
                <a:cubicBezTo>
                  <a:pt x="2819569" y="1458439"/>
                  <a:pt x="2777077" y="1592634"/>
                  <a:pt x="2769578" y="1725163"/>
                </a:cubicBezTo>
                <a:cubicBezTo>
                  <a:pt x="2767912" y="1760170"/>
                  <a:pt x="2742916" y="1786842"/>
                  <a:pt x="2699590" y="1786842"/>
                </a:cubicBezTo>
                <a:cubicBezTo>
                  <a:pt x="2632102" y="1788510"/>
                  <a:pt x="2563780" y="1794344"/>
                  <a:pt x="2492126" y="1797678"/>
                </a:cubicBezTo>
                <a:close/>
                <a:moveTo>
                  <a:pt x="2422138" y="1451770"/>
                </a:moveTo>
                <a:cubicBezTo>
                  <a:pt x="2402975" y="1530121"/>
                  <a:pt x="2401309" y="1599302"/>
                  <a:pt x="2419639" y="1663483"/>
                </a:cubicBezTo>
                <a:cubicBezTo>
                  <a:pt x="2502957" y="1663483"/>
                  <a:pt x="2577944" y="1663483"/>
                  <a:pt x="2662930" y="1663483"/>
                </a:cubicBezTo>
                <a:cubicBezTo>
                  <a:pt x="2662930" y="1570963"/>
                  <a:pt x="2662930" y="1488445"/>
                  <a:pt x="2662930" y="1392591"/>
                </a:cubicBezTo>
                <a:cubicBezTo>
                  <a:pt x="2576278" y="1414262"/>
                  <a:pt x="2502125" y="1432600"/>
                  <a:pt x="2422138" y="1451770"/>
                </a:cubicBezTo>
                <a:close/>
                <a:moveTo>
                  <a:pt x="2225506" y="3452201"/>
                </a:moveTo>
                <a:cubicBezTo>
                  <a:pt x="2226339" y="3604733"/>
                  <a:pt x="2209675" y="3631406"/>
                  <a:pt x="2097195" y="3668080"/>
                </a:cubicBezTo>
                <a:cubicBezTo>
                  <a:pt x="2034705" y="3688085"/>
                  <a:pt x="1969717" y="3698920"/>
                  <a:pt x="1905561" y="3712256"/>
                </a:cubicBezTo>
                <a:cubicBezTo>
                  <a:pt x="1834740" y="3727260"/>
                  <a:pt x="1778916" y="3695586"/>
                  <a:pt x="1743089" y="3641408"/>
                </a:cubicBezTo>
                <a:cubicBezTo>
                  <a:pt x="1683933" y="3553889"/>
                  <a:pt x="1654771" y="3456368"/>
                  <a:pt x="1675601" y="3347178"/>
                </a:cubicBezTo>
                <a:cubicBezTo>
                  <a:pt x="1689765" y="3274662"/>
                  <a:pt x="1730592" y="3226319"/>
                  <a:pt x="1795580" y="3202980"/>
                </a:cubicBezTo>
                <a:cubicBezTo>
                  <a:pt x="1878066" y="3172974"/>
                  <a:pt x="1962218" y="3148802"/>
                  <a:pt x="2048036" y="3131298"/>
                </a:cubicBezTo>
                <a:cubicBezTo>
                  <a:pt x="2084697" y="3123796"/>
                  <a:pt x="2130522" y="3132965"/>
                  <a:pt x="2163850" y="3150469"/>
                </a:cubicBezTo>
                <a:cubicBezTo>
                  <a:pt x="2199677" y="3168806"/>
                  <a:pt x="2192178" y="3211315"/>
                  <a:pt x="2194678" y="3250490"/>
                </a:cubicBezTo>
                <a:cubicBezTo>
                  <a:pt x="2198011" y="3330508"/>
                  <a:pt x="2218007" y="3410525"/>
                  <a:pt x="2225506" y="3452201"/>
                </a:cubicBezTo>
                <a:close/>
                <a:moveTo>
                  <a:pt x="2098028" y="3255492"/>
                </a:moveTo>
                <a:cubicBezTo>
                  <a:pt x="2013876" y="3284665"/>
                  <a:pt x="1944721" y="3303835"/>
                  <a:pt x="1881399" y="3333842"/>
                </a:cubicBezTo>
                <a:cubicBezTo>
                  <a:pt x="1853903" y="3346344"/>
                  <a:pt x="1824742" y="3380518"/>
                  <a:pt x="1819743" y="3408858"/>
                </a:cubicBezTo>
                <a:cubicBezTo>
                  <a:pt x="1810578" y="3463036"/>
                  <a:pt x="1815577" y="3520548"/>
                  <a:pt x="1819743" y="3576394"/>
                </a:cubicBezTo>
                <a:cubicBezTo>
                  <a:pt x="1822242" y="3607234"/>
                  <a:pt x="1841406" y="3629739"/>
                  <a:pt x="1876400" y="3625571"/>
                </a:cubicBezTo>
                <a:cubicBezTo>
                  <a:pt x="1932223" y="3619736"/>
                  <a:pt x="1988880" y="3617236"/>
                  <a:pt x="2043037" y="3603900"/>
                </a:cubicBezTo>
                <a:cubicBezTo>
                  <a:pt x="2109693" y="3587229"/>
                  <a:pt x="2136354" y="3548055"/>
                  <a:pt x="2130522" y="3479706"/>
                </a:cubicBezTo>
                <a:cubicBezTo>
                  <a:pt x="2123857" y="3411358"/>
                  <a:pt x="2110526" y="3344677"/>
                  <a:pt x="2098028" y="3255492"/>
                </a:cubicBezTo>
                <a:close/>
                <a:moveTo>
                  <a:pt x="2892890" y="2190262"/>
                </a:moveTo>
                <a:cubicBezTo>
                  <a:pt x="2885391" y="2275281"/>
                  <a:pt x="2859562" y="2316123"/>
                  <a:pt x="2781243" y="2341962"/>
                </a:cubicBezTo>
                <a:cubicBezTo>
                  <a:pt x="2731251" y="2358632"/>
                  <a:pt x="2677094" y="2364467"/>
                  <a:pt x="2625436" y="2377803"/>
                </a:cubicBezTo>
                <a:cubicBezTo>
                  <a:pt x="2475462" y="2415311"/>
                  <a:pt x="2367981" y="2306121"/>
                  <a:pt x="2366315" y="2160256"/>
                </a:cubicBezTo>
                <a:cubicBezTo>
                  <a:pt x="2365481" y="2056067"/>
                  <a:pt x="2402142" y="1976883"/>
                  <a:pt x="2523787" y="1964381"/>
                </a:cubicBezTo>
                <a:cubicBezTo>
                  <a:pt x="2597941" y="1956879"/>
                  <a:pt x="2673761" y="1952711"/>
                  <a:pt x="2748748" y="1954378"/>
                </a:cubicBezTo>
                <a:cubicBezTo>
                  <a:pt x="2795407" y="1955212"/>
                  <a:pt x="2830401" y="1981051"/>
                  <a:pt x="2843732" y="2031062"/>
                </a:cubicBezTo>
                <a:cubicBezTo>
                  <a:pt x="2857896" y="2084406"/>
                  <a:pt x="2876226" y="2137751"/>
                  <a:pt x="2892890" y="2190262"/>
                </a:cubicBezTo>
                <a:close/>
                <a:moveTo>
                  <a:pt x="2767912" y="2066903"/>
                </a:moveTo>
                <a:cubicBezTo>
                  <a:pt x="2693758" y="2051066"/>
                  <a:pt x="2620437" y="2059401"/>
                  <a:pt x="2547950" y="2081072"/>
                </a:cubicBezTo>
                <a:cubicBezTo>
                  <a:pt x="2509623" y="2092742"/>
                  <a:pt x="2489627" y="2116913"/>
                  <a:pt x="2492126" y="2156089"/>
                </a:cubicBezTo>
                <a:cubicBezTo>
                  <a:pt x="2494626" y="2194430"/>
                  <a:pt x="2500458" y="2232772"/>
                  <a:pt x="2506290" y="2281949"/>
                </a:cubicBezTo>
                <a:cubicBezTo>
                  <a:pt x="2601274" y="2266946"/>
                  <a:pt x="2682926" y="2253609"/>
                  <a:pt x="2772078" y="2239440"/>
                </a:cubicBezTo>
                <a:cubicBezTo>
                  <a:pt x="2767078" y="2176926"/>
                  <a:pt x="2807071" y="2124415"/>
                  <a:pt x="2767912" y="20669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2"/>
          <p:cNvSpPr/>
          <p:nvPr/>
        </p:nvSpPr>
        <p:spPr>
          <a:xfrm>
            <a:off x="7667026" y="3405478"/>
            <a:ext cx="563594" cy="614215"/>
          </a:xfrm>
          <a:custGeom>
            <a:rect b="b" l="l" r="r" t="t"/>
            <a:pathLst>
              <a:path extrusionOk="0" h="1228429" w="1127188">
                <a:moveTo>
                  <a:pt x="520457" y="0"/>
                </a:moveTo>
                <a:cubicBezTo>
                  <a:pt x="542919" y="6131"/>
                  <a:pt x="560786" y="11240"/>
                  <a:pt x="585035" y="17882"/>
                </a:cubicBezTo>
                <a:cubicBezTo>
                  <a:pt x="591672" y="82512"/>
                  <a:pt x="600605" y="148420"/>
                  <a:pt x="604434" y="214838"/>
                </a:cubicBezTo>
                <a:cubicBezTo>
                  <a:pt x="608263" y="281002"/>
                  <a:pt x="606731" y="347676"/>
                  <a:pt x="614134" y="416904"/>
                </a:cubicBezTo>
                <a:cubicBezTo>
                  <a:pt x="655229" y="361726"/>
                  <a:pt x="736909" y="358916"/>
                  <a:pt x="762690" y="289687"/>
                </a:cubicBezTo>
                <a:cubicBezTo>
                  <a:pt x="821653" y="261076"/>
                  <a:pt x="852538" y="196957"/>
                  <a:pt x="916861" y="172944"/>
                </a:cubicBezTo>
                <a:cubicBezTo>
                  <a:pt x="942386" y="163492"/>
                  <a:pt x="960254" y="134114"/>
                  <a:pt x="982971" y="115722"/>
                </a:cubicBezTo>
                <a:cubicBezTo>
                  <a:pt x="1002626" y="99883"/>
                  <a:pt x="1019727" y="93241"/>
                  <a:pt x="1038616" y="123130"/>
                </a:cubicBezTo>
                <a:cubicBezTo>
                  <a:pt x="1051123" y="142800"/>
                  <a:pt x="1077159" y="153784"/>
                  <a:pt x="1102939" y="173199"/>
                </a:cubicBezTo>
                <a:cubicBezTo>
                  <a:pt x="971485" y="285344"/>
                  <a:pt x="842073" y="395701"/>
                  <a:pt x="710619" y="508102"/>
                </a:cubicBezTo>
                <a:cubicBezTo>
                  <a:pt x="745077" y="528283"/>
                  <a:pt x="775197" y="536202"/>
                  <a:pt x="809145" y="528027"/>
                </a:cubicBezTo>
                <a:cubicBezTo>
                  <a:pt x="841562" y="520364"/>
                  <a:pt x="874234" y="517554"/>
                  <a:pt x="900015" y="548208"/>
                </a:cubicBezTo>
                <a:cubicBezTo>
                  <a:pt x="917372" y="532881"/>
                  <a:pt x="930900" y="520619"/>
                  <a:pt x="942131" y="510656"/>
                </a:cubicBezTo>
                <a:cubicBezTo>
                  <a:pt x="1015899" y="509379"/>
                  <a:pt x="1057249" y="551529"/>
                  <a:pt x="1099876" y="615393"/>
                </a:cubicBezTo>
                <a:cubicBezTo>
                  <a:pt x="976590" y="618459"/>
                  <a:pt x="863259" y="621269"/>
                  <a:pt x="750182" y="624079"/>
                </a:cubicBezTo>
                <a:cubicBezTo>
                  <a:pt x="748906" y="628933"/>
                  <a:pt x="747885" y="633786"/>
                  <a:pt x="746609" y="638640"/>
                </a:cubicBezTo>
                <a:cubicBezTo>
                  <a:pt x="868874" y="725495"/>
                  <a:pt x="1012836" y="780929"/>
                  <a:pt x="1127188" y="889242"/>
                </a:cubicBezTo>
                <a:cubicBezTo>
                  <a:pt x="1074096" y="920152"/>
                  <a:pt x="1023811" y="921685"/>
                  <a:pt x="974293" y="892563"/>
                </a:cubicBezTo>
                <a:cubicBezTo>
                  <a:pt x="922732" y="862164"/>
                  <a:pt x="872703" y="828699"/>
                  <a:pt x="822418" y="796256"/>
                </a:cubicBezTo>
                <a:cubicBezTo>
                  <a:pt x="771368" y="763302"/>
                  <a:pt x="721339" y="728816"/>
                  <a:pt x="670034" y="696373"/>
                </a:cubicBezTo>
                <a:cubicBezTo>
                  <a:pt x="649614" y="683345"/>
                  <a:pt x="626896" y="673893"/>
                  <a:pt x="599329" y="659587"/>
                </a:cubicBezTo>
                <a:cubicBezTo>
                  <a:pt x="595500" y="733159"/>
                  <a:pt x="590906" y="797533"/>
                  <a:pt x="589119" y="861908"/>
                </a:cubicBezTo>
                <a:cubicBezTo>
                  <a:pt x="587332" y="924750"/>
                  <a:pt x="586311" y="987593"/>
                  <a:pt x="587843" y="1050179"/>
                </a:cubicBezTo>
                <a:cubicBezTo>
                  <a:pt x="588864" y="1095651"/>
                  <a:pt x="595756" y="1141122"/>
                  <a:pt x="597287" y="1186593"/>
                </a:cubicBezTo>
                <a:cubicBezTo>
                  <a:pt x="597798" y="1198855"/>
                  <a:pt x="591161" y="1219547"/>
                  <a:pt x="583248" y="1222101"/>
                </a:cubicBezTo>
                <a:cubicBezTo>
                  <a:pt x="565126" y="1227977"/>
                  <a:pt x="539856" y="1232064"/>
                  <a:pt x="525562" y="1223634"/>
                </a:cubicBezTo>
                <a:cubicBezTo>
                  <a:pt x="506673" y="1212394"/>
                  <a:pt x="491613" y="1195789"/>
                  <a:pt x="490592" y="1163602"/>
                </a:cubicBezTo>
                <a:cubicBezTo>
                  <a:pt x="486508" y="1034086"/>
                  <a:pt x="478851" y="904825"/>
                  <a:pt x="492124" y="775309"/>
                </a:cubicBezTo>
                <a:cubicBezTo>
                  <a:pt x="494166" y="754872"/>
                  <a:pt x="492379" y="734180"/>
                  <a:pt x="492379" y="699949"/>
                </a:cubicBezTo>
                <a:cubicBezTo>
                  <a:pt x="446434" y="732903"/>
                  <a:pt x="408657" y="757171"/>
                  <a:pt x="374453" y="785527"/>
                </a:cubicBezTo>
                <a:cubicBezTo>
                  <a:pt x="322892" y="828188"/>
                  <a:pt x="275671" y="876469"/>
                  <a:pt x="222834" y="917598"/>
                </a:cubicBezTo>
                <a:cubicBezTo>
                  <a:pt x="168466" y="960003"/>
                  <a:pt x="138346" y="964602"/>
                  <a:pt x="101335" y="900482"/>
                </a:cubicBezTo>
                <a:cubicBezTo>
                  <a:pt x="87806" y="877236"/>
                  <a:pt x="94443" y="856544"/>
                  <a:pt x="107716" y="843005"/>
                </a:cubicBezTo>
                <a:cubicBezTo>
                  <a:pt x="144727" y="804175"/>
                  <a:pt x="185312" y="768922"/>
                  <a:pt x="225387" y="733159"/>
                </a:cubicBezTo>
                <a:cubicBezTo>
                  <a:pt x="261887" y="700716"/>
                  <a:pt x="299665" y="669550"/>
                  <a:pt x="348162" y="628166"/>
                </a:cubicBezTo>
                <a:cubicBezTo>
                  <a:pt x="226408" y="616160"/>
                  <a:pt x="114608" y="662908"/>
                  <a:pt x="0" y="613605"/>
                </a:cubicBezTo>
                <a:cubicBezTo>
                  <a:pt x="80915" y="552296"/>
                  <a:pt x="232278" y="537990"/>
                  <a:pt x="399723" y="529560"/>
                </a:cubicBezTo>
                <a:cubicBezTo>
                  <a:pt x="384918" y="511934"/>
                  <a:pt x="375474" y="497117"/>
                  <a:pt x="362712" y="485877"/>
                </a:cubicBezTo>
                <a:cubicBezTo>
                  <a:pt x="332337" y="459054"/>
                  <a:pt x="301451" y="432998"/>
                  <a:pt x="269034" y="408729"/>
                </a:cubicBezTo>
                <a:cubicBezTo>
                  <a:pt x="254485" y="398000"/>
                  <a:pt x="235597" y="393402"/>
                  <a:pt x="219771" y="384206"/>
                </a:cubicBezTo>
                <a:cubicBezTo>
                  <a:pt x="173060" y="357383"/>
                  <a:pt x="126349" y="330305"/>
                  <a:pt x="80404" y="301693"/>
                </a:cubicBezTo>
                <a:cubicBezTo>
                  <a:pt x="72747" y="296840"/>
                  <a:pt x="69173" y="285089"/>
                  <a:pt x="56666" y="265419"/>
                </a:cubicBezTo>
                <a:cubicBezTo>
                  <a:pt x="92401" y="267207"/>
                  <a:pt x="120989" y="261076"/>
                  <a:pt x="142685" y="271039"/>
                </a:cubicBezTo>
                <a:cubicBezTo>
                  <a:pt x="202669" y="298373"/>
                  <a:pt x="260866" y="330560"/>
                  <a:pt x="317787" y="364280"/>
                </a:cubicBezTo>
                <a:cubicBezTo>
                  <a:pt x="366540" y="393147"/>
                  <a:pt x="412230" y="427378"/>
                  <a:pt x="459452" y="458799"/>
                </a:cubicBezTo>
                <a:cubicBezTo>
                  <a:pt x="471448" y="466718"/>
                  <a:pt x="484211" y="473104"/>
                  <a:pt x="504376" y="484600"/>
                </a:cubicBezTo>
                <a:cubicBezTo>
                  <a:pt x="519180" y="321364"/>
                  <a:pt x="520967" y="164769"/>
                  <a:pt x="5204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3"/>
          <p:cNvSpPr/>
          <p:nvPr/>
        </p:nvSpPr>
        <p:spPr>
          <a:xfrm>
            <a:off x="0" y="0"/>
            <a:ext cx="3324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1" name="Google Shape;451;p33"/>
          <p:cNvCxnSpPr/>
          <p:nvPr/>
        </p:nvCxnSpPr>
        <p:spPr>
          <a:xfrm rot="-5393383">
            <a:off x="1857460" y="2569365"/>
            <a:ext cx="514351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2" name="Google Shape;452;p33"/>
          <p:cNvSpPr/>
          <p:nvPr/>
        </p:nvSpPr>
        <p:spPr>
          <a:xfrm>
            <a:off x="4333052" y="771640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3"/>
          <p:cNvSpPr txBox="1"/>
          <p:nvPr/>
        </p:nvSpPr>
        <p:spPr>
          <a:xfrm>
            <a:off x="574337" y="603175"/>
            <a:ext cx="2175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 Timeline Page</a:t>
            </a:r>
            <a:endParaRPr sz="40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grpSp>
        <p:nvGrpSpPr>
          <p:cNvPr id="454" name="Google Shape;454;p33"/>
          <p:cNvGrpSpPr/>
          <p:nvPr/>
        </p:nvGrpSpPr>
        <p:grpSpPr>
          <a:xfrm>
            <a:off x="5183490" y="724065"/>
            <a:ext cx="3103538" cy="522709"/>
            <a:chOff x="0" y="-28575"/>
            <a:chExt cx="8276100" cy="1393890"/>
          </a:xfrm>
        </p:grpSpPr>
        <p:sp>
          <p:nvSpPr>
            <p:cNvPr id="455" name="Google Shape;455;p33"/>
            <p:cNvSpPr txBox="1"/>
            <p:nvPr/>
          </p:nvSpPr>
          <p:spPr>
            <a:xfrm>
              <a:off x="0" y="872715"/>
              <a:ext cx="8276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56" name="Google Shape;456;p33"/>
            <p:cNvSpPr txBox="1"/>
            <p:nvPr/>
          </p:nvSpPr>
          <p:spPr>
            <a:xfrm>
              <a:off x="0" y="-28575"/>
              <a:ext cx="827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8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  <p:grpSp>
        <p:nvGrpSpPr>
          <p:cNvPr id="457" name="Google Shape;457;p33"/>
          <p:cNvGrpSpPr/>
          <p:nvPr/>
        </p:nvGrpSpPr>
        <p:grpSpPr>
          <a:xfrm>
            <a:off x="5183490" y="1768995"/>
            <a:ext cx="3103538" cy="522709"/>
            <a:chOff x="0" y="-28575"/>
            <a:chExt cx="8276100" cy="1393890"/>
          </a:xfrm>
        </p:grpSpPr>
        <p:sp>
          <p:nvSpPr>
            <p:cNvPr id="458" name="Google Shape;458;p33"/>
            <p:cNvSpPr txBox="1"/>
            <p:nvPr/>
          </p:nvSpPr>
          <p:spPr>
            <a:xfrm>
              <a:off x="0" y="872715"/>
              <a:ext cx="8276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59" name="Google Shape;459;p33"/>
            <p:cNvSpPr txBox="1"/>
            <p:nvPr/>
          </p:nvSpPr>
          <p:spPr>
            <a:xfrm>
              <a:off x="0" y="-28575"/>
              <a:ext cx="827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8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  <p:grpSp>
        <p:nvGrpSpPr>
          <p:cNvPr id="460" name="Google Shape;460;p33"/>
          <p:cNvGrpSpPr/>
          <p:nvPr/>
        </p:nvGrpSpPr>
        <p:grpSpPr>
          <a:xfrm>
            <a:off x="5183490" y="2813924"/>
            <a:ext cx="3103538" cy="522709"/>
            <a:chOff x="0" y="-28575"/>
            <a:chExt cx="8276100" cy="1393890"/>
          </a:xfrm>
        </p:grpSpPr>
        <p:sp>
          <p:nvSpPr>
            <p:cNvPr id="461" name="Google Shape;461;p33"/>
            <p:cNvSpPr txBox="1"/>
            <p:nvPr/>
          </p:nvSpPr>
          <p:spPr>
            <a:xfrm>
              <a:off x="0" y="872715"/>
              <a:ext cx="8276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62" name="Google Shape;462;p33"/>
            <p:cNvSpPr txBox="1"/>
            <p:nvPr/>
          </p:nvSpPr>
          <p:spPr>
            <a:xfrm>
              <a:off x="0" y="-28575"/>
              <a:ext cx="827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8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  <p:grpSp>
        <p:nvGrpSpPr>
          <p:cNvPr id="463" name="Google Shape;463;p33"/>
          <p:cNvGrpSpPr/>
          <p:nvPr/>
        </p:nvGrpSpPr>
        <p:grpSpPr>
          <a:xfrm>
            <a:off x="5183490" y="3858854"/>
            <a:ext cx="3103538" cy="522709"/>
            <a:chOff x="0" y="-28575"/>
            <a:chExt cx="8276100" cy="1393890"/>
          </a:xfrm>
        </p:grpSpPr>
        <p:sp>
          <p:nvSpPr>
            <p:cNvPr id="464" name="Google Shape;464;p33"/>
            <p:cNvSpPr txBox="1"/>
            <p:nvPr/>
          </p:nvSpPr>
          <p:spPr>
            <a:xfrm>
              <a:off x="0" y="872715"/>
              <a:ext cx="8276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65" name="Google Shape;465;p33"/>
            <p:cNvSpPr txBox="1"/>
            <p:nvPr/>
          </p:nvSpPr>
          <p:spPr>
            <a:xfrm>
              <a:off x="0" y="-28575"/>
              <a:ext cx="827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800">
                <a:solidFill>
                  <a:schemeClr val="lt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  <p:sp>
        <p:nvSpPr>
          <p:cNvPr id="466" name="Google Shape;466;p33"/>
          <p:cNvSpPr/>
          <p:nvPr/>
        </p:nvSpPr>
        <p:spPr>
          <a:xfrm>
            <a:off x="4333052" y="1816569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3"/>
          <p:cNvSpPr/>
          <p:nvPr/>
        </p:nvSpPr>
        <p:spPr>
          <a:xfrm>
            <a:off x="4333052" y="2861498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4333052" y="3906428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3"/>
          <p:cNvSpPr/>
          <p:nvPr/>
        </p:nvSpPr>
        <p:spPr>
          <a:xfrm>
            <a:off x="900166" y="3516169"/>
            <a:ext cx="1523865" cy="2225007"/>
          </a:xfrm>
          <a:custGeom>
            <a:rect b="b" l="l" r="r" t="t"/>
            <a:pathLst>
              <a:path extrusionOk="0" h="4450014" w="3047730">
                <a:moveTo>
                  <a:pt x="2929987" y="3800490"/>
                </a:moveTo>
                <a:cubicBezTo>
                  <a:pt x="2927103" y="3956212"/>
                  <a:pt x="2927103" y="3956212"/>
                  <a:pt x="2849242" y="3999469"/>
                </a:cubicBezTo>
                <a:cubicBezTo>
                  <a:pt x="2847800" y="4004515"/>
                  <a:pt x="2844916" y="4010283"/>
                  <a:pt x="2844916" y="4015329"/>
                </a:cubicBezTo>
                <a:cubicBezTo>
                  <a:pt x="2858614" y="4119144"/>
                  <a:pt x="2852846" y="4131400"/>
                  <a:pt x="2761287" y="4146540"/>
                </a:cubicBezTo>
                <a:cubicBezTo>
                  <a:pt x="2594751" y="4173936"/>
                  <a:pt x="2428214" y="4199168"/>
                  <a:pt x="2260957" y="4220797"/>
                </a:cubicBezTo>
                <a:cubicBezTo>
                  <a:pt x="2106676" y="4240262"/>
                  <a:pt x="1951674" y="4251076"/>
                  <a:pt x="1797394" y="4271262"/>
                </a:cubicBezTo>
                <a:cubicBezTo>
                  <a:pt x="1630857" y="4293611"/>
                  <a:pt x="1464321" y="4324611"/>
                  <a:pt x="1297784" y="4348403"/>
                </a:cubicBezTo>
                <a:cubicBezTo>
                  <a:pt x="1133410" y="4372194"/>
                  <a:pt x="969036" y="4392380"/>
                  <a:pt x="804663" y="4413287"/>
                </a:cubicBezTo>
                <a:cubicBezTo>
                  <a:pt x="715987" y="4424822"/>
                  <a:pt x="628033" y="4438520"/>
                  <a:pt x="539358" y="4447892"/>
                </a:cubicBezTo>
                <a:cubicBezTo>
                  <a:pt x="423287" y="4459427"/>
                  <a:pt x="390844" y="4426264"/>
                  <a:pt x="378589" y="4291448"/>
                </a:cubicBezTo>
                <a:cubicBezTo>
                  <a:pt x="366333" y="4158075"/>
                  <a:pt x="355519" y="4023981"/>
                  <a:pt x="343984" y="3883398"/>
                </a:cubicBezTo>
                <a:cubicBezTo>
                  <a:pt x="332449" y="3874746"/>
                  <a:pt x="314425" y="3863932"/>
                  <a:pt x="299285" y="3849514"/>
                </a:cubicBezTo>
                <a:cubicBezTo>
                  <a:pt x="208447" y="3763001"/>
                  <a:pt x="201238" y="3623860"/>
                  <a:pt x="290634" y="3535906"/>
                </a:cubicBezTo>
                <a:cubicBezTo>
                  <a:pt x="336774" y="3490486"/>
                  <a:pt x="344704" y="3442905"/>
                  <a:pt x="338937" y="3382346"/>
                </a:cubicBezTo>
                <a:cubicBezTo>
                  <a:pt x="331007" y="3297996"/>
                  <a:pt x="325239" y="3213646"/>
                  <a:pt x="318030" y="3124250"/>
                </a:cubicBezTo>
                <a:cubicBezTo>
                  <a:pt x="292797" y="3119204"/>
                  <a:pt x="270448" y="3115599"/>
                  <a:pt x="248820" y="3109110"/>
                </a:cubicBezTo>
                <a:cubicBezTo>
                  <a:pt x="184656" y="3089645"/>
                  <a:pt x="127702" y="3056482"/>
                  <a:pt x="107516" y="2976458"/>
                </a:cubicBezTo>
                <a:cubicBezTo>
                  <a:pt x="88772" y="2901480"/>
                  <a:pt x="114725" y="2837317"/>
                  <a:pt x="160144" y="2785409"/>
                </a:cubicBezTo>
                <a:cubicBezTo>
                  <a:pt x="191866" y="2748642"/>
                  <a:pt x="229354" y="2719083"/>
                  <a:pt x="266843" y="2684478"/>
                </a:cubicBezTo>
                <a:cubicBezTo>
                  <a:pt x="257471" y="2569128"/>
                  <a:pt x="246657" y="2448010"/>
                  <a:pt x="238006" y="2327614"/>
                </a:cubicBezTo>
                <a:cubicBezTo>
                  <a:pt x="235122" y="2291567"/>
                  <a:pt x="218540" y="2271381"/>
                  <a:pt x="193308" y="2251916"/>
                </a:cubicBezTo>
                <a:cubicBezTo>
                  <a:pt x="83004" y="2163961"/>
                  <a:pt x="76516" y="2047890"/>
                  <a:pt x="179610" y="1948401"/>
                </a:cubicBezTo>
                <a:cubicBezTo>
                  <a:pt x="207726" y="1921726"/>
                  <a:pt x="217099" y="1897214"/>
                  <a:pt x="212773" y="1859725"/>
                </a:cubicBezTo>
                <a:cubicBezTo>
                  <a:pt x="205564" y="1793399"/>
                  <a:pt x="199796" y="1726352"/>
                  <a:pt x="193308" y="1660026"/>
                </a:cubicBezTo>
                <a:cubicBezTo>
                  <a:pt x="188982" y="1616048"/>
                  <a:pt x="170958" y="1587932"/>
                  <a:pt x="132028" y="1570629"/>
                </a:cubicBezTo>
                <a:cubicBezTo>
                  <a:pt x="68585" y="1542513"/>
                  <a:pt x="33259" y="1480512"/>
                  <a:pt x="10189" y="1409139"/>
                </a:cubicBezTo>
                <a:cubicBezTo>
                  <a:pt x="-7113" y="1355790"/>
                  <a:pt x="-4229" y="1305324"/>
                  <a:pt x="33259" y="1262789"/>
                </a:cubicBezTo>
                <a:cubicBezTo>
                  <a:pt x="53446" y="1240440"/>
                  <a:pt x="67864" y="1209440"/>
                  <a:pt x="90934" y="1193579"/>
                </a:cubicBezTo>
                <a:cubicBezTo>
                  <a:pt x="150772" y="1153206"/>
                  <a:pt x="179610" y="1099857"/>
                  <a:pt x="159424" y="1017670"/>
                </a:cubicBezTo>
                <a:cubicBezTo>
                  <a:pt x="63539" y="948460"/>
                  <a:pt x="-13602" y="780482"/>
                  <a:pt x="103190" y="632689"/>
                </a:cubicBezTo>
                <a:cubicBezTo>
                  <a:pt x="133470" y="594480"/>
                  <a:pt x="138516" y="548340"/>
                  <a:pt x="137074" y="501479"/>
                </a:cubicBezTo>
                <a:cubicBezTo>
                  <a:pt x="135633" y="451734"/>
                  <a:pt x="153656" y="425059"/>
                  <a:pt x="188261" y="394780"/>
                </a:cubicBezTo>
                <a:cubicBezTo>
                  <a:pt x="266843" y="327012"/>
                  <a:pt x="339658" y="249871"/>
                  <a:pt x="412473" y="172731"/>
                </a:cubicBezTo>
                <a:cubicBezTo>
                  <a:pt x="444915" y="138126"/>
                  <a:pt x="460054" y="133080"/>
                  <a:pt x="498264" y="160475"/>
                </a:cubicBezTo>
                <a:cubicBezTo>
                  <a:pt x="514125" y="171289"/>
                  <a:pt x="533590" y="185708"/>
                  <a:pt x="550172" y="184266"/>
                </a:cubicBezTo>
                <a:cubicBezTo>
                  <a:pt x="725360" y="169126"/>
                  <a:pt x="901268" y="152545"/>
                  <a:pt x="1076456" y="134521"/>
                </a:cubicBezTo>
                <a:cubicBezTo>
                  <a:pt x="1246597" y="117219"/>
                  <a:pt x="1416739" y="95591"/>
                  <a:pt x="1586880" y="79730"/>
                </a:cubicBezTo>
                <a:cubicBezTo>
                  <a:pt x="1726021" y="66753"/>
                  <a:pt x="1865883" y="54497"/>
                  <a:pt x="2005745" y="49451"/>
                </a:cubicBezTo>
                <a:cubicBezTo>
                  <a:pt x="2224910" y="41520"/>
                  <a:pt x="2443354" y="36474"/>
                  <a:pt x="2661077" y="7636"/>
                </a:cubicBezTo>
                <a:cubicBezTo>
                  <a:pt x="2708659" y="1148"/>
                  <a:pt x="2757683" y="-1015"/>
                  <a:pt x="2805985" y="427"/>
                </a:cubicBezTo>
                <a:cubicBezTo>
                  <a:pt x="2877358" y="1869"/>
                  <a:pt x="2908359" y="28544"/>
                  <a:pt x="2922777" y="111451"/>
                </a:cubicBezTo>
                <a:cubicBezTo>
                  <a:pt x="2937917" y="197243"/>
                  <a:pt x="2947289" y="284476"/>
                  <a:pt x="2953057" y="371710"/>
                </a:cubicBezTo>
                <a:cubicBezTo>
                  <a:pt x="2960987" y="485618"/>
                  <a:pt x="2961708" y="599526"/>
                  <a:pt x="2968196" y="713434"/>
                </a:cubicBezTo>
                <a:cubicBezTo>
                  <a:pt x="2971080" y="760295"/>
                  <a:pt x="2982615" y="805714"/>
                  <a:pt x="2984778" y="852575"/>
                </a:cubicBezTo>
                <a:cubicBezTo>
                  <a:pt x="3000639" y="1147439"/>
                  <a:pt x="3016499" y="1443023"/>
                  <a:pt x="3028755" y="1737887"/>
                </a:cubicBezTo>
                <a:cubicBezTo>
                  <a:pt x="3037406" y="1951284"/>
                  <a:pt x="3041011" y="2164682"/>
                  <a:pt x="3044616" y="2378080"/>
                </a:cubicBezTo>
                <a:cubicBezTo>
                  <a:pt x="3046779" y="2541732"/>
                  <a:pt x="3050383" y="2706106"/>
                  <a:pt x="3044616" y="2869759"/>
                </a:cubicBezTo>
                <a:cubicBezTo>
                  <a:pt x="3035965" y="3132901"/>
                  <a:pt x="3021546" y="3396044"/>
                  <a:pt x="3009290" y="3658465"/>
                </a:cubicBezTo>
                <a:cubicBezTo>
                  <a:pt x="3008569" y="3667116"/>
                  <a:pt x="3008569" y="3675768"/>
                  <a:pt x="3008569" y="3684419"/>
                </a:cubicBezTo>
                <a:cubicBezTo>
                  <a:pt x="3009290" y="3758675"/>
                  <a:pt x="3009290" y="3758675"/>
                  <a:pt x="2953057" y="3787513"/>
                </a:cubicBezTo>
                <a:cubicBezTo>
                  <a:pt x="2946568" y="3789676"/>
                  <a:pt x="2940080" y="3794001"/>
                  <a:pt x="2929987" y="3800490"/>
                </a:cubicBezTo>
                <a:close/>
                <a:moveTo>
                  <a:pt x="612893" y="2008238"/>
                </a:moveTo>
                <a:cubicBezTo>
                  <a:pt x="608568" y="2018332"/>
                  <a:pt x="603521" y="2023378"/>
                  <a:pt x="604242" y="2028425"/>
                </a:cubicBezTo>
                <a:cubicBezTo>
                  <a:pt x="617940" y="2232450"/>
                  <a:pt x="630917" y="2437196"/>
                  <a:pt x="646777" y="2641222"/>
                </a:cubicBezTo>
                <a:cubicBezTo>
                  <a:pt x="648219" y="2660687"/>
                  <a:pt x="663359" y="2683757"/>
                  <a:pt x="677778" y="2695292"/>
                </a:cubicBezTo>
                <a:cubicBezTo>
                  <a:pt x="700127" y="2713316"/>
                  <a:pt x="729685" y="2720525"/>
                  <a:pt x="752755" y="2737828"/>
                </a:cubicBezTo>
                <a:cubicBezTo>
                  <a:pt x="777988" y="2756572"/>
                  <a:pt x="804663" y="2777479"/>
                  <a:pt x="821244" y="2804875"/>
                </a:cubicBezTo>
                <a:cubicBezTo>
                  <a:pt x="831337" y="2821456"/>
                  <a:pt x="824128" y="2853178"/>
                  <a:pt x="824128" y="2877689"/>
                </a:cubicBezTo>
                <a:cubicBezTo>
                  <a:pt x="805384" y="2877689"/>
                  <a:pt x="783755" y="2883457"/>
                  <a:pt x="767895" y="2875527"/>
                </a:cubicBezTo>
                <a:cubicBezTo>
                  <a:pt x="733290" y="2858945"/>
                  <a:pt x="703731" y="2827945"/>
                  <a:pt x="653266" y="2836596"/>
                </a:cubicBezTo>
                <a:cubicBezTo>
                  <a:pt x="663359" y="3052156"/>
                  <a:pt x="674173" y="3266996"/>
                  <a:pt x="684266" y="3481835"/>
                </a:cubicBezTo>
                <a:cubicBezTo>
                  <a:pt x="712383" y="3491207"/>
                  <a:pt x="732569" y="3494812"/>
                  <a:pt x="750592" y="3504184"/>
                </a:cubicBezTo>
                <a:cubicBezTo>
                  <a:pt x="794570" y="3527254"/>
                  <a:pt x="838547" y="3551045"/>
                  <a:pt x="879640" y="3579162"/>
                </a:cubicBezTo>
                <a:cubicBezTo>
                  <a:pt x="906315" y="3597185"/>
                  <a:pt x="915687" y="3629628"/>
                  <a:pt x="901268" y="3663512"/>
                </a:cubicBezTo>
                <a:cubicBezTo>
                  <a:pt x="887570" y="3695233"/>
                  <a:pt x="863780" y="3685140"/>
                  <a:pt x="841431" y="3677930"/>
                </a:cubicBezTo>
                <a:cubicBezTo>
                  <a:pt x="795290" y="3663512"/>
                  <a:pt x="749150" y="3649814"/>
                  <a:pt x="698685" y="3634674"/>
                </a:cubicBezTo>
                <a:cubicBezTo>
                  <a:pt x="693638" y="3771652"/>
                  <a:pt x="697964" y="3900700"/>
                  <a:pt x="716708" y="4027585"/>
                </a:cubicBezTo>
                <a:cubicBezTo>
                  <a:pt x="846477" y="4036957"/>
                  <a:pt x="2872312" y="3697395"/>
                  <a:pt x="2942964" y="3652697"/>
                </a:cubicBezTo>
                <a:cubicBezTo>
                  <a:pt x="2942964" y="3639721"/>
                  <a:pt x="2943685" y="3624581"/>
                  <a:pt x="2942964" y="3610162"/>
                </a:cubicBezTo>
                <a:cubicBezTo>
                  <a:pt x="2935754" y="3416951"/>
                  <a:pt x="2923498" y="3223740"/>
                  <a:pt x="2921335" y="3030528"/>
                </a:cubicBezTo>
                <a:cubicBezTo>
                  <a:pt x="2919173" y="2817131"/>
                  <a:pt x="2927103" y="2603012"/>
                  <a:pt x="2927103" y="2388894"/>
                </a:cubicBezTo>
                <a:cubicBezTo>
                  <a:pt x="2927103" y="2154589"/>
                  <a:pt x="2925661" y="1920284"/>
                  <a:pt x="2918452" y="1686700"/>
                </a:cubicBezTo>
                <a:cubicBezTo>
                  <a:pt x="2911242" y="1449512"/>
                  <a:pt x="2898266" y="1213044"/>
                  <a:pt x="2883847" y="975856"/>
                </a:cubicBezTo>
                <a:cubicBezTo>
                  <a:pt x="2870149" y="756691"/>
                  <a:pt x="2852126" y="538247"/>
                  <a:pt x="2834102" y="319802"/>
                </a:cubicBezTo>
                <a:cubicBezTo>
                  <a:pt x="2829056" y="259244"/>
                  <a:pt x="2817520" y="199406"/>
                  <a:pt x="2809590" y="141010"/>
                </a:cubicBezTo>
                <a:cubicBezTo>
                  <a:pt x="2797334" y="138126"/>
                  <a:pt x="2789404" y="135242"/>
                  <a:pt x="2782195" y="135242"/>
                </a:cubicBezTo>
                <a:cubicBezTo>
                  <a:pt x="2578890" y="148219"/>
                  <a:pt x="2375586" y="161196"/>
                  <a:pt x="2172281" y="174894"/>
                </a:cubicBezTo>
                <a:cubicBezTo>
                  <a:pt x="2018001" y="185708"/>
                  <a:pt x="1864441" y="193638"/>
                  <a:pt x="1710881" y="209499"/>
                </a:cubicBezTo>
                <a:cubicBezTo>
                  <a:pt x="1563810" y="225360"/>
                  <a:pt x="1418181" y="252034"/>
                  <a:pt x="1271109" y="270058"/>
                </a:cubicBezTo>
                <a:cubicBezTo>
                  <a:pt x="1137015" y="286639"/>
                  <a:pt x="1001479" y="297453"/>
                  <a:pt x="866663" y="309709"/>
                </a:cubicBezTo>
                <a:cubicBezTo>
                  <a:pt x="755639" y="319802"/>
                  <a:pt x="643894" y="329175"/>
                  <a:pt x="525660" y="339268"/>
                </a:cubicBezTo>
                <a:cubicBezTo>
                  <a:pt x="522776" y="383245"/>
                  <a:pt x="519171" y="432269"/>
                  <a:pt x="516288" y="476967"/>
                </a:cubicBezTo>
                <a:cubicBezTo>
                  <a:pt x="696522" y="611061"/>
                  <a:pt x="696522" y="611061"/>
                  <a:pt x="658312" y="695411"/>
                </a:cubicBezTo>
                <a:cubicBezTo>
                  <a:pt x="612893" y="677387"/>
                  <a:pt x="567474" y="659364"/>
                  <a:pt x="514846" y="639178"/>
                </a:cubicBezTo>
                <a:cubicBezTo>
                  <a:pt x="521334" y="784807"/>
                  <a:pt x="529985" y="915297"/>
                  <a:pt x="532148" y="1045787"/>
                </a:cubicBezTo>
                <a:cubicBezTo>
                  <a:pt x="532869" y="1102020"/>
                  <a:pt x="548730" y="1135904"/>
                  <a:pt x="593428" y="1162579"/>
                </a:cubicBezTo>
                <a:cubicBezTo>
                  <a:pt x="633080" y="1186370"/>
                  <a:pt x="667685" y="1223137"/>
                  <a:pt x="700848" y="1257742"/>
                </a:cubicBezTo>
                <a:cubicBezTo>
                  <a:pt x="721034" y="1278650"/>
                  <a:pt x="726801" y="1311813"/>
                  <a:pt x="707336" y="1337046"/>
                </a:cubicBezTo>
                <a:cubicBezTo>
                  <a:pt x="686429" y="1363720"/>
                  <a:pt x="666964" y="1339208"/>
                  <a:pt x="647498" y="1325511"/>
                </a:cubicBezTo>
                <a:cubicBezTo>
                  <a:pt x="618661" y="1305324"/>
                  <a:pt x="594149" y="1268556"/>
                  <a:pt x="549451" y="1285859"/>
                </a:cubicBezTo>
                <a:cubicBezTo>
                  <a:pt x="549451" y="1316138"/>
                  <a:pt x="547288" y="1344976"/>
                  <a:pt x="549451" y="1373813"/>
                </a:cubicBezTo>
                <a:cubicBezTo>
                  <a:pt x="558102" y="1492768"/>
                  <a:pt x="572521" y="1611723"/>
                  <a:pt x="576846" y="1730678"/>
                </a:cubicBezTo>
                <a:cubicBezTo>
                  <a:pt x="579730" y="1817911"/>
                  <a:pt x="584056" y="1895772"/>
                  <a:pt x="677057" y="1915958"/>
                </a:cubicBezTo>
                <a:cubicBezTo>
                  <a:pt x="688592" y="1918121"/>
                  <a:pt x="698685" y="1931098"/>
                  <a:pt x="708057" y="1940470"/>
                </a:cubicBezTo>
                <a:cubicBezTo>
                  <a:pt x="734732" y="1966424"/>
                  <a:pt x="741941" y="1996704"/>
                  <a:pt x="718150" y="2037797"/>
                </a:cubicBezTo>
                <a:cubicBezTo>
                  <a:pt x="683545" y="2027704"/>
                  <a:pt x="647498" y="2017611"/>
                  <a:pt x="612893" y="2008238"/>
                </a:cubicBezTo>
                <a:close/>
                <a:moveTo>
                  <a:pt x="346867" y="2014006"/>
                </a:moveTo>
                <a:cubicBezTo>
                  <a:pt x="359123" y="2239660"/>
                  <a:pt x="371379" y="2450894"/>
                  <a:pt x="382914" y="2660687"/>
                </a:cubicBezTo>
                <a:cubicBezTo>
                  <a:pt x="413194" y="2658524"/>
                  <a:pt x="436264" y="2659245"/>
                  <a:pt x="459334" y="2655641"/>
                </a:cubicBezTo>
                <a:cubicBezTo>
                  <a:pt x="480962" y="2652036"/>
                  <a:pt x="502590" y="2644827"/>
                  <a:pt x="529985" y="2637617"/>
                </a:cubicBezTo>
                <a:cubicBezTo>
                  <a:pt x="514846" y="2423499"/>
                  <a:pt x="499706" y="2215869"/>
                  <a:pt x="483845" y="1999587"/>
                </a:cubicBezTo>
                <a:cubicBezTo>
                  <a:pt x="433380" y="2004634"/>
                  <a:pt x="393728" y="2008959"/>
                  <a:pt x="346867" y="2014006"/>
                </a:cubicBezTo>
                <a:close/>
                <a:moveTo>
                  <a:pt x="465101" y="1846748"/>
                </a:moveTo>
                <a:cubicBezTo>
                  <a:pt x="447799" y="1643444"/>
                  <a:pt x="430496" y="1446628"/>
                  <a:pt x="413914" y="1254138"/>
                </a:cubicBezTo>
                <a:cubicBezTo>
                  <a:pt x="368495" y="1254138"/>
                  <a:pt x="334611" y="1254138"/>
                  <a:pt x="296402" y="1254138"/>
                </a:cubicBezTo>
                <a:cubicBezTo>
                  <a:pt x="316588" y="1461047"/>
                  <a:pt x="305774" y="1662188"/>
                  <a:pt x="338216" y="1863330"/>
                </a:cubicBezTo>
                <a:cubicBezTo>
                  <a:pt x="384356" y="1856842"/>
                  <a:pt x="421845" y="1852516"/>
                  <a:pt x="465101" y="1846748"/>
                </a:cubicBezTo>
                <a:close/>
                <a:moveTo>
                  <a:pt x="411031" y="2814968"/>
                </a:moveTo>
                <a:cubicBezTo>
                  <a:pt x="434101" y="3030528"/>
                  <a:pt x="455729" y="3234554"/>
                  <a:pt x="477357" y="3445067"/>
                </a:cubicBezTo>
                <a:cubicBezTo>
                  <a:pt x="507636" y="3442184"/>
                  <a:pt x="534311" y="3440021"/>
                  <a:pt x="564590" y="3437137"/>
                </a:cubicBezTo>
                <a:cubicBezTo>
                  <a:pt x="550893" y="3225902"/>
                  <a:pt x="537916" y="3023319"/>
                  <a:pt x="524939" y="2815689"/>
                </a:cubicBezTo>
                <a:cubicBezTo>
                  <a:pt x="489613" y="2814968"/>
                  <a:pt x="455729" y="2814968"/>
                  <a:pt x="411031" y="2814968"/>
                </a:cubicBezTo>
                <a:close/>
                <a:moveTo>
                  <a:pt x="480962" y="3598627"/>
                </a:moveTo>
                <a:cubicBezTo>
                  <a:pt x="464380" y="3687303"/>
                  <a:pt x="478799" y="4121307"/>
                  <a:pt x="498985" y="4182587"/>
                </a:cubicBezTo>
                <a:cubicBezTo>
                  <a:pt x="532869" y="4147261"/>
                  <a:pt x="568195" y="4113377"/>
                  <a:pt x="599195" y="4075888"/>
                </a:cubicBezTo>
                <a:cubicBezTo>
                  <a:pt x="609289" y="4063632"/>
                  <a:pt x="616498" y="4039120"/>
                  <a:pt x="614335" y="4021817"/>
                </a:cubicBezTo>
                <a:cubicBezTo>
                  <a:pt x="602079" y="3886281"/>
                  <a:pt x="586940" y="3750745"/>
                  <a:pt x="571800" y="3605836"/>
                </a:cubicBezTo>
                <a:cubicBezTo>
                  <a:pt x="542241" y="3603674"/>
                  <a:pt x="511241" y="3600790"/>
                  <a:pt x="480962" y="3598627"/>
                </a:cubicBezTo>
                <a:close/>
                <a:moveTo>
                  <a:pt x="404542" y="1097694"/>
                </a:moveTo>
                <a:cubicBezTo>
                  <a:pt x="397333" y="941251"/>
                  <a:pt x="390844" y="797063"/>
                  <a:pt x="383635" y="644224"/>
                </a:cubicBezTo>
                <a:cubicBezTo>
                  <a:pt x="360565" y="650713"/>
                  <a:pt x="339658" y="657922"/>
                  <a:pt x="318030" y="661527"/>
                </a:cubicBezTo>
                <a:cubicBezTo>
                  <a:pt x="278378" y="668015"/>
                  <a:pt x="268285" y="698295"/>
                  <a:pt x="270448" y="737225"/>
                </a:cubicBezTo>
                <a:cubicBezTo>
                  <a:pt x="276215" y="838878"/>
                  <a:pt x="283425" y="940530"/>
                  <a:pt x="290634" y="1042182"/>
                </a:cubicBezTo>
                <a:cubicBezTo>
                  <a:pt x="292797" y="1075345"/>
                  <a:pt x="306495" y="1097694"/>
                  <a:pt x="338216" y="1097694"/>
                </a:cubicBezTo>
                <a:cubicBezTo>
                  <a:pt x="358402" y="1097694"/>
                  <a:pt x="377868" y="1097694"/>
                  <a:pt x="404542" y="1097694"/>
                </a:cubicBezTo>
                <a:close/>
                <a:moveTo>
                  <a:pt x="2438307" y="3914398"/>
                </a:moveTo>
                <a:cubicBezTo>
                  <a:pt x="2576727" y="3925212"/>
                  <a:pt x="2713705" y="3905026"/>
                  <a:pt x="2848521" y="3861048"/>
                </a:cubicBezTo>
                <a:cubicBezTo>
                  <a:pt x="2860056" y="3857444"/>
                  <a:pt x="2868707" y="3841583"/>
                  <a:pt x="2892498" y="3817792"/>
                </a:cubicBezTo>
                <a:cubicBezTo>
                  <a:pt x="2725962" y="3830048"/>
                  <a:pt x="2586099" y="3891328"/>
                  <a:pt x="2438307" y="3914398"/>
                </a:cubicBezTo>
                <a:close/>
                <a:moveTo>
                  <a:pt x="529265" y="4307309"/>
                </a:moveTo>
                <a:cubicBezTo>
                  <a:pt x="573242" y="4303704"/>
                  <a:pt x="602079" y="4300821"/>
                  <a:pt x="630917" y="4298658"/>
                </a:cubicBezTo>
                <a:cubicBezTo>
                  <a:pt x="627312" y="4207820"/>
                  <a:pt x="627312" y="4207820"/>
                  <a:pt x="700127" y="4201331"/>
                </a:cubicBezTo>
                <a:cubicBezTo>
                  <a:pt x="717429" y="4199889"/>
                  <a:pt x="735453" y="4200610"/>
                  <a:pt x="753476" y="4197727"/>
                </a:cubicBezTo>
                <a:cubicBezTo>
                  <a:pt x="796732" y="4189796"/>
                  <a:pt x="839989" y="4181145"/>
                  <a:pt x="883966" y="4172494"/>
                </a:cubicBezTo>
                <a:cubicBezTo>
                  <a:pt x="883245" y="4166005"/>
                  <a:pt x="882524" y="4159517"/>
                  <a:pt x="881082" y="4153028"/>
                </a:cubicBezTo>
                <a:cubicBezTo>
                  <a:pt x="829175" y="4158796"/>
                  <a:pt x="777267" y="4170331"/>
                  <a:pt x="726080" y="4168889"/>
                </a:cubicBezTo>
                <a:cubicBezTo>
                  <a:pt x="638126" y="4166005"/>
                  <a:pt x="591265" y="4230889"/>
                  <a:pt x="529265" y="4307309"/>
                </a:cubicBezTo>
                <a:close/>
                <a:moveTo>
                  <a:pt x="1993489" y="4117702"/>
                </a:moveTo>
                <a:cubicBezTo>
                  <a:pt x="2136234" y="4098237"/>
                  <a:pt x="2278980" y="4078051"/>
                  <a:pt x="2421005" y="4058586"/>
                </a:cubicBezTo>
                <a:cubicBezTo>
                  <a:pt x="2273213" y="4030469"/>
                  <a:pt x="2131909" y="4070120"/>
                  <a:pt x="1993489" y="4117702"/>
                </a:cubicBezTo>
                <a:close/>
                <a:moveTo>
                  <a:pt x="166633" y="1282975"/>
                </a:moveTo>
                <a:cubicBezTo>
                  <a:pt x="99586" y="1321906"/>
                  <a:pt x="81562" y="1339929"/>
                  <a:pt x="89493" y="1374534"/>
                </a:cubicBezTo>
                <a:cubicBezTo>
                  <a:pt x="101028" y="1425000"/>
                  <a:pt x="128423" y="1463931"/>
                  <a:pt x="178889" y="1492768"/>
                </a:cubicBezTo>
                <a:cubicBezTo>
                  <a:pt x="174563" y="1419232"/>
                  <a:pt x="170958" y="1355069"/>
                  <a:pt x="166633" y="1282975"/>
                </a:cubicBezTo>
                <a:close/>
                <a:moveTo>
                  <a:pt x="284146" y="2874085"/>
                </a:moveTo>
                <a:cubicBezTo>
                  <a:pt x="233680" y="2884178"/>
                  <a:pt x="219982" y="2925992"/>
                  <a:pt x="204122" y="2975737"/>
                </a:cubicBezTo>
                <a:cubicBezTo>
                  <a:pt x="235843" y="3000970"/>
                  <a:pt x="266122" y="3024761"/>
                  <a:pt x="310820" y="3060087"/>
                </a:cubicBezTo>
                <a:cubicBezTo>
                  <a:pt x="300006" y="2985109"/>
                  <a:pt x="292076" y="2931760"/>
                  <a:pt x="284146" y="2874085"/>
                </a:cubicBezTo>
                <a:close/>
                <a:moveTo>
                  <a:pt x="1622927" y="4033353"/>
                </a:moveTo>
                <a:cubicBezTo>
                  <a:pt x="1623648" y="4039841"/>
                  <a:pt x="1625090" y="4045609"/>
                  <a:pt x="1625811" y="4052097"/>
                </a:cubicBezTo>
                <a:cubicBezTo>
                  <a:pt x="1745486" y="4067237"/>
                  <a:pt x="1855790" y="4013167"/>
                  <a:pt x="1971861" y="3997306"/>
                </a:cubicBezTo>
                <a:cubicBezTo>
                  <a:pt x="1971140" y="3990096"/>
                  <a:pt x="1970419" y="3982887"/>
                  <a:pt x="1968977" y="3976398"/>
                </a:cubicBezTo>
                <a:cubicBezTo>
                  <a:pt x="1853627" y="3995143"/>
                  <a:pt x="1738277" y="4014608"/>
                  <a:pt x="1622927" y="4033353"/>
                </a:cubicBezTo>
                <a:close/>
                <a:moveTo>
                  <a:pt x="380030" y="492827"/>
                </a:moveTo>
                <a:cubicBezTo>
                  <a:pt x="380030" y="451734"/>
                  <a:pt x="380030" y="418571"/>
                  <a:pt x="380030" y="375315"/>
                </a:cubicBezTo>
                <a:cubicBezTo>
                  <a:pt x="332449" y="411361"/>
                  <a:pt x="272611" y="417850"/>
                  <a:pt x="272611" y="509409"/>
                </a:cubicBezTo>
                <a:cubicBezTo>
                  <a:pt x="310099" y="503641"/>
                  <a:pt x="343263" y="498595"/>
                  <a:pt x="380030" y="492827"/>
                </a:cubicBezTo>
                <a:close/>
                <a:moveTo>
                  <a:pt x="2022326" y="541130"/>
                </a:moveTo>
                <a:cubicBezTo>
                  <a:pt x="2099467" y="551944"/>
                  <a:pt x="2206886" y="549782"/>
                  <a:pt x="2304934" y="582945"/>
                </a:cubicBezTo>
                <a:cubicBezTo>
                  <a:pt x="2514006" y="655038"/>
                  <a:pt x="2557262" y="880692"/>
                  <a:pt x="2409470" y="1064531"/>
                </a:cubicBezTo>
                <a:cubicBezTo>
                  <a:pt x="2343865" y="1145997"/>
                  <a:pt x="2265282" y="1194300"/>
                  <a:pt x="2173723" y="1215928"/>
                </a:cubicBezTo>
                <a:cubicBezTo>
                  <a:pt x="2078559" y="1238998"/>
                  <a:pt x="1983396" y="1257742"/>
                  <a:pt x="1887511" y="1276487"/>
                </a:cubicBezTo>
                <a:cubicBezTo>
                  <a:pt x="1822627" y="1289464"/>
                  <a:pt x="1757021" y="1297394"/>
                  <a:pt x="1692858" y="1313976"/>
                </a:cubicBezTo>
                <a:cubicBezTo>
                  <a:pt x="1565252" y="1346418"/>
                  <a:pt x="1444134" y="1306045"/>
                  <a:pt x="1323738" y="1271440"/>
                </a:cubicBezTo>
                <a:cubicBezTo>
                  <a:pt x="1234342" y="1245486"/>
                  <a:pt x="1166573" y="1180602"/>
                  <a:pt x="1129085" y="1076787"/>
                </a:cubicBezTo>
                <a:cubicBezTo>
                  <a:pt x="1087270" y="962158"/>
                  <a:pt x="1117550" y="868436"/>
                  <a:pt x="1175225" y="773993"/>
                </a:cubicBezTo>
                <a:cubicBezTo>
                  <a:pt x="1255249" y="642782"/>
                  <a:pt x="1377808" y="612503"/>
                  <a:pt x="1500367" y="587270"/>
                </a:cubicBezTo>
                <a:cubicBezTo>
                  <a:pt x="1582554" y="569968"/>
                  <a:pt x="1667625" y="569247"/>
                  <a:pt x="1751254" y="562037"/>
                </a:cubicBezTo>
                <a:cubicBezTo>
                  <a:pt x="1833441" y="556270"/>
                  <a:pt x="1914907" y="549782"/>
                  <a:pt x="2022326" y="541130"/>
                </a:cubicBezTo>
                <a:close/>
                <a:moveTo>
                  <a:pt x="1598415" y="1164741"/>
                </a:moveTo>
                <a:cubicBezTo>
                  <a:pt x="1599136" y="1160416"/>
                  <a:pt x="1599857" y="1156090"/>
                  <a:pt x="1600578" y="1152486"/>
                </a:cubicBezTo>
                <a:cubicBezTo>
                  <a:pt x="1620764" y="1151044"/>
                  <a:pt x="1641671" y="1151765"/>
                  <a:pt x="1661858" y="1147439"/>
                </a:cubicBezTo>
                <a:cubicBezTo>
                  <a:pt x="1785859" y="1118601"/>
                  <a:pt x="1910581" y="1091927"/>
                  <a:pt x="2033861" y="1058764"/>
                </a:cubicBezTo>
                <a:cubicBezTo>
                  <a:pt x="2100909" y="1040740"/>
                  <a:pt x="2165793" y="1014065"/>
                  <a:pt x="2230677" y="989554"/>
                </a:cubicBezTo>
                <a:cubicBezTo>
                  <a:pt x="2294841" y="965042"/>
                  <a:pt x="2340260" y="916739"/>
                  <a:pt x="2364051" y="843203"/>
                </a:cubicBezTo>
                <a:cubicBezTo>
                  <a:pt x="2385679" y="776877"/>
                  <a:pt x="2371260" y="728574"/>
                  <a:pt x="2312864" y="713434"/>
                </a:cubicBezTo>
                <a:cubicBezTo>
                  <a:pt x="2248701" y="696853"/>
                  <a:pt x="2181654" y="682434"/>
                  <a:pt x="2116769" y="686760"/>
                </a:cubicBezTo>
                <a:cubicBezTo>
                  <a:pt x="1943744" y="698295"/>
                  <a:pt x="1771440" y="721365"/>
                  <a:pt x="1598415" y="737946"/>
                </a:cubicBezTo>
                <a:cubicBezTo>
                  <a:pt x="1488833" y="748760"/>
                  <a:pt x="1389343" y="786970"/>
                  <a:pt x="1302831" y="866994"/>
                </a:cubicBezTo>
                <a:cubicBezTo>
                  <a:pt x="1259574" y="906646"/>
                  <a:pt x="1234342" y="957832"/>
                  <a:pt x="1240109" y="1018391"/>
                </a:cubicBezTo>
                <a:cubicBezTo>
                  <a:pt x="1245156" y="1071740"/>
                  <a:pt x="1292737" y="1089764"/>
                  <a:pt x="1330947" y="1101299"/>
                </a:cubicBezTo>
                <a:cubicBezTo>
                  <a:pt x="1419622" y="1127253"/>
                  <a:pt x="1509740" y="1144555"/>
                  <a:pt x="1598415" y="11647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4"/>
          <p:cNvSpPr/>
          <p:nvPr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4"/>
          <p:cNvSpPr/>
          <p:nvPr/>
        </p:nvSpPr>
        <p:spPr>
          <a:xfrm>
            <a:off x="4572000" y="0"/>
            <a:ext cx="2286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6" name="Google Shape;476;p34"/>
          <p:cNvGrpSpPr/>
          <p:nvPr/>
        </p:nvGrpSpPr>
        <p:grpSpPr>
          <a:xfrm>
            <a:off x="403896" y="812725"/>
            <a:ext cx="1478250" cy="2624761"/>
            <a:chOff x="0" y="142875"/>
            <a:chExt cx="3942000" cy="6999362"/>
          </a:xfrm>
        </p:grpSpPr>
        <p:sp>
          <p:nvSpPr>
            <p:cNvPr id="477" name="Google Shape;477;p34"/>
            <p:cNvSpPr txBox="1"/>
            <p:nvPr/>
          </p:nvSpPr>
          <p:spPr>
            <a:xfrm>
              <a:off x="0" y="142875"/>
              <a:ext cx="39420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7500" u="none" cap="none" strike="noStrik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S</a:t>
              </a:r>
              <a:endParaRPr sz="7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478" name="Google Shape;478;p34"/>
            <p:cNvSpPr txBox="1"/>
            <p:nvPr/>
          </p:nvSpPr>
          <p:spPr>
            <a:xfrm>
              <a:off x="0" y="4679537"/>
              <a:ext cx="39420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are you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doing well?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sets you apart? What are your good qualities?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79" name="Google Shape;479;p34"/>
            <p:cNvSpPr txBox="1"/>
            <p:nvPr/>
          </p:nvSpPr>
          <p:spPr>
            <a:xfrm>
              <a:off x="0" y="3582013"/>
              <a:ext cx="3942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Strengths</a:t>
              </a:r>
              <a:endPara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  <p:grpSp>
        <p:nvGrpSpPr>
          <p:cNvPr id="480" name="Google Shape;480;p34"/>
          <p:cNvGrpSpPr/>
          <p:nvPr/>
        </p:nvGrpSpPr>
        <p:grpSpPr>
          <a:xfrm>
            <a:off x="4975896" y="812725"/>
            <a:ext cx="1478250" cy="2440036"/>
            <a:chOff x="0" y="142875"/>
            <a:chExt cx="3942000" cy="6506762"/>
          </a:xfrm>
        </p:grpSpPr>
        <p:sp>
          <p:nvSpPr>
            <p:cNvPr id="481" name="Google Shape;481;p34"/>
            <p:cNvSpPr txBox="1"/>
            <p:nvPr/>
          </p:nvSpPr>
          <p:spPr>
            <a:xfrm>
              <a:off x="0" y="142875"/>
              <a:ext cx="39420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7500" u="none" cap="none" strike="noStrik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O</a:t>
              </a:r>
              <a:endParaRPr sz="7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482" name="Google Shape;482;p34"/>
            <p:cNvSpPr txBox="1"/>
            <p:nvPr/>
          </p:nvSpPr>
          <p:spPr>
            <a:xfrm>
              <a:off x="0" y="4679537"/>
              <a:ext cx="39420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are your goals? Are demands shifting? How can it be improved?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83" name="Google Shape;483;p34"/>
            <p:cNvSpPr txBox="1"/>
            <p:nvPr/>
          </p:nvSpPr>
          <p:spPr>
            <a:xfrm>
              <a:off x="0" y="3582013"/>
              <a:ext cx="3942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Opportunities</a:t>
              </a:r>
              <a:endPara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  <p:grpSp>
        <p:nvGrpSpPr>
          <p:cNvPr id="484" name="Google Shape;484;p34"/>
          <p:cNvGrpSpPr/>
          <p:nvPr/>
        </p:nvGrpSpPr>
        <p:grpSpPr>
          <a:xfrm>
            <a:off x="2689896" y="812725"/>
            <a:ext cx="1478250" cy="2809486"/>
            <a:chOff x="0" y="142875"/>
            <a:chExt cx="3942000" cy="7491962"/>
          </a:xfrm>
        </p:grpSpPr>
        <p:sp>
          <p:nvSpPr>
            <p:cNvPr id="485" name="Google Shape;485;p34"/>
            <p:cNvSpPr txBox="1"/>
            <p:nvPr/>
          </p:nvSpPr>
          <p:spPr>
            <a:xfrm>
              <a:off x="0" y="142875"/>
              <a:ext cx="39420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7500" u="none" cap="none" strike="noStrike">
                  <a:solidFill>
                    <a:schemeClr val="dk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</a:t>
              </a:r>
              <a:endParaRPr sz="75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486" name="Google Shape;486;p34"/>
            <p:cNvSpPr txBox="1"/>
            <p:nvPr/>
          </p:nvSpPr>
          <p:spPr>
            <a:xfrm>
              <a:off x="0" y="4679537"/>
              <a:ext cx="39420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Where do you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need to improve? Are resources adequate?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do others do better than you?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87" name="Google Shape;487;p34"/>
            <p:cNvSpPr txBox="1"/>
            <p:nvPr/>
          </p:nvSpPr>
          <p:spPr>
            <a:xfrm>
              <a:off x="0" y="3582013"/>
              <a:ext cx="3942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none">
                  <a:solidFill>
                    <a:schemeClr val="dk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Weaknesses</a:t>
              </a:r>
              <a:endParaRPr sz="18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  <p:grpSp>
        <p:nvGrpSpPr>
          <p:cNvPr id="488" name="Google Shape;488;p34"/>
          <p:cNvGrpSpPr/>
          <p:nvPr/>
        </p:nvGrpSpPr>
        <p:grpSpPr>
          <a:xfrm>
            <a:off x="7261896" y="812725"/>
            <a:ext cx="1478250" cy="2624761"/>
            <a:chOff x="0" y="142875"/>
            <a:chExt cx="3942000" cy="6999362"/>
          </a:xfrm>
        </p:grpSpPr>
        <p:sp>
          <p:nvSpPr>
            <p:cNvPr id="489" name="Google Shape;489;p34"/>
            <p:cNvSpPr txBox="1"/>
            <p:nvPr/>
          </p:nvSpPr>
          <p:spPr>
            <a:xfrm>
              <a:off x="0" y="142875"/>
              <a:ext cx="39420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7500" u="none" cap="none" strike="noStrike">
                  <a:solidFill>
                    <a:srgbClr val="FFA4E8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T</a:t>
              </a:r>
              <a:endParaRPr sz="7500"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490" name="Google Shape;490;p34"/>
            <p:cNvSpPr txBox="1"/>
            <p:nvPr/>
          </p:nvSpPr>
          <p:spPr>
            <a:xfrm>
              <a:off x="0" y="4679537"/>
              <a:ext cx="39420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are the blockers you're facing? What are factors outside of your control?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91" name="Google Shape;491;p34"/>
            <p:cNvSpPr txBox="1"/>
            <p:nvPr/>
          </p:nvSpPr>
          <p:spPr>
            <a:xfrm>
              <a:off x="0" y="3582013"/>
              <a:ext cx="3942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none">
                  <a:solidFill>
                    <a:schemeClr val="dk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Threats</a:t>
              </a:r>
              <a:endParaRPr sz="1800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  <p:sp>
        <p:nvSpPr>
          <p:cNvPr id="492" name="Google Shape;492;p34"/>
          <p:cNvSpPr/>
          <p:nvPr/>
        </p:nvSpPr>
        <p:spPr>
          <a:xfrm>
            <a:off x="3562935" y="4476266"/>
            <a:ext cx="2017914" cy="305454"/>
          </a:xfrm>
          <a:custGeom>
            <a:rect b="b" l="l" r="r" t="t"/>
            <a:pathLst>
              <a:path extrusionOk="0" h="610908" w="4035827">
                <a:moveTo>
                  <a:pt x="3361310" y="437852"/>
                </a:moveTo>
                <a:cubicBezTo>
                  <a:pt x="3363479" y="478844"/>
                  <a:pt x="3365431" y="518317"/>
                  <a:pt x="3367817" y="563863"/>
                </a:cubicBezTo>
                <a:cubicBezTo>
                  <a:pt x="3347212" y="562996"/>
                  <a:pt x="3327475" y="563429"/>
                  <a:pt x="3307956" y="561044"/>
                </a:cubicBezTo>
                <a:cubicBezTo>
                  <a:pt x="3197994" y="547597"/>
                  <a:pt x="3088250" y="530896"/>
                  <a:pt x="2977854" y="520486"/>
                </a:cubicBezTo>
                <a:cubicBezTo>
                  <a:pt x="2868110" y="510075"/>
                  <a:pt x="2757714" y="504870"/>
                  <a:pt x="2647536" y="498580"/>
                </a:cubicBezTo>
                <a:cubicBezTo>
                  <a:pt x="2566854" y="494026"/>
                  <a:pt x="2485088" y="497496"/>
                  <a:pt x="2405490" y="485784"/>
                </a:cubicBezTo>
                <a:cubicBezTo>
                  <a:pt x="2338472" y="475807"/>
                  <a:pt x="2273623" y="487519"/>
                  <a:pt x="2207690" y="485133"/>
                </a:cubicBezTo>
                <a:cubicBezTo>
                  <a:pt x="2137852" y="482531"/>
                  <a:pt x="2067798" y="481446"/>
                  <a:pt x="1997743" y="480795"/>
                </a:cubicBezTo>
                <a:cubicBezTo>
                  <a:pt x="1975621" y="480579"/>
                  <a:pt x="1953281" y="484699"/>
                  <a:pt x="1931159" y="485567"/>
                </a:cubicBezTo>
                <a:cubicBezTo>
                  <a:pt x="1841151" y="489471"/>
                  <a:pt x="1751143" y="490989"/>
                  <a:pt x="1661352" y="497496"/>
                </a:cubicBezTo>
                <a:cubicBezTo>
                  <a:pt x="1582622" y="503352"/>
                  <a:pt x="1504543" y="515064"/>
                  <a:pt x="1426030" y="523522"/>
                </a:cubicBezTo>
                <a:cubicBezTo>
                  <a:pt x="1360096" y="530679"/>
                  <a:pt x="1293729" y="534366"/>
                  <a:pt x="1228229" y="543693"/>
                </a:cubicBezTo>
                <a:cubicBezTo>
                  <a:pt x="1165115" y="552585"/>
                  <a:pt x="1102869" y="567550"/>
                  <a:pt x="1039972" y="577744"/>
                </a:cubicBezTo>
                <a:cubicBezTo>
                  <a:pt x="965363" y="589889"/>
                  <a:pt x="890537" y="601384"/>
                  <a:pt x="815494" y="610277"/>
                </a:cubicBezTo>
                <a:cubicBezTo>
                  <a:pt x="770815" y="615482"/>
                  <a:pt x="744138" y="587937"/>
                  <a:pt x="753247" y="549115"/>
                </a:cubicBezTo>
                <a:cubicBezTo>
                  <a:pt x="755850" y="538270"/>
                  <a:pt x="765176" y="526559"/>
                  <a:pt x="774719" y="520269"/>
                </a:cubicBezTo>
                <a:cubicBezTo>
                  <a:pt x="786648" y="512244"/>
                  <a:pt x="801830" y="507473"/>
                  <a:pt x="816145" y="504436"/>
                </a:cubicBezTo>
                <a:cubicBezTo>
                  <a:pt x="879259" y="491857"/>
                  <a:pt x="942806" y="481012"/>
                  <a:pt x="1005920" y="468867"/>
                </a:cubicBezTo>
                <a:cubicBezTo>
                  <a:pt x="1033031" y="463661"/>
                  <a:pt x="1059275" y="454769"/>
                  <a:pt x="1086602" y="450648"/>
                </a:cubicBezTo>
                <a:cubicBezTo>
                  <a:pt x="1205456" y="432647"/>
                  <a:pt x="1324527" y="415730"/>
                  <a:pt x="1443598" y="398162"/>
                </a:cubicBezTo>
                <a:cubicBezTo>
                  <a:pt x="1445333" y="397945"/>
                  <a:pt x="1447068" y="396427"/>
                  <a:pt x="1448803" y="396427"/>
                </a:cubicBezTo>
                <a:cubicBezTo>
                  <a:pt x="1504977" y="397077"/>
                  <a:pt x="1561150" y="397728"/>
                  <a:pt x="1617324" y="398379"/>
                </a:cubicBezTo>
                <a:cubicBezTo>
                  <a:pt x="1624481" y="398379"/>
                  <a:pt x="1633807" y="400331"/>
                  <a:pt x="1638579" y="396860"/>
                </a:cubicBezTo>
                <a:cubicBezTo>
                  <a:pt x="1682824" y="365195"/>
                  <a:pt x="1732708" y="372569"/>
                  <a:pt x="1781941" y="373003"/>
                </a:cubicBezTo>
                <a:cubicBezTo>
                  <a:pt x="1798207" y="373220"/>
                  <a:pt x="1814691" y="366713"/>
                  <a:pt x="1831174" y="366279"/>
                </a:cubicBezTo>
                <a:cubicBezTo>
                  <a:pt x="1863924" y="365195"/>
                  <a:pt x="1896891" y="366279"/>
                  <a:pt x="1929858" y="366279"/>
                </a:cubicBezTo>
                <a:cubicBezTo>
                  <a:pt x="1956968" y="366279"/>
                  <a:pt x="1984513" y="374955"/>
                  <a:pt x="2011190" y="359122"/>
                </a:cubicBezTo>
                <a:cubicBezTo>
                  <a:pt x="2019649" y="354134"/>
                  <a:pt x="2032662" y="356736"/>
                  <a:pt x="2043723" y="356736"/>
                </a:cubicBezTo>
                <a:cubicBezTo>
                  <a:pt x="2125706" y="356520"/>
                  <a:pt x="2207690" y="356520"/>
                  <a:pt x="2289673" y="356520"/>
                </a:cubicBezTo>
                <a:cubicBezTo>
                  <a:pt x="2291625" y="356520"/>
                  <a:pt x="2294010" y="355869"/>
                  <a:pt x="2295095" y="356736"/>
                </a:cubicBezTo>
                <a:cubicBezTo>
                  <a:pt x="2328712" y="382112"/>
                  <a:pt x="2364716" y="361942"/>
                  <a:pt x="2399851" y="363460"/>
                </a:cubicBezTo>
                <a:cubicBezTo>
                  <a:pt x="2489642" y="367581"/>
                  <a:pt x="2579000" y="378208"/>
                  <a:pt x="2668791" y="379943"/>
                </a:cubicBezTo>
                <a:cubicBezTo>
                  <a:pt x="2726482" y="381028"/>
                  <a:pt x="2782873" y="404451"/>
                  <a:pt x="2841866" y="388185"/>
                </a:cubicBezTo>
                <a:cubicBezTo>
                  <a:pt x="2856398" y="384281"/>
                  <a:pt x="2874399" y="391872"/>
                  <a:pt x="2890666" y="395125"/>
                </a:cubicBezTo>
                <a:cubicBezTo>
                  <a:pt x="2928404" y="402933"/>
                  <a:pt x="2964407" y="414645"/>
                  <a:pt x="3004965" y="406620"/>
                </a:cubicBezTo>
                <a:cubicBezTo>
                  <a:pt x="3028389" y="402066"/>
                  <a:pt x="3054849" y="413344"/>
                  <a:pt x="3080008" y="415513"/>
                </a:cubicBezTo>
                <a:cubicBezTo>
                  <a:pt x="3174787" y="423104"/>
                  <a:pt x="3269350" y="430478"/>
                  <a:pt x="3361310" y="437852"/>
                </a:cubicBezTo>
                <a:close/>
                <a:moveTo>
                  <a:pt x="3915021" y="24900"/>
                </a:moveTo>
                <a:cubicBezTo>
                  <a:pt x="3857763" y="25551"/>
                  <a:pt x="3799204" y="34660"/>
                  <a:pt x="3743898" y="24683"/>
                </a:cubicBezTo>
                <a:cubicBezTo>
                  <a:pt x="3695315" y="15791"/>
                  <a:pt x="3648685" y="21864"/>
                  <a:pt x="3601403" y="19044"/>
                </a:cubicBezTo>
                <a:cubicBezTo>
                  <a:pt x="3497081" y="13188"/>
                  <a:pt x="3392975" y="4296"/>
                  <a:pt x="3288436" y="15140"/>
                </a:cubicBezTo>
                <a:cubicBezTo>
                  <a:pt x="3285182" y="15574"/>
                  <a:pt x="3281712" y="11236"/>
                  <a:pt x="3278242" y="11019"/>
                </a:cubicBezTo>
                <a:cubicBezTo>
                  <a:pt x="3201464" y="6682"/>
                  <a:pt x="3124686" y="-4813"/>
                  <a:pt x="3047692" y="8850"/>
                </a:cubicBezTo>
                <a:cubicBezTo>
                  <a:pt x="3034678" y="11236"/>
                  <a:pt x="3020147" y="19044"/>
                  <a:pt x="3009086" y="15574"/>
                </a:cubicBezTo>
                <a:cubicBezTo>
                  <a:pt x="2904546" y="-16742"/>
                  <a:pt x="2798272" y="12537"/>
                  <a:pt x="2692865" y="4730"/>
                </a:cubicBezTo>
                <a:cubicBezTo>
                  <a:pt x="2599604" y="-1994"/>
                  <a:pt x="2504824" y="11019"/>
                  <a:pt x="2410696" y="13839"/>
                </a:cubicBezTo>
                <a:cubicBezTo>
                  <a:pt x="2311144" y="16875"/>
                  <a:pt x="2211377" y="17526"/>
                  <a:pt x="2111826" y="20129"/>
                </a:cubicBezTo>
                <a:cubicBezTo>
                  <a:pt x="2062159" y="21430"/>
                  <a:pt x="2012492" y="24032"/>
                  <a:pt x="1962824" y="28153"/>
                </a:cubicBezTo>
                <a:cubicBezTo>
                  <a:pt x="1894939" y="33792"/>
                  <a:pt x="1827270" y="41383"/>
                  <a:pt x="1759385" y="47890"/>
                </a:cubicBezTo>
                <a:cubicBezTo>
                  <a:pt x="1699524" y="53746"/>
                  <a:pt x="1639663" y="58517"/>
                  <a:pt x="1579803" y="65241"/>
                </a:cubicBezTo>
                <a:cubicBezTo>
                  <a:pt x="1543366" y="69362"/>
                  <a:pt x="1507362" y="78688"/>
                  <a:pt x="1470926" y="81074"/>
                </a:cubicBezTo>
                <a:cubicBezTo>
                  <a:pt x="1385472" y="86930"/>
                  <a:pt x="1298284" y="82158"/>
                  <a:pt x="1214565" y="97123"/>
                </a:cubicBezTo>
                <a:cubicBezTo>
                  <a:pt x="1159259" y="106883"/>
                  <a:pt x="1105038" y="115992"/>
                  <a:pt x="1048647" y="120113"/>
                </a:cubicBezTo>
                <a:cubicBezTo>
                  <a:pt x="969917" y="125752"/>
                  <a:pt x="892055" y="142669"/>
                  <a:pt x="813976" y="155032"/>
                </a:cubicBezTo>
                <a:cubicBezTo>
                  <a:pt x="794022" y="158285"/>
                  <a:pt x="774069" y="162623"/>
                  <a:pt x="754115" y="165442"/>
                </a:cubicBezTo>
                <a:cubicBezTo>
                  <a:pt x="655865" y="179323"/>
                  <a:pt x="555881" y="186697"/>
                  <a:pt x="459583" y="208603"/>
                </a:cubicBezTo>
                <a:cubicBezTo>
                  <a:pt x="405578" y="220965"/>
                  <a:pt x="351356" y="227906"/>
                  <a:pt x="298219" y="228990"/>
                </a:cubicBezTo>
                <a:cubicBezTo>
                  <a:pt x="201488" y="230942"/>
                  <a:pt x="109745" y="256535"/>
                  <a:pt x="12363" y="271500"/>
                </a:cubicBezTo>
                <a:cubicBezTo>
                  <a:pt x="8459" y="292538"/>
                  <a:pt x="4988" y="312275"/>
                  <a:pt x="0" y="341121"/>
                </a:cubicBezTo>
                <a:cubicBezTo>
                  <a:pt x="29930" y="354784"/>
                  <a:pt x="55523" y="375172"/>
                  <a:pt x="82417" y="376690"/>
                </a:cubicBezTo>
                <a:cubicBezTo>
                  <a:pt x="133385" y="379726"/>
                  <a:pt x="185004" y="372569"/>
                  <a:pt x="236190" y="368231"/>
                </a:cubicBezTo>
                <a:cubicBezTo>
                  <a:pt x="340512" y="359339"/>
                  <a:pt x="445051" y="352182"/>
                  <a:pt x="548940" y="339602"/>
                </a:cubicBezTo>
                <a:cubicBezTo>
                  <a:pt x="631357" y="329626"/>
                  <a:pt x="712690" y="310540"/>
                  <a:pt x="795107" y="299912"/>
                </a:cubicBezTo>
                <a:cubicBezTo>
                  <a:pt x="943674" y="280826"/>
                  <a:pt x="1092458" y="265210"/>
                  <a:pt x="1241242" y="247426"/>
                </a:cubicBezTo>
                <a:cubicBezTo>
                  <a:pt x="1354024" y="233979"/>
                  <a:pt x="1465286" y="208169"/>
                  <a:pt x="1579586" y="204048"/>
                </a:cubicBezTo>
                <a:cubicBezTo>
                  <a:pt x="1649206" y="201446"/>
                  <a:pt x="1718393" y="188432"/>
                  <a:pt x="1788014" y="182793"/>
                </a:cubicBezTo>
                <a:cubicBezTo>
                  <a:pt x="1885613" y="174769"/>
                  <a:pt x="1983212" y="168913"/>
                  <a:pt x="2080811" y="162189"/>
                </a:cubicBezTo>
                <a:cubicBezTo>
                  <a:pt x="2171253" y="156116"/>
                  <a:pt x="2261694" y="149176"/>
                  <a:pt x="2352353" y="144838"/>
                </a:cubicBezTo>
                <a:cubicBezTo>
                  <a:pt x="2426094" y="141368"/>
                  <a:pt x="2500053" y="137681"/>
                  <a:pt x="2573577" y="140717"/>
                </a:cubicBezTo>
                <a:cubicBezTo>
                  <a:pt x="2648186" y="143971"/>
                  <a:pt x="2722362" y="135512"/>
                  <a:pt x="2796971" y="137464"/>
                </a:cubicBezTo>
                <a:cubicBezTo>
                  <a:pt x="2906932" y="140717"/>
                  <a:pt x="3016894" y="135512"/>
                  <a:pt x="3127072" y="140284"/>
                </a:cubicBezTo>
                <a:cubicBezTo>
                  <a:pt x="3265880" y="146140"/>
                  <a:pt x="3404904" y="145055"/>
                  <a:pt x="3543928" y="148742"/>
                </a:cubicBezTo>
                <a:cubicBezTo>
                  <a:pt x="3672976" y="152212"/>
                  <a:pt x="3802024" y="158502"/>
                  <a:pt x="3931071" y="162406"/>
                </a:cubicBezTo>
                <a:cubicBezTo>
                  <a:pt x="3963604" y="163274"/>
                  <a:pt x="3996354" y="159587"/>
                  <a:pt x="4027802" y="158068"/>
                </a:cubicBezTo>
                <a:cubicBezTo>
                  <a:pt x="4030622" y="110570"/>
                  <a:pt x="4033225" y="67844"/>
                  <a:pt x="4035827" y="23599"/>
                </a:cubicBezTo>
                <a:cubicBezTo>
                  <a:pt x="3995269" y="24032"/>
                  <a:pt x="3955145" y="24466"/>
                  <a:pt x="3915021" y="249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5"/>
          <p:cNvSpPr/>
          <p:nvPr/>
        </p:nvSpPr>
        <p:spPr>
          <a:xfrm>
            <a:off x="0" y="0"/>
            <a:ext cx="9144000" cy="15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5"/>
          <p:cNvSpPr txBox="1"/>
          <p:nvPr/>
        </p:nvSpPr>
        <p:spPr>
          <a:xfrm>
            <a:off x="1807981" y="412450"/>
            <a:ext cx="552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 Chart Page</a:t>
            </a:r>
            <a:endParaRPr sz="40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cxnSp>
        <p:nvCxnSpPr>
          <p:cNvPr id="499" name="Google Shape;499;p35"/>
          <p:cNvCxnSpPr/>
          <p:nvPr/>
        </p:nvCxnSpPr>
        <p:spPr>
          <a:xfrm rot="-5400000">
            <a:off x="4490201" y="2732262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0" name="Google Shape;500;p35"/>
          <p:cNvCxnSpPr/>
          <p:nvPr/>
        </p:nvCxnSpPr>
        <p:spPr>
          <a:xfrm rot="-5400000">
            <a:off x="2544487" y="2907680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01" name="Google Shape;501;p35"/>
          <p:cNvGrpSpPr/>
          <p:nvPr/>
        </p:nvGrpSpPr>
        <p:grpSpPr>
          <a:xfrm>
            <a:off x="1725962" y="2993546"/>
            <a:ext cx="1809150" cy="519546"/>
            <a:chOff x="0" y="0"/>
            <a:chExt cx="4824400" cy="1385455"/>
          </a:xfrm>
        </p:grpSpPr>
        <p:sp>
          <p:nvSpPr>
            <p:cNvPr id="502" name="Google Shape;502;p35"/>
            <p:cNvSpPr/>
            <p:nvPr/>
          </p:nvSpPr>
          <p:spPr>
            <a:xfrm>
              <a:off x="12700" y="0"/>
              <a:ext cx="4811700" cy="137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3" name="Google Shape;503;p35"/>
            <p:cNvPicPr preferRelativeResize="0"/>
            <p:nvPr/>
          </p:nvPicPr>
          <p:blipFill rotWithShape="1">
            <a:blip r:embed="rId3">
              <a:alphaModFix/>
            </a:blip>
            <a:srcRect b="2400" l="0" r="0" t="0"/>
            <a:stretch/>
          </p:blipFill>
          <p:spPr>
            <a:xfrm>
              <a:off x="0" y="6847"/>
              <a:ext cx="942283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Google Shape;504;p35"/>
            <p:cNvSpPr txBox="1"/>
            <p:nvPr/>
          </p:nvSpPr>
          <p:spPr>
            <a:xfrm>
              <a:off x="1187307" y="88800"/>
              <a:ext cx="341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1200">
                  <a:solidFill>
                    <a:schemeClr val="dk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1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b="1" sz="1200">
                <a:solidFill>
                  <a:srgbClr val="FEB3EB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cxnSp>
        <p:nvCxnSpPr>
          <p:cNvPr id="505" name="Google Shape;505;p35"/>
          <p:cNvCxnSpPr/>
          <p:nvPr/>
        </p:nvCxnSpPr>
        <p:spPr>
          <a:xfrm>
            <a:off x="2630486" y="2819032"/>
            <a:ext cx="388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6" name="Google Shape;506;p35"/>
          <p:cNvCxnSpPr/>
          <p:nvPr/>
        </p:nvCxnSpPr>
        <p:spPr>
          <a:xfrm rot="-5400000">
            <a:off x="2548837" y="3597234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7" name="Google Shape;507;p35"/>
          <p:cNvCxnSpPr/>
          <p:nvPr/>
        </p:nvCxnSpPr>
        <p:spPr>
          <a:xfrm>
            <a:off x="1725962" y="3684005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35"/>
          <p:cNvCxnSpPr/>
          <p:nvPr/>
        </p:nvCxnSpPr>
        <p:spPr>
          <a:xfrm rot="-5400000">
            <a:off x="3449011" y="3770085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09" name="Google Shape;509;p35"/>
          <p:cNvGrpSpPr/>
          <p:nvPr/>
        </p:nvGrpSpPr>
        <p:grpSpPr>
          <a:xfrm>
            <a:off x="2813642" y="3860966"/>
            <a:ext cx="1442925" cy="516978"/>
            <a:chOff x="0" y="0"/>
            <a:chExt cx="3847800" cy="1378608"/>
          </a:xfrm>
        </p:grpSpPr>
        <p:sp>
          <p:nvSpPr>
            <p:cNvPr id="510" name="Google Shape;510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1" name="Google Shape;511;p35"/>
            <p:cNvPicPr preferRelativeResize="0"/>
            <p:nvPr/>
          </p:nvPicPr>
          <p:blipFill rotWithShape="1">
            <a:blip r:embed="rId4">
              <a:alphaModFix/>
            </a:blip>
            <a:srcRect b="41182" l="38485" r="35369" t="333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2" name="Google Shape;512;p35"/>
            <p:cNvSpPr txBox="1"/>
            <p:nvPr/>
          </p:nvSpPr>
          <p:spPr>
            <a:xfrm>
              <a:off x="1187307" y="81953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1200">
                  <a:solidFill>
                    <a:schemeClr val="dk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1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b="1" sz="1200">
                <a:solidFill>
                  <a:srgbClr val="FEB3EB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cxnSp>
        <p:nvCxnSpPr>
          <p:cNvPr id="513" name="Google Shape;513;p35"/>
          <p:cNvCxnSpPr/>
          <p:nvPr/>
        </p:nvCxnSpPr>
        <p:spPr>
          <a:xfrm rot="-5400000">
            <a:off x="1642224" y="3767517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14" name="Google Shape;514;p35"/>
          <p:cNvGrpSpPr/>
          <p:nvPr/>
        </p:nvGrpSpPr>
        <p:grpSpPr>
          <a:xfrm>
            <a:off x="1004474" y="3860966"/>
            <a:ext cx="1447688" cy="516978"/>
            <a:chOff x="0" y="0"/>
            <a:chExt cx="3860500" cy="1378609"/>
          </a:xfrm>
        </p:grpSpPr>
        <p:sp>
          <p:nvSpPr>
            <p:cNvPr id="515" name="Google Shape;515;p35"/>
            <p:cNvSpPr/>
            <p:nvPr/>
          </p:nvSpPr>
          <p:spPr>
            <a:xfrm>
              <a:off x="12700" y="0"/>
              <a:ext cx="3847800" cy="137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6" name="Google Shape;516;p35"/>
            <p:cNvPicPr preferRelativeResize="0"/>
            <p:nvPr/>
          </p:nvPicPr>
          <p:blipFill rotWithShape="1">
            <a:blip r:embed="rId5">
              <a:alphaModFix/>
            </a:blip>
            <a:srcRect b="0" l="27218" r="27213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7" name="Google Shape;517;p35"/>
            <p:cNvSpPr txBox="1"/>
            <p:nvPr/>
          </p:nvSpPr>
          <p:spPr>
            <a:xfrm>
              <a:off x="1187307" y="81953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1200">
                  <a:solidFill>
                    <a:schemeClr val="dk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1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b="1" sz="1200">
                <a:solidFill>
                  <a:srgbClr val="FEB3EB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cxnSp>
        <p:nvCxnSpPr>
          <p:cNvPr id="518" name="Google Shape;518;p35"/>
          <p:cNvCxnSpPr/>
          <p:nvPr/>
        </p:nvCxnSpPr>
        <p:spPr>
          <a:xfrm rot="-5400000">
            <a:off x="6427395" y="2905113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19" name="Google Shape;519;p35"/>
          <p:cNvGrpSpPr/>
          <p:nvPr/>
        </p:nvGrpSpPr>
        <p:grpSpPr>
          <a:xfrm>
            <a:off x="5608870" y="2993546"/>
            <a:ext cx="1809150" cy="517003"/>
            <a:chOff x="0" y="0"/>
            <a:chExt cx="4824400" cy="1378675"/>
          </a:xfrm>
        </p:grpSpPr>
        <p:sp>
          <p:nvSpPr>
            <p:cNvPr id="520" name="Google Shape;520;p35"/>
            <p:cNvSpPr/>
            <p:nvPr/>
          </p:nvSpPr>
          <p:spPr>
            <a:xfrm>
              <a:off x="12700" y="13375"/>
              <a:ext cx="4811700" cy="1365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1" name="Google Shape;521;p35"/>
            <p:cNvPicPr preferRelativeResize="0"/>
            <p:nvPr/>
          </p:nvPicPr>
          <p:blipFill rotWithShape="1">
            <a:blip r:embed="rId6">
              <a:alphaModFix/>
            </a:blip>
            <a:srcRect b="0" l="27218" r="27213" t="0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35"/>
            <p:cNvSpPr txBox="1"/>
            <p:nvPr/>
          </p:nvSpPr>
          <p:spPr>
            <a:xfrm>
              <a:off x="1187307" y="81953"/>
              <a:ext cx="341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1200">
                  <a:solidFill>
                    <a:schemeClr val="dk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1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b="1" sz="1200">
                <a:solidFill>
                  <a:srgbClr val="FEB3EB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cxnSp>
        <p:nvCxnSpPr>
          <p:cNvPr id="523" name="Google Shape;523;p35"/>
          <p:cNvCxnSpPr/>
          <p:nvPr/>
        </p:nvCxnSpPr>
        <p:spPr>
          <a:xfrm rot="-5400000">
            <a:off x="6431745" y="3594667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4" name="Google Shape;524;p35"/>
          <p:cNvCxnSpPr/>
          <p:nvPr/>
        </p:nvCxnSpPr>
        <p:spPr>
          <a:xfrm>
            <a:off x="5608870" y="3681438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5" name="Google Shape;525;p35"/>
          <p:cNvCxnSpPr/>
          <p:nvPr/>
        </p:nvCxnSpPr>
        <p:spPr>
          <a:xfrm rot="-5400000">
            <a:off x="7331920" y="3767517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26" name="Google Shape;526;p35"/>
          <p:cNvGrpSpPr/>
          <p:nvPr/>
        </p:nvGrpSpPr>
        <p:grpSpPr>
          <a:xfrm>
            <a:off x="6696551" y="3858398"/>
            <a:ext cx="1442925" cy="516979"/>
            <a:chOff x="0" y="0"/>
            <a:chExt cx="3847800" cy="1378609"/>
          </a:xfrm>
        </p:grpSpPr>
        <p:sp>
          <p:nvSpPr>
            <p:cNvPr id="527" name="Google Shape;527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8" name="Google Shape;528;p35"/>
            <p:cNvPicPr preferRelativeResize="0"/>
            <p:nvPr/>
          </p:nvPicPr>
          <p:blipFill rotWithShape="1">
            <a:blip r:embed="rId7">
              <a:alphaModFix/>
            </a:blip>
            <a:srcRect b="45616" l="39354" r="29325" t="23815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35"/>
            <p:cNvSpPr txBox="1"/>
            <p:nvPr/>
          </p:nvSpPr>
          <p:spPr>
            <a:xfrm>
              <a:off x="1187307" y="81953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1200">
                  <a:solidFill>
                    <a:schemeClr val="dk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1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b="1" sz="1200">
                <a:solidFill>
                  <a:srgbClr val="FEB3EB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cxnSp>
        <p:nvCxnSpPr>
          <p:cNvPr id="530" name="Google Shape;530;p35"/>
          <p:cNvCxnSpPr/>
          <p:nvPr/>
        </p:nvCxnSpPr>
        <p:spPr>
          <a:xfrm rot="-5400000">
            <a:off x="5522752" y="3767517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31" name="Google Shape;531;p35"/>
          <p:cNvGrpSpPr/>
          <p:nvPr/>
        </p:nvGrpSpPr>
        <p:grpSpPr>
          <a:xfrm>
            <a:off x="4887382" y="3858398"/>
            <a:ext cx="1447688" cy="519505"/>
            <a:chOff x="0" y="0"/>
            <a:chExt cx="3860500" cy="1385347"/>
          </a:xfrm>
        </p:grpSpPr>
        <p:sp>
          <p:nvSpPr>
            <p:cNvPr id="532" name="Google Shape;532;p35"/>
            <p:cNvSpPr/>
            <p:nvPr/>
          </p:nvSpPr>
          <p:spPr>
            <a:xfrm>
              <a:off x="12700" y="6847"/>
              <a:ext cx="3847800" cy="137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3" name="Google Shape;533;p35"/>
            <p:cNvPicPr preferRelativeResize="0"/>
            <p:nvPr/>
          </p:nvPicPr>
          <p:blipFill rotWithShape="1">
            <a:blip r:embed="rId8">
              <a:alphaModFix/>
            </a:blip>
            <a:srcRect b="44989" l="25617" r="22724" t="4625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4" name="Google Shape;534;p35"/>
            <p:cNvSpPr txBox="1"/>
            <p:nvPr/>
          </p:nvSpPr>
          <p:spPr>
            <a:xfrm>
              <a:off x="1187307" y="81953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1200">
                  <a:solidFill>
                    <a:schemeClr val="dk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1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b="1" sz="1200">
                <a:solidFill>
                  <a:srgbClr val="FEB3EB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535" name="Google Shape;535;p35"/>
          <p:cNvGrpSpPr/>
          <p:nvPr/>
        </p:nvGrpSpPr>
        <p:grpSpPr>
          <a:xfrm>
            <a:off x="3758470" y="2133589"/>
            <a:ext cx="1631813" cy="516978"/>
            <a:chOff x="0" y="0"/>
            <a:chExt cx="4351500" cy="1378608"/>
          </a:xfrm>
        </p:grpSpPr>
        <p:sp>
          <p:nvSpPr>
            <p:cNvPr id="536" name="Google Shape;536;p35"/>
            <p:cNvSpPr/>
            <p:nvPr/>
          </p:nvSpPr>
          <p:spPr>
            <a:xfrm>
              <a:off x="0" y="0"/>
              <a:ext cx="4351500" cy="137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7" name="Google Shape;537;p35"/>
            <p:cNvPicPr preferRelativeResize="0"/>
            <p:nvPr/>
          </p:nvPicPr>
          <p:blipFill rotWithShape="1">
            <a:blip r:embed="rId9">
              <a:alphaModFix/>
            </a:blip>
            <a:srcRect b="57476" l="27542" r="43843" t="146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8" name="Google Shape;538;p35"/>
            <p:cNvSpPr txBox="1"/>
            <p:nvPr/>
          </p:nvSpPr>
          <p:spPr>
            <a:xfrm>
              <a:off x="1187307" y="81953"/>
              <a:ext cx="2919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Name</a:t>
              </a:r>
              <a:endParaRPr sz="1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Job Title</a:t>
              </a:r>
              <a:endParaRPr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539" name="Google Shape;539;p35"/>
          <p:cNvSpPr/>
          <p:nvPr/>
        </p:nvSpPr>
        <p:spPr>
          <a:xfrm>
            <a:off x="373354" y="691387"/>
            <a:ext cx="631462" cy="1764881"/>
          </a:xfrm>
          <a:custGeom>
            <a:rect b="b" l="l" r="r" t="t"/>
            <a:pathLst>
              <a:path extrusionOk="0" h="3529762" w="1262923">
                <a:moveTo>
                  <a:pt x="573488" y="2061675"/>
                </a:moveTo>
                <a:cubicBezTo>
                  <a:pt x="555884" y="2073198"/>
                  <a:pt x="544408" y="2079051"/>
                  <a:pt x="534851" y="2087190"/>
                </a:cubicBezTo>
                <a:cubicBezTo>
                  <a:pt x="442213" y="2166567"/>
                  <a:pt x="349987" y="2246448"/>
                  <a:pt x="257257" y="2325735"/>
                </a:cubicBezTo>
                <a:cubicBezTo>
                  <a:pt x="242534" y="2338309"/>
                  <a:pt x="225250" y="2347820"/>
                  <a:pt x="210298" y="2360302"/>
                </a:cubicBezTo>
                <a:cubicBezTo>
                  <a:pt x="192008" y="2375529"/>
                  <a:pt x="172438" y="2381565"/>
                  <a:pt x="153874" y="2365378"/>
                </a:cubicBezTo>
                <a:cubicBezTo>
                  <a:pt x="134030" y="2348048"/>
                  <a:pt x="117294" y="2326238"/>
                  <a:pt x="127399" y="2297111"/>
                </a:cubicBezTo>
                <a:cubicBezTo>
                  <a:pt x="146558" y="2241739"/>
                  <a:pt x="165259" y="2186092"/>
                  <a:pt x="187710" y="2132137"/>
                </a:cubicBezTo>
                <a:cubicBezTo>
                  <a:pt x="210572" y="2077267"/>
                  <a:pt x="239287" y="2025050"/>
                  <a:pt x="263110" y="1970683"/>
                </a:cubicBezTo>
                <a:cubicBezTo>
                  <a:pt x="289036" y="1911562"/>
                  <a:pt x="309383" y="1849833"/>
                  <a:pt x="337367" y="1791763"/>
                </a:cubicBezTo>
                <a:cubicBezTo>
                  <a:pt x="393882" y="1674571"/>
                  <a:pt x="453736" y="1559025"/>
                  <a:pt x="512492" y="1442930"/>
                </a:cubicBezTo>
                <a:cubicBezTo>
                  <a:pt x="541710" y="1385180"/>
                  <a:pt x="570882" y="1327430"/>
                  <a:pt x="601517" y="1270503"/>
                </a:cubicBezTo>
                <a:cubicBezTo>
                  <a:pt x="611303" y="1252213"/>
                  <a:pt x="625797" y="1236621"/>
                  <a:pt x="635171" y="1213987"/>
                </a:cubicBezTo>
                <a:cubicBezTo>
                  <a:pt x="618893" y="1222858"/>
                  <a:pt x="601700" y="1230357"/>
                  <a:pt x="586566" y="1240782"/>
                </a:cubicBezTo>
                <a:cubicBezTo>
                  <a:pt x="514412" y="1290713"/>
                  <a:pt x="442625" y="1341147"/>
                  <a:pt x="371203" y="1392085"/>
                </a:cubicBezTo>
                <a:cubicBezTo>
                  <a:pt x="341515" y="1414325"/>
                  <a:pt x="306576" y="1428502"/>
                  <a:pt x="269786" y="1433237"/>
                </a:cubicBezTo>
                <a:cubicBezTo>
                  <a:pt x="253462" y="1435157"/>
                  <a:pt x="245140" y="1430219"/>
                  <a:pt x="234486" y="1415999"/>
                </a:cubicBezTo>
                <a:cubicBezTo>
                  <a:pt x="213224" y="1387466"/>
                  <a:pt x="211624" y="1359895"/>
                  <a:pt x="224930" y="1329396"/>
                </a:cubicBezTo>
                <a:cubicBezTo>
                  <a:pt x="264070" y="1238587"/>
                  <a:pt x="310252" y="1151070"/>
                  <a:pt x="346512" y="1058798"/>
                </a:cubicBezTo>
                <a:cubicBezTo>
                  <a:pt x="374358" y="987742"/>
                  <a:pt x="413955" y="921259"/>
                  <a:pt x="448020" y="852580"/>
                </a:cubicBezTo>
                <a:cubicBezTo>
                  <a:pt x="488441" y="771054"/>
                  <a:pt x="526575" y="688338"/>
                  <a:pt x="569190" y="608000"/>
                </a:cubicBezTo>
                <a:cubicBezTo>
                  <a:pt x="623374" y="506400"/>
                  <a:pt x="681535" y="406812"/>
                  <a:pt x="736405" y="305440"/>
                </a:cubicBezTo>
                <a:cubicBezTo>
                  <a:pt x="759267" y="263968"/>
                  <a:pt x="778929" y="220987"/>
                  <a:pt x="799002" y="178189"/>
                </a:cubicBezTo>
                <a:cubicBezTo>
                  <a:pt x="805083" y="165203"/>
                  <a:pt x="807049" y="150297"/>
                  <a:pt x="812353" y="137037"/>
                </a:cubicBezTo>
                <a:cubicBezTo>
                  <a:pt x="819761" y="118152"/>
                  <a:pt x="809336" y="88614"/>
                  <a:pt x="844864" y="85093"/>
                </a:cubicBezTo>
                <a:cubicBezTo>
                  <a:pt x="850213" y="84545"/>
                  <a:pt x="855243" y="62917"/>
                  <a:pt x="857164" y="50571"/>
                </a:cubicBezTo>
                <a:cubicBezTo>
                  <a:pt x="859267" y="36854"/>
                  <a:pt x="857621" y="22496"/>
                  <a:pt x="857621" y="0"/>
                </a:cubicBezTo>
                <a:cubicBezTo>
                  <a:pt x="879660" y="10837"/>
                  <a:pt x="894795" y="16278"/>
                  <a:pt x="907369" y="25286"/>
                </a:cubicBezTo>
                <a:cubicBezTo>
                  <a:pt x="914365" y="30315"/>
                  <a:pt x="921589" y="41747"/>
                  <a:pt x="921086" y="49565"/>
                </a:cubicBezTo>
                <a:cubicBezTo>
                  <a:pt x="913679" y="128623"/>
                  <a:pt x="907826" y="208047"/>
                  <a:pt x="894841" y="286236"/>
                </a:cubicBezTo>
                <a:cubicBezTo>
                  <a:pt x="886702" y="335390"/>
                  <a:pt x="868000" y="382943"/>
                  <a:pt x="852500" y="430771"/>
                </a:cubicBezTo>
                <a:cubicBezTo>
                  <a:pt x="819441" y="532646"/>
                  <a:pt x="785513" y="634291"/>
                  <a:pt x="751540" y="735891"/>
                </a:cubicBezTo>
                <a:cubicBezTo>
                  <a:pt x="743949" y="758754"/>
                  <a:pt x="734622" y="780839"/>
                  <a:pt x="723236" y="810880"/>
                </a:cubicBezTo>
                <a:cubicBezTo>
                  <a:pt x="751083" y="802192"/>
                  <a:pt x="770790" y="800683"/>
                  <a:pt x="791092" y="788017"/>
                </a:cubicBezTo>
                <a:cubicBezTo>
                  <a:pt x="826299" y="766070"/>
                  <a:pt x="865897" y="751026"/>
                  <a:pt x="903894" y="733651"/>
                </a:cubicBezTo>
                <a:cubicBezTo>
                  <a:pt x="944315" y="715361"/>
                  <a:pt x="990542" y="710103"/>
                  <a:pt x="1025430" y="678781"/>
                </a:cubicBezTo>
                <a:cubicBezTo>
                  <a:pt x="1031557" y="673249"/>
                  <a:pt x="1043400" y="674209"/>
                  <a:pt x="1052865" y="672197"/>
                </a:cubicBezTo>
                <a:cubicBezTo>
                  <a:pt x="1060638" y="670597"/>
                  <a:pt x="1071429" y="672197"/>
                  <a:pt x="1075727" y="667624"/>
                </a:cubicBezTo>
                <a:cubicBezTo>
                  <a:pt x="1098589" y="643070"/>
                  <a:pt x="1124881" y="643893"/>
                  <a:pt x="1155791" y="646545"/>
                </a:cubicBezTo>
                <a:cubicBezTo>
                  <a:pt x="1170148" y="647780"/>
                  <a:pt x="1183225" y="646545"/>
                  <a:pt x="1195388" y="655096"/>
                </a:cubicBezTo>
                <a:lnTo>
                  <a:pt x="1262923" y="702512"/>
                </a:lnTo>
                <a:cubicBezTo>
                  <a:pt x="1260774" y="738543"/>
                  <a:pt x="1240976" y="772151"/>
                  <a:pt x="1223737" y="805576"/>
                </a:cubicBezTo>
                <a:cubicBezTo>
                  <a:pt x="1162558" y="924048"/>
                  <a:pt x="1098041" y="1040828"/>
                  <a:pt x="1037638" y="1159667"/>
                </a:cubicBezTo>
                <a:cubicBezTo>
                  <a:pt x="998087" y="1237398"/>
                  <a:pt x="963290" y="1317737"/>
                  <a:pt x="926802" y="1397069"/>
                </a:cubicBezTo>
                <a:cubicBezTo>
                  <a:pt x="925202" y="1400589"/>
                  <a:pt x="927762" y="1405985"/>
                  <a:pt x="928265" y="1409506"/>
                </a:cubicBezTo>
                <a:cubicBezTo>
                  <a:pt x="966674" y="1393045"/>
                  <a:pt x="1003802" y="1376035"/>
                  <a:pt x="1041799" y="1361266"/>
                </a:cubicBezTo>
                <a:cubicBezTo>
                  <a:pt x="1062787" y="1353127"/>
                  <a:pt x="1089947" y="1337992"/>
                  <a:pt x="1105814" y="1345034"/>
                </a:cubicBezTo>
                <a:cubicBezTo>
                  <a:pt x="1130368" y="1355825"/>
                  <a:pt x="1156111" y="1340782"/>
                  <a:pt x="1178653" y="1358066"/>
                </a:cubicBezTo>
                <a:cubicBezTo>
                  <a:pt x="1201195" y="1375350"/>
                  <a:pt x="1227990" y="1389295"/>
                  <a:pt x="1255425" y="1406214"/>
                </a:cubicBezTo>
                <a:cubicBezTo>
                  <a:pt x="1232059" y="1455870"/>
                  <a:pt x="1209700" y="1507722"/>
                  <a:pt x="1183774" y="1557699"/>
                </a:cubicBezTo>
                <a:cubicBezTo>
                  <a:pt x="1120766" y="1679387"/>
                  <a:pt x="1056751" y="1800557"/>
                  <a:pt x="991731" y="1921209"/>
                </a:cubicBezTo>
                <a:cubicBezTo>
                  <a:pt x="961873" y="1977131"/>
                  <a:pt x="929317" y="2031634"/>
                  <a:pt x="899367" y="2087555"/>
                </a:cubicBezTo>
                <a:cubicBezTo>
                  <a:pt x="867955" y="2146129"/>
                  <a:pt x="838965" y="2206028"/>
                  <a:pt x="807644" y="2264647"/>
                </a:cubicBezTo>
                <a:cubicBezTo>
                  <a:pt x="778563" y="2319059"/>
                  <a:pt x="746556" y="2371917"/>
                  <a:pt x="718024" y="2426557"/>
                </a:cubicBezTo>
                <a:cubicBezTo>
                  <a:pt x="667727" y="2522808"/>
                  <a:pt x="619807" y="2620293"/>
                  <a:pt x="569465" y="2716497"/>
                </a:cubicBezTo>
                <a:cubicBezTo>
                  <a:pt x="531879" y="2788376"/>
                  <a:pt x="492099" y="2859066"/>
                  <a:pt x="453278" y="2930259"/>
                </a:cubicBezTo>
                <a:cubicBezTo>
                  <a:pt x="427627" y="2977173"/>
                  <a:pt x="402296" y="3024315"/>
                  <a:pt x="376187" y="3070999"/>
                </a:cubicBezTo>
                <a:cubicBezTo>
                  <a:pt x="357120" y="3105019"/>
                  <a:pt x="338144" y="3139129"/>
                  <a:pt x="317248" y="3172005"/>
                </a:cubicBezTo>
                <a:cubicBezTo>
                  <a:pt x="250856" y="3276440"/>
                  <a:pt x="184418" y="3380829"/>
                  <a:pt x="116060" y="3483847"/>
                </a:cubicBezTo>
                <a:cubicBezTo>
                  <a:pt x="102963" y="3502168"/>
                  <a:pt x="85224" y="3516672"/>
                  <a:pt x="64665" y="3525868"/>
                </a:cubicBezTo>
                <a:cubicBezTo>
                  <a:pt x="33938" y="3539585"/>
                  <a:pt x="788" y="3515260"/>
                  <a:pt x="239" y="3481240"/>
                </a:cubicBezTo>
                <a:cubicBezTo>
                  <a:pt x="-714" y="3463253"/>
                  <a:pt x="1184" y="3445228"/>
                  <a:pt x="5864" y="3427834"/>
                </a:cubicBezTo>
                <a:cubicBezTo>
                  <a:pt x="17981" y="3389197"/>
                  <a:pt x="33573" y="3351703"/>
                  <a:pt x="47016" y="3313523"/>
                </a:cubicBezTo>
                <a:cubicBezTo>
                  <a:pt x="66129" y="3259888"/>
                  <a:pt x="86476" y="3206619"/>
                  <a:pt x="103165" y="3152252"/>
                </a:cubicBezTo>
                <a:cubicBezTo>
                  <a:pt x="132839" y="3053766"/>
                  <a:pt x="170615" y="2957904"/>
                  <a:pt x="216105" y="2865651"/>
                </a:cubicBezTo>
                <a:cubicBezTo>
                  <a:pt x="242580" y="2813342"/>
                  <a:pt x="259681" y="2757375"/>
                  <a:pt x="291642" y="2706758"/>
                </a:cubicBezTo>
                <a:cubicBezTo>
                  <a:pt x="313864" y="2671458"/>
                  <a:pt x="317339" y="2624865"/>
                  <a:pt x="333023" y="2584810"/>
                </a:cubicBezTo>
                <a:cubicBezTo>
                  <a:pt x="351861" y="2536845"/>
                  <a:pt x="374678" y="2490435"/>
                  <a:pt x="395940" y="2443475"/>
                </a:cubicBezTo>
                <a:cubicBezTo>
                  <a:pt x="429913" y="2368396"/>
                  <a:pt x="459954" y="2291121"/>
                  <a:pt x="499735" y="2219425"/>
                </a:cubicBezTo>
                <a:cubicBezTo>
                  <a:pt x="520128" y="2182846"/>
                  <a:pt x="530324" y="2138493"/>
                  <a:pt x="566264" y="2109686"/>
                </a:cubicBezTo>
                <a:cubicBezTo>
                  <a:pt x="574037" y="2103193"/>
                  <a:pt x="570699" y="2082983"/>
                  <a:pt x="573488" y="2061675"/>
                </a:cubicBezTo>
                <a:close/>
                <a:moveTo>
                  <a:pt x="241437" y="3115170"/>
                </a:moveTo>
                <a:cubicBezTo>
                  <a:pt x="250993" y="3109134"/>
                  <a:pt x="260366" y="3106482"/>
                  <a:pt x="263933" y="3100401"/>
                </a:cubicBezTo>
                <a:cubicBezTo>
                  <a:pt x="282726" y="3068393"/>
                  <a:pt x="300513" y="3035380"/>
                  <a:pt x="317751" y="3002458"/>
                </a:cubicBezTo>
                <a:cubicBezTo>
                  <a:pt x="344088" y="2952665"/>
                  <a:pt x="369008" y="2902139"/>
                  <a:pt x="396168" y="2853076"/>
                </a:cubicBezTo>
                <a:cubicBezTo>
                  <a:pt x="421454" y="2807077"/>
                  <a:pt x="450443" y="2763090"/>
                  <a:pt x="474998" y="2716771"/>
                </a:cubicBezTo>
                <a:cubicBezTo>
                  <a:pt x="521499" y="2629026"/>
                  <a:pt x="565669" y="2540686"/>
                  <a:pt x="610983" y="2452758"/>
                </a:cubicBezTo>
                <a:cubicBezTo>
                  <a:pt x="640383" y="2395831"/>
                  <a:pt x="666126" y="2337623"/>
                  <a:pt x="705449" y="2286092"/>
                </a:cubicBezTo>
                <a:cubicBezTo>
                  <a:pt x="725888" y="2259388"/>
                  <a:pt x="747242" y="2229850"/>
                  <a:pt x="755746" y="2198209"/>
                </a:cubicBezTo>
                <a:cubicBezTo>
                  <a:pt x="774036" y="2129622"/>
                  <a:pt x="817612" y="2075118"/>
                  <a:pt x="848796" y="2013893"/>
                </a:cubicBezTo>
                <a:cubicBezTo>
                  <a:pt x="872207" y="1967986"/>
                  <a:pt x="901013" y="1924867"/>
                  <a:pt x="924882" y="1879143"/>
                </a:cubicBezTo>
                <a:cubicBezTo>
                  <a:pt x="964113" y="1804063"/>
                  <a:pt x="1001242" y="1727886"/>
                  <a:pt x="1039422" y="1652258"/>
                </a:cubicBezTo>
                <a:cubicBezTo>
                  <a:pt x="1074218" y="1583351"/>
                  <a:pt x="1109289" y="1514581"/>
                  <a:pt x="1144588" y="1444942"/>
                </a:cubicBezTo>
                <a:cubicBezTo>
                  <a:pt x="1128722" y="1432551"/>
                  <a:pt x="1116056" y="1437672"/>
                  <a:pt x="1102567" y="1444942"/>
                </a:cubicBezTo>
                <a:cubicBezTo>
                  <a:pt x="1058077" y="1468811"/>
                  <a:pt x="1012536" y="1490667"/>
                  <a:pt x="968869" y="1515907"/>
                </a:cubicBezTo>
                <a:cubicBezTo>
                  <a:pt x="922504" y="1542473"/>
                  <a:pt x="878151" y="1572514"/>
                  <a:pt x="832427" y="1600680"/>
                </a:cubicBezTo>
                <a:cubicBezTo>
                  <a:pt x="800831" y="1620159"/>
                  <a:pt x="761919" y="1619382"/>
                  <a:pt x="743081" y="1599766"/>
                </a:cubicBezTo>
                <a:cubicBezTo>
                  <a:pt x="716652" y="1572331"/>
                  <a:pt x="716698" y="1559345"/>
                  <a:pt x="744178" y="1514718"/>
                </a:cubicBezTo>
                <a:cubicBezTo>
                  <a:pt x="758490" y="1491399"/>
                  <a:pt x="774905" y="1469268"/>
                  <a:pt x="787571" y="1445171"/>
                </a:cubicBezTo>
                <a:cubicBezTo>
                  <a:pt x="840063" y="1345186"/>
                  <a:pt x="891884" y="1244867"/>
                  <a:pt x="943034" y="1144212"/>
                </a:cubicBezTo>
                <a:cubicBezTo>
                  <a:pt x="960044" y="1110970"/>
                  <a:pt x="973212" y="1075625"/>
                  <a:pt x="990954" y="1042886"/>
                </a:cubicBezTo>
                <a:cubicBezTo>
                  <a:pt x="1032746" y="965566"/>
                  <a:pt x="1077007" y="889617"/>
                  <a:pt x="1118525" y="812206"/>
                </a:cubicBezTo>
                <a:cubicBezTo>
                  <a:pt x="1129316" y="792133"/>
                  <a:pt x="1143216" y="771694"/>
                  <a:pt x="1144451" y="741836"/>
                </a:cubicBezTo>
                <a:cubicBezTo>
                  <a:pt x="1118937" y="750980"/>
                  <a:pt x="1098726" y="756650"/>
                  <a:pt x="1079248" y="764972"/>
                </a:cubicBezTo>
                <a:cubicBezTo>
                  <a:pt x="1018343" y="791264"/>
                  <a:pt x="958032" y="819110"/>
                  <a:pt x="897035" y="845173"/>
                </a:cubicBezTo>
                <a:cubicBezTo>
                  <a:pt x="823876" y="876494"/>
                  <a:pt x="750305" y="907541"/>
                  <a:pt x="676140" y="936622"/>
                </a:cubicBezTo>
                <a:cubicBezTo>
                  <a:pt x="642167" y="950019"/>
                  <a:pt x="603209" y="915635"/>
                  <a:pt x="607553" y="877637"/>
                </a:cubicBezTo>
                <a:cubicBezTo>
                  <a:pt x="609484" y="866330"/>
                  <a:pt x="612802" y="855303"/>
                  <a:pt x="617430" y="844807"/>
                </a:cubicBezTo>
                <a:cubicBezTo>
                  <a:pt x="653186" y="750157"/>
                  <a:pt x="689126" y="655599"/>
                  <a:pt x="726894" y="556148"/>
                </a:cubicBezTo>
                <a:cubicBezTo>
                  <a:pt x="717063" y="560218"/>
                  <a:pt x="710936" y="560720"/>
                  <a:pt x="709245" y="563784"/>
                </a:cubicBezTo>
                <a:cubicBezTo>
                  <a:pt x="594933" y="766390"/>
                  <a:pt x="502067" y="979512"/>
                  <a:pt x="404445" y="1190211"/>
                </a:cubicBezTo>
                <a:cubicBezTo>
                  <a:pt x="399369" y="1201139"/>
                  <a:pt x="400375" y="1214902"/>
                  <a:pt x="397906" y="1231363"/>
                </a:cubicBezTo>
                <a:cubicBezTo>
                  <a:pt x="472026" y="1222538"/>
                  <a:pt x="514869" y="1161999"/>
                  <a:pt x="578244" y="1139502"/>
                </a:cubicBezTo>
                <a:cubicBezTo>
                  <a:pt x="622825" y="1123681"/>
                  <a:pt x="659039" y="1084313"/>
                  <a:pt x="695573" y="1057929"/>
                </a:cubicBezTo>
                <a:lnTo>
                  <a:pt x="778289" y="1117371"/>
                </a:lnTo>
                <a:cubicBezTo>
                  <a:pt x="770881" y="1140920"/>
                  <a:pt x="765211" y="1169726"/>
                  <a:pt x="752957" y="1195103"/>
                </a:cubicBezTo>
                <a:cubicBezTo>
                  <a:pt x="732884" y="1237033"/>
                  <a:pt x="708147" y="1276036"/>
                  <a:pt x="689949" y="1319657"/>
                </a:cubicBezTo>
                <a:cubicBezTo>
                  <a:pt x="656295" y="1400269"/>
                  <a:pt x="612766" y="1476767"/>
                  <a:pt x="573626" y="1555139"/>
                </a:cubicBezTo>
                <a:cubicBezTo>
                  <a:pt x="530736" y="1640948"/>
                  <a:pt x="487968" y="1726865"/>
                  <a:pt x="445322" y="1812888"/>
                </a:cubicBezTo>
                <a:cubicBezTo>
                  <a:pt x="427947" y="1847730"/>
                  <a:pt x="408423" y="1881475"/>
                  <a:pt x="393059" y="1917323"/>
                </a:cubicBezTo>
                <a:cubicBezTo>
                  <a:pt x="369328" y="1972192"/>
                  <a:pt x="345917" y="2027473"/>
                  <a:pt x="327216" y="2084218"/>
                </a:cubicBezTo>
                <a:cubicBezTo>
                  <a:pt x="318071" y="2112247"/>
                  <a:pt x="296717" y="2139087"/>
                  <a:pt x="303485" y="2174478"/>
                </a:cubicBezTo>
                <a:cubicBezTo>
                  <a:pt x="319031" y="2159892"/>
                  <a:pt x="330919" y="2147317"/>
                  <a:pt x="344042" y="2136755"/>
                </a:cubicBezTo>
                <a:cubicBezTo>
                  <a:pt x="371477" y="2114990"/>
                  <a:pt x="399781" y="2094185"/>
                  <a:pt x="427856" y="2073152"/>
                </a:cubicBezTo>
                <a:cubicBezTo>
                  <a:pt x="486566" y="2029074"/>
                  <a:pt x="536680" y="1973244"/>
                  <a:pt x="606822" y="1944666"/>
                </a:cubicBezTo>
                <a:cubicBezTo>
                  <a:pt x="617887" y="1940094"/>
                  <a:pt x="625569" y="1927108"/>
                  <a:pt x="634256" y="1917643"/>
                </a:cubicBezTo>
                <a:cubicBezTo>
                  <a:pt x="642944" y="1908178"/>
                  <a:pt x="650763" y="1898713"/>
                  <a:pt x="659130" y="1889065"/>
                </a:cubicBezTo>
                <a:lnTo>
                  <a:pt x="739240" y="1929851"/>
                </a:lnTo>
                <a:cubicBezTo>
                  <a:pt x="734302" y="1951068"/>
                  <a:pt x="731284" y="1971872"/>
                  <a:pt x="724334" y="1991305"/>
                </a:cubicBezTo>
                <a:cubicBezTo>
                  <a:pt x="715673" y="2014231"/>
                  <a:pt x="705610" y="2036602"/>
                  <a:pt x="694201" y="2058292"/>
                </a:cubicBezTo>
                <a:cubicBezTo>
                  <a:pt x="662834" y="2120431"/>
                  <a:pt x="628541" y="2181154"/>
                  <a:pt x="599551" y="2244345"/>
                </a:cubicBezTo>
                <a:cubicBezTo>
                  <a:pt x="561600" y="2327061"/>
                  <a:pt x="527672" y="2411606"/>
                  <a:pt x="492007" y="2495327"/>
                </a:cubicBezTo>
                <a:cubicBezTo>
                  <a:pt x="444088" y="2607810"/>
                  <a:pt x="396138" y="2720262"/>
                  <a:pt x="348158" y="2832683"/>
                </a:cubicBezTo>
                <a:cubicBezTo>
                  <a:pt x="346050" y="2838870"/>
                  <a:pt x="343387" y="2844854"/>
                  <a:pt x="340202" y="2850561"/>
                </a:cubicBezTo>
                <a:cubicBezTo>
                  <a:pt x="289219" y="2926784"/>
                  <a:pt x="274038" y="3017685"/>
                  <a:pt x="237687" y="3099897"/>
                </a:cubicBezTo>
                <a:cubicBezTo>
                  <a:pt x="236590" y="3102687"/>
                  <a:pt x="239059" y="3106528"/>
                  <a:pt x="241437" y="311517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5"/>
          <p:cNvSpPr/>
          <p:nvPr/>
        </p:nvSpPr>
        <p:spPr>
          <a:xfrm>
            <a:off x="7860022" y="912353"/>
            <a:ext cx="919831" cy="1197069"/>
          </a:xfrm>
          <a:custGeom>
            <a:rect b="b" l="l" r="r" t="t"/>
            <a:pathLst>
              <a:path extrusionOk="0" h="2394139" w="1839662">
                <a:moveTo>
                  <a:pt x="378816" y="5931"/>
                </a:moveTo>
                <a:cubicBezTo>
                  <a:pt x="541065" y="3813"/>
                  <a:pt x="703314" y="0"/>
                  <a:pt x="865987" y="0"/>
                </a:cubicBezTo>
                <a:cubicBezTo>
                  <a:pt x="1012138" y="0"/>
                  <a:pt x="1158289" y="2542"/>
                  <a:pt x="1304441" y="7625"/>
                </a:cubicBezTo>
                <a:cubicBezTo>
                  <a:pt x="1389166" y="10591"/>
                  <a:pt x="1473891" y="21181"/>
                  <a:pt x="1559040" y="25841"/>
                </a:cubicBezTo>
                <a:cubicBezTo>
                  <a:pt x="1629362" y="29654"/>
                  <a:pt x="1699684" y="29230"/>
                  <a:pt x="1770430" y="30925"/>
                </a:cubicBezTo>
                <a:cubicBezTo>
                  <a:pt x="1827620" y="32196"/>
                  <a:pt x="1847530" y="67780"/>
                  <a:pt x="1836939" y="131748"/>
                </a:cubicBezTo>
                <a:cubicBezTo>
                  <a:pt x="1828891" y="180465"/>
                  <a:pt x="1829314" y="231300"/>
                  <a:pt x="1829314" y="281288"/>
                </a:cubicBezTo>
                <a:cubicBezTo>
                  <a:pt x="1828891" y="448621"/>
                  <a:pt x="1811945" y="614259"/>
                  <a:pt x="1792882" y="779897"/>
                </a:cubicBezTo>
                <a:cubicBezTo>
                  <a:pt x="1778479" y="902749"/>
                  <a:pt x="1766194" y="1026024"/>
                  <a:pt x="1753485" y="1149299"/>
                </a:cubicBezTo>
                <a:cubicBezTo>
                  <a:pt x="1742471" y="1259442"/>
                  <a:pt x="1734422" y="1370009"/>
                  <a:pt x="1722137" y="1480152"/>
                </a:cubicBezTo>
                <a:cubicBezTo>
                  <a:pt x="1704768" y="1632657"/>
                  <a:pt x="1683163" y="1784316"/>
                  <a:pt x="1665371" y="1936822"/>
                </a:cubicBezTo>
                <a:cubicBezTo>
                  <a:pt x="1656474" y="2011803"/>
                  <a:pt x="1653085" y="2087633"/>
                  <a:pt x="1645460" y="2163038"/>
                </a:cubicBezTo>
                <a:cubicBezTo>
                  <a:pt x="1640377" y="2214721"/>
                  <a:pt x="1631480" y="2265556"/>
                  <a:pt x="1625973" y="2317238"/>
                </a:cubicBezTo>
                <a:cubicBezTo>
                  <a:pt x="1622584" y="2348587"/>
                  <a:pt x="1607334" y="2356636"/>
                  <a:pt x="1582340" y="2365108"/>
                </a:cubicBezTo>
                <a:cubicBezTo>
                  <a:pt x="1487871" y="2396880"/>
                  <a:pt x="1390860" y="2388408"/>
                  <a:pt x="1294697" y="2392644"/>
                </a:cubicBezTo>
                <a:cubicBezTo>
                  <a:pt x="1198110" y="2396880"/>
                  <a:pt x="1101100" y="2391373"/>
                  <a:pt x="1004513" y="2385442"/>
                </a:cubicBezTo>
                <a:cubicBezTo>
                  <a:pt x="874036" y="2377393"/>
                  <a:pt x="744830" y="2352399"/>
                  <a:pt x="613505" y="2359177"/>
                </a:cubicBezTo>
                <a:cubicBezTo>
                  <a:pt x="544031" y="2362990"/>
                  <a:pt x="474132" y="2363837"/>
                  <a:pt x="405505" y="2374428"/>
                </a:cubicBezTo>
                <a:cubicBezTo>
                  <a:pt x="328828" y="2386289"/>
                  <a:pt x="253846" y="2373581"/>
                  <a:pt x="178441" y="2368074"/>
                </a:cubicBezTo>
                <a:cubicBezTo>
                  <a:pt x="147940" y="2365955"/>
                  <a:pt x="117438" y="2362566"/>
                  <a:pt x="86937" y="2358330"/>
                </a:cubicBezTo>
                <a:cubicBezTo>
                  <a:pt x="31866" y="2350281"/>
                  <a:pt x="-2024" y="2310037"/>
                  <a:pt x="94" y="2246916"/>
                </a:cubicBezTo>
                <a:cubicBezTo>
                  <a:pt x="4330" y="2125335"/>
                  <a:pt x="12803" y="2003754"/>
                  <a:pt x="18733" y="1882174"/>
                </a:cubicBezTo>
                <a:cubicBezTo>
                  <a:pt x="24241" y="1771183"/>
                  <a:pt x="28053" y="1659770"/>
                  <a:pt x="34408" y="1548779"/>
                </a:cubicBezTo>
                <a:cubicBezTo>
                  <a:pt x="42457" y="1411948"/>
                  <a:pt x="52200" y="1275117"/>
                  <a:pt x="60672" y="1138285"/>
                </a:cubicBezTo>
                <a:cubicBezTo>
                  <a:pt x="74652" y="921812"/>
                  <a:pt x="85666" y="704915"/>
                  <a:pt x="103035" y="488865"/>
                </a:cubicBezTo>
                <a:cubicBezTo>
                  <a:pt x="112355" y="370673"/>
                  <a:pt x="130994" y="253752"/>
                  <a:pt x="147516" y="136408"/>
                </a:cubicBezTo>
                <a:cubicBezTo>
                  <a:pt x="151752" y="105907"/>
                  <a:pt x="163190" y="76676"/>
                  <a:pt x="174628" y="48293"/>
                </a:cubicBezTo>
                <a:cubicBezTo>
                  <a:pt x="178441" y="38974"/>
                  <a:pt x="191149" y="31772"/>
                  <a:pt x="201317" y="28383"/>
                </a:cubicBezTo>
                <a:cubicBezTo>
                  <a:pt x="254693" y="11862"/>
                  <a:pt x="308494" y="1271"/>
                  <a:pt x="363989" y="7625"/>
                </a:cubicBezTo>
                <a:cubicBezTo>
                  <a:pt x="368649" y="8049"/>
                  <a:pt x="373733" y="7625"/>
                  <a:pt x="378393" y="7625"/>
                </a:cubicBezTo>
                <a:cubicBezTo>
                  <a:pt x="378816" y="7625"/>
                  <a:pt x="378816" y="6778"/>
                  <a:pt x="378816" y="5931"/>
                </a:cubicBezTo>
                <a:close/>
                <a:moveTo>
                  <a:pt x="229276" y="2287161"/>
                </a:moveTo>
                <a:cubicBezTo>
                  <a:pt x="283077" y="2298175"/>
                  <a:pt x="336030" y="2293939"/>
                  <a:pt x="388560" y="2288855"/>
                </a:cubicBezTo>
                <a:cubicBezTo>
                  <a:pt x="463965" y="2281654"/>
                  <a:pt x="539794" y="2265980"/>
                  <a:pt x="615200" y="2266827"/>
                </a:cubicBezTo>
                <a:cubicBezTo>
                  <a:pt x="718141" y="2267674"/>
                  <a:pt x="820659" y="2282077"/>
                  <a:pt x="923600" y="2288432"/>
                </a:cubicBezTo>
                <a:cubicBezTo>
                  <a:pt x="1026541" y="2294786"/>
                  <a:pt x="1129483" y="2301988"/>
                  <a:pt x="1232424" y="2302411"/>
                </a:cubicBezTo>
                <a:cubicBezTo>
                  <a:pt x="1309524" y="2302835"/>
                  <a:pt x="1386201" y="2293092"/>
                  <a:pt x="1463301" y="2289279"/>
                </a:cubicBezTo>
                <a:cubicBezTo>
                  <a:pt x="1480246" y="2288432"/>
                  <a:pt x="1498038" y="2292244"/>
                  <a:pt x="1514559" y="2296904"/>
                </a:cubicBezTo>
                <a:cubicBezTo>
                  <a:pt x="1541672" y="2304953"/>
                  <a:pt x="1551839" y="2299870"/>
                  <a:pt x="1558193" y="2266403"/>
                </a:cubicBezTo>
                <a:cubicBezTo>
                  <a:pt x="1562429" y="2243104"/>
                  <a:pt x="1564971" y="2218957"/>
                  <a:pt x="1567089" y="2194810"/>
                </a:cubicBezTo>
                <a:cubicBezTo>
                  <a:pt x="1571325" y="2146940"/>
                  <a:pt x="1573867" y="2098647"/>
                  <a:pt x="1579374" y="2050777"/>
                </a:cubicBezTo>
                <a:cubicBezTo>
                  <a:pt x="1591236" y="1946141"/>
                  <a:pt x="1605216" y="1842353"/>
                  <a:pt x="1617077" y="1737717"/>
                </a:cubicBezTo>
                <a:cubicBezTo>
                  <a:pt x="1628939" y="1631387"/>
                  <a:pt x="1639106" y="1524209"/>
                  <a:pt x="1650967" y="1417879"/>
                </a:cubicBezTo>
                <a:cubicBezTo>
                  <a:pt x="1659440" y="1342897"/>
                  <a:pt x="1671725" y="1268338"/>
                  <a:pt x="1678927" y="1193357"/>
                </a:cubicBezTo>
                <a:cubicBezTo>
                  <a:pt x="1688670" y="1095922"/>
                  <a:pt x="1692483" y="997641"/>
                  <a:pt x="1703497" y="900630"/>
                </a:cubicBezTo>
                <a:cubicBezTo>
                  <a:pt x="1720442" y="751937"/>
                  <a:pt x="1742894" y="604092"/>
                  <a:pt x="1761110" y="455822"/>
                </a:cubicBezTo>
                <a:cubicBezTo>
                  <a:pt x="1773395" y="356694"/>
                  <a:pt x="1782715" y="257565"/>
                  <a:pt x="1793729" y="154624"/>
                </a:cubicBezTo>
                <a:cubicBezTo>
                  <a:pt x="1769159" y="147846"/>
                  <a:pt x="1750943" y="140220"/>
                  <a:pt x="1732304" y="138102"/>
                </a:cubicBezTo>
                <a:cubicBezTo>
                  <a:pt x="1670031" y="131324"/>
                  <a:pt x="1607334" y="124970"/>
                  <a:pt x="1544637" y="121157"/>
                </a:cubicBezTo>
                <a:cubicBezTo>
                  <a:pt x="1452710" y="115226"/>
                  <a:pt x="1360783" y="112261"/>
                  <a:pt x="1269280" y="105907"/>
                </a:cubicBezTo>
                <a:cubicBezTo>
                  <a:pt x="1203194" y="101247"/>
                  <a:pt x="1137108" y="90232"/>
                  <a:pt x="1071022" y="88114"/>
                </a:cubicBezTo>
                <a:cubicBezTo>
                  <a:pt x="937156" y="84302"/>
                  <a:pt x="803290" y="84302"/>
                  <a:pt x="669000" y="84302"/>
                </a:cubicBezTo>
                <a:cubicBezTo>
                  <a:pt x="583852" y="84302"/>
                  <a:pt x="498279" y="88114"/>
                  <a:pt x="411859" y="90656"/>
                </a:cubicBezTo>
                <a:cubicBezTo>
                  <a:pt x="408046" y="110567"/>
                  <a:pt x="403810" y="124546"/>
                  <a:pt x="402963" y="138950"/>
                </a:cubicBezTo>
                <a:cubicBezTo>
                  <a:pt x="394914" y="249940"/>
                  <a:pt x="388560" y="360506"/>
                  <a:pt x="380087" y="471497"/>
                </a:cubicBezTo>
                <a:cubicBezTo>
                  <a:pt x="372462" y="571049"/>
                  <a:pt x="363566" y="670601"/>
                  <a:pt x="354246" y="770153"/>
                </a:cubicBezTo>
                <a:cubicBezTo>
                  <a:pt x="347468" y="845559"/>
                  <a:pt x="338995" y="920965"/>
                  <a:pt x="331794" y="996794"/>
                </a:cubicBezTo>
                <a:cubicBezTo>
                  <a:pt x="314849" y="1171752"/>
                  <a:pt x="297480" y="1347133"/>
                  <a:pt x="280958" y="1522091"/>
                </a:cubicBezTo>
                <a:cubicBezTo>
                  <a:pt x="265284" y="1689423"/>
                  <a:pt x="248339" y="1856756"/>
                  <a:pt x="235207" y="2024512"/>
                </a:cubicBezTo>
                <a:cubicBezTo>
                  <a:pt x="228429" y="2110509"/>
                  <a:pt x="218685" y="2196928"/>
                  <a:pt x="229276" y="2287161"/>
                </a:cubicBezTo>
                <a:close/>
                <a:moveTo>
                  <a:pt x="145821" y="2286314"/>
                </a:moveTo>
                <a:cubicBezTo>
                  <a:pt x="150481" y="2244798"/>
                  <a:pt x="155565" y="2212179"/>
                  <a:pt x="157683" y="2179136"/>
                </a:cubicBezTo>
                <a:cubicBezTo>
                  <a:pt x="163614" y="2077465"/>
                  <a:pt x="164885" y="1975795"/>
                  <a:pt x="173781" y="1874548"/>
                </a:cubicBezTo>
                <a:cubicBezTo>
                  <a:pt x="187337" y="1727550"/>
                  <a:pt x="207247" y="1580975"/>
                  <a:pt x="222074" y="1433977"/>
                </a:cubicBezTo>
                <a:cubicBezTo>
                  <a:pt x="243679" y="1222163"/>
                  <a:pt x="264013" y="1010350"/>
                  <a:pt x="284347" y="798536"/>
                </a:cubicBezTo>
                <a:cubicBezTo>
                  <a:pt x="294938" y="686275"/>
                  <a:pt x="304258" y="573591"/>
                  <a:pt x="314849" y="461330"/>
                </a:cubicBezTo>
                <a:cubicBezTo>
                  <a:pt x="325863" y="341867"/>
                  <a:pt x="337301" y="222404"/>
                  <a:pt x="349162" y="94892"/>
                </a:cubicBezTo>
                <a:cubicBezTo>
                  <a:pt x="315696" y="94892"/>
                  <a:pt x="283924" y="96163"/>
                  <a:pt x="251728" y="94469"/>
                </a:cubicBezTo>
                <a:cubicBezTo>
                  <a:pt x="207671" y="92774"/>
                  <a:pt x="204282" y="94045"/>
                  <a:pt x="198775" y="142762"/>
                </a:cubicBezTo>
                <a:cubicBezTo>
                  <a:pt x="192420" y="197834"/>
                  <a:pt x="186066" y="252905"/>
                  <a:pt x="181830" y="307977"/>
                </a:cubicBezTo>
                <a:cubicBezTo>
                  <a:pt x="169545" y="465142"/>
                  <a:pt x="157683" y="622308"/>
                  <a:pt x="147092" y="779473"/>
                </a:cubicBezTo>
                <a:cubicBezTo>
                  <a:pt x="141585" y="862928"/>
                  <a:pt x="140314" y="946382"/>
                  <a:pt x="135654" y="1029837"/>
                </a:cubicBezTo>
                <a:cubicBezTo>
                  <a:pt x="124640" y="1222163"/>
                  <a:pt x="112779" y="1414913"/>
                  <a:pt x="101341" y="1607240"/>
                </a:cubicBezTo>
                <a:cubicBezTo>
                  <a:pt x="94563" y="1727126"/>
                  <a:pt x="87785" y="1847013"/>
                  <a:pt x="82701" y="1966899"/>
                </a:cubicBezTo>
                <a:cubicBezTo>
                  <a:pt x="78041" y="2069840"/>
                  <a:pt x="75923" y="2173205"/>
                  <a:pt x="72958" y="2280807"/>
                </a:cubicBezTo>
                <a:cubicBezTo>
                  <a:pt x="99222" y="2282925"/>
                  <a:pt x="121251" y="2284619"/>
                  <a:pt x="145821" y="2286314"/>
                </a:cubicBezTo>
                <a:close/>
                <a:moveTo>
                  <a:pt x="1160831" y="904443"/>
                </a:moveTo>
                <a:cubicBezTo>
                  <a:pt x="1021034" y="904443"/>
                  <a:pt x="881237" y="906561"/>
                  <a:pt x="741441" y="903596"/>
                </a:cubicBezTo>
                <a:cubicBezTo>
                  <a:pt x="638499" y="901478"/>
                  <a:pt x="611811" y="862504"/>
                  <a:pt x="627485" y="746007"/>
                </a:cubicBezTo>
                <a:cubicBezTo>
                  <a:pt x="638499" y="665518"/>
                  <a:pt x="652903" y="585452"/>
                  <a:pt x="665611" y="505387"/>
                </a:cubicBezTo>
                <a:cubicBezTo>
                  <a:pt x="670271" y="475309"/>
                  <a:pt x="684675" y="453281"/>
                  <a:pt x="709669" y="444384"/>
                </a:cubicBezTo>
                <a:cubicBezTo>
                  <a:pt x="735933" y="435488"/>
                  <a:pt x="762622" y="425745"/>
                  <a:pt x="789734" y="423203"/>
                </a:cubicBezTo>
                <a:cubicBezTo>
                  <a:pt x="910044" y="412612"/>
                  <a:pt x="1030354" y="404140"/>
                  <a:pt x="1150664" y="396091"/>
                </a:cubicBezTo>
                <a:cubicBezTo>
                  <a:pt x="1206583" y="392278"/>
                  <a:pt x="1262925" y="390584"/>
                  <a:pt x="1319267" y="387618"/>
                </a:cubicBezTo>
                <a:cubicBezTo>
                  <a:pt x="1327316" y="387195"/>
                  <a:pt x="1336213" y="386771"/>
                  <a:pt x="1342567" y="382535"/>
                </a:cubicBezTo>
                <a:cubicBezTo>
                  <a:pt x="1356970" y="371944"/>
                  <a:pt x="1370103" y="364319"/>
                  <a:pt x="1386624" y="378299"/>
                </a:cubicBezTo>
                <a:cubicBezTo>
                  <a:pt x="1405264" y="394396"/>
                  <a:pt x="1422209" y="411342"/>
                  <a:pt x="1422209" y="440995"/>
                </a:cubicBezTo>
                <a:cubicBezTo>
                  <a:pt x="1421785" y="476156"/>
                  <a:pt x="1421362" y="511741"/>
                  <a:pt x="1420091" y="546902"/>
                </a:cubicBezTo>
                <a:cubicBezTo>
                  <a:pt x="1417549" y="624849"/>
                  <a:pt x="1414160" y="702797"/>
                  <a:pt x="1411195" y="780744"/>
                </a:cubicBezTo>
                <a:cubicBezTo>
                  <a:pt x="1410347" y="797266"/>
                  <a:pt x="1410347" y="814211"/>
                  <a:pt x="1409076" y="830732"/>
                </a:cubicBezTo>
                <a:cubicBezTo>
                  <a:pt x="1404840" y="876060"/>
                  <a:pt x="1399333" y="884533"/>
                  <a:pt x="1358665" y="889193"/>
                </a:cubicBezTo>
                <a:cubicBezTo>
                  <a:pt x="1293003" y="897241"/>
                  <a:pt x="1227341" y="902749"/>
                  <a:pt x="1161255" y="909103"/>
                </a:cubicBezTo>
                <a:cubicBezTo>
                  <a:pt x="1161255" y="907408"/>
                  <a:pt x="1160831" y="905714"/>
                  <a:pt x="1160831" y="904443"/>
                </a:cubicBezTo>
                <a:close/>
                <a:moveTo>
                  <a:pt x="1364172" y="462600"/>
                </a:moveTo>
                <a:cubicBezTo>
                  <a:pt x="1317149" y="465142"/>
                  <a:pt x="1276058" y="465566"/>
                  <a:pt x="1234542" y="469378"/>
                </a:cubicBezTo>
                <a:cubicBezTo>
                  <a:pt x="1144733" y="477851"/>
                  <a:pt x="1054924" y="488018"/>
                  <a:pt x="965116" y="496914"/>
                </a:cubicBezTo>
                <a:cubicBezTo>
                  <a:pt x="909197" y="502421"/>
                  <a:pt x="852854" y="505387"/>
                  <a:pt x="796936" y="512165"/>
                </a:cubicBezTo>
                <a:cubicBezTo>
                  <a:pt x="735086" y="519790"/>
                  <a:pt x="724496" y="532922"/>
                  <a:pt x="713058" y="602821"/>
                </a:cubicBezTo>
                <a:cubicBezTo>
                  <a:pt x="711787" y="611717"/>
                  <a:pt x="708398" y="620613"/>
                  <a:pt x="707127" y="629933"/>
                </a:cubicBezTo>
                <a:cubicBezTo>
                  <a:pt x="700349" y="685852"/>
                  <a:pt x="684675" y="740923"/>
                  <a:pt x="693994" y="803620"/>
                </a:cubicBezTo>
                <a:cubicBezTo>
                  <a:pt x="910044" y="804467"/>
                  <a:pt x="1123976" y="808703"/>
                  <a:pt x="1341720" y="798113"/>
                </a:cubicBezTo>
                <a:cubicBezTo>
                  <a:pt x="1349345" y="684581"/>
                  <a:pt x="1356547" y="576980"/>
                  <a:pt x="1364172" y="462600"/>
                </a:cubicBezTo>
                <a:close/>
                <a:moveTo>
                  <a:pt x="1272245" y="1863958"/>
                </a:moveTo>
                <a:cubicBezTo>
                  <a:pt x="1287072" y="1856332"/>
                  <a:pt x="1299781" y="1840658"/>
                  <a:pt x="1292579" y="1819477"/>
                </a:cubicBezTo>
                <a:cubicBezTo>
                  <a:pt x="1284954" y="1797872"/>
                  <a:pt x="1268009" y="1796177"/>
                  <a:pt x="1251911" y="1805074"/>
                </a:cubicBezTo>
                <a:cubicBezTo>
                  <a:pt x="1203194" y="1831338"/>
                  <a:pt x="1157442" y="1818630"/>
                  <a:pt x="1112961" y="1792365"/>
                </a:cubicBezTo>
                <a:cubicBezTo>
                  <a:pt x="1075682" y="1770760"/>
                  <a:pt x="1035861" y="1763558"/>
                  <a:pt x="995617" y="1772454"/>
                </a:cubicBezTo>
                <a:cubicBezTo>
                  <a:pt x="972317" y="1777538"/>
                  <a:pt x="949865" y="1789823"/>
                  <a:pt x="927836" y="1800414"/>
                </a:cubicBezTo>
                <a:cubicBezTo>
                  <a:pt x="897759" y="1814817"/>
                  <a:pt x="870223" y="1821171"/>
                  <a:pt x="842264" y="1793212"/>
                </a:cubicBezTo>
                <a:cubicBezTo>
                  <a:pt x="823201" y="1773725"/>
                  <a:pt x="798630" y="1767794"/>
                  <a:pt x="774060" y="1772878"/>
                </a:cubicBezTo>
                <a:cubicBezTo>
                  <a:pt x="731274" y="1781350"/>
                  <a:pt x="689335" y="1791941"/>
                  <a:pt x="646972" y="1802532"/>
                </a:cubicBezTo>
                <a:cubicBezTo>
                  <a:pt x="629180" y="1807192"/>
                  <a:pt x="611387" y="1814817"/>
                  <a:pt x="615624" y="1842353"/>
                </a:cubicBezTo>
                <a:cubicBezTo>
                  <a:pt x="619013" y="1863110"/>
                  <a:pt x="638076" y="1875396"/>
                  <a:pt x="661375" y="1871159"/>
                </a:cubicBezTo>
                <a:cubicBezTo>
                  <a:pt x="674084" y="1869041"/>
                  <a:pt x="686369" y="1863534"/>
                  <a:pt x="698654" y="1858874"/>
                </a:cubicBezTo>
                <a:cubicBezTo>
                  <a:pt x="723225" y="1849978"/>
                  <a:pt x="747371" y="1839811"/>
                  <a:pt x="771942" y="1831762"/>
                </a:cubicBezTo>
                <a:cubicBezTo>
                  <a:pt x="791429" y="1825408"/>
                  <a:pt x="808797" y="1827526"/>
                  <a:pt x="825319" y="1844894"/>
                </a:cubicBezTo>
                <a:cubicBezTo>
                  <a:pt x="868952" y="1889799"/>
                  <a:pt x="914704" y="1901660"/>
                  <a:pt x="970199" y="1864381"/>
                </a:cubicBezTo>
                <a:cubicBezTo>
                  <a:pt x="1021882" y="1830068"/>
                  <a:pt x="1077377" y="1829644"/>
                  <a:pt x="1130754" y="1869041"/>
                </a:cubicBezTo>
                <a:cubicBezTo>
                  <a:pt x="1147699" y="1881750"/>
                  <a:pt x="1168456" y="1887257"/>
                  <a:pt x="1189638" y="1897424"/>
                </a:cubicBezTo>
                <a:cubicBezTo>
                  <a:pt x="1218444" y="1885986"/>
                  <a:pt x="1245980" y="1877090"/>
                  <a:pt x="1272245" y="186395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6"/>
          <p:cNvSpPr/>
          <p:nvPr/>
        </p:nvSpPr>
        <p:spPr>
          <a:xfrm>
            <a:off x="5404950" y="2362998"/>
            <a:ext cx="388479" cy="388476"/>
          </a:xfrm>
          <a:custGeom>
            <a:rect b="b" l="l" r="r" t="t"/>
            <a:pathLst>
              <a:path extrusionOk="0" h="776953" w="776959">
                <a:moveTo>
                  <a:pt x="702266" y="435325"/>
                </a:moveTo>
                <a:cubicBezTo>
                  <a:pt x="602683" y="534908"/>
                  <a:pt x="441211" y="534908"/>
                  <a:pt x="341628" y="435325"/>
                </a:cubicBezTo>
                <a:cubicBezTo>
                  <a:pt x="242045" y="335742"/>
                  <a:pt x="242045" y="174270"/>
                  <a:pt x="341628" y="74687"/>
                </a:cubicBezTo>
                <a:cubicBezTo>
                  <a:pt x="441211" y="-24896"/>
                  <a:pt x="602683" y="-24896"/>
                  <a:pt x="702266" y="74687"/>
                </a:cubicBezTo>
                <a:cubicBezTo>
                  <a:pt x="801849" y="174270"/>
                  <a:pt x="801865" y="335742"/>
                  <a:pt x="702266" y="435325"/>
                </a:cubicBezTo>
                <a:close/>
                <a:moveTo>
                  <a:pt x="276225" y="494385"/>
                </a:moveTo>
                <a:cubicBezTo>
                  <a:pt x="251314" y="469473"/>
                  <a:pt x="210918" y="469473"/>
                  <a:pt x="186006" y="494385"/>
                </a:cubicBezTo>
                <a:lnTo>
                  <a:pt x="18684" y="661691"/>
                </a:lnTo>
                <a:cubicBezTo>
                  <a:pt x="-6228" y="686603"/>
                  <a:pt x="-6228" y="726999"/>
                  <a:pt x="18684" y="751910"/>
                </a:cubicBezTo>
                <a:lnTo>
                  <a:pt x="25043" y="758270"/>
                </a:lnTo>
                <a:cubicBezTo>
                  <a:pt x="49954" y="783181"/>
                  <a:pt x="90350" y="783181"/>
                  <a:pt x="115262" y="758270"/>
                </a:cubicBezTo>
                <a:lnTo>
                  <a:pt x="282584" y="590947"/>
                </a:lnTo>
                <a:cubicBezTo>
                  <a:pt x="307496" y="566035"/>
                  <a:pt x="307496" y="525639"/>
                  <a:pt x="282584" y="500728"/>
                </a:cubicBezTo>
                <a:lnTo>
                  <a:pt x="276225" y="49438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6"/>
          <p:cNvSpPr/>
          <p:nvPr/>
        </p:nvSpPr>
        <p:spPr>
          <a:xfrm>
            <a:off x="4023032" y="909907"/>
            <a:ext cx="395653" cy="339312"/>
          </a:xfrm>
          <a:custGeom>
            <a:rect b="b" l="l" r="r" t="t"/>
            <a:pathLst>
              <a:path extrusionOk="0" h="678624" w="791305">
                <a:moveTo>
                  <a:pt x="98909" y="396961"/>
                </a:moveTo>
                <a:cubicBezTo>
                  <a:pt x="29949" y="329277"/>
                  <a:pt x="0" y="255099"/>
                  <a:pt x="0" y="188724"/>
                </a:cubicBezTo>
                <a:cubicBezTo>
                  <a:pt x="0" y="75502"/>
                  <a:pt x="75502" y="0"/>
                  <a:pt x="190000" y="0"/>
                </a:cubicBezTo>
                <a:cubicBezTo>
                  <a:pt x="296695" y="0"/>
                  <a:pt x="333186" y="49479"/>
                  <a:pt x="395653" y="121040"/>
                </a:cubicBezTo>
                <a:cubicBezTo>
                  <a:pt x="458119" y="49479"/>
                  <a:pt x="494546" y="0"/>
                  <a:pt x="601257" y="0"/>
                </a:cubicBezTo>
                <a:cubicBezTo>
                  <a:pt x="715819" y="0"/>
                  <a:pt x="791305" y="75502"/>
                  <a:pt x="791305" y="188724"/>
                </a:cubicBezTo>
                <a:cubicBezTo>
                  <a:pt x="791305" y="255099"/>
                  <a:pt x="761356" y="329293"/>
                  <a:pt x="692412" y="396961"/>
                </a:cubicBezTo>
                <a:lnTo>
                  <a:pt x="419302" y="668860"/>
                </a:lnTo>
                <a:cubicBezTo>
                  <a:pt x="406233" y="681880"/>
                  <a:pt x="385088" y="681880"/>
                  <a:pt x="372020" y="668860"/>
                </a:cubicBezTo>
                <a:lnTo>
                  <a:pt x="98909" y="39696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4018993" y="905868"/>
            <a:ext cx="403729" cy="347369"/>
          </a:xfrm>
          <a:custGeom>
            <a:rect b="b" l="l" r="r" t="t"/>
            <a:pathLst>
              <a:path extrusionOk="0" h="694738" w="807458">
                <a:moveTo>
                  <a:pt x="609334" y="0"/>
                </a:moveTo>
                <a:cubicBezTo>
                  <a:pt x="505045" y="0"/>
                  <a:pt x="464387" y="46878"/>
                  <a:pt x="408107" y="111767"/>
                </a:cubicBezTo>
                <a:cubicBezTo>
                  <a:pt x="406653" y="113431"/>
                  <a:pt x="405199" y="115111"/>
                  <a:pt x="403729" y="116807"/>
                </a:cubicBezTo>
                <a:cubicBezTo>
                  <a:pt x="402292" y="115144"/>
                  <a:pt x="400854" y="113496"/>
                  <a:pt x="399449" y="111864"/>
                </a:cubicBezTo>
                <a:cubicBezTo>
                  <a:pt x="343105" y="46926"/>
                  <a:pt x="302413" y="0"/>
                  <a:pt x="198077" y="0"/>
                </a:cubicBezTo>
                <a:cubicBezTo>
                  <a:pt x="79605" y="0"/>
                  <a:pt x="0" y="79089"/>
                  <a:pt x="0" y="196801"/>
                </a:cubicBezTo>
                <a:cubicBezTo>
                  <a:pt x="0" y="270671"/>
                  <a:pt x="35974" y="346658"/>
                  <a:pt x="101300" y="410772"/>
                </a:cubicBezTo>
                <a:lnTo>
                  <a:pt x="374378" y="682655"/>
                </a:lnTo>
                <a:cubicBezTo>
                  <a:pt x="382471" y="690716"/>
                  <a:pt x="393100" y="694738"/>
                  <a:pt x="403729" y="694738"/>
                </a:cubicBezTo>
                <a:cubicBezTo>
                  <a:pt x="414359" y="694738"/>
                  <a:pt x="424988" y="690716"/>
                  <a:pt x="433065" y="682655"/>
                </a:cubicBezTo>
                <a:lnTo>
                  <a:pt x="706143" y="410789"/>
                </a:lnTo>
                <a:cubicBezTo>
                  <a:pt x="771485" y="346675"/>
                  <a:pt x="807459" y="270671"/>
                  <a:pt x="807459" y="196784"/>
                </a:cubicBezTo>
                <a:cubicBezTo>
                  <a:pt x="807459" y="79089"/>
                  <a:pt x="727837" y="0"/>
                  <a:pt x="609334" y="0"/>
                </a:cubicBezTo>
                <a:close/>
                <a:moveTo>
                  <a:pt x="694787" y="399303"/>
                </a:moveTo>
                <a:lnTo>
                  <a:pt x="421676" y="671202"/>
                </a:lnTo>
                <a:cubicBezTo>
                  <a:pt x="411774" y="681056"/>
                  <a:pt x="395685" y="681056"/>
                  <a:pt x="385783" y="671202"/>
                </a:cubicBezTo>
                <a:lnTo>
                  <a:pt x="112672" y="399303"/>
                </a:lnTo>
                <a:cubicBezTo>
                  <a:pt x="112656" y="399287"/>
                  <a:pt x="112640" y="399271"/>
                  <a:pt x="112624" y="399255"/>
                </a:cubicBezTo>
                <a:cubicBezTo>
                  <a:pt x="50416" y="338210"/>
                  <a:pt x="16154" y="266294"/>
                  <a:pt x="16154" y="196801"/>
                </a:cubicBezTo>
                <a:cubicBezTo>
                  <a:pt x="16154" y="143380"/>
                  <a:pt x="33341" y="98053"/>
                  <a:pt x="65842" y="65713"/>
                </a:cubicBezTo>
                <a:cubicBezTo>
                  <a:pt x="98408" y="33293"/>
                  <a:pt x="144139" y="16154"/>
                  <a:pt x="198077" y="16154"/>
                </a:cubicBezTo>
                <a:cubicBezTo>
                  <a:pt x="295047" y="16154"/>
                  <a:pt x="331716" y="58444"/>
                  <a:pt x="387237" y="122461"/>
                </a:cubicBezTo>
                <a:cubicBezTo>
                  <a:pt x="390629" y="126370"/>
                  <a:pt x="394102" y="130376"/>
                  <a:pt x="397640" y="134431"/>
                </a:cubicBezTo>
                <a:cubicBezTo>
                  <a:pt x="399174" y="136192"/>
                  <a:pt x="401387" y="137193"/>
                  <a:pt x="403729" y="137193"/>
                </a:cubicBezTo>
                <a:cubicBezTo>
                  <a:pt x="406056" y="137193"/>
                  <a:pt x="408285" y="136192"/>
                  <a:pt x="409819" y="134431"/>
                </a:cubicBezTo>
                <a:cubicBezTo>
                  <a:pt x="413389" y="130328"/>
                  <a:pt x="416895" y="126306"/>
                  <a:pt x="420319" y="122348"/>
                </a:cubicBezTo>
                <a:cubicBezTo>
                  <a:pt x="475775" y="58396"/>
                  <a:pt x="512412" y="16154"/>
                  <a:pt x="609334" y="16154"/>
                </a:cubicBezTo>
                <a:cubicBezTo>
                  <a:pt x="663303" y="16154"/>
                  <a:pt x="709034" y="33293"/>
                  <a:pt x="741616" y="65697"/>
                </a:cubicBezTo>
                <a:cubicBezTo>
                  <a:pt x="774118" y="98037"/>
                  <a:pt x="791305" y="143364"/>
                  <a:pt x="791305" y="196784"/>
                </a:cubicBezTo>
                <a:cubicBezTo>
                  <a:pt x="791305" y="266310"/>
                  <a:pt x="757043" y="338210"/>
                  <a:pt x="694787" y="39930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5273354" y="885164"/>
            <a:ext cx="268272" cy="388682"/>
          </a:xfrm>
          <a:custGeom>
            <a:rect b="b" l="l" r="r" t="t"/>
            <a:pathLst>
              <a:path extrusionOk="0" h="777363" w="536543">
                <a:moveTo>
                  <a:pt x="535746" y="748693"/>
                </a:moveTo>
                <a:cubicBezTo>
                  <a:pt x="493378" y="765971"/>
                  <a:pt x="447279" y="775998"/>
                  <a:pt x="398990" y="777236"/>
                </a:cubicBezTo>
                <a:cubicBezTo>
                  <a:pt x="178117" y="782868"/>
                  <a:pt x="-4181" y="601855"/>
                  <a:pt x="73" y="381050"/>
                </a:cubicBezTo>
                <a:cubicBezTo>
                  <a:pt x="4137" y="169907"/>
                  <a:pt x="176657" y="0"/>
                  <a:pt x="388878" y="0"/>
                </a:cubicBezTo>
                <a:cubicBezTo>
                  <a:pt x="440850" y="0"/>
                  <a:pt x="490441" y="10186"/>
                  <a:pt x="535746" y="28670"/>
                </a:cubicBezTo>
                <a:cubicBezTo>
                  <a:pt x="536809" y="29098"/>
                  <a:pt x="536809" y="30621"/>
                  <a:pt x="535746" y="31065"/>
                </a:cubicBezTo>
                <a:cubicBezTo>
                  <a:pt x="396815" y="90356"/>
                  <a:pt x="299459" y="228151"/>
                  <a:pt x="299459" y="388681"/>
                </a:cubicBezTo>
                <a:cubicBezTo>
                  <a:pt x="299459" y="549196"/>
                  <a:pt x="396815" y="687007"/>
                  <a:pt x="535746" y="746297"/>
                </a:cubicBezTo>
                <a:cubicBezTo>
                  <a:pt x="536809" y="746742"/>
                  <a:pt x="536809" y="748249"/>
                  <a:pt x="535746" y="748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5269384" y="881198"/>
            <a:ext cx="276216" cy="396614"/>
          </a:xfrm>
          <a:custGeom>
            <a:rect b="b" l="l" r="r" t="t"/>
            <a:pathLst>
              <a:path extrusionOk="0" h="793228" w="552432">
                <a:moveTo>
                  <a:pt x="546813" y="746932"/>
                </a:moveTo>
                <a:cubicBezTo>
                  <a:pt x="406200" y="686927"/>
                  <a:pt x="315336" y="549418"/>
                  <a:pt x="315336" y="396614"/>
                </a:cubicBezTo>
                <a:cubicBezTo>
                  <a:pt x="315336" y="243810"/>
                  <a:pt x="406200" y="106301"/>
                  <a:pt x="546813" y="46297"/>
                </a:cubicBezTo>
                <a:cubicBezTo>
                  <a:pt x="550258" y="44821"/>
                  <a:pt x="552464" y="41457"/>
                  <a:pt x="552432" y="37729"/>
                </a:cubicBezTo>
                <a:cubicBezTo>
                  <a:pt x="552401" y="34000"/>
                  <a:pt x="550147" y="30669"/>
                  <a:pt x="546686" y="29257"/>
                </a:cubicBezTo>
                <a:cubicBezTo>
                  <a:pt x="499079" y="9853"/>
                  <a:pt x="448647" y="0"/>
                  <a:pt x="396818" y="0"/>
                </a:cubicBezTo>
                <a:cubicBezTo>
                  <a:pt x="292176" y="0"/>
                  <a:pt x="193439" y="40347"/>
                  <a:pt x="118783" y="113615"/>
                </a:cubicBezTo>
                <a:cubicBezTo>
                  <a:pt x="44238" y="186789"/>
                  <a:pt x="2076" y="284538"/>
                  <a:pt x="76" y="388840"/>
                </a:cubicBezTo>
                <a:cubicBezTo>
                  <a:pt x="-988" y="443847"/>
                  <a:pt x="9140" y="497347"/>
                  <a:pt x="30157" y="547863"/>
                </a:cubicBezTo>
                <a:cubicBezTo>
                  <a:pt x="50413" y="596540"/>
                  <a:pt x="79780" y="640187"/>
                  <a:pt x="117433" y="677598"/>
                </a:cubicBezTo>
                <a:cubicBezTo>
                  <a:pt x="155103" y="715010"/>
                  <a:pt x="198963" y="744092"/>
                  <a:pt x="247808" y="764035"/>
                </a:cubicBezTo>
                <a:cubicBezTo>
                  <a:pt x="295303" y="783423"/>
                  <a:pt x="345370" y="793229"/>
                  <a:pt x="396771" y="793229"/>
                </a:cubicBezTo>
                <a:cubicBezTo>
                  <a:pt x="400215" y="793229"/>
                  <a:pt x="403676" y="793181"/>
                  <a:pt x="407121" y="793102"/>
                </a:cubicBezTo>
                <a:cubicBezTo>
                  <a:pt x="455346" y="791864"/>
                  <a:pt x="502302" y="782075"/>
                  <a:pt x="546670" y="763972"/>
                </a:cubicBezTo>
                <a:cubicBezTo>
                  <a:pt x="550131" y="762560"/>
                  <a:pt x="552385" y="759244"/>
                  <a:pt x="552417" y="755515"/>
                </a:cubicBezTo>
                <a:cubicBezTo>
                  <a:pt x="552448" y="751771"/>
                  <a:pt x="550258" y="748408"/>
                  <a:pt x="546813" y="746932"/>
                </a:cubicBezTo>
                <a:close/>
                <a:moveTo>
                  <a:pt x="406724" y="777236"/>
                </a:moveTo>
                <a:cubicBezTo>
                  <a:pt x="353895" y="778569"/>
                  <a:pt x="302446" y="769192"/>
                  <a:pt x="253808" y="749344"/>
                </a:cubicBezTo>
                <a:cubicBezTo>
                  <a:pt x="206916" y="730209"/>
                  <a:pt x="164802" y="702270"/>
                  <a:pt x="128625" y="666349"/>
                </a:cubicBezTo>
                <a:cubicBezTo>
                  <a:pt x="92447" y="630429"/>
                  <a:pt x="64255" y="588512"/>
                  <a:pt x="44809" y="541787"/>
                </a:cubicBezTo>
                <a:cubicBezTo>
                  <a:pt x="24633" y="493301"/>
                  <a:pt x="14934" y="441959"/>
                  <a:pt x="15950" y="389157"/>
                </a:cubicBezTo>
                <a:cubicBezTo>
                  <a:pt x="17871" y="289028"/>
                  <a:pt x="58350" y="195197"/>
                  <a:pt x="129926" y="124959"/>
                </a:cubicBezTo>
                <a:cubicBezTo>
                  <a:pt x="201566" y="54610"/>
                  <a:pt x="296367" y="15866"/>
                  <a:pt x="396818" y="15866"/>
                </a:cubicBezTo>
                <a:cubicBezTo>
                  <a:pt x="441266" y="15866"/>
                  <a:pt x="484634" y="23402"/>
                  <a:pt x="525954" y="38300"/>
                </a:cubicBezTo>
                <a:cubicBezTo>
                  <a:pt x="387849" y="103890"/>
                  <a:pt x="299462" y="242811"/>
                  <a:pt x="299462" y="396614"/>
                </a:cubicBezTo>
                <a:cubicBezTo>
                  <a:pt x="299462" y="550418"/>
                  <a:pt x="387849" y="689355"/>
                  <a:pt x="525954" y="754928"/>
                </a:cubicBezTo>
                <a:cubicBezTo>
                  <a:pt x="487761" y="768700"/>
                  <a:pt x="447727" y="776189"/>
                  <a:pt x="406724" y="7772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4647786" y="881198"/>
            <a:ext cx="396360" cy="396352"/>
          </a:xfrm>
          <a:custGeom>
            <a:rect b="b" l="l" r="r" t="t"/>
            <a:pathLst>
              <a:path extrusionOk="0" h="792704" w="792720">
                <a:moveTo>
                  <a:pt x="792721" y="396345"/>
                </a:moveTo>
                <a:cubicBezTo>
                  <a:pt x="792721" y="403024"/>
                  <a:pt x="788643" y="408799"/>
                  <a:pt x="782345" y="411052"/>
                </a:cubicBezTo>
                <a:lnTo>
                  <a:pt x="622718" y="467804"/>
                </a:lnTo>
                <a:cubicBezTo>
                  <a:pt x="618546" y="481005"/>
                  <a:pt x="613246" y="493713"/>
                  <a:pt x="606932" y="505803"/>
                </a:cubicBezTo>
                <a:lnTo>
                  <a:pt x="679693" y="658877"/>
                </a:lnTo>
                <a:cubicBezTo>
                  <a:pt x="682548" y="664922"/>
                  <a:pt x="681359" y="671871"/>
                  <a:pt x="676631" y="676599"/>
                </a:cubicBezTo>
                <a:cubicBezTo>
                  <a:pt x="673600" y="679629"/>
                  <a:pt x="669665" y="681216"/>
                  <a:pt x="665635" y="681216"/>
                </a:cubicBezTo>
                <a:cubicBezTo>
                  <a:pt x="663367" y="681216"/>
                  <a:pt x="661066" y="680708"/>
                  <a:pt x="658893" y="679677"/>
                </a:cubicBezTo>
                <a:lnTo>
                  <a:pt x="505819" y="606916"/>
                </a:lnTo>
                <a:cubicBezTo>
                  <a:pt x="493729" y="613231"/>
                  <a:pt x="481021" y="618530"/>
                  <a:pt x="467820" y="622703"/>
                </a:cubicBezTo>
                <a:lnTo>
                  <a:pt x="411068" y="782329"/>
                </a:lnTo>
                <a:cubicBezTo>
                  <a:pt x="408815" y="788627"/>
                  <a:pt x="403056" y="792705"/>
                  <a:pt x="396360" y="792705"/>
                </a:cubicBezTo>
                <a:cubicBezTo>
                  <a:pt x="389681" y="792705"/>
                  <a:pt x="383906" y="788627"/>
                  <a:pt x="381653" y="782329"/>
                </a:cubicBezTo>
                <a:lnTo>
                  <a:pt x="324901" y="622703"/>
                </a:lnTo>
                <a:cubicBezTo>
                  <a:pt x="311700" y="618530"/>
                  <a:pt x="298992" y="613231"/>
                  <a:pt x="286902" y="606916"/>
                </a:cubicBezTo>
                <a:lnTo>
                  <a:pt x="133844" y="679677"/>
                </a:lnTo>
                <a:cubicBezTo>
                  <a:pt x="131655" y="680708"/>
                  <a:pt x="129354" y="681216"/>
                  <a:pt x="127085" y="681216"/>
                </a:cubicBezTo>
                <a:cubicBezTo>
                  <a:pt x="123055" y="681216"/>
                  <a:pt x="119121" y="679629"/>
                  <a:pt x="116090" y="676599"/>
                </a:cubicBezTo>
                <a:cubicBezTo>
                  <a:pt x="111362" y="671871"/>
                  <a:pt x="110172" y="664922"/>
                  <a:pt x="113028" y="658877"/>
                </a:cubicBezTo>
                <a:lnTo>
                  <a:pt x="185789" y="505803"/>
                </a:lnTo>
                <a:cubicBezTo>
                  <a:pt x="179474" y="493713"/>
                  <a:pt x="174175" y="481005"/>
                  <a:pt x="170002" y="467804"/>
                </a:cubicBezTo>
                <a:lnTo>
                  <a:pt x="10376" y="411052"/>
                </a:lnTo>
                <a:cubicBezTo>
                  <a:pt x="4078" y="408799"/>
                  <a:pt x="0" y="403024"/>
                  <a:pt x="0" y="396345"/>
                </a:cubicBezTo>
                <a:cubicBezTo>
                  <a:pt x="0" y="389649"/>
                  <a:pt x="4078" y="383890"/>
                  <a:pt x="10376" y="381637"/>
                </a:cubicBezTo>
                <a:lnTo>
                  <a:pt x="170002" y="324885"/>
                </a:lnTo>
                <a:cubicBezTo>
                  <a:pt x="174175" y="311684"/>
                  <a:pt x="179474" y="298976"/>
                  <a:pt x="185789" y="286886"/>
                </a:cubicBezTo>
                <a:lnTo>
                  <a:pt x="113028" y="133828"/>
                </a:lnTo>
                <a:cubicBezTo>
                  <a:pt x="110172" y="127783"/>
                  <a:pt x="111378" y="120818"/>
                  <a:pt x="116106" y="116090"/>
                </a:cubicBezTo>
                <a:cubicBezTo>
                  <a:pt x="120834" y="111362"/>
                  <a:pt x="127799" y="110157"/>
                  <a:pt x="133828" y="113012"/>
                </a:cubicBezTo>
                <a:lnTo>
                  <a:pt x="286902" y="185773"/>
                </a:lnTo>
                <a:cubicBezTo>
                  <a:pt x="298992" y="179459"/>
                  <a:pt x="311700" y="174159"/>
                  <a:pt x="324901" y="169987"/>
                </a:cubicBezTo>
                <a:lnTo>
                  <a:pt x="381653" y="10360"/>
                </a:lnTo>
                <a:cubicBezTo>
                  <a:pt x="382779" y="7203"/>
                  <a:pt x="384778" y="4617"/>
                  <a:pt x="387349" y="2824"/>
                </a:cubicBezTo>
                <a:cubicBezTo>
                  <a:pt x="389903" y="1015"/>
                  <a:pt x="393029" y="0"/>
                  <a:pt x="396360" y="0"/>
                </a:cubicBezTo>
                <a:cubicBezTo>
                  <a:pt x="403040" y="0"/>
                  <a:pt x="408815" y="4062"/>
                  <a:pt x="411068" y="10360"/>
                </a:cubicBezTo>
                <a:lnTo>
                  <a:pt x="467820" y="169987"/>
                </a:lnTo>
                <a:cubicBezTo>
                  <a:pt x="481021" y="174159"/>
                  <a:pt x="493729" y="179459"/>
                  <a:pt x="505819" y="185773"/>
                </a:cubicBezTo>
                <a:lnTo>
                  <a:pt x="658877" y="113012"/>
                </a:lnTo>
                <a:cubicBezTo>
                  <a:pt x="664922" y="110157"/>
                  <a:pt x="671887" y="111362"/>
                  <a:pt x="676615" y="116090"/>
                </a:cubicBezTo>
                <a:cubicBezTo>
                  <a:pt x="681343" y="120818"/>
                  <a:pt x="682548" y="127783"/>
                  <a:pt x="679693" y="133812"/>
                </a:cubicBezTo>
                <a:lnTo>
                  <a:pt x="606932" y="286886"/>
                </a:lnTo>
                <a:cubicBezTo>
                  <a:pt x="613246" y="298976"/>
                  <a:pt x="618546" y="311684"/>
                  <a:pt x="622718" y="324885"/>
                </a:cubicBezTo>
                <a:lnTo>
                  <a:pt x="782329" y="381637"/>
                </a:lnTo>
                <a:cubicBezTo>
                  <a:pt x="788643" y="383890"/>
                  <a:pt x="792721" y="389649"/>
                  <a:pt x="792721" y="3963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4655973" y="889376"/>
            <a:ext cx="379986" cy="379987"/>
          </a:xfrm>
          <a:custGeom>
            <a:rect b="b" l="l" r="r" t="t"/>
            <a:pathLst>
              <a:path extrusionOk="0" h="759973" w="759973">
                <a:moveTo>
                  <a:pt x="506184" y="179030"/>
                </a:moveTo>
                <a:lnTo>
                  <a:pt x="648675" y="111299"/>
                </a:lnTo>
                <a:lnTo>
                  <a:pt x="580944" y="253790"/>
                </a:lnTo>
                <a:cubicBezTo>
                  <a:pt x="561936" y="223645"/>
                  <a:pt x="536329" y="198037"/>
                  <a:pt x="506184" y="179030"/>
                </a:cubicBezTo>
                <a:close/>
                <a:moveTo>
                  <a:pt x="759974" y="379987"/>
                </a:moveTo>
                <a:lnTo>
                  <a:pt x="611422" y="327170"/>
                </a:lnTo>
                <a:cubicBezTo>
                  <a:pt x="615293" y="344162"/>
                  <a:pt x="617356" y="361836"/>
                  <a:pt x="617356" y="379987"/>
                </a:cubicBezTo>
                <a:cubicBezTo>
                  <a:pt x="617356" y="398137"/>
                  <a:pt x="615293" y="415812"/>
                  <a:pt x="611422" y="432804"/>
                </a:cubicBezTo>
                <a:lnTo>
                  <a:pt x="759974" y="379987"/>
                </a:lnTo>
                <a:close/>
                <a:moveTo>
                  <a:pt x="506184" y="580944"/>
                </a:moveTo>
                <a:lnTo>
                  <a:pt x="648659" y="648675"/>
                </a:lnTo>
                <a:lnTo>
                  <a:pt x="580944" y="506184"/>
                </a:lnTo>
                <a:cubicBezTo>
                  <a:pt x="561936" y="536329"/>
                  <a:pt x="536329" y="561936"/>
                  <a:pt x="506184" y="580944"/>
                </a:cubicBezTo>
                <a:close/>
                <a:moveTo>
                  <a:pt x="327170" y="611422"/>
                </a:moveTo>
                <a:lnTo>
                  <a:pt x="379987" y="759974"/>
                </a:lnTo>
                <a:lnTo>
                  <a:pt x="432804" y="611422"/>
                </a:lnTo>
                <a:cubicBezTo>
                  <a:pt x="415812" y="615293"/>
                  <a:pt x="398137" y="617356"/>
                  <a:pt x="379987" y="617356"/>
                </a:cubicBezTo>
                <a:cubicBezTo>
                  <a:pt x="361836" y="617356"/>
                  <a:pt x="344162" y="615293"/>
                  <a:pt x="327170" y="611422"/>
                </a:cubicBezTo>
                <a:close/>
                <a:moveTo>
                  <a:pt x="179030" y="506184"/>
                </a:moveTo>
                <a:lnTo>
                  <a:pt x="111299" y="648675"/>
                </a:lnTo>
                <a:lnTo>
                  <a:pt x="253790" y="580944"/>
                </a:lnTo>
                <a:cubicBezTo>
                  <a:pt x="223645" y="561936"/>
                  <a:pt x="198037" y="536329"/>
                  <a:pt x="179030" y="506184"/>
                </a:cubicBezTo>
                <a:close/>
                <a:moveTo>
                  <a:pt x="142618" y="379987"/>
                </a:moveTo>
                <a:cubicBezTo>
                  <a:pt x="142618" y="361836"/>
                  <a:pt x="144681" y="344162"/>
                  <a:pt x="148552" y="327170"/>
                </a:cubicBezTo>
                <a:lnTo>
                  <a:pt x="0" y="379987"/>
                </a:lnTo>
                <a:lnTo>
                  <a:pt x="148552" y="432804"/>
                </a:lnTo>
                <a:cubicBezTo>
                  <a:pt x="144681" y="415812"/>
                  <a:pt x="142618" y="398137"/>
                  <a:pt x="142618" y="379987"/>
                </a:cubicBezTo>
                <a:close/>
                <a:moveTo>
                  <a:pt x="253790" y="179030"/>
                </a:moveTo>
                <a:lnTo>
                  <a:pt x="111299" y="111299"/>
                </a:lnTo>
                <a:lnTo>
                  <a:pt x="179030" y="253790"/>
                </a:lnTo>
                <a:cubicBezTo>
                  <a:pt x="198037" y="223645"/>
                  <a:pt x="223645" y="198037"/>
                  <a:pt x="253790" y="179030"/>
                </a:cubicBezTo>
                <a:close/>
                <a:moveTo>
                  <a:pt x="379987" y="158484"/>
                </a:moveTo>
                <a:cubicBezTo>
                  <a:pt x="257852" y="158484"/>
                  <a:pt x="158484" y="257852"/>
                  <a:pt x="158484" y="379987"/>
                </a:cubicBezTo>
                <a:cubicBezTo>
                  <a:pt x="158484" y="502122"/>
                  <a:pt x="257852" y="601490"/>
                  <a:pt x="379987" y="601490"/>
                </a:cubicBezTo>
                <a:cubicBezTo>
                  <a:pt x="502122" y="601490"/>
                  <a:pt x="601490" y="502122"/>
                  <a:pt x="601490" y="379987"/>
                </a:cubicBezTo>
                <a:cubicBezTo>
                  <a:pt x="601490" y="257852"/>
                  <a:pt x="502122" y="158484"/>
                  <a:pt x="379987" y="158484"/>
                </a:cubicBezTo>
                <a:close/>
                <a:moveTo>
                  <a:pt x="432804" y="148552"/>
                </a:moveTo>
                <a:lnTo>
                  <a:pt x="379987" y="0"/>
                </a:lnTo>
                <a:lnTo>
                  <a:pt x="327170" y="148552"/>
                </a:lnTo>
                <a:cubicBezTo>
                  <a:pt x="344162" y="144681"/>
                  <a:pt x="361836" y="142618"/>
                  <a:pt x="379987" y="142618"/>
                </a:cubicBezTo>
                <a:cubicBezTo>
                  <a:pt x="398137" y="142618"/>
                  <a:pt x="415812" y="144681"/>
                  <a:pt x="432804" y="14855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4647786" y="881198"/>
            <a:ext cx="396360" cy="396352"/>
          </a:xfrm>
          <a:custGeom>
            <a:rect b="b" l="l" r="r" t="t"/>
            <a:pathLst>
              <a:path extrusionOk="0" h="792704" w="792720">
                <a:moveTo>
                  <a:pt x="782329" y="381637"/>
                </a:moveTo>
                <a:lnTo>
                  <a:pt x="622718" y="324885"/>
                </a:lnTo>
                <a:cubicBezTo>
                  <a:pt x="618546" y="311684"/>
                  <a:pt x="613246" y="298976"/>
                  <a:pt x="606932" y="286886"/>
                </a:cubicBezTo>
                <a:lnTo>
                  <a:pt x="679693" y="133812"/>
                </a:lnTo>
                <a:cubicBezTo>
                  <a:pt x="682548" y="127783"/>
                  <a:pt x="681343" y="120818"/>
                  <a:pt x="676615" y="116090"/>
                </a:cubicBezTo>
                <a:cubicBezTo>
                  <a:pt x="671887" y="111362"/>
                  <a:pt x="664922" y="110157"/>
                  <a:pt x="658877" y="113012"/>
                </a:cubicBezTo>
                <a:lnTo>
                  <a:pt x="505819" y="185773"/>
                </a:lnTo>
                <a:cubicBezTo>
                  <a:pt x="493729" y="179459"/>
                  <a:pt x="481021" y="174159"/>
                  <a:pt x="467820" y="169987"/>
                </a:cubicBezTo>
                <a:lnTo>
                  <a:pt x="411068" y="10360"/>
                </a:lnTo>
                <a:cubicBezTo>
                  <a:pt x="408815" y="4062"/>
                  <a:pt x="403040" y="0"/>
                  <a:pt x="396360" y="0"/>
                </a:cubicBezTo>
                <a:cubicBezTo>
                  <a:pt x="393029" y="0"/>
                  <a:pt x="389903" y="1015"/>
                  <a:pt x="387349" y="2824"/>
                </a:cubicBezTo>
                <a:cubicBezTo>
                  <a:pt x="384778" y="4617"/>
                  <a:pt x="382779" y="7203"/>
                  <a:pt x="381653" y="10360"/>
                </a:cubicBezTo>
                <a:lnTo>
                  <a:pt x="324901" y="169987"/>
                </a:lnTo>
                <a:cubicBezTo>
                  <a:pt x="311700" y="174159"/>
                  <a:pt x="298992" y="179459"/>
                  <a:pt x="286902" y="185773"/>
                </a:cubicBezTo>
                <a:lnTo>
                  <a:pt x="133828" y="113012"/>
                </a:lnTo>
                <a:cubicBezTo>
                  <a:pt x="127799" y="110157"/>
                  <a:pt x="120834" y="111362"/>
                  <a:pt x="116106" y="116090"/>
                </a:cubicBezTo>
                <a:cubicBezTo>
                  <a:pt x="111378" y="120818"/>
                  <a:pt x="110172" y="127783"/>
                  <a:pt x="113028" y="133828"/>
                </a:cubicBezTo>
                <a:lnTo>
                  <a:pt x="185789" y="286886"/>
                </a:lnTo>
                <a:cubicBezTo>
                  <a:pt x="179474" y="298976"/>
                  <a:pt x="174175" y="311684"/>
                  <a:pt x="170002" y="324885"/>
                </a:cubicBezTo>
                <a:lnTo>
                  <a:pt x="10376" y="381637"/>
                </a:lnTo>
                <a:cubicBezTo>
                  <a:pt x="4078" y="383890"/>
                  <a:pt x="0" y="389649"/>
                  <a:pt x="0" y="396345"/>
                </a:cubicBezTo>
                <a:cubicBezTo>
                  <a:pt x="0" y="403024"/>
                  <a:pt x="4078" y="408799"/>
                  <a:pt x="10376" y="411052"/>
                </a:cubicBezTo>
                <a:lnTo>
                  <a:pt x="170002" y="467804"/>
                </a:lnTo>
                <a:cubicBezTo>
                  <a:pt x="174175" y="481005"/>
                  <a:pt x="179474" y="493713"/>
                  <a:pt x="185789" y="505803"/>
                </a:cubicBezTo>
                <a:lnTo>
                  <a:pt x="113028" y="658877"/>
                </a:lnTo>
                <a:cubicBezTo>
                  <a:pt x="110172" y="664922"/>
                  <a:pt x="111362" y="671871"/>
                  <a:pt x="116090" y="676599"/>
                </a:cubicBezTo>
                <a:cubicBezTo>
                  <a:pt x="119121" y="679629"/>
                  <a:pt x="123055" y="681216"/>
                  <a:pt x="127085" y="681216"/>
                </a:cubicBezTo>
                <a:cubicBezTo>
                  <a:pt x="129354" y="681216"/>
                  <a:pt x="131655" y="680708"/>
                  <a:pt x="133844" y="679677"/>
                </a:cubicBezTo>
                <a:lnTo>
                  <a:pt x="286902" y="606916"/>
                </a:lnTo>
                <a:cubicBezTo>
                  <a:pt x="298992" y="613231"/>
                  <a:pt x="311700" y="618530"/>
                  <a:pt x="324901" y="622703"/>
                </a:cubicBezTo>
                <a:lnTo>
                  <a:pt x="381653" y="782329"/>
                </a:lnTo>
                <a:cubicBezTo>
                  <a:pt x="383906" y="788627"/>
                  <a:pt x="389681" y="792705"/>
                  <a:pt x="396360" y="792705"/>
                </a:cubicBezTo>
                <a:cubicBezTo>
                  <a:pt x="403056" y="792705"/>
                  <a:pt x="408815" y="788627"/>
                  <a:pt x="411068" y="782329"/>
                </a:cubicBezTo>
                <a:lnTo>
                  <a:pt x="467820" y="622703"/>
                </a:lnTo>
                <a:cubicBezTo>
                  <a:pt x="481021" y="618530"/>
                  <a:pt x="493729" y="613231"/>
                  <a:pt x="505819" y="606916"/>
                </a:cubicBezTo>
                <a:lnTo>
                  <a:pt x="658893" y="679677"/>
                </a:lnTo>
                <a:cubicBezTo>
                  <a:pt x="661066" y="680708"/>
                  <a:pt x="663367" y="681216"/>
                  <a:pt x="665635" y="681216"/>
                </a:cubicBezTo>
                <a:cubicBezTo>
                  <a:pt x="669665" y="681216"/>
                  <a:pt x="673600" y="679629"/>
                  <a:pt x="676631" y="676599"/>
                </a:cubicBezTo>
                <a:cubicBezTo>
                  <a:pt x="681359" y="671871"/>
                  <a:pt x="682548" y="664922"/>
                  <a:pt x="679693" y="658877"/>
                </a:cubicBezTo>
                <a:lnTo>
                  <a:pt x="606932" y="505803"/>
                </a:lnTo>
                <a:cubicBezTo>
                  <a:pt x="613246" y="493713"/>
                  <a:pt x="618546" y="481005"/>
                  <a:pt x="622718" y="467804"/>
                </a:cubicBezTo>
                <a:lnTo>
                  <a:pt x="782345" y="411052"/>
                </a:lnTo>
                <a:cubicBezTo>
                  <a:pt x="788643" y="408799"/>
                  <a:pt x="792721" y="403024"/>
                  <a:pt x="792721" y="396345"/>
                </a:cubicBezTo>
                <a:cubicBezTo>
                  <a:pt x="792721" y="389649"/>
                  <a:pt x="788643" y="383890"/>
                  <a:pt x="782329" y="381637"/>
                </a:cubicBezTo>
                <a:close/>
                <a:moveTo>
                  <a:pt x="164925" y="449162"/>
                </a:moveTo>
                <a:lnTo>
                  <a:pt x="16374" y="396345"/>
                </a:lnTo>
                <a:lnTo>
                  <a:pt x="164925" y="343527"/>
                </a:lnTo>
                <a:cubicBezTo>
                  <a:pt x="161054" y="360519"/>
                  <a:pt x="158992" y="378194"/>
                  <a:pt x="158992" y="396345"/>
                </a:cubicBezTo>
                <a:cubicBezTo>
                  <a:pt x="158992" y="414495"/>
                  <a:pt x="161054" y="432170"/>
                  <a:pt x="164925" y="449162"/>
                </a:cubicBezTo>
                <a:close/>
                <a:moveTo>
                  <a:pt x="665048" y="127657"/>
                </a:moveTo>
                <a:lnTo>
                  <a:pt x="597317" y="270148"/>
                </a:lnTo>
                <a:cubicBezTo>
                  <a:pt x="578310" y="240003"/>
                  <a:pt x="552702" y="214395"/>
                  <a:pt x="522557" y="195388"/>
                </a:cubicBezTo>
                <a:lnTo>
                  <a:pt x="665048" y="127657"/>
                </a:lnTo>
                <a:close/>
                <a:moveTo>
                  <a:pt x="396360" y="16358"/>
                </a:moveTo>
                <a:lnTo>
                  <a:pt x="449178" y="164910"/>
                </a:lnTo>
                <a:cubicBezTo>
                  <a:pt x="432185" y="161038"/>
                  <a:pt x="414511" y="158976"/>
                  <a:pt x="396360" y="158976"/>
                </a:cubicBezTo>
                <a:cubicBezTo>
                  <a:pt x="378210" y="158976"/>
                  <a:pt x="360535" y="161038"/>
                  <a:pt x="343543" y="164910"/>
                </a:cubicBezTo>
                <a:lnTo>
                  <a:pt x="396360" y="16358"/>
                </a:lnTo>
                <a:close/>
                <a:moveTo>
                  <a:pt x="127672" y="127657"/>
                </a:moveTo>
                <a:lnTo>
                  <a:pt x="270164" y="195388"/>
                </a:lnTo>
                <a:cubicBezTo>
                  <a:pt x="240018" y="214395"/>
                  <a:pt x="214411" y="240003"/>
                  <a:pt x="195404" y="270148"/>
                </a:cubicBezTo>
                <a:lnTo>
                  <a:pt x="127672" y="127657"/>
                </a:lnTo>
                <a:close/>
                <a:moveTo>
                  <a:pt x="127672" y="665033"/>
                </a:moveTo>
                <a:lnTo>
                  <a:pt x="195404" y="522541"/>
                </a:lnTo>
                <a:cubicBezTo>
                  <a:pt x="214411" y="552687"/>
                  <a:pt x="240018" y="578294"/>
                  <a:pt x="270164" y="597301"/>
                </a:cubicBezTo>
                <a:lnTo>
                  <a:pt x="127672" y="665033"/>
                </a:lnTo>
                <a:close/>
                <a:moveTo>
                  <a:pt x="396360" y="776331"/>
                </a:moveTo>
                <a:lnTo>
                  <a:pt x="343543" y="627780"/>
                </a:lnTo>
                <a:cubicBezTo>
                  <a:pt x="360535" y="631651"/>
                  <a:pt x="378210" y="633713"/>
                  <a:pt x="396360" y="633713"/>
                </a:cubicBezTo>
                <a:cubicBezTo>
                  <a:pt x="414511" y="633713"/>
                  <a:pt x="432185" y="631651"/>
                  <a:pt x="449178" y="627780"/>
                </a:cubicBezTo>
                <a:lnTo>
                  <a:pt x="396360" y="776331"/>
                </a:lnTo>
                <a:close/>
                <a:moveTo>
                  <a:pt x="665033" y="665033"/>
                </a:moveTo>
                <a:lnTo>
                  <a:pt x="522557" y="597301"/>
                </a:lnTo>
                <a:cubicBezTo>
                  <a:pt x="552702" y="578294"/>
                  <a:pt x="578310" y="552687"/>
                  <a:pt x="597317" y="522541"/>
                </a:cubicBezTo>
                <a:lnTo>
                  <a:pt x="665033" y="665033"/>
                </a:lnTo>
                <a:close/>
                <a:moveTo>
                  <a:pt x="396360" y="617848"/>
                </a:moveTo>
                <a:cubicBezTo>
                  <a:pt x="274225" y="617848"/>
                  <a:pt x="174857" y="518480"/>
                  <a:pt x="174857" y="396345"/>
                </a:cubicBezTo>
                <a:cubicBezTo>
                  <a:pt x="174857" y="274209"/>
                  <a:pt x="274225" y="174842"/>
                  <a:pt x="396360" y="174842"/>
                </a:cubicBezTo>
                <a:cubicBezTo>
                  <a:pt x="518496" y="174842"/>
                  <a:pt x="617863" y="274209"/>
                  <a:pt x="617863" y="396345"/>
                </a:cubicBezTo>
                <a:cubicBezTo>
                  <a:pt x="617863" y="518480"/>
                  <a:pt x="518496" y="617848"/>
                  <a:pt x="396360" y="617848"/>
                </a:cubicBezTo>
                <a:close/>
                <a:moveTo>
                  <a:pt x="627795" y="449162"/>
                </a:moveTo>
                <a:cubicBezTo>
                  <a:pt x="631667" y="432170"/>
                  <a:pt x="633729" y="414495"/>
                  <a:pt x="633729" y="396345"/>
                </a:cubicBezTo>
                <a:cubicBezTo>
                  <a:pt x="633729" y="378194"/>
                  <a:pt x="631667" y="360519"/>
                  <a:pt x="627795" y="343527"/>
                </a:cubicBezTo>
                <a:lnTo>
                  <a:pt x="776347" y="396345"/>
                </a:lnTo>
                <a:lnTo>
                  <a:pt x="627795" y="44916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5775400" y="935392"/>
            <a:ext cx="475068" cy="288132"/>
          </a:xfrm>
          <a:custGeom>
            <a:rect b="b" l="l" r="r" t="t"/>
            <a:pathLst>
              <a:path extrusionOk="0" h="576263" w="950135">
                <a:moveTo>
                  <a:pt x="949901" y="404609"/>
                </a:moveTo>
                <a:cubicBezTo>
                  <a:pt x="954876" y="498521"/>
                  <a:pt x="880098" y="576263"/>
                  <a:pt x="787131" y="576263"/>
                </a:cubicBezTo>
                <a:lnTo>
                  <a:pt x="184846" y="576263"/>
                </a:lnTo>
                <a:cubicBezTo>
                  <a:pt x="82745" y="576244"/>
                  <a:pt x="0" y="493571"/>
                  <a:pt x="0" y="391604"/>
                </a:cubicBezTo>
                <a:cubicBezTo>
                  <a:pt x="0" y="322053"/>
                  <a:pt x="38516" y="261490"/>
                  <a:pt x="95377" y="229985"/>
                </a:cubicBezTo>
                <a:cubicBezTo>
                  <a:pt x="103286" y="225598"/>
                  <a:pt x="107872" y="217096"/>
                  <a:pt x="107328" y="208089"/>
                </a:cubicBezTo>
                <a:cubicBezTo>
                  <a:pt x="107075" y="204032"/>
                  <a:pt x="106959" y="199917"/>
                  <a:pt x="106959" y="195782"/>
                </a:cubicBezTo>
                <a:cubicBezTo>
                  <a:pt x="106939" y="87661"/>
                  <a:pt x="194698" y="0"/>
                  <a:pt x="302979" y="0"/>
                </a:cubicBezTo>
                <a:cubicBezTo>
                  <a:pt x="394411" y="0"/>
                  <a:pt x="471229" y="62563"/>
                  <a:pt x="492877" y="147177"/>
                </a:cubicBezTo>
                <a:cubicBezTo>
                  <a:pt x="495151" y="156106"/>
                  <a:pt x="505062" y="160687"/>
                  <a:pt x="513398" y="156746"/>
                </a:cubicBezTo>
                <a:cubicBezTo>
                  <a:pt x="534464" y="146808"/>
                  <a:pt x="558016" y="141256"/>
                  <a:pt x="582871" y="141256"/>
                </a:cubicBezTo>
                <a:cubicBezTo>
                  <a:pt x="651431" y="141256"/>
                  <a:pt x="710079" y="183514"/>
                  <a:pt x="734176" y="243379"/>
                </a:cubicBezTo>
                <a:cubicBezTo>
                  <a:pt x="737344" y="251260"/>
                  <a:pt x="745583" y="255725"/>
                  <a:pt x="753900" y="253997"/>
                </a:cubicBezTo>
                <a:cubicBezTo>
                  <a:pt x="766415" y="251415"/>
                  <a:pt x="779474" y="250251"/>
                  <a:pt x="792883" y="250716"/>
                </a:cubicBezTo>
                <a:cubicBezTo>
                  <a:pt x="876736" y="253589"/>
                  <a:pt x="945470" y="320888"/>
                  <a:pt x="949901" y="4046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5770543" y="930539"/>
            <a:ext cx="484783" cy="297827"/>
          </a:xfrm>
          <a:custGeom>
            <a:rect b="b" l="l" r="r" t="t"/>
            <a:pathLst>
              <a:path extrusionOk="0" h="595655" w="969567">
                <a:moveTo>
                  <a:pt x="969314" y="413791"/>
                </a:moveTo>
                <a:cubicBezTo>
                  <a:pt x="964631" y="325392"/>
                  <a:pt x="891563" y="253764"/>
                  <a:pt x="802930" y="250716"/>
                </a:cubicBezTo>
                <a:cubicBezTo>
                  <a:pt x="789035" y="250231"/>
                  <a:pt x="775141" y="251415"/>
                  <a:pt x="761654" y="254191"/>
                </a:cubicBezTo>
                <a:cubicBezTo>
                  <a:pt x="757942" y="254967"/>
                  <a:pt x="754347" y="253007"/>
                  <a:pt x="752909" y="249455"/>
                </a:cubicBezTo>
                <a:cubicBezTo>
                  <a:pt x="726461" y="183728"/>
                  <a:pt x="663518" y="141256"/>
                  <a:pt x="592588" y="141256"/>
                </a:cubicBezTo>
                <a:cubicBezTo>
                  <a:pt x="566859" y="141256"/>
                  <a:pt x="542082" y="146788"/>
                  <a:pt x="518976" y="157678"/>
                </a:cubicBezTo>
                <a:cubicBezTo>
                  <a:pt x="517110" y="158552"/>
                  <a:pt x="515478" y="158066"/>
                  <a:pt x="514681" y="157678"/>
                </a:cubicBezTo>
                <a:cubicBezTo>
                  <a:pt x="513904" y="157309"/>
                  <a:pt x="512505" y="156397"/>
                  <a:pt x="512019" y="154475"/>
                </a:cubicBezTo>
                <a:cubicBezTo>
                  <a:pt x="488738" y="63533"/>
                  <a:pt x="406789" y="0"/>
                  <a:pt x="312695" y="0"/>
                </a:cubicBezTo>
                <a:cubicBezTo>
                  <a:pt x="199246" y="0"/>
                  <a:pt x="106939" y="92184"/>
                  <a:pt x="106939" y="205488"/>
                </a:cubicBezTo>
                <a:cubicBezTo>
                  <a:pt x="106939" y="209797"/>
                  <a:pt x="107075" y="214146"/>
                  <a:pt x="107328" y="218397"/>
                </a:cubicBezTo>
                <a:cubicBezTo>
                  <a:pt x="107658" y="223735"/>
                  <a:pt x="104996" y="228646"/>
                  <a:pt x="100371" y="231208"/>
                </a:cubicBezTo>
                <a:cubicBezTo>
                  <a:pt x="38458" y="265508"/>
                  <a:pt x="0" y="330691"/>
                  <a:pt x="0" y="401309"/>
                </a:cubicBezTo>
                <a:cubicBezTo>
                  <a:pt x="0" y="508479"/>
                  <a:pt x="87273" y="595655"/>
                  <a:pt x="194562" y="595655"/>
                </a:cubicBezTo>
                <a:lnTo>
                  <a:pt x="796847" y="595655"/>
                </a:lnTo>
                <a:cubicBezTo>
                  <a:pt x="844710" y="595655"/>
                  <a:pt x="889212" y="576555"/>
                  <a:pt x="922170" y="541847"/>
                </a:cubicBezTo>
                <a:cubicBezTo>
                  <a:pt x="955109" y="507159"/>
                  <a:pt x="971860" y="461698"/>
                  <a:pt x="969314" y="413791"/>
                </a:cubicBezTo>
                <a:close/>
                <a:moveTo>
                  <a:pt x="908081" y="528492"/>
                </a:moveTo>
                <a:cubicBezTo>
                  <a:pt x="878835" y="559298"/>
                  <a:pt x="839328" y="576244"/>
                  <a:pt x="796847" y="576244"/>
                </a:cubicBezTo>
                <a:lnTo>
                  <a:pt x="194562" y="576244"/>
                </a:lnTo>
                <a:cubicBezTo>
                  <a:pt x="98000" y="576244"/>
                  <a:pt x="19433" y="497764"/>
                  <a:pt x="19433" y="401309"/>
                </a:cubicBezTo>
                <a:cubicBezTo>
                  <a:pt x="19433" y="337737"/>
                  <a:pt x="54062" y="279057"/>
                  <a:pt x="109796" y="248174"/>
                </a:cubicBezTo>
                <a:cubicBezTo>
                  <a:pt x="120873" y="242040"/>
                  <a:pt x="127519" y="229888"/>
                  <a:pt x="126722" y="217193"/>
                </a:cubicBezTo>
                <a:cubicBezTo>
                  <a:pt x="126489" y="213350"/>
                  <a:pt x="126353" y="209409"/>
                  <a:pt x="126353" y="205488"/>
                </a:cubicBezTo>
                <a:cubicBezTo>
                  <a:pt x="126372" y="102880"/>
                  <a:pt x="209953" y="19411"/>
                  <a:pt x="312695" y="19411"/>
                </a:cubicBezTo>
                <a:cubicBezTo>
                  <a:pt x="397909" y="19411"/>
                  <a:pt x="472123" y="76927"/>
                  <a:pt x="493188" y="159289"/>
                </a:cubicBezTo>
                <a:cubicBezTo>
                  <a:pt x="494996" y="166335"/>
                  <a:pt x="499815" y="172139"/>
                  <a:pt x="506403" y="175245"/>
                </a:cubicBezTo>
                <a:cubicBezTo>
                  <a:pt x="513029" y="178370"/>
                  <a:pt x="520647" y="178370"/>
                  <a:pt x="527274" y="175245"/>
                </a:cubicBezTo>
                <a:cubicBezTo>
                  <a:pt x="547775" y="165578"/>
                  <a:pt x="569754" y="160687"/>
                  <a:pt x="592607" y="160687"/>
                </a:cubicBezTo>
                <a:cubicBezTo>
                  <a:pt x="655570" y="160687"/>
                  <a:pt x="711420" y="198384"/>
                  <a:pt x="734895" y="256714"/>
                </a:cubicBezTo>
                <a:cubicBezTo>
                  <a:pt x="739812" y="268944"/>
                  <a:pt x="752715" y="275893"/>
                  <a:pt x="765599" y="273214"/>
                </a:cubicBezTo>
                <a:cubicBezTo>
                  <a:pt x="777570" y="270729"/>
                  <a:pt x="789910" y="269701"/>
                  <a:pt x="802269" y="270128"/>
                </a:cubicBezTo>
                <a:cubicBezTo>
                  <a:pt x="880914" y="272826"/>
                  <a:pt x="945781" y="336378"/>
                  <a:pt x="949920" y="414820"/>
                </a:cubicBezTo>
                <a:cubicBezTo>
                  <a:pt x="952155" y="457350"/>
                  <a:pt x="937308" y="497706"/>
                  <a:pt x="908081" y="52849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6483895" y="905878"/>
            <a:ext cx="347583" cy="347584"/>
          </a:xfrm>
          <a:custGeom>
            <a:rect b="b" l="l" r="r" t="t"/>
            <a:pathLst>
              <a:path extrusionOk="0" h="695167" w="695167">
                <a:moveTo>
                  <a:pt x="695168" y="347584"/>
                </a:moveTo>
                <a:cubicBezTo>
                  <a:pt x="695168" y="539550"/>
                  <a:pt x="539550" y="695168"/>
                  <a:pt x="347584" y="695168"/>
                </a:cubicBezTo>
                <a:cubicBezTo>
                  <a:pt x="155618" y="695168"/>
                  <a:pt x="0" y="539550"/>
                  <a:pt x="0" y="347584"/>
                </a:cubicBezTo>
                <a:cubicBezTo>
                  <a:pt x="0" y="155618"/>
                  <a:pt x="155618" y="0"/>
                  <a:pt x="347584" y="0"/>
                </a:cubicBezTo>
                <a:cubicBezTo>
                  <a:pt x="539550" y="0"/>
                  <a:pt x="695168" y="155618"/>
                  <a:pt x="695168" y="347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6480345" y="902327"/>
            <a:ext cx="354686" cy="354685"/>
          </a:xfrm>
          <a:custGeom>
            <a:rect b="b" l="l" r="r" t="t"/>
            <a:pathLst>
              <a:path extrusionOk="0" h="709371" w="709371">
                <a:moveTo>
                  <a:pt x="605484" y="103887"/>
                </a:moveTo>
                <a:cubicBezTo>
                  <a:pt x="538499" y="36888"/>
                  <a:pt x="449426" y="0"/>
                  <a:pt x="354686" y="0"/>
                </a:cubicBezTo>
                <a:cubicBezTo>
                  <a:pt x="259946" y="0"/>
                  <a:pt x="170873" y="36888"/>
                  <a:pt x="103887" y="103887"/>
                </a:cubicBezTo>
                <a:cubicBezTo>
                  <a:pt x="36902" y="170887"/>
                  <a:pt x="0" y="259946"/>
                  <a:pt x="0" y="354686"/>
                </a:cubicBezTo>
                <a:cubicBezTo>
                  <a:pt x="0" y="449426"/>
                  <a:pt x="36888" y="538499"/>
                  <a:pt x="103887" y="605484"/>
                </a:cubicBezTo>
                <a:cubicBezTo>
                  <a:pt x="170887" y="672470"/>
                  <a:pt x="259946" y="709372"/>
                  <a:pt x="354686" y="709372"/>
                </a:cubicBezTo>
                <a:cubicBezTo>
                  <a:pt x="449426" y="709372"/>
                  <a:pt x="538499" y="672484"/>
                  <a:pt x="605484" y="605484"/>
                </a:cubicBezTo>
                <a:cubicBezTo>
                  <a:pt x="672470" y="538484"/>
                  <a:pt x="709372" y="449426"/>
                  <a:pt x="709372" y="354686"/>
                </a:cubicBezTo>
                <a:cubicBezTo>
                  <a:pt x="709372" y="259946"/>
                  <a:pt x="672484" y="170873"/>
                  <a:pt x="605484" y="103887"/>
                </a:cubicBezTo>
                <a:close/>
                <a:moveTo>
                  <a:pt x="595442" y="595442"/>
                </a:moveTo>
                <a:cubicBezTo>
                  <a:pt x="531127" y="659757"/>
                  <a:pt x="445633" y="695168"/>
                  <a:pt x="354686" y="695168"/>
                </a:cubicBezTo>
                <a:cubicBezTo>
                  <a:pt x="263738" y="695168"/>
                  <a:pt x="178231" y="659757"/>
                  <a:pt x="113930" y="595442"/>
                </a:cubicBezTo>
                <a:cubicBezTo>
                  <a:pt x="49614" y="531141"/>
                  <a:pt x="14204" y="445633"/>
                  <a:pt x="14204" y="354686"/>
                </a:cubicBezTo>
                <a:cubicBezTo>
                  <a:pt x="14204" y="263738"/>
                  <a:pt x="49614" y="178231"/>
                  <a:pt x="113930" y="113930"/>
                </a:cubicBezTo>
                <a:cubicBezTo>
                  <a:pt x="178245" y="49614"/>
                  <a:pt x="263738" y="14204"/>
                  <a:pt x="354686" y="14204"/>
                </a:cubicBezTo>
                <a:cubicBezTo>
                  <a:pt x="445633" y="14204"/>
                  <a:pt x="531141" y="49614"/>
                  <a:pt x="595442" y="113930"/>
                </a:cubicBezTo>
                <a:cubicBezTo>
                  <a:pt x="659757" y="178245"/>
                  <a:pt x="695168" y="263738"/>
                  <a:pt x="695168" y="354686"/>
                </a:cubicBezTo>
                <a:cubicBezTo>
                  <a:pt x="695168" y="445633"/>
                  <a:pt x="659757" y="531141"/>
                  <a:pt x="595442" y="595442"/>
                </a:cubicBezTo>
                <a:close/>
                <a:moveTo>
                  <a:pt x="361788" y="633295"/>
                </a:moveTo>
                <a:lnTo>
                  <a:pt x="361788" y="673095"/>
                </a:lnTo>
                <a:cubicBezTo>
                  <a:pt x="361788" y="677015"/>
                  <a:pt x="358606" y="680197"/>
                  <a:pt x="354686" y="680197"/>
                </a:cubicBezTo>
                <a:cubicBezTo>
                  <a:pt x="350766" y="680197"/>
                  <a:pt x="347584" y="677015"/>
                  <a:pt x="347584" y="673095"/>
                </a:cubicBezTo>
                <a:lnTo>
                  <a:pt x="347584" y="633295"/>
                </a:lnTo>
                <a:cubicBezTo>
                  <a:pt x="347584" y="629375"/>
                  <a:pt x="350766" y="626193"/>
                  <a:pt x="354686" y="626193"/>
                </a:cubicBezTo>
                <a:cubicBezTo>
                  <a:pt x="358606" y="626193"/>
                  <a:pt x="361788" y="629375"/>
                  <a:pt x="361788" y="633295"/>
                </a:cubicBezTo>
                <a:close/>
                <a:moveTo>
                  <a:pt x="520048" y="626904"/>
                </a:moveTo>
                <a:cubicBezTo>
                  <a:pt x="522008" y="630298"/>
                  <a:pt x="520843" y="634645"/>
                  <a:pt x="517448" y="636605"/>
                </a:cubicBezTo>
                <a:cubicBezTo>
                  <a:pt x="516326" y="637258"/>
                  <a:pt x="515105" y="637557"/>
                  <a:pt x="513897" y="637557"/>
                </a:cubicBezTo>
                <a:cubicBezTo>
                  <a:pt x="511440" y="637557"/>
                  <a:pt x="509054" y="636278"/>
                  <a:pt x="507747" y="634006"/>
                </a:cubicBezTo>
                <a:lnTo>
                  <a:pt x="487862" y="599575"/>
                </a:lnTo>
                <a:cubicBezTo>
                  <a:pt x="485901" y="596181"/>
                  <a:pt x="487066" y="591834"/>
                  <a:pt x="490461" y="589874"/>
                </a:cubicBezTo>
                <a:cubicBezTo>
                  <a:pt x="493856" y="587914"/>
                  <a:pt x="498202" y="589079"/>
                  <a:pt x="500162" y="592473"/>
                </a:cubicBezTo>
                <a:lnTo>
                  <a:pt x="520048" y="626904"/>
                </a:lnTo>
                <a:close/>
                <a:moveTo>
                  <a:pt x="636605" y="517448"/>
                </a:moveTo>
                <a:cubicBezTo>
                  <a:pt x="635284" y="519721"/>
                  <a:pt x="632898" y="520999"/>
                  <a:pt x="630455" y="520999"/>
                </a:cubicBezTo>
                <a:cubicBezTo>
                  <a:pt x="629247" y="520999"/>
                  <a:pt x="628026" y="520687"/>
                  <a:pt x="626904" y="520048"/>
                </a:cubicBezTo>
                <a:lnTo>
                  <a:pt x="592473" y="500162"/>
                </a:lnTo>
                <a:cubicBezTo>
                  <a:pt x="589079" y="498202"/>
                  <a:pt x="587914" y="493856"/>
                  <a:pt x="589874" y="490461"/>
                </a:cubicBezTo>
                <a:cubicBezTo>
                  <a:pt x="591834" y="487066"/>
                  <a:pt x="596181" y="485901"/>
                  <a:pt x="599575" y="487862"/>
                </a:cubicBezTo>
                <a:lnTo>
                  <a:pt x="634006" y="507747"/>
                </a:lnTo>
                <a:cubicBezTo>
                  <a:pt x="637400" y="509707"/>
                  <a:pt x="638565" y="514054"/>
                  <a:pt x="636605" y="517448"/>
                </a:cubicBezTo>
                <a:close/>
                <a:moveTo>
                  <a:pt x="680211" y="354686"/>
                </a:moveTo>
                <a:cubicBezTo>
                  <a:pt x="680211" y="358606"/>
                  <a:pt x="677029" y="361788"/>
                  <a:pt x="673109" y="361788"/>
                </a:cubicBezTo>
                <a:lnTo>
                  <a:pt x="633310" y="361788"/>
                </a:lnTo>
                <a:cubicBezTo>
                  <a:pt x="629389" y="361788"/>
                  <a:pt x="626208" y="358606"/>
                  <a:pt x="626208" y="354686"/>
                </a:cubicBezTo>
                <a:cubicBezTo>
                  <a:pt x="626208" y="350766"/>
                  <a:pt x="629389" y="347584"/>
                  <a:pt x="633310" y="347584"/>
                </a:cubicBezTo>
                <a:lnTo>
                  <a:pt x="673109" y="347584"/>
                </a:lnTo>
                <a:cubicBezTo>
                  <a:pt x="677029" y="347584"/>
                  <a:pt x="680211" y="350766"/>
                  <a:pt x="680211" y="354686"/>
                </a:cubicBezTo>
                <a:close/>
                <a:moveTo>
                  <a:pt x="589860" y="218911"/>
                </a:moveTo>
                <a:cubicBezTo>
                  <a:pt x="587900" y="215516"/>
                  <a:pt x="589064" y="211170"/>
                  <a:pt x="592459" y="209209"/>
                </a:cubicBezTo>
                <a:lnTo>
                  <a:pt x="626890" y="189324"/>
                </a:lnTo>
                <a:cubicBezTo>
                  <a:pt x="630284" y="187364"/>
                  <a:pt x="634631" y="188528"/>
                  <a:pt x="636591" y="191923"/>
                </a:cubicBezTo>
                <a:cubicBezTo>
                  <a:pt x="638551" y="195318"/>
                  <a:pt x="637386" y="199664"/>
                  <a:pt x="633991" y="201624"/>
                </a:cubicBezTo>
                <a:lnTo>
                  <a:pt x="599561" y="221510"/>
                </a:lnTo>
                <a:cubicBezTo>
                  <a:pt x="598439" y="222149"/>
                  <a:pt x="597218" y="222462"/>
                  <a:pt x="596010" y="222462"/>
                </a:cubicBezTo>
                <a:cubicBezTo>
                  <a:pt x="593567" y="222462"/>
                  <a:pt x="591181" y="221183"/>
                  <a:pt x="589860" y="218911"/>
                </a:cubicBezTo>
                <a:close/>
                <a:moveTo>
                  <a:pt x="520048" y="82468"/>
                </a:moveTo>
                <a:lnTo>
                  <a:pt x="500162" y="116898"/>
                </a:lnTo>
                <a:cubicBezTo>
                  <a:pt x="498841" y="119171"/>
                  <a:pt x="496455" y="120449"/>
                  <a:pt x="494012" y="120449"/>
                </a:cubicBezTo>
                <a:cubicBezTo>
                  <a:pt x="492805" y="120449"/>
                  <a:pt x="491583" y="120137"/>
                  <a:pt x="490461" y="119497"/>
                </a:cubicBezTo>
                <a:cubicBezTo>
                  <a:pt x="487066" y="117537"/>
                  <a:pt x="485901" y="113191"/>
                  <a:pt x="487862" y="109796"/>
                </a:cubicBezTo>
                <a:lnTo>
                  <a:pt x="507747" y="75366"/>
                </a:lnTo>
                <a:cubicBezTo>
                  <a:pt x="509707" y="71971"/>
                  <a:pt x="514054" y="70806"/>
                  <a:pt x="517448" y="72767"/>
                </a:cubicBezTo>
                <a:cubicBezTo>
                  <a:pt x="520843" y="74727"/>
                  <a:pt x="522008" y="79073"/>
                  <a:pt x="520048" y="82468"/>
                </a:cubicBezTo>
                <a:close/>
                <a:moveTo>
                  <a:pt x="347584" y="76076"/>
                </a:moveTo>
                <a:lnTo>
                  <a:pt x="347584" y="36277"/>
                </a:lnTo>
                <a:cubicBezTo>
                  <a:pt x="347584" y="32357"/>
                  <a:pt x="350766" y="29175"/>
                  <a:pt x="354686" y="29175"/>
                </a:cubicBezTo>
                <a:cubicBezTo>
                  <a:pt x="358606" y="29175"/>
                  <a:pt x="361788" y="32357"/>
                  <a:pt x="361788" y="36277"/>
                </a:cubicBezTo>
                <a:lnTo>
                  <a:pt x="361788" y="76076"/>
                </a:lnTo>
                <a:cubicBezTo>
                  <a:pt x="361788" y="79996"/>
                  <a:pt x="358606" y="83178"/>
                  <a:pt x="354686" y="83178"/>
                </a:cubicBezTo>
                <a:cubicBezTo>
                  <a:pt x="350766" y="83178"/>
                  <a:pt x="347584" y="79996"/>
                  <a:pt x="347584" y="76076"/>
                </a:cubicBezTo>
                <a:close/>
                <a:moveTo>
                  <a:pt x="221510" y="109810"/>
                </a:moveTo>
                <a:cubicBezTo>
                  <a:pt x="223470" y="113205"/>
                  <a:pt x="222305" y="117552"/>
                  <a:pt x="218911" y="119512"/>
                </a:cubicBezTo>
                <a:cubicBezTo>
                  <a:pt x="217789" y="120151"/>
                  <a:pt x="216567" y="120463"/>
                  <a:pt x="215360" y="120463"/>
                </a:cubicBezTo>
                <a:cubicBezTo>
                  <a:pt x="212902" y="120463"/>
                  <a:pt x="210516" y="119185"/>
                  <a:pt x="209209" y="116912"/>
                </a:cubicBezTo>
                <a:lnTo>
                  <a:pt x="189324" y="82482"/>
                </a:lnTo>
                <a:cubicBezTo>
                  <a:pt x="187364" y="79087"/>
                  <a:pt x="188528" y="74741"/>
                  <a:pt x="191923" y="72781"/>
                </a:cubicBezTo>
                <a:cubicBezTo>
                  <a:pt x="195318" y="70821"/>
                  <a:pt x="199664" y="71985"/>
                  <a:pt x="201624" y="75380"/>
                </a:cubicBezTo>
                <a:lnTo>
                  <a:pt x="221510" y="109810"/>
                </a:lnTo>
                <a:close/>
                <a:moveTo>
                  <a:pt x="119512" y="218911"/>
                </a:moveTo>
                <a:cubicBezTo>
                  <a:pt x="118191" y="221183"/>
                  <a:pt x="115804" y="222462"/>
                  <a:pt x="113361" y="222462"/>
                </a:cubicBezTo>
                <a:cubicBezTo>
                  <a:pt x="112154" y="222462"/>
                  <a:pt x="110933" y="222149"/>
                  <a:pt x="109810" y="221510"/>
                </a:cubicBezTo>
                <a:lnTo>
                  <a:pt x="75380" y="201624"/>
                </a:lnTo>
                <a:cubicBezTo>
                  <a:pt x="71985" y="199664"/>
                  <a:pt x="70821" y="195318"/>
                  <a:pt x="72781" y="191923"/>
                </a:cubicBezTo>
                <a:cubicBezTo>
                  <a:pt x="74741" y="188528"/>
                  <a:pt x="79087" y="187364"/>
                  <a:pt x="82482" y="189324"/>
                </a:cubicBezTo>
                <a:lnTo>
                  <a:pt x="116912" y="209209"/>
                </a:lnTo>
                <a:cubicBezTo>
                  <a:pt x="120307" y="211170"/>
                  <a:pt x="121472" y="215516"/>
                  <a:pt x="119512" y="218911"/>
                </a:cubicBezTo>
                <a:close/>
                <a:moveTo>
                  <a:pt x="76076" y="361788"/>
                </a:moveTo>
                <a:lnTo>
                  <a:pt x="36277" y="361788"/>
                </a:lnTo>
                <a:cubicBezTo>
                  <a:pt x="32357" y="361788"/>
                  <a:pt x="29175" y="358606"/>
                  <a:pt x="29175" y="354686"/>
                </a:cubicBezTo>
                <a:cubicBezTo>
                  <a:pt x="29175" y="350766"/>
                  <a:pt x="32357" y="347584"/>
                  <a:pt x="36277" y="347584"/>
                </a:cubicBezTo>
                <a:lnTo>
                  <a:pt x="76076" y="347584"/>
                </a:lnTo>
                <a:cubicBezTo>
                  <a:pt x="79996" y="347584"/>
                  <a:pt x="83178" y="350766"/>
                  <a:pt x="83178" y="354686"/>
                </a:cubicBezTo>
                <a:cubicBezTo>
                  <a:pt x="83178" y="358606"/>
                  <a:pt x="79996" y="361788"/>
                  <a:pt x="76076" y="361788"/>
                </a:cubicBezTo>
                <a:close/>
                <a:moveTo>
                  <a:pt x="119512" y="490461"/>
                </a:moveTo>
                <a:cubicBezTo>
                  <a:pt x="121472" y="493856"/>
                  <a:pt x="120307" y="498202"/>
                  <a:pt x="116912" y="500162"/>
                </a:cubicBezTo>
                <a:lnTo>
                  <a:pt x="82482" y="520048"/>
                </a:lnTo>
                <a:cubicBezTo>
                  <a:pt x="81360" y="520701"/>
                  <a:pt x="80138" y="520999"/>
                  <a:pt x="78931" y="520999"/>
                </a:cubicBezTo>
                <a:cubicBezTo>
                  <a:pt x="76474" y="520999"/>
                  <a:pt x="74088" y="519721"/>
                  <a:pt x="72781" y="517448"/>
                </a:cubicBezTo>
                <a:cubicBezTo>
                  <a:pt x="70821" y="514054"/>
                  <a:pt x="71985" y="509707"/>
                  <a:pt x="75380" y="507747"/>
                </a:cubicBezTo>
                <a:lnTo>
                  <a:pt x="109810" y="487862"/>
                </a:lnTo>
                <a:cubicBezTo>
                  <a:pt x="113205" y="485901"/>
                  <a:pt x="117552" y="487066"/>
                  <a:pt x="119512" y="490461"/>
                </a:cubicBezTo>
                <a:close/>
                <a:moveTo>
                  <a:pt x="221510" y="599561"/>
                </a:moveTo>
                <a:lnTo>
                  <a:pt x="201624" y="633991"/>
                </a:lnTo>
                <a:cubicBezTo>
                  <a:pt x="200304" y="636264"/>
                  <a:pt x="197917" y="637542"/>
                  <a:pt x="195474" y="637542"/>
                </a:cubicBezTo>
                <a:cubicBezTo>
                  <a:pt x="194267" y="637542"/>
                  <a:pt x="193045" y="637230"/>
                  <a:pt x="191923" y="636591"/>
                </a:cubicBezTo>
                <a:cubicBezTo>
                  <a:pt x="188528" y="634631"/>
                  <a:pt x="187364" y="630284"/>
                  <a:pt x="189324" y="626890"/>
                </a:cubicBezTo>
                <a:lnTo>
                  <a:pt x="209209" y="592459"/>
                </a:lnTo>
                <a:cubicBezTo>
                  <a:pt x="211170" y="589064"/>
                  <a:pt x="215516" y="587900"/>
                  <a:pt x="218911" y="589860"/>
                </a:cubicBezTo>
                <a:cubicBezTo>
                  <a:pt x="222305" y="591834"/>
                  <a:pt x="223470" y="596166"/>
                  <a:pt x="221510" y="599561"/>
                </a:cubicBezTo>
                <a:close/>
                <a:moveTo>
                  <a:pt x="479481" y="354686"/>
                </a:moveTo>
                <a:cubicBezTo>
                  <a:pt x="479481" y="358606"/>
                  <a:pt x="476300" y="361788"/>
                  <a:pt x="472379" y="361788"/>
                </a:cubicBezTo>
                <a:lnTo>
                  <a:pt x="354686" y="361788"/>
                </a:lnTo>
                <a:cubicBezTo>
                  <a:pt x="350766" y="361788"/>
                  <a:pt x="347584" y="358606"/>
                  <a:pt x="347584" y="354686"/>
                </a:cubicBezTo>
                <a:lnTo>
                  <a:pt x="347584" y="154127"/>
                </a:lnTo>
                <a:cubicBezTo>
                  <a:pt x="347584" y="150206"/>
                  <a:pt x="350766" y="147025"/>
                  <a:pt x="354686" y="147025"/>
                </a:cubicBezTo>
                <a:cubicBezTo>
                  <a:pt x="358606" y="147025"/>
                  <a:pt x="361788" y="150206"/>
                  <a:pt x="361788" y="154127"/>
                </a:cubicBezTo>
                <a:lnTo>
                  <a:pt x="361788" y="347584"/>
                </a:lnTo>
                <a:lnTo>
                  <a:pt x="472379" y="347584"/>
                </a:lnTo>
                <a:cubicBezTo>
                  <a:pt x="476314" y="347584"/>
                  <a:pt x="479481" y="350766"/>
                  <a:pt x="479481" y="3546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7059682" y="902323"/>
            <a:ext cx="391904" cy="354438"/>
          </a:xfrm>
          <a:custGeom>
            <a:rect b="b" l="l" r="r" t="t"/>
            <a:pathLst>
              <a:path extrusionOk="0" h="708876" w="783807">
                <a:moveTo>
                  <a:pt x="783808" y="274119"/>
                </a:moveTo>
                <a:cubicBezTo>
                  <a:pt x="783808" y="309008"/>
                  <a:pt x="757432" y="337830"/>
                  <a:pt x="723574" y="341744"/>
                </a:cubicBezTo>
                <a:lnTo>
                  <a:pt x="723574" y="531525"/>
                </a:lnTo>
                <a:cubicBezTo>
                  <a:pt x="723574" y="538268"/>
                  <a:pt x="719739" y="544129"/>
                  <a:pt x="713561" y="546817"/>
                </a:cubicBezTo>
                <a:cubicBezTo>
                  <a:pt x="711361" y="547775"/>
                  <a:pt x="709082" y="548247"/>
                  <a:pt x="706834" y="548247"/>
                </a:cubicBezTo>
                <a:cubicBezTo>
                  <a:pt x="702747" y="548247"/>
                  <a:pt x="698755" y="546707"/>
                  <a:pt x="695579" y="543768"/>
                </a:cubicBezTo>
                <a:cubicBezTo>
                  <a:pt x="660024" y="510718"/>
                  <a:pt x="557727" y="433884"/>
                  <a:pt x="376146" y="433884"/>
                </a:cubicBezTo>
                <a:cubicBezTo>
                  <a:pt x="376115" y="433884"/>
                  <a:pt x="376083" y="433869"/>
                  <a:pt x="376052" y="433869"/>
                </a:cubicBezTo>
                <a:lnTo>
                  <a:pt x="245619" y="433869"/>
                </a:lnTo>
                <a:lnTo>
                  <a:pt x="322483" y="680588"/>
                </a:lnTo>
                <a:cubicBezTo>
                  <a:pt x="324573" y="687283"/>
                  <a:pt x="323379" y="694355"/>
                  <a:pt x="319229" y="699997"/>
                </a:cubicBezTo>
                <a:cubicBezTo>
                  <a:pt x="315079" y="705639"/>
                  <a:pt x="308682" y="708876"/>
                  <a:pt x="301671" y="708876"/>
                </a:cubicBezTo>
                <a:lnTo>
                  <a:pt x="215549" y="708876"/>
                </a:lnTo>
                <a:cubicBezTo>
                  <a:pt x="205961" y="708876"/>
                  <a:pt x="197583" y="702716"/>
                  <a:pt x="194738" y="693554"/>
                </a:cubicBezTo>
                <a:lnTo>
                  <a:pt x="111492" y="426404"/>
                </a:lnTo>
                <a:cubicBezTo>
                  <a:pt x="45647" y="405549"/>
                  <a:pt x="0" y="343567"/>
                  <a:pt x="0" y="274119"/>
                </a:cubicBezTo>
                <a:cubicBezTo>
                  <a:pt x="0" y="231451"/>
                  <a:pt x="16630" y="191345"/>
                  <a:pt x="46794" y="161155"/>
                </a:cubicBezTo>
                <a:cubicBezTo>
                  <a:pt x="76974" y="130981"/>
                  <a:pt x="117104" y="114370"/>
                  <a:pt x="159795" y="114370"/>
                </a:cubicBezTo>
                <a:lnTo>
                  <a:pt x="376130" y="114370"/>
                </a:lnTo>
                <a:cubicBezTo>
                  <a:pt x="376146" y="114370"/>
                  <a:pt x="376146" y="114370"/>
                  <a:pt x="376162" y="114370"/>
                </a:cubicBezTo>
                <a:cubicBezTo>
                  <a:pt x="557727" y="114370"/>
                  <a:pt x="660024" y="37520"/>
                  <a:pt x="695579" y="4486"/>
                </a:cubicBezTo>
                <a:cubicBezTo>
                  <a:pt x="700499" y="-87"/>
                  <a:pt x="707384" y="-1266"/>
                  <a:pt x="713561" y="1421"/>
                </a:cubicBezTo>
                <a:cubicBezTo>
                  <a:pt x="719739" y="4125"/>
                  <a:pt x="723574" y="9987"/>
                  <a:pt x="723574" y="16713"/>
                </a:cubicBezTo>
                <a:lnTo>
                  <a:pt x="723574" y="206510"/>
                </a:lnTo>
                <a:cubicBezTo>
                  <a:pt x="757432" y="210424"/>
                  <a:pt x="783808" y="239230"/>
                  <a:pt x="783808" y="2741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7067541" y="910188"/>
            <a:ext cx="376185" cy="338716"/>
          </a:xfrm>
          <a:custGeom>
            <a:rect b="b" l="l" r="r" t="t"/>
            <a:pathLst>
              <a:path extrusionOk="0" h="677431" w="752370">
                <a:moveTo>
                  <a:pt x="291769" y="669542"/>
                </a:moveTo>
                <a:cubicBezTo>
                  <a:pt x="292350" y="671397"/>
                  <a:pt x="292004" y="673377"/>
                  <a:pt x="290857" y="674948"/>
                </a:cubicBezTo>
                <a:cubicBezTo>
                  <a:pt x="289694" y="676536"/>
                  <a:pt x="287902" y="677431"/>
                  <a:pt x="285953" y="677431"/>
                </a:cubicBezTo>
                <a:lnTo>
                  <a:pt x="199831" y="677431"/>
                </a:lnTo>
                <a:cubicBezTo>
                  <a:pt x="197158" y="677431"/>
                  <a:pt x="194816" y="675718"/>
                  <a:pt x="194015" y="673157"/>
                </a:cubicBezTo>
                <a:lnTo>
                  <a:pt x="113661" y="415216"/>
                </a:lnTo>
                <a:cubicBezTo>
                  <a:pt x="123642" y="417149"/>
                  <a:pt x="133812" y="418139"/>
                  <a:pt x="144077" y="418139"/>
                </a:cubicBezTo>
                <a:lnTo>
                  <a:pt x="213427" y="418139"/>
                </a:lnTo>
                <a:lnTo>
                  <a:pt x="291769" y="669542"/>
                </a:lnTo>
                <a:close/>
                <a:moveTo>
                  <a:pt x="285607" y="402423"/>
                </a:moveTo>
                <a:lnTo>
                  <a:pt x="285607" y="114356"/>
                </a:lnTo>
                <a:lnTo>
                  <a:pt x="144077" y="114356"/>
                </a:lnTo>
                <a:cubicBezTo>
                  <a:pt x="105582" y="114356"/>
                  <a:pt x="69398" y="129333"/>
                  <a:pt x="42189" y="156537"/>
                </a:cubicBezTo>
                <a:cubicBezTo>
                  <a:pt x="14996" y="183756"/>
                  <a:pt x="0" y="219918"/>
                  <a:pt x="0" y="258390"/>
                </a:cubicBezTo>
                <a:cubicBezTo>
                  <a:pt x="0" y="322305"/>
                  <a:pt x="42865" y="379227"/>
                  <a:pt x="104214" y="396829"/>
                </a:cubicBezTo>
                <a:cubicBezTo>
                  <a:pt x="117119" y="400538"/>
                  <a:pt x="130527" y="402423"/>
                  <a:pt x="144077" y="402423"/>
                </a:cubicBezTo>
                <a:lnTo>
                  <a:pt x="285607" y="402423"/>
                </a:lnTo>
                <a:close/>
                <a:moveTo>
                  <a:pt x="360396" y="114356"/>
                </a:moveTo>
                <a:lnTo>
                  <a:pt x="301326" y="114356"/>
                </a:lnTo>
                <a:lnTo>
                  <a:pt x="301326" y="402423"/>
                </a:lnTo>
                <a:lnTo>
                  <a:pt x="360412" y="402423"/>
                </a:lnTo>
                <a:cubicBezTo>
                  <a:pt x="360443" y="402423"/>
                  <a:pt x="360475" y="402439"/>
                  <a:pt x="360506" y="402439"/>
                </a:cubicBezTo>
                <a:cubicBezTo>
                  <a:pt x="477059" y="402455"/>
                  <a:pt x="562144" y="433399"/>
                  <a:pt x="618668" y="465035"/>
                </a:cubicBezTo>
                <a:lnTo>
                  <a:pt x="618668" y="51745"/>
                </a:lnTo>
                <a:cubicBezTo>
                  <a:pt x="562128" y="83396"/>
                  <a:pt x="477012" y="114356"/>
                  <a:pt x="360427" y="114356"/>
                </a:cubicBezTo>
                <a:cubicBezTo>
                  <a:pt x="360412" y="114356"/>
                  <a:pt x="360412" y="114356"/>
                  <a:pt x="360396" y="114356"/>
                </a:cubicBezTo>
                <a:close/>
                <a:moveTo>
                  <a:pt x="691555" y="103"/>
                </a:moveTo>
                <a:cubicBezTo>
                  <a:pt x="691005" y="-148"/>
                  <a:pt x="690707" y="119"/>
                  <a:pt x="690549" y="276"/>
                </a:cubicBezTo>
                <a:cubicBezTo>
                  <a:pt x="678886" y="11120"/>
                  <a:pt x="660275" y="26521"/>
                  <a:pt x="634387" y="42504"/>
                </a:cubicBezTo>
                <a:lnTo>
                  <a:pt x="634387" y="474275"/>
                </a:lnTo>
                <a:cubicBezTo>
                  <a:pt x="660275" y="490274"/>
                  <a:pt x="678886" y="505675"/>
                  <a:pt x="690565" y="516519"/>
                </a:cubicBezTo>
                <a:cubicBezTo>
                  <a:pt x="690707" y="516660"/>
                  <a:pt x="691005" y="516928"/>
                  <a:pt x="691555" y="516692"/>
                </a:cubicBezTo>
                <a:cubicBezTo>
                  <a:pt x="692137" y="516425"/>
                  <a:pt x="692137" y="516000"/>
                  <a:pt x="692137" y="515796"/>
                </a:cubicBezTo>
                <a:lnTo>
                  <a:pt x="692137" y="258390"/>
                </a:lnTo>
                <a:lnTo>
                  <a:pt x="692137" y="983"/>
                </a:lnTo>
                <a:cubicBezTo>
                  <a:pt x="692137" y="779"/>
                  <a:pt x="692137" y="355"/>
                  <a:pt x="691555" y="103"/>
                </a:cubicBezTo>
                <a:close/>
                <a:moveTo>
                  <a:pt x="707856" y="206622"/>
                </a:moveTo>
                <a:lnTo>
                  <a:pt x="707856" y="258390"/>
                </a:lnTo>
                <a:lnTo>
                  <a:pt x="707856" y="310173"/>
                </a:lnTo>
                <a:cubicBezTo>
                  <a:pt x="733021" y="306370"/>
                  <a:pt x="752371" y="284603"/>
                  <a:pt x="752371" y="258390"/>
                </a:cubicBezTo>
                <a:cubicBezTo>
                  <a:pt x="752371" y="232192"/>
                  <a:pt x="733021" y="210426"/>
                  <a:pt x="707856" y="2066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7059682" y="902323"/>
            <a:ext cx="391904" cy="354438"/>
          </a:xfrm>
          <a:custGeom>
            <a:rect b="b" l="l" r="r" t="t"/>
            <a:pathLst>
              <a:path extrusionOk="0" h="708876" w="783807">
                <a:moveTo>
                  <a:pt x="723574" y="206510"/>
                </a:moveTo>
                <a:lnTo>
                  <a:pt x="723574" y="16713"/>
                </a:lnTo>
                <a:cubicBezTo>
                  <a:pt x="723574" y="9987"/>
                  <a:pt x="719739" y="4125"/>
                  <a:pt x="713561" y="1421"/>
                </a:cubicBezTo>
                <a:cubicBezTo>
                  <a:pt x="707384" y="-1266"/>
                  <a:pt x="700499" y="-87"/>
                  <a:pt x="695579" y="4486"/>
                </a:cubicBezTo>
                <a:cubicBezTo>
                  <a:pt x="660024" y="37520"/>
                  <a:pt x="557727" y="114370"/>
                  <a:pt x="376162" y="114370"/>
                </a:cubicBezTo>
                <a:cubicBezTo>
                  <a:pt x="376146" y="114370"/>
                  <a:pt x="376146" y="114370"/>
                  <a:pt x="376130" y="114370"/>
                </a:cubicBezTo>
                <a:lnTo>
                  <a:pt x="159795" y="114370"/>
                </a:lnTo>
                <a:cubicBezTo>
                  <a:pt x="117104" y="114370"/>
                  <a:pt x="76974" y="130981"/>
                  <a:pt x="46794" y="161155"/>
                </a:cubicBezTo>
                <a:cubicBezTo>
                  <a:pt x="16630" y="191345"/>
                  <a:pt x="0" y="231451"/>
                  <a:pt x="0" y="274119"/>
                </a:cubicBezTo>
                <a:cubicBezTo>
                  <a:pt x="0" y="343567"/>
                  <a:pt x="45647" y="405549"/>
                  <a:pt x="111492" y="426404"/>
                </a:cubicBezTo>
                <a:lnTo>
                  <a:pt x="194738" y="693554"/>
                </a:lnTo>
                <a:cubicBezTo>
                  <a:pt x="197583" y="702716"/>
                  <a:pt x="205961" y="708876"/>
                  <a:pt x="215549" y="708876"/>
                </a:cubicBezTo>
                <a:lnTo>
                  <a:pt x="301671" y="708876"/>
                </a:lnTo>
                <a:cubicBezTo>
                  <a:pt x="308682" y="708876"/>
                  <a:pt x="315079" y="705639"/>
                  <a:pt x="319229" y="699997"/>
                </a:cubicBezTo>
                <a:cubicBezTo>
                  <a:pt x="323379" y="694355"/>
                  <a:pt x="324573" y="687283"/>
                  <a:pt x="322483" y="680588"/>
                </a:cubicBezTo>
                <a:lnTo>
                  <a:pt x="245619" y="433869"/>
                </a:lnTo>
                <a:lnTo>
                  <a:pt x="376052" y="433869"/>
                </a:lnTo>
                <a:cubicBezTo>
                  <a:pt x="376083" y="433869"/>
                  <a:pt x="376115" y="433884"/>
                  <a:pt x="376146" y="433884"/>
                </a:cubicBezTo>
                <a:cubicBezTo>
                  <a:pt x="557727" y="433884"/>
                  <a:pt x="660024" y="510718"/>
                  <a:pt x="695579" y="543768"/>
                </a:cubicBezTo>
                <a:cubicBezTo>
                  <a:pt x="698755" y="546707"/>
                  <a:pt x="702747" y="548247"/>
                  <a:pt x="706834" y="548247"/>
                </a:cubicBezTo>
                <a:cubicBezTo>
                  <a:pt x="709082" y="548247"/>
                  <a:pt x="711361" y="547775"/>
                  <a:pt x="713561" y="546817"/>
                </a:cubicBezTo>
                <a:cubicBezTo>
                  <a:pt x="719739" y="544129"/>
                  <a:pt x="723574" y="538268"/>
                  <a:pt x="723574" y="531525"/>
                </a:cubicBezTo>
                <a:lnTo>
                  <a:pt x="723574" y="341744"/>
                </a:lnTo>
                <a:cubicBezTo>
                  <a:pt x="757432" y="337830"/>
                  <a:pt x="783808" y="309008"/>
                  <a:pt x="783808" y="274119"/>
                </a:cubicBezTo>
                <a:cubicBezTo>
                  <a:pt x="783808" y="239230"/>
                  <a:pt x="757432" y="210424"/>
                  <a:pt x="723574" y="206510"/>
                </a:cubicBezTo>
                <a:close/>
                <a:moveTo>
                  <a:pt x="307487" y="685272"/>
                </a:moveTo>
                <a:cubicBezTo>
                  <a:pt x="308069" y="687126"/>
                  <a:pt x="307723" y="689106"/>
                  <a:pt x="306576" y="690678"/>
                </a:cubicBezTo>
                <a:cubicBezTo>
                  <a:pt x="305412" y="692265"/>
                  <a:pt x="303620" y="693161"/>
                  <a:pt x="301671" y="693161"/>
                </a:cubicBezTo>
                <a:lnTo>
                  <a:pt x="215549" y="693161"/>
                </a:lnTo>
                <a:cubicBezTo>
                  <a:pt x="212877" y="693161"/>
                  <a:pt x="210535" y="691448"/>
                  <a:pt x="209733" y="688886"/>
                </a:cubicBezTo>
                <a:lnTo>
                  <a:pt x="129380" y="430945"/>
                </a:lnTo>
                <a:cubicBezTo>
                  <a:pt x="139361" y="432878"/>
                  <a:pt x="149531" y="433869"/>
                  <a:pt x="159795" y="433869"/>
                </a:cubicBezTo>
                <a:lnTo>
                  <a:pt x="229146" y="433869"/>
                </a:lnTo>
                <a:lnTo>
                  <a:pt x="307487" y="685272"/>
                </a:lnTo>
                <a:close/>
                <a:moveTo>
                  <a:pt x="301326" y="418153"/>
                </a:moveTo>
                <a:lnTo>
                  <a:pt x="159795" y="418153"/>
                </a:lnTo>
                <a:cubicBezTo>
                  <a:pt x="146246" y="418153"/>
                  <a:pt x="132838" y="416267"/>
                  <a:pt x="119933" y="412558"/>
                </a:cubicBezTo>
                <a:cubicBezTo>
                  <a:pt x="58583" y="394957"/>
                  <a:pt x="15719" y="338035"/>
                  <a:pt x="15719" y="274119"/>
                </a:cubicBezTo>
                <a:cubicBezTo>
                  <a:pt x="15719" y="235647"/>
                  <a:pt x="30714" y="199486"/>
                  <a:pt x="57907" y="172266"/>
                </a:cubicBezTo>
                <a:cubicBezTo>
                  <a:pt x="85116" y="145062"/>
                  <a:pt x="121300" y="130085"/>
                  <a:pt x="159795" y="130085"/>
                </a:cubicBezTo>
                <a:lnTo>
                  <a:pt x="301326" y="130085"/>
                </a:lnTo>
                <a:lnTo>
                  <a:pt x="301326" y="418153"/>
                </a:lnTo>
                <a:close/>
                <a:moveTo>
                  <a:pt x="634387" y="480764"/>
                </a:moveTo>
                <a:cubicBezTo>
                  <a:pt x="577863" y="449128"/>
                  <a:pt x="492778" y="418184"/>
                  <a:pt x="376225" y="418169"/>
                </a:cubicBezTo>
                <a:cubicBezTo>
                  <a:pt x="376193" y="418169"/>
                  <a:pt x="376162" y="418153"/>
                  <a:pt x="376130" y="418153"/>
                </a:cubicBezTo>
                <a:lnTo>
                  <a:pt x="317044" y="418153"/>
                </a:lnTo>
                <a:lnTo>
                  <a:pt x="317044" y="130085"/>
                </a:lnTo>
                <a:lnTo>
                  <a:pt x="376115" y="130085"/>
                </a:lnTo>
                <a:cubicBezTo>
                  <a:pt x="376130" y="130085"/>
                  <a:pt x="376130" y="130085"/>
                  <a:pt x="376146" y="130085"/>
                </a:cubicBezTo>
                <a:cubicBezTo>
                  <a:pt x="492731" y="130085"/>
                  <a:pt x="577847" y="99126"/>
                  <a:pt x="634387" y="67474"/>
                </a:cubicBezTo>
                <a:lnTo>
                  <a:pt x="634387" y="480764"/>
                </a:lnTo>
                <a:close/>
                <a:moveTo>
                  <a:pt x="707856" y="274119"/>
                </a:moveTo>
                <a:lnTo>
                  <a:pt x="707856" y="531525"/>
                </a:lnTo>
                <a:cubicBezTo>
                  <a:pt x="707856" y="531730"/>
                  <a:pt x="707856" y="532154"/>
                  <a:pt x="707274" y="532421"/>
                </a:cubicBezTo>
                <a:cubicBezTo>
                  <a:pt x="706724" y="532657"/>
                  <a:pt x="706425" y="532390"/>
                  <a:pt x="706284" y="532248"/>
                </a:cubicBezTo>
                <a:cubicBezTo>
                  <a:pt x="694605" y="521405"/>
                  <a:pt x="675994" y="506003"/>
                  <a:pt x="650105" y="490005"/>
                </a:cubicBezTo>
                <a:lnTo>
                  <a:pt x="650105" y="58234"/>
                </a:lnTo>
                <a:cubicBezTo>
                  <a:pt x="675994" y="42251"/>
                  <a:pt x="694605" y="26849"/>
                  <a:pt x="706268" y="16006"/>
                </a:cubicBezTo>
                <a:cubicBezTo>
                  <a:pt x="706425" y="15848"/>
                  <a:pt x="706724" y="15581"/>
                  <a:pt x="707274" y="15833"/>
                </a:cubicBezTo>
                <a:cubicBezTo>
                  <a:pt x="707856" y="16084"/>
                  <a:pt x="707856" y="16508"/>
                  <a:pt x="707856" y="16713"/>
                </a:cubicBezTo>
                <a:lnTo>
                  <a:pt x="707856" y="274119"/>
                </a:lnTo>
                <a:close/>
                <a:moveTo>
                  <a:pt x="723574" y="325902"/>
                </a:moveTo>
                <a:lnTo>
                  <a:pt x="723574" y="274119"/>
                </a:lnTo>
                <a:lnTo>
                  <a:pt x="723574" y="222352"/>
                </a:lnTo>
                <a:cubicBezTo>
                  <a:pt x="748740" y="226155"/>
                  <a:pt x="768089" y="247921"/>
                  <a:pt x="768089" y="274119"/>
                </a:cubicBezTo>
                <a:cubicBezTo>
                  <a:pt x="768089" y="300333"/>
                  <a:pt x="748740" y="322099"/>
                  <a:pt x="723574" y="3259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7676812" y="902327"/>
            <a:ext cx="236487" cy="354338"/>
          </a:xfrm>
          <a:custGeom>
            <a:rect b="b" l="l" r="r" t="t"/>
            <a:pathLst>
              <a:path extrusionOk="0" h="708675" w="472974">
                <a:moveTo>
                  <a:pt x="472974" y="234762"/>
                </a:moveTo>
                <a:cubicBezTo>
                  <a:pt x="472974" y="292956"/>
                  <a:pt x="446174" y="343777"/>
                  <a:pt x="420269" y="392937"/>
                </a:cubicBezTo>
                <a:cubicBezTo>
                  <a:pt x="414999" y="402922"/>
                  <a:pt x="409560" y="413263"/>
                  <a:pt x="404490" y="423390"/>
                </a:cubicBezTo>
                <a:cubicBezTo>
                  <a:pt x="375545" y="481257"/>
                  <a:pt x="360234" y="541339"/>
                  <a:pt x="360234" y="597118"/>
                </a:cubicBezTo>
                <a:cubicBezTo>
                  <a:pt x="360234" y="615569"/>
                  <a:pt x="362237" y="625796"/>
                  <a:pt x="362251" y="625895"/>
                </a:cubicBezTo>
                <a:cubicBezTo>
                  <a:pt x="362663" y="627983"/>
                  <a:pt x="362123" y="630156"/>
                  <a:pt x="360774" y="631804"/>
                </a:cubicBezTo>
                <a:cubicBezTo>
                  <a:pt x="359425" y="633437"/>
                  <a:pt x="357422" y="634403"/>
                  <a:pt x="355292" y="634403"/>
                </a:cubicBezTo>
                <a:lnTo>
                  <a:pt x="321745" y="634403"/>
                </a:lnTo>
                <a:lnTo>
                  <a:pt x="321745" y="689841"/>
                </a:lnTo>
                <a:cubicBezTo>
                  <a:pt x="321745" y="700224"/>
                  <a:pt x="313295" y="708676"/>
                  <a:pt x="302899" y="708676"/>
                </a:cubicBezTo>
                <a:lnTo>
                  <a:pt x="166568" y="708676"/>
                </a:lnTo>
                <a:cubicBezTo>
                  <a:pt x="156172" y="708676"/>
                  <a:pt x="147721" y="700224"/>
                  <a:pt x="147721" y="689841"/>
                </a:cubicBezTo>
                <a:lnTo>
                  <a:pt x="147721" y="634403"/>
                </a:lnTo>
                <a:lnTo>
                  <a:pt x="117782" y="634403"/>
                </a:lnTo>
                <a:cubicBezTo>
                  <a:pt x="115652" y="634403"/>
                  <a:pt x="113578" y="633452"/>
                  <a:pt x="112229" y="631790"/>
                </a:cubicBezTo>
                <a:cubicBezTo>
                  <a:pt x="110880" y="630142"/>
                  <a:pt x="110297" y="627983"/>
                  <a:pt x="110723" y="625895"/>
                </a:cubicBezTo>
                <a:cubicBezTo>
                  <a:pt x="110738" y="625796"/>
                  <a:pt x="112740" y="615569"/>
                  <a:pt x="112740" y="597118"/>
                </a:cubicBezTo>
                <a:cubicBezTo>
                  <a:pt x="112740" y="578355"/>
                  <a:pt x="110993" y="559094"/>
                  <a:pt x="107599" y="539606"/>
                </a:cubicBezTo>
                <a:cubicBezTo>
                  <a:pt x="107158" y="538697"/>
                  <a:pt x="106903" y="537675"/>
                  <a:pt x="106903" y="536595"/>
                </a:cubicBezTo>
                <a:cubicBezTo>
                  <a:pt x="106903" y="536411"/>
                  <a:pt x="106945" y="536240"/>
                  <a:pt x="106960" y="536056"/>
                </a:cubicBezTo>
                <a:cubicBezTo>
                  <a:pt x="100071" y="498742"/>
                  <a:pt x="87104" y="460619"/>
                  <a:pt x="68485" y="423390"/>
                </a:cubicBezTo>
                <a:cubicBezTo>
                  <a:pt x="63415" y="413263"/>
                  <a:pt x="57975" y="402922"/>
                  <a:pt x="52706" y="392937"/>
                </a:cubicBezTo>
                <a:cubicBezTo>
                  <a:pt x="26800" y="343777"/>
                  <a:pt x="0" y="292956"/>
                  <a:pt x="0" y="234762"/>
                </a:cubicBezTo>
                <a:cubicBezTo>
                  <a:pt x="0" y="105322"/>
                  <a:pt x="105298" y="0"/>
                  <a:pt x="234726" y="0"/>
                </a:cubicBezTo>
                <a:lnTo>
                  <a:pt x="238248" y="0"/>
                </a:lnTo>
                <a:cubicBezTo>
                  <a:pt x="367676" y="0"/>
                  <a:pt x="472974" y="105322"/>
                  <a:pt x="472974" y="2347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7683913" y="909429"/>
            <a:ext cx="222285" cy="340133"/>
          </a:xfrm>
          <a:custGeom>
            <a:rect b="b" l="l" r="r" t="t"/>
            <a:pathLst>
              <a:path extrusionOk="0" h="680267" w="444569">
                <a:moveTo>
                  <a:pt x="147721" y="620199"/>
                </a:moveTo>
                <a:lnTo>
                  <a:pt x="293340" y="620199"/>
                </a:lnTo>
                <a:lnTo>
                  <a:pt x="293340" y="675637"/>
                </a:lnTo>
                <a:cubicBezTo>
                  <a:pt x="293340" y="678194"/>
                  <a:pt x="291252" y="680268"/>
                  <a:pt x="288696" y="680268"/>
                </a:cubicBezTo>
                <a:lnTo>
                  <a:pt x="152365" y="680268"/>
                </a:lnTo>
                <a:cubicBezTo>
                  <a:pt x="149809" y="680268"/>
                  <a:pt x="147721" y="678194"/>
                  <a:pt x="147721" y="675637"/>
                </a:cubicBezTo>
                <a:lnTo>
                  <a:pt x="147721" y="620199"/>
                </a:lnTo>
                <a:close/>
                <a:moveTo>
                  <a:pt x="331985" y="573170"/>
                </a:moveTo>
                <a:lnTo>
                  <a:pt x="112584" y="573170"/>
                </a:lnTo>
                <a:cubicBezTo>
                  <a:pt x="112683" y="576423"/>
                  <a:pt x="112740" y="579676"/>
                  <a:pt x="112740" y="582914"/>
                </a:cubicBezTo>
                <a:cubicBezTo>
                  <a:pt x="112740" y="592900"/>
                  <a:pt x="112186" y="600655"/>
                  <a:pt x="111632" y="605996"/>
                </a:cubicBezTo>
                <a:lnTo>
                  <a:pt x="140563" y="605996"/>
                </a:lnTo>
                <a:cubicBezTo>
                  <a:pt x="140577" y="605996"/>
                  <a:pt x="140606" y="605996"/>
                  <a:pt x="140620" y="605996"/>
                </a:cubicBezTo>
                <a:lnTo>
                  <a:pt x="300441" y="605996"/>
                </a:lnTo>
                <a:cubicBezTo>
                  <a:pt x="300456" y="605996"/>
                  <a:pt x="300484" y="605996"/>
                  <a:pt x="300498" y="605996"/>
                </a:cubicBezTo>
                <a:lnTo>
                  <a:pt x="332937" y="605996"/>
                </a:lnTo>
                <a:cubicBezTo>
                  <a:pt x="332383" y="600655"/>
                  <a:pt x="331829" y="592900"/>
                  <a:pt x="331829" y="582914"/>
                </a:cubicBezTo>
                <a:cubicBezTo>
                  <a:pt x="331829" y="579676"/>
                  <a:pt x="331886" y="576423"/>
                  <a:pt x="331985" y="573170"/>
                </a:cubicBezTo>
                <a:close/>
                <a:moveTo>
                  <a:pt x="111845" y="558966"/>
                </a:moveTo>
                <a:lnTo>
                  <a:pt x="332724" y="558966"/>
                </a:lnTo>
                <a:cubicBezTo>
                  <a:pt x="333420" y="549223"/>
                  <a:pt x="334556" y="539393"/>
                  <a:pt x="336104" y="529493"/>
                </a:cubicBezTo>
                <a:lnTo>
                  <a:pt x="108465" y="529493"/>
                </a:lnTo>
                <a:cubicBezTo>
                  <a:pt x="110013" y="539393"/>
                  <a:pt x="111149" y="549223"/>
                  <a:pt x="111845" y="558966"/>
                </a:cubicBezTo>
                <a:close/>
                <a:moveTo>
                  <a:pt x="224046" y="0"/>
                </a:moveTo>
                <a:lnTo>
                  <a:pt x="220524" y="0"/>
                </a:lnTo>
                <a:cubicBezTo>
                  <a:pt x="98935" y="0"/>
                  <a:pt x="0" y="98944"/>
                  <a:pt x="0" y="220558"/>
                </a:cubicBezTo>
                <a:cubicBezTo>
                  <a:pt x="0" y="275229"/>
                  <a:pt x="25962" y="324474"/>
                  <a:pt x="51058" y="372114"/>
                </a:cubicBezTo>
                <a:cubicBezTo>
                  <a:pt x="56370" y="382170"/>
                  <a:pt x="61852" y="392568"/>
                  <a:pt x="66979" y="402837"/>
                </a:cubicBezTo>
                <a:cubicBezTo>
                  <a:pt x="85528" y="439923"/>
                  <a:pt x="98665" y="477933"/>
                  <a:pt x="105965" y="515289"/>
                </a:cubicBezTo>
                <a:lnTo>
                  <a:pt x="215183" y="515289"/>
                </a:lnTo>
                <a:lnTo>
                  <a:pt x="215183" y="280754"/>
                </a:lnTo>
                <a:lnTo>
                  <a:pt x="147039" y="220544"/>
                </a:lnTo>
                <a:cubicBezTo>
                  <a:pt x="144099" y="217945"/>
                  <a:pt x="143815" y="213456"/>
                  <a:pt x="146414" y="210516"/>
                </a:cubicBezTo>
                <a:cubicBezTo>
                  <a:pt x="149014" y="207576"/>
                  <a:pt x="153502" y="207306"/>
                  <a:pt x="156441" y="209891"/>
                </a:cubicBezTo>
                <a:lnTo>
                  <a:pt x="220524" y="266522"/>
                </a:lnTo>
                <a:lnTo>
                  <a:pt x="284620" y="209891"/>
                </a:lnTo>
                <a:cubicBezTo>
                  <a:pt x="287560" y="207306"/>
                  <a:pt x="292048" y="207576"/>
                  <a:pt x="294647" y="210516"/>
                </a:cubicBezTo>
                <a:cubicBezTo>
                  <a:pt x="297246" y="213456"/>
                  <a:pt x="296962" y="217945"/>
                  <a:pt x="294022" y="220544"/>
                </a:cubicBezTo>
                <a:lnTo>
                  <a:pt x="229386" y="277644"/>
                </a:lnTo>
                <a:lnTo>
                  <a:pt x="229386" y="515289"/>
                </a:lnTo>
                <a:lnTo>
                  <a:pt x="337567" y="515289"/>
                </a:lnTo>
                <a:cubicBezTo>
                  <a:pt x="337922" y="515289"/>
                  <a:pt x="338249" y="515346"/>
                  <a:pt x="338590" y="515389"/>
                </a:cubicBezTo>
                <a:cubicBezTo>
                  <a:pt x="345890" y="478004"/>
                  <a:pt x="359013" y="439952"/>
                  <a:pt x="377590" y="402837"/>
                </a:cubicBezTo>
                <a:cubicBezTo>
                  <a:pt x="382717" y="392568"/>
                  <a:pt x="388199" y="382170"/>
                  <a:pt x="393511" y="372114"/>
                </a:cubicBezTo>
                <a:cubicBezTo>
                  <a:pt x="418607" y="324474"/>
                  <a:pt x="444569" y="275229"/>
                  <a:pt x="444569" y="220558"/>
                </a:cubicBezTo>
                <a:cubicBezTo>
                  <a:pt x="444569" y="98944"/>
                  <a:pt x="345634" y="0"/>
                  <a:pt x="2240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4584596" y="1635250"/>
            <a:ext cx="347442" cy="347441"/>
          </a:xfrm>
          <a:custGeom>
            <a:rect b="b" l="l" r="r" t="t"/>
            <a:pathLst>
              <a:path extrusionOk="0" h="694883" w="694883">
                <a:moveTo>
                  <a:pt x="694884" y="347442"/>
                </a:moveTo>
                <a:cubicBezTo>
                  <a:pt x="694884" y="539322"/>
                  <a:pt x="539337" y="694884"/>
                  <a:pt x="347442" y="694884"/>
                </a:cubicBezTo>
                <a:cubicBezTo>
                  <a:pt x="155547" y="694884"/>
                  <a:pt x="0" y="539322"/>
                  <a:pt x="0" y="347442"/>
                </a:cubicBezTo>
                <a:cubicBezTo>
                  <a:pt x="0" y="155561"/>
                  <a:pt x="155547" y="0"/>
                  <a:pt x="347442" y="0"/>
                </a:cubicBezTo>
                <a:cubicBezTo>
                  <a:pt x="539337" y="0"/>
                  <a:pt x="694884" y="155547"/>
                  <a:pt x="694884" y="3474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4031754" y="1635250"/>
            <a:ext cx="347442" cy="347441"/>
          </a:xfrm>
          <a:custGeom>
            <a:rect b="b" l="l" r="r" t="t"/>
            <a:pathLst>
              <a:path extrusionOk="0" h="694883" w="694883">
                <a:moveTo>
                  <a:pt x="694884" y="347442"/>
                </a:moveTo>
                <a:cubicBezTo>
                  <a:pt x="694884" y="539322"/>
                  <a:pt x="539337" y="694884"/>
                  <a:pt x="347442" y="694884"/>
                </a:cubicBezTo>
                <a:cubicBezTo>
                  <a:pt x="155547" y="694884"/>
                  <a:pt x="0" y="539322"/>
                  <a:pt x="0" y="347442"/>
                </a:cubicBezTo>
                <a:cubicBezTo>
                  <a:pt x="0" y="155561"/>
                  <a:pt x="155547" y="0"/>
                  <a:pt x="347442" y="0"/>
                </a:cubicBezTo>
                <a:cubicBezTo>
                  <a:pt x="539337" y="0"/>
                  <a:pt x="694884" y="155547"/>
                  <a:pt x="694884" y="3474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4028204" y="1631699"/>
            <a:ext cx="354543" cy="354543"/>
          </a:xfrm>
          <a:custGeom>
            <a:rect b="b" l="l" r="r" t="t"/>
            <a:pathLst>
              <a:path extrusionOk="0" h="709087" w="709087">
                <a:moveTo>
                  <a:pt x="605243" y="103845"/>
                </a:moveTo>
                <a:cubicBezTo>
                  <a:pt x="538271" y="36873"/>
                  <a:pt x="449241" y="0"/>
                  <a:pt x="354544" y="0"/>
                </a:cubicBezTo>
                <a:cubicBezTo>
                  <a:pt x="259846" y="0"/>
                  <a:pt x="170802" y="36873"/>
                  <a:pt x="103845" y="103845"/>
                </a:cubicBezTo>
                <a:cubicBezTo>
                  <a:pt x="36873" y="170802"/>
                  <a:pt x="0" y="259846"/>
                  <a:pt x="0" y="354544"/>
                </a:cubicBezTo>
                <a:cubicBezTo>
                  <a:pt x="0" y="449241"/>
                  <a:pt x="36873" y="538286"/>
                  <a:pt x="103845" y="605243"/>
                </a:cubicBezTo>
                <a:cubicBezTo>
                  <a:pt x="170802" y="672200"/>
                  <a:pt x="259846" y="709088"/>
                  <a:pt x="354544" y="709088"/>
                </a:cubicBezTo>
                <a:cubicBezTo>
                  <a:pt x="449241" y="709088"/>
                  <a:pt x="538286" y="672214"/>
                  <a:pt x="605243" y="605243"/>
                </a:cubicBezTo>
                <a:cubicBezTo>
                  <a:pt x="672200" y="538271"/>
                  <a:pt x="709088" y="449241"/>
                  <a:pt x="709088" y="354544"/>
                </a:cubicBezTo>
                <a:cubicBezTo>
                  <a:pt x="709088" y="259846"/>
                  <a:pt x="672200" y="170802"/>
                  <a:pt x="605243" y="103845"/>
                </a:cubicBezTo>
                <a:close/>
                <a:moveTo>
                  <a:pt x="595201" y="595201"/>
                </a:moveTo>
                <a:cubicBezTo>
                  <a:pt x="530914" y="659487"/>
                  <a:pt x="445449" y="694884"/>
                  <a:pt x="354544" y="694884"/>
                </a:cubicBezTo>
                <a:cubicBezTo>
                  <a:pt x="263639" y="694884"/>
                  <a:pt x="178174" y="659487"/>
                  <a:pt x="113887" y="595201"/>
                </a:cubicBezTo>
                <a:cubicBezTo>
                  <a:pt x="49600" y="530914"/>
                  <a:pt x="14204" y="445449"/>
                  <a:pt x="14204" y="354544"/>
                </a:cubicBezTo>
                <a:cubicBezTo>
                  <a:pt x="14204" y="263639"/>
                  <a:pt x="49600" y="178174"/>
                  <a:pt x="113887" y="113887"/>
                </a:cubicBezTo>
                <a:cubicBezTo>
                  <a:pt x="178174" y="49600"/>
                  <a:pt x="263639" y="14204"/>
                  <a:pt x="354544" y="14204"/>
                </a:cubicBezTo>
                <a:cubicBezTo>
                  <a:pt x="445449" y="14204"/>
                  <a:pt x="530914" y="49600"/>
                  <a:pt x="595201" y="113887"/>
                </a:cubicBezTo>
                <a:cubicBezTo>
                  <a:pt x="659487" y="178174"/>
                  <a:pt x="694884" y="263639"/>
                  <a:pt x="694884" y="354544"/>
                </a:cubicBezTo>
                <a:cubicBezTo>
                  <a:pt x="694884" y="445449"/>
                  <a:pt x="659473" y="530914"/>
                  <a:pt x="595201" y="595201"/>
                </a:cubicBezTo>
                <a:close/>
                <a:moveTo>
                  <a:pt x="534294" y="438290"/>
                </a:moveTo>
                <a:cubicBezTo>
                  <a:pt x="520488" y="474240"/>
                  <a:pt x="496441" y="504949"/>
                  <a:pt x="464766" y="527107"/>
                </a:cubicBezTo>
                <a:cubicBezTo>
                  <a:pt x="432353" y="549776"/>
                  <a:pt x="394244" y="561765"/>
                  <a:pt x="354544" y="561765"/>
                </a:cubicBezTo>
                <a:cubicBezTo>
                  <a:pt x="314844" y="561765"/>
                  <a:pt x="276735" y="549776"/>
                  <a:pt x="244321" y="527107"/>
                </a:cubicBezTo>
                <a:cubicBezTo>
                  <a:pt x="212647" y="504949"/>
                  <a:pt x="188599" y="474240"/>
                  <a:pt x="174793" y="438290"/>
                </a:cubicBezTo>
                <a:cubicBezTo>
                  <a:pt x="173387" y="434625"/>
                  <a:pt x="175219" y="430520"/>
                  <a:pt x="178870" y="429114"/>
                </a:cubicBezTo>
                <a:cubicBezTo>
                  <a:pt x="182534" y="427708"/>
                  <a:pt x="186639" y="429540"/>
                  <a:pt x="188046" y="433205"/>
                </a:cubicBezTo>
                <a:cubicBezTo>
                  <a:pt x="200829" y="466499"/>
                  <a:pt x="223101" y="494949"/>
                  <a:pt x="252446" y="515474"/>
                </a:cubicBezTo>
                <a:cubicBezTo>
                  <a:pt x="282459" y="536467"/>
                  <a:pt x="317756" y="547561"/>
                  <a:pt x="354530" y="547561"/>
                </a:cubicBezTo>
                <a:cubicBezTo>
                  <a:pt x="391303" y="547561"/>
                  <a:pt x="426600" y="536467"/>
                  <a:pt x="456613" y="515474"/>
                </a:cubicBezTo>
                <a:cubicBezTo>
                  <a:pt x="485958" y="494949"/>
                  <a:pt x="508230" y="466499"/>
                  <a:pt x="521014" y="433205"/>
                </a:cubicBezTo>
                <a:cubicBezTo>
                  <a:pt x="522420" y="429540"/>
                  <a:pt x="526525" y="427722"/>
                  <a:pt x="530189" y="429114"/>
                </a:cubicBezTo>
                <a:cubicBezTo>
                  <a:pt x="533868" y="430520"/>
                  <a:pt x="535700" y="434625"/>
                  <a:pt x="534294" y="438290"/>
                </a:cubicBezTo>
                <a:close/>
                <a:moveTo>
                  <a:pt x="161797" y="284050"/>
                </a:moveTo>
                <a:cubicBezTo>
                  <a:pt x="161498" y="287956"/>
                  <a:pt x="158075" y="290882"/>
                  <a:pt x="154169" y="290584"/>
                </a:cubicBezTo>
                <a:cubicBezTo>
                  <a:pt x="150263" y="290285"/>
                  <a:pt x="147337" y="286862"/>
                  <a:pt x="147635" y="282956"/>
                </a:cubicBezTo>
                <a:cubicBezTo>
                  <a:pt x="150419" y="247347"/>
                  <a:pt x="180588" y="219450"/>
                  <a:pt x="216354" y="219450"/>
                </a:cubicBezTo>
                <a:cubicBezTo>
                  <a:pt x="252119" y="219450"/>
                  <a:pt x="282303" y="247347"/>
                  <a:pt x="285072" y="282956"/>
                </a:cubicBezTo>
                <a:cubicBezTo>
                  <a:pt x="285371" y="286862"/>
                  <a:pt x="282459" y="290285"/>
                  <a:pt x="278539" y="290584"/>
                </a:cubicBezTo>
                <a:cubicBezTo>
                  <a:pt x="278354" y="290598"/>
                  <a:pt x="278169" y="290612"/>
                  <a:pt x="277985" y="290612"/>
                </a:cubicBezTo>
                <a:cubicBezTo>
                  <a:pt x="274320" y="290612"/>
                  <a:pt x="271209" y="287785"/>
                  <a:pt x="270911" y="284064"/>
                </a:cubicBezTo>
                <a:cubicBezTo>
                  <a:pt x="268710" y="255798"/>
                  <a:pt x="244733" y="233654"/>
                  <a:pt x="216340" y="233654"/>
                </a:cubicBezTo>
                <a:cubicBezTo>
                  <a:pt x="187960" y="233640"/>
                  <a:pt x="163998" y="255784"/>
                  <a:pt x="161797" y="284050"/>
                </a:cubicBezTo>
                <a:close/>
                <a:moveTo>
                  <a:pt x="555799" y="282942"/>
                </a:moveTo>
                <a:cubicBezTo>
                  <a:pt x="556097" y="286848"/>
                  <a:pt x="553185" y="290271"/>
                  <a:pt x="549265" y="290569"/>
                </a:cubicBezTo>
                <a:cubicBezTo>
                  <a:pt x="549081" y="290584"/>
                  <a:pt x="548896" y="290598"/>
                  <a:pt x="548711" y="290598"/>
                </a:cubicBezTo>
                <a:cubicBezTo>
                  <a:pt x="545047" y="290598"/>
                  <a:pt x="541936" y="287771"/>
                  <a:pt x="541638" y="284050"/>
                </a:cubicBezTo>
                <a:cubicBezTo>
                  <a:pt x="539436" y="255784"/>
                  <a:pt x="515474" y="233640"/>
                  <a:pt x="487080" y="233640"/>
                </a:cubicBezTo>
                <a:cubicBezTo>
                  <a:pt x="458701" y="233640"/>
                  <a:pt x="434739" y="255784"/>
                  <a:pt x="432523" y="284050"/>
                </a:cubicBezTo>
                <a:cubicBezTo>
                  <a:pt x="432211" y="287956"/>
                  <a:pt x="428802" y="290882"/>
                  <a:pt x="424896" y="290584"/>
                </a:cubicBezTo>
                <a:cubicBezTo>
                  <a:pt x="420990" y="290285"/>
                  <a:pt x="418064" y="286862"/>
                  <a:pt x="418362" y="282956"/>
                </a:cubicBezTo>
                <a:cubicBezTo>
                  <a:pt x="421146" y="247347"/>
                  <a:pt x="451315" y="219450"/>
                  <a:pt x="487080" y="219450"/>
                </a:cubicBezTo>
                <a:cubicBezTo>
                  <a:pt x="522846" y="219436"/>
                  <a:pt x="553029" y="247333"/>
                  <a:pt x="555799" y="28294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8138238" y="881198"/>
            <a:ext cx="287290" cy="396479"/>
          </a:xfrm>
          <a:custGeom>
            <a:rect b="b" l="l" r="r" t="t"/>
            <a:pathLst>
              <a:path extrusionOk="0" h="792958" w="574580">
                <a:moveTo>
                  <a:pt x="571543" y="695685"/>
                </a:moveTo>
                <a:cubicBezTo>
                  <a:pt x="568323" y="700366"/>
                  <a:pt x="562995" y="703174"/>
                  <a:pt x="557302" y="703174"/>
                </a:cubicBezTo>
                <a:lnTo>
                  <a:pt x="384626" y="703174"/>
                </a:lnTo>
                <a:cubicBezTo>
                  <a:pt x="380582" y="753358"/>
                  <a:pt x="338495" y="792959"/>
                  <a:pt x="287306" y="792959"/>
                </a:cubicBezTo>
                <a:cubicBezTo>
                  <a:pt x="236101" y="792959"/>
                  <a:pt x="193998" y="753358"/>
                  <a:pt x="189955" y="703174"/>
                </a:cubicBezTo>
                <a:lnTo>
                  <a:pt x="17278" y="703174"/>
                </a:lnTo>
                <a:cubicBezTo>
                  <a:pt x="11585" y="703174"/>
                  <a:pt x="6257" y="700366"/>
                  <a:pt x="3038" y="695685"/>
                </a:cubicBezTo>
                <a:cubicBezTo>
                  <a:pt x="-181" y="690989"/>
                  <a:pt x="-895" y="685024"/>
                  <a:pt x="1151" y="679708"/>
                </a:cubicBezTo>
                <a:cubicBezTo>
                  <a:pt x="7652" y="662764"/>
                  <a:pt x="18198" y="632190"/>
                  <a:pt x="27570" y="591050"/>
                </a:cubicBezTo>
                <a:cubicBezTo>
                  <a:pt x="27633" y="590669"/>
                  <a:pt x="27713" y="590304"/>
                  <a:pt x="27824" y="589940"/>
                </a:cubicBezTo>
                <a:cubicBezTo>
                  <a:pt x="38322" y="543516"/>
                  <a:pt x="47281" y="483781"/>
                  <a:pt x="47297" y="415098"/>
                </a:cubicBezTo>
                <a:cubicBezTo>
                  <a:pt x="47297" y="415082"/>
                  <a:pt x="47281" y="415066"/>
                  <a:pt x="47281" y="415050"/>
                </a:cubicBezTo>
                <a:lnTo>
                  <a:pt x="47281" y="331898"/>
                </a:lnTo>
                <a:cubicBezTo>
                  <a:pt x="47281" y="211492"/>
                  <a:pt x="136323" y="111521"/>
                  <a:pt x="251991" y="94386"/>
                </a:cubicBezTo>
                <a:cubicBezTo>
                  <a:pt x="240668" y="84517"/>
                  <a:pt x="233500" y="70000"/>
                  <a:pt x="233500" y="53833"/>
                </a:cubicBezTo>
                <a:cubicBezTo>
                  <a:pt x="233500" y="24148"/>
                  <a:pt x="257620" y="0"/>
                  <a:pt x="287290" y="0"/>
                </a:cubicBezTo>
                <a:cubicBezTo>
                  <a:pt x="316960" y="0"/>
                  <a:pt x="341080" y="24148"/>
                  <a:pt x="341080" y="53833"/>
                </a:cubicBezTo>
                <a:cubicBezTo>
                  <a:pt x="341080" y="69984"/>
                  <a:pt x="333928" y="84486"/>
                  <a:pt x="322622" y="94354"/>
                </a:cubicBezTo>
                <a:cubicBezTo>
                  <a:pt x="373319" y="101795"/>
                  <a:pt x="420100" y="125213"/>
                  <a:pt x="457001" y="162117"/>
                </a:cubicBezTo>
                <a:cubicBezTo>
                  <a:pt x="502339" y="207446"/>
                  <a:pt x="527299" y="267752"/>
                  <a:pt x="527299" y="331898"/>
                </a:cubicBezTo>
                <a:lnTo>
                  <a:pt x="527299" y="415050"/>
                </a:lnTo>
                <a:cubicBezTo>
                  <a:pt x="527299" y="415066"/>
                  <a:pt x="527283" y="415082"/>
                  <a:pt x="527283" y="415098"/>
                </a:cubicBezTo>
                <a:cubicBezTo>
                  <a:pt x="527299" y="545468"/>
                  <a:pt x="559554" y="643582"/>
                  <a:pt x="573430" y="679708"/>
                </a:cubicBezTo>
                <a:cubicBezTo>
                  <a:pt x="575475" y="685024"/>
                  <a:pt x="574762" y="690989"/>
                  <a:pt x="571543" y="6956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8146165" y="889130"/>
            <a:ext cx="271440" cy="380614"/>
          </a:xfrm>
          <a:custGeom>
            <a:rect b="b" l="l" r="r" t="t"/>
            <a:pathLst>
              <a:path extrusionOk="0" h="761227" w="542879">
                <a:moveTo>
                  <a:pt x="271438" y="687308"/>
                </a:moveTo>
                <a:lnTo>
                  <a:pt x="352884" y="687308"/>
                </a:lnTo>
                <a:cubicBezTo>
                  <a:pt x="348888" y="728734"/>
                  <a:pt x="313889" y="761227"/>
                  <a:pt x="271454" y="761227"/>
                </a:cubicBezTo>
                <a:cubicBezTo>
                  <a:pt x="229002" y="761227"/>
                  <a:pt x="193988" y="728734"/>
                  <a:pt x="189992" y="687308"/>
                </a:cubicBezTo>
                <a:lnTo>
                  <a:pt x="271438" y="687308"/>
                </a:lnTo>
                <a:close/>
                <a:moveTo>
                  <a:pt x="542782" y="669538"/>
                </a:moveTo>
                <a:cubicBezTo>
                  <a:pt x="536407" y="652943"/>
                  <a:pt x="526258" y="623591"/>
                  <a:pt x="516997" y="584260"/>
                </a:cubicBezTo>
                <a:lnTo>
                  <a:pt x="25879" y="584260"/>
                </a:lnTo>
                <a:cubicBezTo>
                  <a:pt x="16618" y="623591"/>
                  <a:pt x="6469" y="652943"/>
                  <a:pt x="110" y="669538"/>
                </a:cubicBezTo>
                <a:cubicBezTo>
                  <a:pt x="-81" y="669999"/>
                  <a:pt x="-17" y="670427"/>
                  <a:pt x="252" y="670824"/>
                </a:cubicBezTo>
                <a:cubicBezTo>
                  <a:pt x="538" y="671236"/>
                  <a:pt x="918" y="671442"/>
                  <a:pt x="1426" y="671442"/>
                </a:cubicBezTo>
                <a:lnTo>
                  <a:pt x="181682" y="671442"/>
                </a:lnTo>
                <a:lnTo>
                  <a:pt x="271438" y="671442"/>
                </a:lnTo>
                <a:lnTo>
                  <a:pt x="361193" y="671442"/>
                </a:lnTo>
                <a:lnTo>
                  <a:pt x="541450" y="671442"/>
                </a:lnTo>
                <a:cubicBezTo>
                  <a:pt x="541957" y="671442"/>
                  <a:pt x="542338" y="671236"/>
                  <a:pt x="542623" y="670824"/>
                </a:cubicBezTo>
                <a:cubicBezTo>
                  <a:pt x="542893" y="670427"/>
                  <a:pt x="542956" y="669999"/>
                  <a:pt x="542782" y="669538"/>
                </a:cubicBezTo>
                <a:close/>
                <a:moveTo>
                  <a:pt x="271438" y="75918"/>
                </a:moveTo>
                <a:cubicBezTo>
                  <a:pt x="292354" y="75918"/>
                  <a:pt x="309370" y="58894"/>
                  <a:pt x="309370" y="37967"/>
                </a:cubicBezTo>
                <a:cubicBezTo>
                  <a:pt x="309370" y="17040"/>
                  <a:pt x="292354" y="0"/>
                  <a:pt x="271438" y="0"/>
                </a:cubicBezTo>
                <a:cubicBezTo>
                  <a:pt x="250521" y="0"/>
                  <a:pt x="233506" y="17040"/>
                  <a:pt x="233506" y="37967"/>
                </a:cubicBezTo>
                <a:cubicBezTo>
                  <a:pt x="233506" y="58894"/>
                  <a:pt x="250521" y="75918"/>
                  <a:pt x="271438" y="75918"/>
                </a:cubicBezTo>
                <a:close/>
                <a:moveTo>
                  <a:pt x="513429" y="568394"/>
                </a:moveTo>
                <a:cubicBezTo>
                  <a:pt x="503597" y="522383"/>
                  <a:pt x="495573" y="464758"/>
                  <a:pt x="495573" y="399185"/>
                </a:cubicBezTo>
                <a:cubicBezTo>
                  <a:pt x="495573" y="399169"/>
                  <a:pt x="495589" y="399153"/>
                  <a:pt x="495589" y="399137"/>
                </a:cubicBezTo>
                <a:lnTo>
                  <a:pt x="495589" y="316032"/>
                </a:lnTo>
                <a:cubicBezTo>
                  <a:pt x="495589" y="256122"/>
                  <a:pt x="472278" y="199814"/>
                  <a:pt x="429937" y="157468"/>
                </a:cubicBezTo>
                <a:cubicBezTo>
                  <a:pt x="387581" y="115123"/>
                  <a:pt x="331301" y="91784"/>
                  <a:pt x="271438" y="91784"/>
                </a:cubicBezTo>
                <a:cubicBezTo>
                  <a:pt x="147842" y="91784"/>
                  <a:pt x="47287" y="192389"/>
                  <a:pt x="47287" y="316032"/>
                </a:cubicBezTo>
                <a:lnTo>
                  <a:pt x="47287" y="399137"/>
                </a:lnTo>
                <a:cubicBezTo>
                  <a:pt x="47287" y="399153"/>
                  <a:pt x="47303" y="399169"/>
                  <a:pt x="47303" y="399185"/>
                </a:cubicBezTo>
                <a:cubicBezTo>
                  <a:pt x="47303" y="464758"/>
                  <a:pt x="39279" y="522383"/>
                  <a:pt x="29447" y="568394"/>
                </a:cubicBezTo>
                <a:lnTo>
                  <a:pt x="513429" y="56839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8138238" y="881198"/>
            <a:ext cx="287290" cy="396479"/>
          </a:xfrm>
          <a:custGeom>
            <a:rect b="b" l="l" r="r" t="t"/>
            <a:pathLst>
              <a:path extrusionOk="0" h="792958" w="574580">
                <a:moveTo>
                  <a:pt x="573430" y="679708"/>
                </a:moveTo>
                <a:cubicBezTo>
                  <a:pt x="559554" y="643582"/>
                  <a:pt x="527299" y="545468"/>
                  <a:pt x="527283" y="415098"/>
                </a:cubicBezTo>
                <a:cubicBezTo>
                  <a:pt x="527283" y="415082"/>
                  <a:pt x="527299" y="415066"/>
                  <a:pt x="527299" y="415050"/>
                </a:cubicBezTo>
                <a:lnTo>
                  <a:pt x="527299" y="331898"/>
                </a:lnTo>
                <a:cubicBezTo>
                  <a:pt x="527299" y="267752"/>
                  <a:pt x="502339" y="207446"/>
                  <a:pt x="457001" y="162117"/>
                </a:cubicBezTo>
                <a:cubicBezTo>
                  <a:pt x="420100" y="125213"/>
                  <a:pt x="373319" y="101795"/>
                  <a:pt x="322622" y="94354"/>
                </a:cubicBezTo>
                <a:cubicBezTo>
                  <a:pt x="333928" y="84486"/>
                  <a:pt x="341080" y="69984"/>
                  <a:pt x="341080" y="53833"/>
                </a:cubicBezTo>
                <a:cubicBezTo>
                  <a:pt x="341080" y="24148"/>
                  <a:pt x="316960" y="0"/>
                  <a:pt x="287290" y="0"/>
                </a:cubicBezTo>
                <a:cubicBezTo>
                  <a:pt x="257620" y="0"/>
                  <a:pt x="233500" y="24148"/>
                  <a:pt x="233500" y="53833"/>
                </a:cubicBezTo>
                <a:cubicBezTo>
                  <a:pt x="233500" y="70000"/>
                  <a:pt x="240668" y="84517"/>
                  <a:pt x="251991" y="94386"/>
                </a:cubicBezTo>
                <a:cubicBezTo>
                  <a:pt x="136323" y="111521"/>
                  <a:pt x="47281" y="211492"/>
                  <a:pt x="47281" y="331898"/>
                </a:cubicBezTo>
                <a:lnTo>
                  <a:pt x="47281" y="415050"/>
                </a:lnTo>
                <a:cubicBezTo>
                  <a:pt x="47281" y="415066"/>
                  <a:pt x="47297" y="415082"/>
                  <a:pt x="47297" y="415098"/>
                </a:cubicBezTo>
                <a:cubicBezTo>
                  <a:pt x="47281" y="483781"/>
                  <a:pt x="38322" y="543516"/>
                  <a:pt x="27824" y="589940"/>
                </a:cubicBezTo>
                <a:cubicBezTo>
                  <a:pt x="27713" y="590304"/>
                  <a:pt x="27633" y="590669"/>
                  <a:pt x="27570" y="591050"/>
                </a:cubicBezTo>
                <a:cubicBezTo>
                  <a:pt x="18198" y="632190"/>
                  <a:pt x="7652" y="662764"/>
                  <a:pt x="1151" y="679708"/>
                </a:cubicBezTo>
                <a:cubicBezTo>
                  <a:pt x="-895" y="685024"/>
                  <a:pt x="-181" y="690989"/>
                  <a:pt x="3038" y="695685"/>
                </a:cubicBezTo>
                <a:cubicBezTo>
                  <a:pt x="6257" y="700366"/>
                  <a:pt x="11585" y="703174"/>
                  <a:pt x="17278" y="703174"/>
                </a:cubicBezTo>
                <a:lnTo>
                  <a:pt x="189955" y="703174"/>
                </a:lnTo>
                <a:cubicBezTo>
                  <a:pt x="193998" y="753358"/>
                  <a:pt x="236101" y="792959"/>
                  <a:pt x="287306" y="792959"/>
                </a:cubicBezTo>
                <a:cubicBezTo>
                  <a:pt x="338495" y="792959"/>
                  <a:pt x="380582" y="753358"/>
                  <a:pt x="384626" y="703174"/>
                </a:cubicBezTo>
                <a:lnTo>
                  <a:pt x="557302" y="703174"/>
                </a:lnTo>
                <a:cubicBezTo>
                  <a:pt x="562995" y="703174"/>
                  <a:pt x="568323" y="700366"/>
                  <a:pt x="571543" y="695685"/>
                </a:cubicBezTo>
                <a:cubicBezTo>
                  <a:pt x="574762" y="690989"/>
                  <a:pt x="575475" y="685024"/>
                  <a:pt x="573430" y="679708"/>
                </a:cubicBezTo>
                <a:close/>
                <a:moveTo>
                  <a:pt x="249358" y="53833"/>
                </a:moveTo>
                <a:cubicBezTo>
                  <a:pt x="249358" y="32906"/>
                  <a:pt x="266374" y="15866"/>
                  <a:pt x="287290" y="15866"/>
                </a:cubicBezTo>
                <a:cubicBezTo>
                  <a:pt x="308207" y="15866"/>
                  <a:pt x="325222" y="32906"/>
                  <a:pt x="325222" y="53833"/>
                </a:cubicBezTo>
                <a:cubicBezTo>
                  <a:pt x="325222" y="74760"/>
                  <a:pt x="308207" y="91784"/>
                  <a:pt x="287290" y="91784"/>
                </a:cubicBezTo>
                <a:cubicBezTo>
                  <a:pt x="266374" y="91784"/>
                  <a:pt x="249358" y="74760"/>
                  <a:pt x="249358" y="53833"/>
                </a:cubicBezTo>
                <a:close/>
                <a:moveTo>
                  <a:pt x="63155" y="415050"/>
                </a:moveTo>
                <a:cubicBezTo>
                  <a:pt x="63155" y="415035"/>
                  <a:pt x="63139" y="415019"/>
                  <a:pt x="63139" y="415003"/>
                </a:cubicBezTo>
                <a:lnTo>
                  <a:pt x="63139" y="331898"/>
                </a:lnTo>
                <a:cubicBezTo>
                  <a:pt x="63139" y="208255"/>
                  <a:pt x="163694" y="107650"/>
                  <a:pt x="287290" y="107650"/>
                </a:cubicBezTo>
                <a:cubicBezTo>
                  <a:pt x="347154" y="107650"/>
                  <a:pt x="403433" y="130988"/>
                  <a:pt x="445790" y="173334"/>
                </a:cubicBezTo>
                <a:cubicBezTo>
                  <a:pt x="488130" y="215680"/>
                  <a:pt x="511441" y="271988"/>
                  <a:pt x="511441" y="331898"/>
                </a:cubicBezTo>
                <a:lnTo>
                  <a:pt x="511441" y="415003"/>
                </a:lnTo>
                <a:cubicBezTo>
                  <a:pt x="511441" y="415019"/>
                  <a:pt x="511425" y="415035"/>
                  <a:pt x="511425" y="415050"/>
                </a:cubicBezTo>
                <a:cubicBezTo>
                  <a:pt x="511425" y="480624"/>
                  <a:pt x="519449" y="538249"/>
                  <a:pt x="529281" y="584260"/>
                </a:cubicBezTo>
                <a:lnTo>
                  <a:pt x="45299" y="584260"/>
                </a:lnTo>
                <a:cubicBezTo>
                  <a:pt x="55131" y="538249"/>
                  <a:pt x="63155" y="480624"/>
                  <a:pt x="63155" y="415050"/>
                </a:cubicBezTo>
                <a:close/>
                <a:moveTo>
                  <a:pt x="287306" y="777093"/>
                </a:moveTo>
                <a:cubicBezTo>
                  <a:pt x="244855" y="777093"/>
                  <a:pt x="209840" y="744600"/>
                  <a:pt x="205844" y="703174"/>
                </a:cubicBezTo>
                <a:lnTo>
                  <a:pt x="287290" y="703174"/>
                </a:lnTo>
                <a:lnTo>
                  <a:pt x="368736" y="703174"/>
                </a:lnTo>
                <a:cubicBezTo>
                  <a:pt x="364740" y="744600"/>
                  <a:pt x="329742" y="777093"/>
                  <a:pt x="287306" y="777093"/>
                </a:cubicBezTo>
                <a:close/>
                <a:moveTo>
                  <a:pt x="558476" y="686689"/>
                </a:moveTo>
                <a:cubicBezTo>
                  <a:pt x="558190" y="687102"/>
                  <a:pt x="557810" y="687308"/>
                  <a:pt x="557302" y="687308"/>
                </a:cubicBezTo>
                <a:lnTo>
                  <a:pt x="377046" y="687308"/>
                </a:lnTo>
                <a:lnTo>
                  <a:pt x="287290" y="687308"/>
                </a:lnTo>
                <a:lnTo>
                  <a:pt x="197535" y="687308"/>
                </a:lnTo>
                <a:lnTo>
                  <a:pt x="17278" y="687308"/>
                </a:lnTo>
                <a:cubicBezTo>
                  <a:pt x="16771" y="687308"/>
                  <a:pt x="16390" y="687102"/>
                  <a:pt x="16105" y="686689"/>
                </a:cubicBezTo>
                <a:cubicBezTo>
                  <a:pt x="15835" y="686293"/>
                  <a:pt x="15772" y="685864"/>
                  <a:pt x="15962" y="685404"/>
                </a:cubicBezTo>
                <a:cubicBezTo>
                  <a:pt x="22321" y="668809"/>
                  <a:pt x="32470" y="639457"/>
                  <a:pt x="41731" y="600125"/>
                </a:cubicBezTo>
                <a:lnTo>
                  <a:pt x="532849" y="600125"/>
                </a:lnTo>
                <a:cubicBezTo>
                  <a:pt x="542110" y="639457"/>
                  <a:pt x="552259" y="668809"/>
                  <a:pt x="558634" y="685404"/>
                </a:cubicBezTo>
                <a:cubicBezTo>
                  <a:pt x="558809" y="685864"/>
                  <a:pt x="558745" y="686293"/>
                  <a:pt x="558476" y="6866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7410581" y="1610570"/>
            <a:ext cx="394252" cy="396289"/>
          </a:xfrm>
          <a:custGeom>
            <a:rect b="b" l="l" r="r" t="t"/>
            <a:pathLst>
              <a:path extrusionOk="0" h="792577" w="788504">
                <a:moveTo>
                  <a:pt x="788505" y="196387"/>
                </a:moveTo>
                <a:lnTo>
                  <a:pt x="788505" y="294453"/>
                </a:lnTo>
                <a:cubicBezTo>
                  <a:pt x="788505" y="313603"/>
                  <a:pt x="772916" y="329184"/>
                  <a:pt x="753755" y="329184"/>
                </a:cubicBezTo>
                <a:lnTo>
                  <a:pt x="742278" y="329184"/>
                </a:lnTo>
                <a:lnTo>
                  <a:pt x="742278" y="753214"/>
                </a:lnTo>
                <a:cubicBezTo>
                  <a:pt x="742278" y="774919"/>
                  <a:pt x="724610" y="792577"/>
                  <a:pt x="702893" y="792577"/>
                </a:cubicBezTo>
                <a:lnTo>
                  <a:pt x="459409" y="792577"/>
                </a:lnTo>
                <a:lnTo>
                  <a:pt x="329111" y="792577"/>
                </a:lnTo>
                <a:lnTo>
                  <a:pt x="85627" y="792577"/>
                </a:lnTo>
                <a:cubicBezTo>
                  <a:pt x="63895" y="792577"/>
                  <a:pt x="46227" y="774919"/>
                  <a:pt x="46227" y="753214"/>
                </a:cubicBezTo>
                <a:lnTo>
                  <a:pt x="46227" y="329184"/>
                </a:lnTo>
                <a:lnTo>
                  <a:pt x="34749" y="329184"/>
                </a:lnTo>
                <a:cubicBezTo>
                  <a:pt x="15589" y="329184"/>
                  <a:pt x="0" y="313603"/>
                  <a:pt x="0" y="294453"/>
                </a:cubicBezTo>
                <a:lnTo>
                  <a:pt x="0" y="196387"/>
                </a:lnTo>
                <a:cubicBezTo>
                  <a:pt x="0" y="177237"/>
                  <a:pt x="15589" y="161656"/>
                  <a:pt x="34749" y="161656"/>
                </a:cubicBezTo>
                <a:lnTo>
                  <a:pt x="201908" y="161656"/>
                </a:lnTo>
                <a:cubicBezTo>
                  <a:pt x="195400" y="156040"/>
                  <a:pt x="189685" y="149741"/>
                  <a:pt x="184764" y="142824"/>
                </a:cubicBezTo>
                <a:cubicBezTo>
                  <a:pt x="165889" y="116232"/>
                  <a:pt x="159904" y="77837"/>
                  <a:pt x="170207" y="49453"/>
                </a:cubicBezTo>
                <a:cubicBezTo>
                  <a:pt x="184335" y="10471"/>
                  <a:pt x="221561" y="-1476"/>
                  <a:pt x="249135" y="142"/>
                </a:cubicBezTo>
                <a:cubicBezTo>
                  <a:pt x="284662" y="2205"/>
                  <a:pt x="319809" y="21561"/>
                  <a:pt x="345541" y="53261"/>
                </a:cubicBezTo>
                <a:cubicBezTo>
                  <a:pt x="363702" y="75648"/>
                  <a:pt x="384688" y="111552"/>
                  <a:pt x="394260" y="150392"/>
                </a:cubicBezTo>
                <a:cubicBezTo>
                  <a:pt x="403817" y="111552"/>
                  <a:pt x="424819" y="75648"/>
                  <a:pt x="442963" y="53261"/>
                </a:cubicBezTo>
                <a:cubicBezTo>
                  <a:pt x="468712" y="21561"/>
                  <a:pt x="503842" y="2205"/>
                  <a:pt x="539385" y="142"/>
                </a:cubicBezTo>
                <a:cubicBezTo>
                  <a:pt x="566959" y="-1476"/>
                  <a:pt x="604169" y="10471"/>
                  <a:pt x="618298" y="49453"/>
                </a:cubicBezTo>
                <a:cubicBezTo>
                  <a:pt x="628600" y="77837"/>
                  <a:pt x="622616" y="116232"/>
                  <a:pt x="603741" y="142824"/>
                </a:cubicBezTo>
                <a:cubicBezTo>
                  <a:pt x="598836" y="149741"/>
                  <a:pt x="593105" y="156024"/>
                  <a:pt x="586612" y="161656"/>
                </a:cubicBezTo>
                <a:lnTo>
                  <a:pt x="753755" y="161656"/>
                </a:lnTo>
                <a:cubicBezTo>
                  <a:pt x="772916" y="161656"/>
                  <a:pt x="788505" y="177237"/>
                  <a:pt x="788505" y="1963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7418518" y="1618500"/>
            <a:ext cx="378377" cy="380425"/>
          </a:xfrm>
          <a:custGeom>
            <a:rect b="b" l="l" r="r" t="t"/>
            <a:pathLst>
              <a:path extrusionOk="0" h="760851" w="756755">
                <a:moveTo>
                  <a:pt x="46227" y="313324"/>
                </a:moveTo>
                <a:lnTo>
                  <a:pt x="313237" y="313324"/>
                </a:lnTo>
                <a:lnTo>
                  <a:pt x="313237" y="760852"/>
                </a:lnTo>
                <a:lnTo>
                  <a:pt x="69753" y="760852"/>
                </a:lnTo>
                <a:cubicBezTo>
                  <a:pt x="56783" y="760852"/>
                  <a:pt x="46227" y="750317"/>
                  <a:pt x="46227" y="737354"/>
                </a:cubicBezTo>
                <a:lnTo>
                  <a:pt x="46227" y="313324"/>
                </a:lnTo>
                <a:close/>
                <a:moveTo>
                  <a:pt x="329111" y="760852"/>
                </a:moveTo>
                <a:lnTo>
                  <a:pt x="427660" y="760852"/>
                </a:lnTo>
                <a:lnTo>
                  <a:pt x="427660" y="313324"/>
                </a:lnTo>
                <a:lnTo>
                  <a:pt x="329111" y="313324"/>
                </a:lnTo>
                <a:lnTo>
                  <a:pt x="329111" y="760852"/>
                </a:lnTo>
                <a:close/>
                <a:moveTo>
                  <a:pt x="443535" y="760852"/>
                </a:moveTo>
                <a:lnTo>
                  <a:pt x="687019" y="760852"/>
                </a:lnTo>
                <a:cubicBezTo>
                  <a:pt x="699988" y="760852"/>
                  <a:pt x="710529" y="750317"/>
                  <a:pt x="710529" y="737354"/>
                </a:cubicBezTo>
                <a:lnTo>
                  <a:pt x="710529" y="313324"/>
                </a:lnTo>
                <a:lnTo>
                  <a:pt x="443535" y="313324"/>
                </a:lnTo>
                <a:lnTo>
                  <a:pt x="443535" y="760852"/>
                </a:lnTo>
                <a:close/>
                <a:moveTo>
                  <a:pt x="737881" y="161662"/>
                </a:moveTo>
                <a:lnTo>
                  <a:pt x="443535" y="161662"/>
                </a:lnTo>
                <a:lnTo>
                  <a:pt x="443535" y="297458"/>
                </a:lnTo>
                <a:lnTo>
                  <a:pt x="726403" y="297458"/>
                </a:lnTo>
                <a:lnTo>
                  <a:pt x="737881" y="297458"/>
                </a:lnTo>
                <a:cubicBezTo>
                  <a:pt x="748294" y="297458"/>
                  <a:pt x="756756" y="289001"/>
                  <a:pt x="756756" y="278593"/>
                </a:cubicBezTo>
                <a:lnTo>
                  <a:pt x="756756" y="180527"/>
                </a:lnTo>
                <a:cubicBezTo>
                  <a:pt x="756756" y="170119"/>
                  <a:pt x="748294" y="161662"/>
                  <a:pt x="737881" y="161662"/>
                </a:cubicBezTo>
                <a:close/>
                <a:moveTo>
                  <a:pt x="329111" y="297458"/>
                </a:moveTo>
                <a:lnTo>
                  <a:pt x="427660" y="297458"/>
                </a:lnTo>
                <a:lnTo>
                  <a:pt x="427660" y="161662"/>
                </a:lnTo>
                <a:lnTo>
                  <a:pt x="329111" y="161662"/>
                </a:lnTo>
                <a:lnTo>
                  <a:pt x="329111" y="297458"/>
                </a:lnTo>
                <a:close/>
                <a:moveTo>
                  <a:pt x="0" y="180527"/>
                </a:moveTo>
                <a:lnTo>
                  <a:pt x="0" y="278593"/>
                </a:lnTo>
                <a:cubicBezTo>
                  <a:pt x="0" y="289001"/>
                  <a:pt x="8477" y="297458"/>
                  <a:pt x="18875" y="297458"/>
                </a:cubicBezTo>
                <a:lnTo>
                  <a:pt x="30352" y="297458"/>
                </a:lnTo>
                <a:lnTo>
                  <a:pt x="313237" y="297458"/>
                </a:lnTo>
                <a:lnTo>
                  <a:pt x="313237" y="161662"/>
                </a:lnTo>
                <a:lnTo>
                  <a:pt x="18875" y="161662"/>
                </a:lnTo>
                <a:cubicBezTo>
                  <a:pt x="8477" y="161662"/>
                  <a:pt x="0" y="170119"/>
                  <a:pt x="0" y="180527"/>
                </a:cubicBezTo>
                <a:close/>
                <a:moveTo>
                  <a:pt x="542989" y="145796"/>
                </a:moveTo>
                <a:cubicBezTo>
                  <a:pt x="556085" y="138562"/>
                  <a:pt x="566848" y="129169"/>
                  <a:pt x="574929" y="117777"/>
                </a:cubicBezTo>
                <a:cubicBezTo>
                  <a:pt x="590962" y="95184"/>
                  <a:pt x="596137" y="62786"/>
                  <a:pt x="587501" y="39003"/>
                </a:cubicBezTo>
                <a:cubicBezTo>
                  <a:pt x="576341" y="8224"/>
                  <a:pt x="546513" y="-1169"/>
                  <a:pt x="524432" y="116"/>
                </a:cubicBezTo>
                <a:cubicBezTo>
                  <a:pt x="493333" y="1925"/>
                  <a:pt x="462362" y="19155"/>
                  <a:pt x="439423" y="47396"/>
                </a:cubicBezTo>
                <a:cubicBezTo>
                  <a:pt x="421215" y="69847"/>
                  <a:pt x="399975" y="106719"/>
                  <a:pt x="392117" y="145796"/>
                </a:cubicBezTo>
                <a:lnTo>
                  <a:pt x="443535" y="145796"/>
                </a:lnTo>
                <a:lnTo>
                  <a:pt x="542989" y="145796"/>
                </a:lnTo>
                <a:close/>
                <a:moveTo>
                  <a:pt x="317332" y="47396"/>
                </a:moveTo>
                <a:cubicBezTo>
                  <a:pt x="294409" y="19155"/>
                  <a:pt x="263422" y="1925"/>
                  <a:pt x="232340" y="116"/>
                </a:cubicBezTo>
                <a:cubicBezTo>
                  <a:pt x="210211" y="-1185"/>
                  <a:pt x="180414" y="8224"/>
                  <a:pt x="169270" y="39003"/>
                </a:cubicBezTo>
                <a:cubicBezTo>
                  <a:pt x="160635" y="62786"/>
                  <a:pt x="165794" y="95184"/>
                  <a:pt x="181843" y="117777"/>
                </a:cubicBezTo>
                <a:cubicBezTo>
                  <a:pt x="189923" y="129169"/>
                  <a:pt x="200670" y="138562"/>
                  <a:pt x="213783" y="145796"/>
                </a:cubicBezTo>
                <a:lnTo>
                  <a:pt x="313237" y="145796"/>
                </a:lnTo>
                <a:lnTo>
                  <a:pt x="364638" y="145796"/>
                </a:lnTo>
                <a:cubicBezTo>
                  <a:pt x="356780" y="106719"/>
                  <a:pt x="335540" y="69847"/>
                  <a:pt x="317332" y="473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7410581" y="1610570"/>
            <a:ext cx="394252" cy="396289"/>
          </a:xfrm>
          <a:custGeom>
            <a:rect b="b" l="l" r="r" t="t"/>
            <a:pathLst>
              <a:path extrusionOk="0" h="792577" w="788504">
                <a:moveTo>
                  <a:pt x="753755" y="161656"/>
                </a:moveTo>
                <a:lnTo>
                  <a:pt x="586612" y="161656"/>
                </a:lnTo>
                <a:cubicBezTo>
                  <a:pt x="593105" y="156024"/>
                  <a:pt x="598836" y="149741"/>
                  <a:pt x="603741" y="142824"/>
                </a:cubicBezTo>
                <a:cubicBezTo>
                  <a:pt x="622616" y="116232"/>
                  <a:pt x="628600" y="77837"/>
                  <a:pt x="618298" y="49453"/>
                </a:cubicBezTo>
                <a:cubicBezTo>
                  <a:pt x="604169" y="10471"/>
                  <a:pt x="566959" y="-1476"/>
                  <a:pt x="539385" y="142"/>
                </a:cubicBezTo>
                <a:cubicBezTo>
                  <a:pt x="503842" y="2205"/>
                  <a:pt x="468712" y="21561"/>
                  <a:pt x="442963" y="53261"/>
                </a:cubicBezTo>
                <a:cubicBezTo>
                  <a:pt x="424819" y="75648"/>
                  <a:pt x="403817" y="111552"/>
                  <a:pt x="394260" y="150392"/>
                </a:cubicBezTo>
                <a:cubicBezTo>
                  <a:pt x="384688" y="111552"/>
                  <a:pt x="363702" y="75648"/>
                  <a:pt x="345541" y="53261"/>
                </a:cubicBezTo>
                <a:cubicBezTo>
                  <a:pt x="319809" y="21561"/>
                  <a:pt x="284662" y="2205"/>
                  <a:pt x="249135" y="142"/>
                </a:cubicBezTo>
                <a:cubicBezTo>
                  <a:pt x="221561" y="-1476"/>
                  <a:pt x="184335" y="10471"/>
                  <a:pt x="170207" y="49453"/>
                </a:cubicBezTo>
                <a:cubicBezTo>
                  <a:pt x="159904" y="77837"/>
                  <a:pt x="165889" y="116232"/>
                  <a:pt x="184764" y="142824"/>
                </a:cubicBezTo>
                <a:cubicBezTo>
                  <a:pt x="189685" y="149741"/>
                  <a:pt x="195400" y="156040"/>
                  <a:pt x="201908" y="161656"/>
                </a:cubicBezTo>
                <a:lnTo>
                  <a:pt x="34749" y="161656"/>
                </a:lnTo>
                <a:cubicBezTo>
                  <a:pt x="15589" y="161656"/>
                  <a:pt x="0" y="177237"/>
                  <a:pt x="0" y="196387"/>
                </a:cubicBezTo>
                <a:lnTo>
                  <a:pt x="0" y="294453"/>
                </a:lnTo>
                <a:cubicBezTo>
                  <a:pt x="0" y="313603"/>
                  <a:pt x="15589" y="329184"/>
                  <a:pt x="34749" y="329184"/>
                </a:cubicBezTo>
                <a:lnTo>
                  <a:pt x="46227" y="329184"/>
                </a:lnTo>
                <a:lnTo>
                  <a:pt x="46227" y="753214"/>
                </a:lnTo>
                <a:cubicBezTo>
                  <a:pt x="46227" y="774919"/>
                  <a:pt x="63895" y="792577"/>
                  <a:pt x="85627" y="792577"/>
                </a:cubicBezTo>
                <a:lnTo>
                  <a:pt x="329111" y="792577"/>
                </a:lnTo>
                <a:lnTo>
                  <a:pt x="459409" y="792577"/>
                </a:lnTo>
                <a:lnTo>
                  <a:pt x="702893" y="792577"/>
                </a:lnTo>
                <a:cubicBezTo>
                  <a:pt x="724610" y="792577"/>
                  <a:pt x="742278" y="774919"/>
                  <a:pt x="742278" y="753214"/>
                </a:cubicBezTo>
                <a:lnTo>
                  <a:pt x="742278" y="329184"/>
                </a:lnTo>
                <a:lnTo>
                  <a:pt x="753755" y="329184"/>
                </a:lnTo>
                <a:cubicBezTo>
                  <a:pt x="772916" y="329184"/>
                  <a:pt x="788505" y="313603"/>
                  <a:pt x="788505" y="294453"/>
                </a:cubicBezTo>
                <a:lnTo>
                  <a:pt x="788505" y="196387"/>
                </a:lnTo>
                <a:cubicBezTo>
                  <a:pt x="788505" y="177237"/>
                  <a:pt x="772916" y="161656"/>
                  <a:pt x="753755" y="161656"/>
                </a:cubicBezTo>
                <a:close/>
                <a:moveTo>
                  <a:pt x="329111" y="776711"/>
                </a:moveTo>
                <a:lnTo>
                  <a:pt x="85627" y="776711"/>
                </a:lnTo>
                <a:cubicBezTo>
                  <a:pt x="72658" y="776711"/>
                  <a:pt x="62101" y="766177"/>
                  <a:pt x="62101" y="753214"/>
                </a:cubicBezTo>
                <a:lnTo>
                  <a:pt x="62101" y="329184"/>
                </a:lnTo>
                <a:lnTo>
                  <a:pt x="329111" y="329184"/>
                </a:lnTo>
                <a:lnTo>
                  <a:pt x="329111" y="776711"/>
                </a:lnTo>
                <a:close/>
                <a:moveTo>
                  <a:pt x="329111" y="313318"/>
                </a:moveTo>
                <a:lnTo>
                  <a:pt x="46227" y="313318"/>
                </a:lnTo>
                <a:lnTo>
                  <a:pt x="34749" y="313318"/>
                </a:lnTo>
                <a:cubicBezTo>
                  <a:pt x="24352" y="313318"/>
                  <a:pt x="15875" y="304861"/>
                  <a:pt x="15875" y="294453"/>
                </a:cubicBezTo>
                <a:lnTo>
                  <a:pt x="15875" y="196387"/>
                </a:lnTo>
                <a:cubicBezTo>
                  <a:pt x="15875" y="185979"/>
                  <a:pt x="24352" y="177522"/>
                  <a:pt x="34749" y="177522"/>
                </a:cubicBezTo>
                <a:lnTo>
                  <a:pt x="329111" y="177522"/>
                </a:lnTo>
                <a:lnTo>
                  <a:pt x="329111" y="313318"/>
                </a:lnTo>
                <a:close/>
                <a:moveTo>
                  <a:pt x="229657" y="161656"/>
                </a:moveTo>
                <a:cubicBezTo>
                  <a:pt x="216545" y="154421"/>
                  <a:pt x="205798" y="145029"/>
                  <a:pt x="197717" y="133637"/>
                </a:cubicBezTo>
                <a:cubicBezTo>
                  <a:pt x="181668" y="111044"/>
                  <a:pt x="176509" y="78646"/>
                  <a:pt x="185145" y="54863"/>
                </a:cubicBezTo>
                <a:cubicBezTo>
                  <a:pt x="196289" y="24084"/>
                  <a:pt x="226085" y="14675"/>
                  <a:pt x="248214" y="15976"/>
                </a:cubicBezTo>
                <a:cubicBezTo>
                  <a:pt x="279297" y="17785"/>
                  <a:pt x="310284" y="35015"/>
                  <a:pt x="333207" y="63256"/>
                </a:cubicBezTo>
                <a:cubicBezTo>
                  <a:pt x="351415" y="85707"/>
                  <a:pt x="372655" y="122579"/>
                  <a:pt x="380513" y="161656"/>
                </a:cubicBezTo>
                <a:lnTo>
                  <a:pt x="329111" y="161656"/>
                </a:lnTo>
                <a:lnTo>
                  <a:pt x="229657" y="161656"/>
                </a:lnTo>
                <a:close/>
                <a:moveTo>
                  <a:pt x="443535" y="776711"/>
                </a:moveTo>
                <a:lnTo>
                  <a:pt x="344986" y="776711"/>
                </a:lnTo>
                <a:lnTo>
                  <a:pt x="344986" y="329184"/>
                </a:lnTo>
                <a:lnTo>
                  <a:pt x="443535" y="329184"/>
                </a:lnTo>
                <a:lnTo>
                  <a:pt x="443535" y="776711"/>
                </a:lnTo>
                <a:close/>
                <a:moveTo>
                  <a:pt x="443535" y="313318"/>
                </a:moveTo>
                <a:lnTo>
                  <a:pt x="344986" y="313318"/>
                </a:lnTo>
                <a:lnTo>
                  <a:pt x="344986" y="177522"/>
                </a:lnTo>
                <a:lnTo>
                  <a:pt x="443535" y="177522"/>
                </a:lnTo>
                <a:lnTo>
                  <a:pt x="443535" y="313318"/>
                </a:lnTo>
                <a:close/>
                <a:moveTo>
                  <a:pt x="407992" y="161656"/>
                </a:moveTo>
                <a:cubicBezTo>
                  <a:pt x="415850" y="122579"/>
                  <a:pt x="437090" y="85707"/>
                  <a:pt x="455298" y="63256"/>
                </a:cubicBezTo>
                <a:cubicBezTo>
                  <a:pt x="478237" y="35015"/>
                  <a:pt x="509208" y="17785"/>
                  <a:pt x="540306" y="15976"/>
                </a:cubicBezTo>
                <a:cubicBezTo>
                  <a:pt x="562388" y="14691"/>
                  <a:pt x="592216" y="24084"/>
                  <a:pt x="603376" y="54863"/>
                </a:cubicBezTo>
                <a:cubicBezTo>
                  <a:pt x="612011" y="78646"/>
                  <a:pt x="606836" y="111044"/>
                  <a:pt x="590803" y="133637"/>
                </a:cubicBezTo>
                <a:cubicBezTo>
                  <a:pt x="582723" y="145029"/>
                  <a:pt x="571960" y="154421"/>
                  <a:pt x="558863" y="161656"/>
                </a:cubicBezTo>
                <a:lnTo>
                  <a:pt x="459409" y="161656"/>
                </a:lnTo>
                <a:lnTo>
                  <a:pt x="407992" y="161656"/>
                </a:lnTo>
                <a:close/>
                <a:moveTo>
                  <a:pt x="726403" y="753214"/>
                </a:moveTo>
                <a:cubicBezTo>
                  <a:pt x="726403" y="766177"/>
                  <a:pt x="715863" y="776711"/>
                  <a:pt x="702893" y="776711"/>
                </a:cubicBezTo>
                <a:lnTo>
                  <a:pt x="459409" y="776711"/>
                </a:lnTo>
                <a:lnTo>
                  <a:pt x="459409" y="329184"/>
                </a:lnTo>
                <a:lnTo>
                  <a:pt x="726403" y="329184"/>
                </a:lnTo>
                <a:lnTo>
                  <a:pt x="726403" y="753214"/>
                </a:lnTo>
                <a:close/>
                <a:moveTo>
                  <a:pt x="772630" y="294453"/>
                </a:moveTo>
                <a:cubicBezTo>
                  <a:pt x="772630" y="304861"/>
                  <a:pt x="764169" y="313318"/>
                  <a:pt x="753755" y="313318"/>
                </a:cubicBezTo>
                <a:lnTo>
                  <a:pt x="742278" y="313318"/>
                </a:lnTo>
                <a:lnTo>
                  <a:pt x="459409" y="313318"/>
                </a:lnTo>
                <a:lnTo>
                  <a:pt x="459409" y="177522"/>
                </a:lnTo>
                <a:lnTo>
                  <a:pt x="753755" y="177522"/>
                </a:lnTo>
                <a:cubicBezTo>
                  <a:pt x="764169" y="177522"/>
                  <a:pt x="772630" y="185979"/>
                  <a:pt x="772630" y="196387"/>
                </a:cubicBezTo>
                <a:lnTo>
                  <a:pt x="772630" y="29445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6253987" y="1614742"/>
            <a:ext cx="407428" cy="388479"/>
          </a:xfrm>
          <a:custGeom>
            <a:rect b="b" l="l" r="r" t="t"/>
            <a:pathLst>
              <a:path extrusionOk="0" h="776957" w="814857">
                <a:moveTo>
                  <a:pt x="420028" y="7854"/>
                </a:moveTo>
                <a:lnTo>
                  <a:pt x="538313" y="247695"/>
                </a:lnTo>
                <a:lnTo>
                  <a:pt x="802803" y="286157"/>
                </a:lnTo>
                <a:cubicBezTo>
                  <a:pt x="814335" y="287827"/>
                  <a:pt x="818941" y="302023"/>
                  <a:pt x="810597" y="310173"/>
                </a:cubicBezTo>
                <a:lnTo>
                  <a:pt x="619217" y="496855"/>
                </a:lnTo>
                <a:lnTo>
                  <a:pt x="664392" y="760479"/>
                </a:lnTo>
                <a:cubicBezTo>
                  <a:pt x="666361" y="771969"/>
                  <a:pt x="654296" y="780737"/>
                  <a:pt x="643983" y="775309"/>
                </a:cubicBezTo>
                <a:lnTo>
                  <a:pt x="407429" y="650854"/>
                </a:lnTo>
                <a:lnTo>
                  <a:pt x="170875" y="775309"/>
                </a:lnTo>
                <a:cubicBezTo>
                  <a:pt x="160561" y="780737"/>
                  <a:pt x="148496" y="771969"/>
                  <a:pt x="150465" y="760479"/>
                </a:cubicBezTo>
                <a:lnTo>
                  <a:pt x="195640" y="496855"/>
                </a:lnTo>
                <a:lnTo>
                  <a:pt x="4260" y="310173"/>
                </a:lnTo>
                <a:cubicBezTo>
                  <a:pt x="-4084" y="302023"/>
                  <a:pt x="522" y="287844"/>
                  <a:pt x="12054" y="286157"/>
                </a:cubicBezTo>
                <a:lnTo>
                  <a:pt x="276544" y="247695"/>
                </a:lnTo>
                <a:lnTo>
                  <a:pt x="394812" y="7854"/>
                </a:lnTo>
                <a:cubicBezTo>
                  <a:pt x="399969" y="-2618"/>
                  <a:pt x="414871" y="-2618"/>
                  <a:pt x="420028" y="78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6249812" y="1610570"/>
            <a:ext cx="415779" cy="396821"/>
          </a:xfrm>
          <a:custGeom>
            <a:rect b="b" l="l" r="r" t="t"/>
            <a:pathLst>
              <a:path extrusionOk="0" h="793642" w="831558">
                <a:moveTo>
                  <a:pt x="830445" y="301501"/>
                </a:moveTo>
                <a:cubicBezTo>
                  <a:pt x="827792" y="293318"/>
                  <a:pt x="820850" y="287472"/>
                  <a:pt x="812355" y="286236"/>
                </a:cubicBezTo>
                <a:lnTo>
                  <a:pt x="552204" y="248409"/>
                </a:lnTo>
                <a:lnTo>
                  <a:pt x="435872" y="12492"/>
                </a:lnTo>
                <a:cubicBezTo>
                  <a:pt x="432067" y="4793"/>
                  <a:pt x="424374" y="0"/>
                  <a:pt x="415779" y="0"/>
                </a:cubicBezTo>
                <a:cubicBezTo>
                  <a:pt x="407185" y="0"/>
                  <a:pt x="399492" y="4793"/>
                  <a:pt x="395687" y="12492"/>
                </a:cubicBezTo>
                <a:lnTo>
                  <a:pt x="279354" y="248409"/>
                </a:lnTo>
                <a:lnTo>
                  <a:pt x="19203" y="286236"/>
                </a:lnTo>
                <a:cubicBezTo>
                  <a:pt x="10692" y="287472"/>
                  <a:pt x="3766" y="293318"/>
                  <a:pt x="1113" y="301501"/>
                </a:cubicBezTo>
                <a:cubicBezTo>
                  <a:pt x="-1541" y="309684"/>
                  <a:pt x="629" y="318486"/>
                  <a:pt x="6787" y="324498"/>
                </a:cubicBezTo>
                <a:lnTo>
                  <a:pt x="195029" y="508124"/>
                </a:lnTo>
                <a:lnTo>
                  <a:pt x="150588" y="767406"/>
                </a:lnTo>
                <a:cubicBezTo>
                  <a:pt x="149136" y="775890"/>
                  <a:pt x="152558" y="784290"/>
                  <a:pt x="159500" y="789334"/>
                </a:cubicBezTo>
                <a:cubicBezTo>
                  <a:pt x="163421" y="792190"/>
                  <a:pt x="168027" y="793643"/>
                  <a:pt x="172650" y="793643"/>
                </a:cubicBezTo>
                <a:cubicBezTo>
                  <a:pt x="176205" y="793643"/>
                  <a:pt x="179793" y="792791"/>
                  <a:pt x="183097" y="791037"/>
                </a:cubicBezTo>
                <a:lnTo>
                  <a:pt x="415779" y="668620"/>
                </a:lnTo>
                <a:lnTo>
                  <a:pt x="648461" y="791037"/>
                </a:lnTo>
                <a:cubicBezTo>
                  <a:pt x="656071" y="795029"/>
                  <a:pt x="665116" y="794394"/>
                  <a:pt x="672058" y="789334"/>
                </a:cubicBezTo>
                <a:cubicBezTo>
                  <a:pt x="679017" y="784274"/>
                  <a:pt x="682422" y="775873"/>
                  <a:pt x="680970" y="767406"/>
                </a:cubicBezTo>
                <a:lnTo>
                  <a:pt x="636529" y="508108"/>
                </a:lnTo>
                <a:lnTo>
                  <a:pt x="824771" y="324481"/>
                </a:lnTo>
                <a:cubicBezTo>
                  <a:pt x="830929" y="318486"/>
                  <a:pt x="833099" y="309684"/>
                  <a:pt x="830445" y="301501"/>
                </a:cubicBezTo>
                <a:close/>
                <a:moveTo>
                  <a:pt x="813123" y="312524"/>
                </a:moveTo>
                <a:lnTo>
                  <a:pt x="621744" y="499223"/>
                </a:lnTo>
                <a:cubicBezTo>
                  <a:pt x="619775" y="501143"/>
                  <a:pt x="618873" y="503899"/>
                  <a:pt x="619341" y="506605"/>
                </a:cubicBezTo>
                <a:lnTo>
                  <a:pt x="664515" y="770228"/>
                </a:lnTo>
                <a:cubicBezTo>
                  <a:pt x="665066" y="773401"/>
                  <a:pt x="663097" y="775205"/>
                  <a:pt x="662246" y="775823"/>
                </a:cubicBezTo>
                <a:cubicBezTo>
                  <a:pt x="661378" y="776458"/>
                  <a:pt x="659058" y="777760"/>
                  <a:pt x="656221" y="776257"/>
                </a:cubicBezTo>
                <a:lnTo>
                  <a:pt x="419667" y="651802"/>
                </a:lnTo>
                <a:cubicBezTo>
                  <a:pt x="417231" y="650516"/>
                  <a:pt x="414327" y="650516"/>
                  <a:pt x="411907" y="651802"/>
                </a:cubicBezTo>
                <a:lnTo>
                  <a:pt x="175353" y="776257"/>
                </a:lnTo>
                <a:cubicBezTo>
                  <a:pt x="172517" y="777760"/>
                  <a:pt x="170197" y="776458"/>
                  <a:pt x="169329" y="775823"/>
                </a:cubicBezTo>
                <a:cubicBezTo>
                  <a:pt x="168461" y="775188"/>
                  <a:pt x="166509" y="773385"/>
                  <a:pt x="167059" y="770228"/>
                </a:cubicBezTo>
                <a:lnTo>
                  <a:pt x="212234" y="506605"/>
                </a:lnTo>
                <a:cubicBezTo>
                  <a:pt x="212701" y="503899"/>
                  <a:pt x="211800" y="501127"/>
                  <a:pt x="209831" y="499223"/>
                </a:cubicBezTo>
                <a:lnTo>
                  <a:pt x="18435" y="312524"/>
                </a:lnTo>
                <a:cubicBezTo>
                  <a:pt x="16132" y="310286"/>
                  <a:pt x="16650" y="307680"/>
                  <a:pt x="16983" y="306662"/>
                </a:cubicBezTo>
                <a:cubicBezTo>
                  <a:pt x="17317" y="305643"/>
                  <a:pt x="18418" y="303221"/>
                  <a:pt x="21606" y="302770"/>
                </a:cubicBezTo>
                <a:lnTo>
                  <a:pt x="286096" y="264308"/>
                </a:lnTo>
                <a:cubicBezTo>
                  <a:pt x="288816" y="263907"/>
                  <a:pt x="291169" y="262204"/>
                  <a:pt x="292387" y="259732"/>
                </a:cubicBezTo>
                <a:lnTo>
                  <a:pt x="410673" y="19891"/>
                </a:lnTo>
                <a:cubicBezTo>
                  <a:pt x="412091" y="17018"/>
                  <a:pt x="414728" y="16701"/>
                  <a:pt x="415796" y="16701"/>
                </a:cubicBezTo>
                <a:cubicBezTo>
                  <a:pt x="416864" y="16701"/>
                  <a:pt x="419501" y="17018"/>
                  <a:pt x="420919" y="19891"/>
                </a:cubicBezTo>
                <a:lnTo>
                  <a:pt x="539204" y="259732"/>
                </a:lnTo>
                <a:cubicBezTo>
                  <a:pt x="540423" y="262204"/>
                  <a:pt x="542776" y="263907"/>
                  <a:pt x="545479" y="264308"/>
                </a:cubicBezTo>
                <a:lnTo>
                  <a:pt x="809969" y="302770"/>
                </a:lnTo>
                <a:cubicBezTo>
                  <a:pt x="813140" y="303238"/>
                  <a:pt x="814258" y="305643"/>
                  <a:pt x="814592" y="306662"/>
                </a:cubicBezTo>
                <a:cubicBezTo>
                  <a:pt x="814925" y="307680"/>
                  <a:pt x="815426" y="310286"/>
                  <a:pt x="813123" y="3125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5726105" y="1610570"/>
            <a:ext cx="324916" cy="396344"/>
          </a:xfrm>
          <a:custGeom>
            <a:rect b="b" l="l" r="r" t="t"/>
            <a:pathLst>
              <a:path extrusionOk="0" h="792689" w="649832">
                <a:moveTo>
                  <a:pt x="649833" y="630286"/>
                </a:moveTo>
                <a:lnTo>
                  <a:pt x="649833" y="665889"/>
                </a:lnTo>
                <a:cubicBezTo>
                  <a:pt x="649833" y="680438"/>
                  <a:pt x="639758" y="692258"/>
                  <a:pt x="627367" y="692258"/>
                </a:cubicBezTo>
                <a:lnTo>
                  <a:pt x="455333" y="692258"/>
                </a:lnTo>
                <a:cubicBezTo>
                  <a:pt x="450780" y="702857"/>
                  <a:pt x="445957" y="713471"/>
                  <a:pt x="440848" y="724101"/>
                </a:cubicBezTo>
                <a:cubicBezTo>
                  <a:pt x="439182" y="727560"/>
                  <a:pt x="436802" y="730638"/>
                  <a:pt x="433788" y="733256"/>
                </a:cubicBezTo>
                <a:cubicBezTo>
                  <a:pt x="428346" y="737984"/>
                  <a:pt x="421301" y="740713"/>
                  <a:pt x="413797" y="741125"/>
                </a:cubicBezTo>
                <a:lnTo>
                  <a:pt x="413797" y="776443"/>
                </a:lnTo>
                <a:cubicBezTo>
                  <a:pt x="413797" y="785407"/>
                  <a:pt x="406498" y="792689"/>
                  <a:pt x="397550" y="792689"/>
                </a:cubicBezTo>
                <a:lnTo>
                  <a:pt x="252283" y="792689"/>
                </a:lnTo>
                <a:cubicBezTo>
                  <a:pt x="243334" y="792689"/>
                  <a:pt x="236036" y="785407"/>
                  <a:pt x="236036" y="776443"/>
                </a:cubicBezTo>
                <a:lnTo>
                  <a:pt x="236036" y="741141"/>
                </a:lnTo>
                <a:cubicBezTo>
                  <a:pt x="224216" y="740491"/>
                  <a:pt x="213729" y="733954"/>
                  <a:pt x="208969" y="724101"/>
                </a:cubicBezTo>
                <a:cubicBezTo>
                  <a:pt x="203860" y="713471"/>
                  <a:pt x="199053" y="702857"/>
                  <a:pt x="194483" y="692258"/>
                </a:cubicBezTo>
                <a:lnTo>
                  <a:pt x="22466" y="692258"/>
                </a:lnTo>
                <a:cubicBezTo>
                  <a:pt x="10075" y="692258"/>
                  <a:pt x="0" y="680438"/>
                  <a:pt x="0" y="665889"/>
                </a:cubicBezTo>
                <a:lnTo>
                  <a:pt x="0" y="630286"/>
                </a:lnTo>
                <a:cubicBezTo>
                  <a:pt x="0" y="621560"/>
                  <a:pt x="2443" y="613008"/>
                  <a:pt x="6870" y="606202"/>
                </a:cubicBezTo>
                <a:lnTo>
                  <a:pt x="140873" y="399391"/>
                </a:lnTo>
                <a:cubicBezTo>
                  <a:pt x="144046" y="358013"/>
                  <a:pt x="151915" y="315698"/>
                  <a:pt x="164370" y="273115"/>
                </a:cubicBezTo>
                <a:cubicBezTo>
                  <a:pt x="177618" y="227849"/>
                  <a:pt x="196070" y="182140"/>
                  <a:pt x="219218" y="137255"/>
                </a:cubicBezTo>
                <a:cubicBezTo>
                  <a:pt x="258534" y="61068"/>
                  <a:pt x="297976" y="13343"/>
                  <a:pt x="299626" y="11360"/>
                </a:cubicBezTo>
                <a:cubicBezTo>
                  <a:pt x="305576" y="4236"/>
                  <a:pt x="315016" y="0"/>
                  <a:pt x="324916" y="0"/>
                </a:cubicBezTo>
                <a:cubicBezTo>
                  <a:pt x="334817" y="0"/>
                  <a:pt x="344273" y="4236"/>
                  <a:pt x="350191" y="11360"/>
                </a:cubicBezTo>
                <a:cubicBezTo>
                  <a:pt x="351809" y="13296"/>
                  <a:pt x="390855" y="60211"/>
                  <a:pt x="430614" y="137255"/>
                </a:cubicBezTo>
                <a:cubicBezTo>
                  <a:pt x="453763" y="182156"/>
                  <a:pt x="472215" y="227865"/>
                  <a:pt x="485463" y="273130"/>
                </a:cubicBezTo>
                <a:cubicBezTo>
                  <a:pt x="497917" y="315698"/>
                  <a:pt x="505787" y="358013"/>
                  <a:pt x="508960" y="399391"/>
                </a:cubicBezTo>
                <a:lnTo>
                  <a:pt x="642979" y="606202"/>
                </a:lnTo>
                <a:cubicBezTo>
                  <a:pt x="647389" y="613008"/>
                  <a:pt x="649833" y="621560"/>
                  <a:pt x="649833" y="6302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5726105" y="1610570"/>
            <a:ext cx="324916" cy="396344"/>
          </a:xfrm>
          <a:custGeom>
            <a:rect b="b" l="l" r="r" t="t"/>
            <a:pathLst>
              <a:path extrusionOk="0" h="792689" w="649832">
                <a:moveTo>
                  <a:pt x="642979" y="606202"/>
                </a:moveTo>
                <a:lnTo>
                  <a:pt x="508960" y="399391"/>
                </a:lnTo>
                <a:cubicBezTo>
                  <a:pt x="505787" y="358013"/>
                  <a:pt x="497917" y="315698"/>
                  <a:pt x="485463" y="273130"/>
                </a:cubicBezTo>
                <a:cubicBezTo>
                  <a:pt x="472215" y="227865"/>
                  <a:pt x="453763" y="182156"/>
                  <a:pt x="430614" y="137255"/>
                </a:cubicBezTo>
                <a:cubicBezTo>
                  <a:pt x="390855" y="60211"/>
                  <a:pt x="351809" y="13296"/>
                  <a:pt x="350191" y="11360"/>
                </a:cubicBezTo>
                <a:cubicBezTo>
                  <a:pt x="344273" y="4236"/>
                  <a:pt x="334817" y="0"/>
                  <a:pt x="324916" y="0"/>
                </a:cubicBezTo>
                <a:cubicBezTo>
                  <a:pt x="315016" y="0"/>
                  <a:pt x="305576" y="4236"/>
                  <a:pt x="299626" y="11360"/>
                </a:cubicBezTo>
                <a:cubicBezTo>
                  <a:pt x="297976" y="13343"/>
                  <a:pt x="258534" y="61068"/>
                  <a:pt x="219218" y="137255"/>
                </a:cubicBezTo>
                <a:cubicBezTo>
                  <a:pt x="196070" y="182140"/>
                  <a:pt x="177618" y="227849"/>
                  <a:pt x="164370" y="273115"/>
                </a:cubicBezTo>
                <a:cubicBezTo>
                  <a:pt x="151915" y="315698"/>
                  <a:pt x="144046" y="358013"/>
                  <a:pt x="140873" y="399391"/>
                </a:cubicBezTo>
                <a:lnTo>
                  <a:pt x="6870" y="606202"/>
                </a:lnTo>
                <a:cubicBezTo>
                  <a:pt x="2443" y="613008"/>
                  <a:pt x="0" y="621560"/>
                  <a:pt x="0" y="630286"/>
                </a:cubicBezTo>
                <a:lnTo>
                  <a:pt x="0" y="665889"/>
                </a:lnTo>
                <a:cubicBezTo>
                  <a:pt x="0" y="680438"/>
                  <a:pt x="10075" y="692258"/>
                  <a:pt x="22466" y="692258"/>
                </a:cubicBezTo>
                <a:lnTo>
                  <a:pt x="194483" y="692258"/>
                </a:lnTo>
                <a:cubicBezTo>
                  <a:pt x="199053" y="702857"/>
                  <a:pt x="203860" y="713471"/>
                  <a:pt x="208969" y="724101"/>
                </a:cubicBezTo>
                <a:cubicBezTo>
                  <a:pt x="213729" y="733954"/>
                  <a:pt x="224216" y="740491"/>
                  <a:pt x="236036" y="741141"/>
                </a:cubicBezTo>
                <a:lnTo>
                  <a:pt x="236036" y="776443"/>
                </a:lnTo>
                <a:cubicBezTo>
                  <a:pt x="236036" y="785407"/>
                  <a:pt x="243334" y="792689"/>
                  <a:pt x="252283" y="792689"/>
                </a:cubicBezTo>
                <a:lnTo>
                  <a:pt x="397550" y="792689"/>
                </a:lnTo>
                <a:cubicBezTo>
                  <a:pt x="406498" y="792689"/>
                  <a:pt x="413797" y="785407"/>
                  <a:pt x="413797" y="776443"/>
                </a:cubicBezTo>
                <a:lnTo>
                  <a:pt x="413797" y="741125"/>
                </a:lnTo>
                <a:cubicBezTo>
                  <a:pt x="421301" y="740713"/>
                  <a:pt x="428346" y="737984"/>
                  <a:pt x="433788" y="733256"/>
                </a:cubicBezTo>
                <a:cubicBezTo>
                  <a:pt x="436802" y="730638"/>
                  <a:pt x="439182" y="727560"/>
                  <a:pt x="440848" y="724101"/>
                </a:cubicBezTo>
                <a:cubicBezTo>
                  <a:pt x="445957" y="713471"/>
                  <a:pt x="450780" y="702857"/>
                  <a:pt x="455333" y="692258"/>
                </a:cubicBezTo>
                <a:lnTo>
                  <a:pt x="627367" y="692258"/>
                </a:lnTo>
                <a:cubicBezTo>
                  <a:pt x="639758" y="692258"/>
                  <a:pt x="649833" y="680438"/>
                  <a:pt x="649833" y="665889"/>
                </a:cubicBezTo>
                <a:lnTo>
                  <a:pt x="649833" y="630286"/>
                </a:lnTo>
                <a:cubicBezTo>
                  <a:pt x="649833" y="621560"/>
                  <a:pt x="647389" y="613008"/>
                  <a:pt x="642979" y="606202"/>
                </a:cubicBezTo>
                <a:close/>
                <a:moveTo>
                  <a:pt x="510483" y="430900"/>
                </a:moveTo>
                <a:lnTo>
                  <a:pt x="629667" y="614833"/>
                </a:lnTo>
                <a:cubicBezTo>
                  <a:pt x="631111" y="617054"/>
                  <a:pt x="632206" y="619625"/>
                  <a:pt x="632936" y="622353"/>
                </a:cubicBezTo>
                <a:lnTo>
                  <a:pt x="481401" y="622353"/>
                </a:lnTo>
                <a:cubicBezTo>
                  <a:pt x="500773" y="560905"/>
                  <a:pt x="510578" y="500202"/>
                  <a:pt x="510578" y="440959"/>
                </a:cubicBezTo>
                <a:cubicBezTo>
                  <a:pt x="510578" y="437612"/>
                  <a:pt x="510547" y="434264"/>
                  <a:pt x="510483" y="430900"/>
                </a:cubicBezTo>
                <a:close/>
                <a:moveTo>
                  <a:pt x="20181" y="614833"/>
                </a:moveTo>
                <a:lnTo>
                  <a:pt x="139350" y="430900"/>
                </a:lnTo>
                <a:cubicBezTo>
                  <a:pt x="139286" y="434264"/>
                  <a:pt x="139254" y="437612"/>
                  <a:pt x="139254" y="440959"/>
                </a:cubicBezTo>
                <a:cubicBezTo>
                  <a:pt x="139254" y="500202"/>
                  <a:pt x="149044" y="560905"/>
                  <a:pt x="168432" y="622353"/>
                </a:cubicBezTo>
                <a:lnTo>
                  <a:pt x="16897" y="622353"/>
                </a:lnTo>
                <a:cubicBezTo>
                  <a:pt x="17627" y="619625"/>
                  <a:pt x="18738" y="617054"/>
                  <a:pt x="20181" y="614833"/>
                </a:cubicBezTo>
                <a:close/>
                <a:moveTo>
                  <a:pt x="22466" y="676393"/>
                </a:moveTo>
                <a:cubicBezTo>
                  <a:pt x="19340" y="676393"/>
                  <a:pt x="15866" y="672077"/>
                  <a:pt x="15866" y="665889"/>
                </a:cubicBezTo>
                <a:lnTo>
                  <a:pt x="15866" y="638219"/>
                </a:lnTo>
                <a:lnTo>
                  <a:pt x="173652" y="638219"/>
                </a:lnTo>
                <a:cubicBezTo>
                  <a:pt x="177983" y="650928"/>
                  <a:pt x="182727" y="663652"/>
                  <a:pt x="187867" y="676393"/>
                </a:cubicBezTo>
                <a:lnTo>
                  <a:pt x="22466" y="676393"/>
                </a:lnTo>
                <a:close/>
                <a:moveTo>
                  <a:pt x="397931" y="776443"/>
                </a:moveTo>
                <a:cubicBezTo>
                  <a:pt x="397931" y="776649"/>
                  <a:pt x="397756" y="776823"/>
                  <a:pt x="397550" y="776823"/>
                </a:cubicBezTo>
                <a:lnTo>
                  <a:pt x="252283" y="776823"/>
                </a:lnTo>
                <a:cubicBezTo>
                  <a:pt x="252076" y="776823"/>
                  <a:pt x="251902" y="776649"/>
                  <a:pt x="251902" y="776443"/>
                </a:cubicBezTo>
                <a:lnTo>
                  <a:pt x="251902" y="741204"/>
                </a:lnTo>
                <a:lnTo>
                  <a:pt x="397931" y="741204"/>
                </a:lnTo>
                <a:lnTo>
                  <a:pt x="397931" y="776443"/>
                </a:lnTo>
                <a:close/>
                <a:moveTo>
                  <a:pt x="426553" y="717215"/>
                </a:moveTo>
                <a:cubicBezTo>
                  <a:pt x="425823" y="718723"/>
                  <a:pt x="424776" y="720087"/>
                  <a:pt x="423396" y="721261"/>
                </a:cubicBezTo>
                <a:cubicBezTo>
                  <a:pt x="420413" y="723847"/>
                  <a:pt x="416208" y="725339"/>
                  <a:pt x="411861" y="725339"/>
                </a:cubicBezTo>
                <a:lnTo>
                  <a:pt x="405864" y="725339"/>
                </a:lnTo>
                <a:lnTo>
                  <a:pt x="243969" y="725339"/>
                </a:lnTo>
                <a:lnTo>
                  <a:pt x="237972" y="725339"/>
                </a:lnTo>
                <a:cubicBezTo>
                  <a:pt x="231514" y="725339"/>
                  <a:pt x="225612" y="722070"/>
                  <a:pt x="223264" y="717215"/>
                </a:cubicBezTo>
                <a:cubicBezTo>
                  <a:pt x="217489" y="705221"/>
                  <a:pt x="212094" y="693226"/>
                  <a:pt x="207049" y="681263"/>
                </a:cubicBezTo>
                <a:cubicBezTo>
                  <a:pt x="207033" y="681247"/>
                  <a:pt x="207033" y="681232"/>
                  <a:pt x="207017" y="681216"/>
                </a:cubicBezTo>
                <a:cubicBezTo>
                  <a:pt x="172573" y="599538"/>
                  <a:pt x="155120" y="518876"/>
                  <a:pt x="155120" y="440959"/>
                </a:cubicBezTo>
                <a:cubicBezTo>
                  <a:pt x="155120" y="388047"/>
                  <a:pt x="163355" y="333087"/>
                  <a:pt x="179601" y="277573"/>
                </a:cubicBezTo>
                <a:cubicBezTo>
                  <a:pt x="192564" y="233275"/>
                  <a:pt x="210635" y="188518"/>
                  <a:pt x="233323" y="144522"/>
                </a:cubicBezTo>
                <a:cubicBezTo>
                  <a:pt x="271845" y="69857"/>
                  <a:pt x="310209" y="23450"/>
                  <a:pt x="311811" y="21514"/>
                </a:cubicBezTo>
                <a:cubicBezTo>
                  <a:pt x="314778" y="17976"/>
                  <a:pt x="319665" y="15866"/>
                  <a:pt x="324916" y="15866"/>
                </a:cubicBezTo>
                <a:cubicBezTo>
                  <a:pt x="330168" y="15866"/>
                  <a:pt x="335055" y="17976"/>
                  <a:pt x="338006" y="21530"/>
                </a:cubicBezTo>
                <a:cubicBezTo>
                  <a:pt x="338402" y="21990"/>
                  <a:pt x="377559" y="69032"/>
                  <a:pt x="416510" y="144522"/>
                </a:cubicBezTo>
                <a:cubicBezTo>
                  <a:pt x="439198" y="188518"/>
                  <a:pt x="457269" y="233291"/>
                  <a:pt x="470231" y="277573"/>
                </a:cubicBezTo>
                <a:cubicBezTo>
                  <a:pt x="486478" y="333087"/>
                  <a:pt x="494712" y="388047"/>
                  <a:pt x="494712" y="440959"/>
                </a:cubicBezTo>
                <a:cubicBezTo>
                  <a:pt x="494712" y="530316"/>
                  <a:pt x="471770" y="623258"/>
                  <a:pt x="426553" y="717215"/>
                </a:cubicBezTo>
                <a:close/>
                <a:moveTo>
                  <a:pt x="633967" y="665889"/>
                </a:moveTo>
                <a:cubicBezTo>
                  <a:pt x="633967" y="672077"/>
                  <a:pt x="630492" y="676393"/>
                  <a:pt x="627367" y="676393"/>
                </a:cubicBezTo>
                <a:lnTo>
                  <a:pt x="461950" y="676393"/>
                </a:lnTo>
                <a:cubicBezTo>
                  <a:pt x="467106" y="663652"/>
                  <a:pt x="471850" y="650928"/>
                  <a:pt x="476181" y="638219"/>
                </a:cubicBezTo>
                <a:lnTo>
                  <a:pt x="633967" y="638219"/>
                </a:lnTo>
                <a:lnTo>
                  <a:pt x="633967" y="665889"/>
                </a:lnTo>
                <a:close/>
                <a:moveTo>
                  <a:pt x="324916" y="227008"/>
                </a:moveTo>
                <a:cubicBezTo>
                  <a:pt x="264658" y="227008"/>
                  <a:pt x="215617" y="276034"/>
                  <a:pt x="215617" y="336292"/>
                </a:cubicBezTo>
                <a:cubicBezTo>
                  <a:pt x="215617" y="396567"/>
                  <a:pt x="264658" y="445592"/>
                  <a:pt x="324916" y="445592"/>
                </a:cubicBezTo>
                <a:cubicBezTo>
                  <a:pt x="385175" y="445592"/>
                  <a:pt x="434216" y="396567"/>
                  <a:pt x="434216" y="336292"/>
                </a:cubicBezTo>
                <a:cubicBezTo>
                  <a:pt x="434216" y="276034"/>
                  <a:pt x="385175" y="227008"/>
                  <a:pt x="324916" y="227008"/>
                </a:cubicBezTo>
                <a:close/>
                <a:moveTo>
                  <a:pt x="324916" y="429726"/>
                </a:moveTo>
                <a:cubicBezTo>
                  <a:pt x="273400" y="429726"/>
                  <a:pt x="231482" y="387809"/>
                  <a:pt x="231482" y="336292"/>
                </a:cubicBezTo>
                <a:cubicBezTo>
                  <a:pt x="231482" y="284776"/>
                  <a:pt x="273400" y="242874"/>
                  <a:pt x="324916" y="242874"/>
                </a:cubicBezTo>
                <a:cubicBezTo>
                  <a:pt x="376433" y="242874"/>
                  <a:pt x="418350" y="284776"/>
                  <a:pt x="418350" y="336292"/>
                </a:cubicBezTo>
                <a:cubicBezTo>
                  <a:pt x="418350" y="387809"/>
                  <a:pt x="376433" y="429726"/>
                  <a:pt x="324916" y="429726"/>
                </a:cubicBezTo>
                <a:close/>
                <a:moveTo>
                  <a:pt x="324916" y="477847"/>
                </a:moveTo>
                <a:cubicBezTo>
                  <a:pt x="285664" y="477847"/>
                  <a:pt x="253726" y="509769"/>
                  <a:pt x="253726" y="549022"/>
                </a:cubicBezTo>
                <a:cubicBezTo>
                  <a:pt x="253726" y="588274"/>
                  <a:pt x="285664" y="620212"/>
                  <a:pt x="324916" y="620212"/>
                </a:cubicBezTo>
                <a:cubicBezTo>
                  <a:pt x="364168" y="620212"/>
                  <a:pt x="396106" y="588274"/>
                  <a:pt x="396106" y="549022"/>
                </a:cubicBezTo>
                <a:cubicBezTo>
                  <a:pt x="396106" y="509769"/>
                  <a:pt x="364168" y="477847"/>
                  <a:pt x="324916" y="477847"/>
                </a:cubicBezTo>
                <a:close/>
                <a:moveTo>
                  <a:pt x="324916" y="604346"/>
                </a:moveTo>
                <a:cubicBezTo>
                  <a:pt x="294406" y="604346"/>
                  <a:pt x="269592" y="579532"/>
                  <a:pt x="269592" y="549022"/>
                </a:cubicBezTo>
                <a:cubicBezTo>
                  <a:pt x="269592" y="518527"/>
                  <a:pt x="294406" y="493713"/>
                  <a:pt x="324916" y="493713"/>
                </a:cubicBezTo>
                <a:cubicBezTo>
                  <a:pt x="355426" y="493713"/>
                  <a:pt x="380240" y="518527"/>
                  <a:pt x="380240" y="549022"/>
                </a:cubicBezTo>
                <a:cubicBezTo>
                  <a:pt x="380240" y="579532"/>
                  <a:pt x="355426" y="604346"/>
                  <a:pt x="324916" y="6043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5133889" y="1610570"/>
            <a:ext cx="393386" cy="396614"/>
          </a:xfrm>
          <a:custGeom>
            <a:rect b="b" l="l" r="r" t="t"/>
            <a:pathLst>
              <a:path extrusionOk="0" h="793228" w="786772">
                <a:moveTo>
                  <a:pt x="786772" y="7981"/>
                </a:moveTo>
                <a:lnTo>
                  <a:pt x="786772" y="563668"/>
                </a:lnTo>
                <a:cubicBezTo>
                  <a:pt x="786772" y="564275"/>
                  <a:pt x="786692" y="564849"/>
                  <a:pt x="786565" y="565424"/>
                </a:cubicBezTo>
                <a:cubicBezTo>
                  <a:pt x="782986" y="629143"/>
                  <a:pt x="730000" y="679885"/>
                  <a:pt x="665353" y="679885"/>
                </a:cubicBezTo>
                <a:cubicBezTo>
                  <a:pt x="598406" y="679885"/>
                  <a:pt x="543934" y="625472"/>
                  <a:pt x="543934" y="558577"/>
                </a:cubicBezTo>
                <a:cubicBezTo>
                  <a:pt x="543934" y="491665"/>
                  <a:pt x="598406" y="437252"/>
                  <a:pt x="665353" y="437252"/>
                </a:cubicBezTo>
                <a:cubicBezTo>
                  <a:pt x="710448" y="437252"/>
                  <a:pt x="749856" y="461961"/>
                  <a:pt x="770798" y="498529"/>
                </a:cubicBezTo>
                <a:lnTo>
                  <a:pt x="770798" y="153503"/>
                </a:lnTo>
                <a:lnTo>
                  <a:pt x="242838" y="284468"/>
                </a:lnTo>
                <a:lnTo>
                  <a:pt x="242838" y="671904"/>
                </a:lnTo>
                <a:cubicBezTo>
                  <a:pt x="242838" y="738799"/>
                  <a:pt x="188367" y="793228"/>
                  <a:pt x="121419" y="793228"/>
                </a:cubicBezTo>
                <a:cubicBezTo>
                  <a:pt x="54472" y="793228"/>
                  <a:pt x="0" y="738799"/>
                  <a:pt x="0" y="671904"/>
                </a:cubicBezTo>
                <a:cubicBezTo>
                  <a:pt x="0" y="605009"/>
                  <a:pt x="54472" y="550596"/>
                  <a:pt x="121419" y="550596"/>
                </a:cubicBezTo>
                <a:cubicBezTo>
                  <a:pt x="166514" y="550596"/>
                  <a:pt x="205922" y="575304"/>
                  <a:pt x="226864" y="611872"/>
                </a:cubicBezTo>
                <a:lnTo>
                  <a:pt x="226864" y="142904"/>
                </a:lnTo>
                <a:cubicBezTo>
                  <a:pt x="226864" y="142713"/>
                  <a:pt x="226912" y="142537"/>
                  <a:pt x="226912" y="142362"/>
                </a:cubicBezTo>
                <a:cubicBezTo>
                  <a:pt x="226944" y="142058"/>
                  <a:pt x="226960" y="141771"/>
                  <a:pt x="227008" y="141468"/>
                </a:cubicBezTo>
                <a:cubicBezTo>
                  <a:pt x="227056" y="141228"/>
                  <a:pt x="227136" y="140989"/>
                  <a:pt x="227200" y="140749"/>
                </a:cubicBezTo>
                <a:cubicBezTo>
                  <a:pt x="227263" y="140494"/>
                  <a:pt x="227327" y="140239"/>
                  <a:pt x="227439" y="139999"/>
                </a:cubicBezTo>
                <a:cubicBezTo>
                  <a:pt x="227535" y="139744"/>
                  <a:pt x="227647" y="139520"/>
                  <a:pt x="227775" y="139281"/>
                </a:cubicBezTo>
                <a:cubicBezTo>
                  <a:pt x="227886" y="139058"/>
                  <a:pt x="227998" y="138834"/>
                  <a:pt x="228126" y="138627"/>
                </a:cubicBezTo>
                <a:cubicBezTo>
                  <a:pt x="228270" y="138403"/>
                  <a:pt x="228430" y="138212"/>
                  <a:pt x="228589" y="138020"/>
                </a:cubicBezTo>
                <a:cubicBezTo>
                  <a:pt x="228749" y="137813"/>
                  <a:pt x="228893" y="137605"/>
                  <a:pt x="229085" y="137413"/>
                </a:cubicBezTo>
                <a:cubicBezTo>
                  <a:pt x="229244" y="137238"/>
                  <a:pt x="229436" y="137078"/>
                  <a:pt x="229628" y="136919"/>
                </a:cubicBezTo>
                <a:cubicBezTo>
                  <a:pt x="229819" y="136743"/>
                  <a:pt x="230027" y="136568"/>
                  <a:pt x="230235" y="136408"/>
                </a:cubicBezTo>
                <a:cubicBezTo>
                  <a:pt x="230458" y="136264"/>
                  <a:pt x="230682" y="136137"/>
                  <a:pt x="230906" y="136009"/>
                </a:cubicBezTo>
                <a:cubicBezTo>
                  <a:pt x="231129" y="135881"/>
                  <a:pt x="231337" y="135754"/>
                  <a:pt x="231576" y="135642"/>
                </a:cubicBezTo>
                <a:cubicBezTo>
                  <a:pt x="231848" y="135530"/>
                  <a:pt x="232120" y="135434"/>
                  <a:pt x="232407" y="135338"/>
                </a:cubicBezTo>
                <a:cubicBezTo>
                  <a:pt x="232583" y="135291"/>
                  <a:pt x="232743" y="135211"/>
                  <a:pt x="232934" y="135163"/>
                </a:cubicBezTo>
                <a:lnTo>
                  <a:pt x="776852" y="239"/>
                </a:lnTo>
                <a:cubicBezTo>
                  <a:pt x="776900" y="223"/>
                  <a:pt x="776948" y="223"/>
                  <a:pt x="776996" y="208"/>
                </a:cubicBezTo>
                <a:cubicBezTo>
                  <a:pt x="777268" y="160"/>
                  <a:pt x="777539" y="128"/>
                  <a:pt x="777811" y="96"/>
                </a:cubicBezTo>
                <a:cubicBezTo>
                  <a:pt x="778098" y="64"/>
                  <a:pt x="778370" y="16"/>
                  <a:pt x="778625" y="16"/>
                </a:cubicBezTo>
                <a:cubicBezTo>
                  <a:pt x="778689" y="16"/>
                  <a:pt x="778737" y="0"/>
                  <a:pt x="778785" y="0"/>
                </a:cubicBezTo>
                <a:cubicBezTo>
                  <a:pt x="778961" y="0"/>
                  <a:pt x="779137" y="48"/>
                  <a:pt x="779328" y="48"/>
                </a:cubicBezTo>
                <a:cubicBezTo>
                  <a:pt x="779632" y="80"/>
                  <a:pt x="779919" y="96"/>
                  <a:pt x="780223" y="144"/>
                </a:cubicBezTo>
                <a:cubicBezTo>
                  <a:pt x="780462" y="192"/>
                  <a:pt x="780686" y="255"/>
                  <a:pt x="780926" y="335"/>
                </a:cubicBezTo>
                <a:cubicBezTo>
                  <a:pt x="781197" y="399"/>
                  <a:pt x="781453" y="463"/>
                  <a:pt x="781692" y="575"/>
                </a:cubicBezTo>
                <a:cubicBezTo>
                  <a:pt x="781932" y="654"/>
                  <a:pt x="782156" y="782"/>
                  <a:pt x="782395" y="894"/>
                </a:cubicBezTo>
                <a:cubicBezTo>
                  <a:pt x="782619" y="1022"/>
                  <a:pt x="782859" y="1133"/>
                  <a:pt x="783066" y="1261"/>
                </a:cubicBezTo>
                <a:cubicBezTo>
                  <a:pt x="783274" y="1405"/>
                  <a:pt x="783466" y="1564"/>
                  <a:pt x="783673" y="1708"/>
                </a:cubicBezTo>
                <a:cubicBezTo>
                  <a:pt x="783881" y="1868"/>
                  <a:pt x="784089" y="2027"/>
                  <a:pt x="784280" y="2219"/>
                </a:cubicBezTo>
                <a:cubicBezTo>
                  <a:pt x="784456" y="2378"/>
                  <a:pt x="784616" y="2570"/>
                  <a:pt x="784775" y="2745"/>
                </a:cubicBezTo>
                <a:cubicBezTo>
                  <a:pt x="784951" y="2953"/>
                  <a:pt x="785127" y="3144"/>
                  <a:pt x="785287" y="3368"/>
                </a:cubicBezTo>
                <a:cubicBezTo>
                  <a:pt x="785430" y="3575"/>
                  <a:pt x="785558" y="3815"/>
                  <a:pt x="785686" y="4038"/>
                </a:cubicBezTo>
                <a:cubicBezTo>
                  <a:pt x="785814" y="4262"/>
                  <a:pt x="785942" y="4469"/>
                  <a:pt x="786053" y="4709"/>
                </a:cubicBezTo>
                <a:cubicBezTo>
                  <a:pt x="786165" y="4980"/>
                  <a:pt x="786261" y="5251"/>
                  <a:pt x="786341" y="5539"/>
                </a:cubicBezTo>
                <a:cubicBezTo>
                  <a:pt x="786405" y="5714"/>
                  <a:pt x="786485" y="5874"/>
                  <a:pt x="786533" y="6065"/>
                </a:cubicBezTo>
                <a:cubicBezTo>
                  <a:pt x="786549" y="6113"/>
                  <a:pt x="786549" y="6161"/>
                  <a:pt x="786549" y="6209"/>
                </a:cubicBezTo>
                <a:cubicBezTo>
                  <a:pt x="786612" y="6464"/>
                  <a:pt x="786644" y="6752"/>
                  <a:pt x="786676" y="7023"/>
                </a:cubicBezTo>
                <a:cubicBezTo>
                  <a:pt x="786708" y="7294"/>
                  <a:pt x="786740" y="7566"/>
                  <a:pt x="786756" y="7821"/>
                </a:cubicBezTo>
                <a:cubicBezTo>
                  <a:pt x="786756" y="7885"/>
                  <a:pt x="786772" y="7933"/>
                  <a:pt x="786772" y="79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5141875" y="1619659"/>
            <a:ext cx="377412" cy="379543"/>
          </a:xfrm>
          <a:custGeom>
            <a:rect b="b" l="l" r="r" t="t"/>
            <a:pathLst>
              <a:path extrusionOk="0" h="759086" w="754824">
                <a:moveTo>
                  <a:pt x="754824" y="540396"/>
                </a:moveTo>
                <a:cubicBezTo>
                  <a:pt x="754824" y="598481"/>
                  <a:pt x="707525" y="645743"/>
                  <a:pt x="649379" y="645743"/>
                </a:cubicBezTo>
                <a:cubicBezTo>
                  <a:pt x="591233" y="645743"/>
                  <a:pt x="543934" y="598481"/>
                  <a:pt x="543934" y="540396"/>
                </a:cubicBezTo>
                <a:cubicBezTo>
                  <a:pt x="543934" y="482296"/>
                  <a:pt x="591233" y="435034"/>
                  <a:pt x="649379" y="435034"/>
                </a:cubicBezTo>
                <a:cubicBezTo>
                  <a:pt x="707525" y="435034"/>
                  <a:pt x="754824" y="482296"/>
                  <a:pt x="754824" y="540396"/>
                </a:cubicBezTo>
                <a:close/>
                <a:moveTo>
                  <a:pt x="105445" y="548377"/>
                </a:moveTo>
                <a:cubicBezTo>
                  <a:pt x="47299" y="548377"/>
                  <a:pt x="0" y="595639"/>
                  <a:pt x="0" y="653724"/>
                </a:cubicBezTo>
                <a:cubicBezTo>
                  <a:pt x="0" y="711824"/>
                  <a:pt x="47299" y="759086"/>
                  <a:pt x="105445" y="759086"/>
                </a:cubicBezTo>
                <a:cubicBezTo>
                  <a:pt x="163591" y="759086"/>
                  <a:pt x="210890" y="711824"/>
                  <a:pt x="210890" y="653724"/>
                </a:cubicBezTo>
                <a:cubicBezTo>
                  <a:pt x="210890" y="595639"/>
                  <a:pt x="163591" y="548377"/>
                  <a:pt x="105445" y="548377"/>
                </a:cubicBezTo>
                <a:close/>
                <a:moveTo>
                  <a:pt x="226864" y="130965"/>
                </a:moveTo>
                <a:lnTo>
                  <a:pt x="226864" y="249831"/>
                </a:lnTo>
                <a:lnTo>
                  <a:pt x="754824" y="118882"/>
                </a:lnTo>
                <a:lnTo>
                  <a:pt x="754824" y="0"/>
                </a:lnTo>
                <a:lnTo>
                  <a:pt x="226864" y="13096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6867774" y="1614543"/>
            <a:ext cx="340359" cy="388864"/>
          </a:xfrm>
          <a:custGeom>
            <a:rect b="b" l="l" r="r" t="t"/>
            <a:pathLst>
              <a:path extrusionOk="0" h="777728" w="680717">
                <a:moveTo>
                  <a:pt x="680718" y="669131"/>
                </a:moveTo>
                <a:lnTo>
                  <a:pt x="680718" y="777728"/>
                </a:lnTo>
                <a:lnTo>
                  <a:pt x="0" y="777728"/>
                </a:lnTo>
                <a:lnTo>
                  <a:pt x="0" y="669131"/>
                </a:lnTo>
                <a:cubicBezTo>
                  <a:pt x="0" y="566242"/>
                  <a:pt x="55716" y="476373"/>
                  <a:pt x="138647" y="428012"/>
                </a:cubicBezTo>
                <a:cubicBezTo>
                  <a:pt x="143673" y="425087"/>
                  <a:pt x="149988" y="425612"/>
                  <a:pt x="154505" y="429268"/>
                </a:cubicBezTo>
                <a:cubicBezTo>
                  <a:pt x="204050" y="469425"/>
                  <a:pt x="267226" y="493494"/>
                  <a:pt x="336001" y="493494"/>
                </a:cubicBezTo>
                <a:cubicBezTo>
                  <a:pt x="406382" y="493494"/>
                  <a:pt x="470862" y="468297"/>
                  <a:pt x="520933" y="426454"/>
                </a:cubicBezTo>
                <a:cubicBezTo>
                  <a:pt x="525370" y="422750"/>
                  <a:pt x="531621" y="422114"/>
                  <a:pt x="536679" y="424928"/>
                </a:cubicBezTo>
                <a:cubicBezTo>
                  <a:pt x="622568" y="472510"/>
                  <a:pt x="680718" y="564032"/>
                  <a:pt x="680718" y="669131"/>
                </a:cubicBezTo>
                <a:close/>
                <a:moveTo>
                  <a:pt x="336001" y="410397"/>
                </a:moveTo>
                <a:cubicBezTo>
                  <a:pt x="449390" y="410397"/>
                  <a:pt x="541307" y="318525"/>
                  <a:pt x="541307" y="205191"/>
                </a:cubicBezTo>
                <a:cubicBezTo>
                  <a:pt x="541307" y="91857"/>
                  <a:pt x="449390" y="0"/>
                  <a:pt x="336001" y="0"/>
                </a:cubicBezTo>
                <a:cubicBezTo>
                  <a:pt x="222612" y="0"/>
                  <a:pt x="130694" y="91872"/>
                  <a:pt x="130694" y="205207"/>
                </a:cubicBezTo>
                <a:cubicBezTo>
                  <a:pt x="130694" y="318541"/>
                  <a:pt x="222612" y="410397"/>
                  <a:pt x="336001" y="4103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6863798" y="1610570"/>
            <a:ext cx="348312" cy="396813"/>
          </a:xfrm>
          <a:custGeom>
            <a:rect b="b" l="l" r="r" t="t"/>
            <a:pathLst>
              <a:path extrusionOk="0" h="793625" w="696623">
                <a:moveTo>
                  <a:pt x="548481" y="425929"/>
                </a:moveTo>
                <a:cubicBezTo>
                  <a:pt x="540623" y="421573"/>
                  <a:pt x="530698" y="422543"/>
                  <a:pt x="523780" y="428314"/>
                </a:cubicBezTo>
                <a:cubicBezTo>
                  <a:pt x="473487" y="470347"/>
                  <a:pt x="409627" y="493494"/>
                  <a:pt x="343954" y="493494"/>
                </a:cubicBezTo>
                <a:cubicBezTo>
                  <a:pt x="279823" y="493494"/>
                  <a:pt x="217156" y="471317"/>
                  <a:pt x="167468" y="431033"/>
                </a:cubicBezTo>
                <a:cubicBezTo>
                  <a:pt x="160406" y="425309"/>
                  <a:pt x="150401" y="424530"/>
                  <a:pt x="142592" y="429077"/>
                </a:cubicBezTo>
                <a:cubicBezTo>
                  <a:pt x="99997" y="453925"/>
                  <a:pt x="64289" y="489520"/>
                  <a:pt x="39334" y="532030"/>
                </a:cubicBezTo>
                <a:cubicBezTo>
                  <a:pt x="13599" y="575844"/>
                  <a:pt x="0" y="626001"/>
                  <a:pt x="0" y="677080"/>
                </a:cubicBezTo>
                <a:lnTo>
                  <a:pt x="0" y="785677"/>
                </a:lnTo>
                <a:cubicBezTo>
                  <a:pt x="0" y="790065"/>
                  <a:pt x="3563" y="793626"/>
                  <a:pt x="7953" y="793626"/>
                </a:cubicBezTo>
                <a:lnTo>
                  <a:pt x="688671" y="793626"/>
                </a:lnTo>
                <a:cubicBezTo>
                  <a:pt x="693060" y="793626"/>
                  <a:pt x="696623" y="790065"/>
                  <a:pt x="696623" y="785677"/>
                </a:cubicBezTo>
                <a:lnTo>
                  <a:pt x="696623" y="677080"/>
                </a:lnTo>
                <a:cubicBezTo>
                  <a:pt x="696623" y="572792"/>
                  <a:pt x="639857" y="476548"/>
                  <a:pt x="548481" y="425929"/>
                </a:cubicBezTo>
                <a:close/>
                <a:moveTo>
                  <a:pt x="680718" y="777728"/>
                </a:moveTo>
                <a:lnTo>
                  <a:pt x="15905" y="777728"/>
                </a:lnTo>
                <a:lnTo>
                  <a:pt x="15905" y="677080"/>
                </a:lnTo>
                <a:cubicBezTo>
                  <a:pt x="15905" y="628831"/>
                  <a:pt x="28741" y="581456"/>
                  <a:pt x="53044" y="540090"/>
                </a:cubicBezTo>
                <a:cubicBezTo>
                  <a:pt x="76632" y="499933"/>
                  <a:pt x="110367" y="466294"/>
                  <a:pt x="150608" y="442813"/>
                </a:cubicBezTo>
                <a:cubicBezTo>
                  <a:pt x="152739" y="441573"/>
                  <a:pt x="155491" y="441795"/>
                  <a:pt x="157447" y="443385"/>
                </a:cubicBezTo>
                <a:cubicBezTo>
                  <a:pt x="209967" y="485943"/>
                  <a:pt x="276197" y="509392"/>
                  <a:pt x="343954" y="509392"/>
                </a:cubicBezTo>
                <a:cubicBezTo>
                  <a:pt x="413349" y="509392"/>
                  <a:pt x="480835" y="484926"/>
                  <a:pt x="533975" y="440508"/>
                </a:cubicBezTo>
                <a:cubicBezTo>
                  <a:pt x="535884" y="438918"/>
                  <a:pt x="538619" y="438632"/>
                  <a:pt x="540767" y="439824"/>
                </a:cubicBezTo>
                <a:cubicBezTo>
                  <a:pt x="627085" y="487644"/>
                  <a:pt x="680718" y="578563"/>
                  <a:pt x="680718" y="677080"/>
                </a:cubicBezTo>
                <a:lnTo>
                  <a:pt x="680718" y="777728"/>
                </a:lnTo>
                <a:close/>
                <a:moveTo>
                  <a:pt x="343954" y="426295"/>
                </a:moveTo>
                <a:cubicBezTo>
                  <a:pt x="461542" y="426295"/>
                  <a:pt x="557213" y="330671"/>
                  <a:pt x="557213" y="213140"/>
                </a:cubicBezTo>
                <a:cubicBezTo>
                  <a:pt x="557213" y="95624"/>
                  <a:pt x="461542" y="0"/>
                  <a:pt x="343954" y="0"/>
                </a:cubicBezTo>
                <a:cubicBezTo>
                  <a:pt x="226365" y="0"/>
                  <a:pt x="130694" y="95624"/>
                  <a:pt x="130694" y="213156"/>
                </a:cubicBezTo>
                <a:cubicBezTo>
                  <a:pt x="130694" y="330687"/>
                  <a:pt x="226365" y="426295"/>
                  <a:pt x="343954" y="426295"/>
                </a:cubicBezTo>
                <a:close/>
                <a:moveTo>
                  <a:pt x="343954" y="15898"/>
                </a:moveTo>
                <a:cubicBezTo>
                  <a:pt x="452778" y="15898"/>
                  <a:pt x="541307" y="104384"/>
                  <a:pt x="541307" y="213156"/>
                </a:cubicBezTo>
                <a:cubicBezTo>
                  <a:pt x="541307" y="321927"/>
                  <a:pt x="452778" y="410413"/>
                  <a:pt x="343954" y="410413"/>
                </a:cubicBezTo>
                <a:cubicBezTo>
                  <a:pt x="235129" y="410413"/>
                  <a:pt x="146600" y="321927"/>
                  <a:pt x="146600" y="213156"/>
                </a:cubicBezTo>
                <a:cubicBezTo>
                  <a:pt x="146600" y="104384"/>
                  <a:pt x="235129" y="15898"/>
                  <a:pt x="343954" y="158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8008308" y="1670482"/>
            <a:ext cx="472116" cy="276956"/>
          </a:xfrm>
          <a:custGeom>
            <a:rect b="b" l="l" r="r" t="t"/>
            <a:pathLst>
              <a:path extrusionOk="0" h="553912" w="944233">
                <a:moveTo>
                  <a:pt x="937771" y="295147"/>
                </a:moveTo>
                <a:cubicBezTo>
                  <a:pt x="929680" y="306259"/>
                  <a:pt x="728318" y="553912"/>
                  <a:pt x="472304" y="553912"/>
                </a:cubicBezTo>
                <a:lnTo>
                  <a:pt x="471589" y="553912"/>
                </a:lnTo>
                <a:cubicBezTo>
                  <a:pt x="365549" y="553720"/>
                  <a:pt x="250491" y="509235"/>
                  <a:pt x="141419" y="424530"/>
                </a:cubicBezTo>
                <a:cubicBezTo>
                  <a:pt x="92039" y="386624"/>
                  <a:pt x="46908" y="343663"/>
                  <a:pt x="6836" y="296170"/>
                </a:cubicBezTo>
                <a:cubicBezTo>
                  <a:pt x="-2279" y="284943"/>
                  <a:pt x="-2279" y="268873"/>
                  <a:pt x="6836" y="257762"/>
                </a:cubicBezTo>
                <a:cubicBezTo>
                  <a:pt x="14947" y="247634"/>
                  <a:pt x="216309" y="0"/>
                  <a:pt x="472323" y="0"/>
                </a:cubicBezTo>
                <a:lnTo>
                  <a:pt x="473038" y="0"/>
                </a:lnTo>
                <a:cubicBezTo>
                  <a:pt x="579078" y="193"/>
                  <a:pt x="694136" y="44677"/>
                  <a:pt x="803208" y="129383"/>
                </a:cubicBezTo>
                <a:cubicBezTo>
                  <a:pt x="852588" y="167192"/>
                  <a:pt x="897719" y="210153"/>
                  <a:pt x="937791" y="257743"/>
                </a:cubicBezTo>
                <a:cubicBezTo>
                  <a:pt x="946384" y="268661"/>
                  <a:pt x="946384" y="284132"/>
                  <a:pt x="937771" y="2951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8003518" y="1665660"/>
            <a:ext cx="481744" cy="286601"/>
          </a:xfrm>
          <a:custGeom>
            <a:rect b="b" l="l" r="r" t="t"/>
            <a:pathLst>
              <a:path extrusionOk="0" h="573203" w="963489">
                <a:moveTo>
                  <a:pt x="954940" y="261427"/>
                </a:moveTo>
                <a:lnTo>
                  <a:pt x="954746" y="261176"/>
                </a:lnTo>
                <a:cubicBezTo>
                  <a:pt x="914501" y="213374"/>
                  <a:pt x="868713" y="169681"/>
                  <a:pt x="818696" y="131408"/>
                </a:cubicBezTo>
                <a:cubicBezTo>
                  <a:pt x="708253" y="45642"/>
                  <a:pt x="592055" y="212"/>
                  <a:pt x="482597" y="0"/>
                </a:cubicBezTo>
                <a:lnTo>
                  <a:pt x="481882" y="0"/>
                </a:lnTo>
                <a:cubicBezTo>
                  <a:pt x="221214" y="0"/>
                  <a:pt x="17438" y="250702"/>
                  <a:pt x="8961" y="261292"/>
                </a:cubicBezTo>
                <a:cubicBezTo>
                  <a:pt x="-2993" y="275895"/>
                  <a:pt x="-3013" y="297173"/>
                  <a:pt x="9057" y="312027"/>
                </a:cubicBezTo>
                <a:cubicBezTo>
                  <a:pt x="49283" y="359732"/>
                  <a:pt x="95071" y="403407"/>
                  <a:pt x="145088" y="441795"/>
                </a:cubicBezTo>
                <a:cubicBezTo>
                  <a:pt x="255531" y="527561"/>
                  <a:pt x="371748" y="572991"/>
                  <a:pt x="481187" y="573203"/>
                </a:cubicBezTo>
                <a:lnTo>
                  <a:pt x="481902" y="573203"/>
                </a:lnTo>
                <a:cubicBezTo>
                  <a:pt x="541729" y="573203"/>
                  <a:pt x="603430" y="559873"/>
                  <a:pt x="665285" y="533561"/>
                </a:cubicBezTo>
                <a:cubicBezTo>
                  <a:pt x="714896" y="512476"/>
                  <a:pt x="764740" y="483019"/>
                  <a:pt x="813443" y="446020"/>
                </a:cubicBezTo>
                <a:cubicBezTo>
                  <a:pt x="899728" y="380489"/>
                  <a:pt x="951386" y="315345"/>
                  <a:pt x="954978" y="310715"/>
                </a:cubicBezTo>
                <a:lnTo>
                  <a:pt x="954978" y="310715"/>
                </a:lnTo>
                <a:cubicBezTo>
                  <a:pt x="966333" y="296150"/>
                  <a:pt x="966333" y="275876"/>
                  <a:pt x="954940" y="261427"/>
                </a:cubicBezTo>
                <a:close/>
                <a:moveTo>
                  <a:pt x="939741" y="298870"/>
                </a:moveTo>
                <a:lnTo>
                  <a:pt x="939548" y="299121"/>
                </a:lnTo>
                <a:cubicBezTo>
                  <a:pt x="937694" y="301668"/>
                  <a:pt x="738070" y="553912"/>
                  <a:pt x="481902" y="553912"/>
                </a:cubicBezTo>
                <a:lnTo>
                  <a:pt x="481207" y="553912"/>
                </a:lnTo>
                <a:cubicBezTo>
                  <a:pt x="376094" y="553720"/>
                  <a:pt x="263970" y="509679"/>
                  <a:pt x="156907" y="426536"/>
                </a:cubicBezTo>
                <a:cubicBezTo>
                  <a:pt x="107952" y="388958"/>
                  <a:pt x="63168" y="346248"/>
                  <a:pt x="23946" y="299739"/>
                </a:cubicBezTo>
                <a:cubicBezTo>
                  <a:pt x="17747" y="292099"/>
                  <a:pt x="17728" y="281065"/>
                  <a:pt x="23985" y="273426"/>
                </a:cubicBezTo>
                <a:cubicBezTo>
                  <a:pt x="26187" y="270687"/>
                  <a:pt x="78676" y="205600"/>
                  <a:pt x="162044" y="142423"/>
                </a:cubicBezTo>
                <a:cubicBezTo>
                  <a:pt x="209531" y="106427"/>
                  <a:pt x="258003" y="77819"/>
                  <a:pt x="306089" y="57390"/>
                </a:cubicBezTo>
                <a:cubicBezTo>
                  <a:pt x="365549" y="32100"/>
                  <a:pt x="424701" y="19291"/>
                  <a:pt x="481902" y="19291"/>
                </a:cubicBezTo>
                <a:lnTo>
                  <a:pt x="482597" y="19291"/>
                </a:lnTo>
                <a:cubicBezTo>
                  <a:pt x="587710" y="19484"/>
                  <a:pt x="699833" y="63524"/>
                  <a:pt x="806916" y="146686"/>
                </a:cubicBezTo>
                <a:cubicBezTo>
                  <a:pt x="855832" y="184129"/>
                  <a:pt x="900558" y="226781"/>
                  <a:pt x="939876" y="273484"/>
                </a:cubicBezTo>
                <a:cubicBezTo>
                  <a:pt x="945651" y="280930"/>
                  <a:pt x="945612" y="291347"/>
                  <a:pt x="939741" y="298870"/>
                </a:cubicBezTo>
                <a:close/>
                <a:moveTo>
                  <a:pt x="481709" y="62367"/>
                </a:moveTo>
                <a:cubicBezTo>
                  <a:pt x="357921" y="62367"/>
                  <a:pt x="257231" y="162968"/>
                  <a:pt x="257231" y="286602"/>
                </a:cubicBezTo>
                <a:cubicBezTo>
                  <a:pt x="257231" y="410255"/>
                  <a:pt x="357941" y="510836"/>
                  <a:pt x="481709" y="510836"/>
                </a:cubicBezTo>
                <a:cubicBezTo>
                  <a:pt x="605496" y="510836"/>
                  <a:pt x="706187" y="410235"/>
                  <a:pt x="706187" y="286602"/>
                </a:cubicBezTo>
                <a:cubicBezTo>
                  <a:pt x="706187" y="162948"/>
                  <a:pt x="605477" y="62367"/>
                  <a:pt x="481709" y="62367"/>
                </a:cubicBezTo>
                <a:close/>
                <a:moveTo>
                  <a:pt x="481709" y="491546"/>
                </a:moveTo>
                <a:cubicBezTo>
                  <a:pt x="368581" y="491546"/>
                  <a:pt x="276542" y="399606"/>
                  <a:pt x="276542" y="286602"/>
                </a:cubicBezTo>
                <a:cubicBezTo>
                  <a:pt x="276542" y="173597"/>
                  <a:pt x="368581" y="81657"/>
                  <a:pt x="481709" y="81657"/>
                </a:cubicBezTo>
                <a:cubicBezTo>
                  <a:pt x="594836" y="81657"/>
                  <a:pt x="686875" y="173597"/>
                  <a:pt x="686875" y="286602"/>
                </a:cubicBezTo>
                <a:cubicBezTo>
                  <a:pt x="686875" y="399606"/>
                  <a:pt x="594836" y="491546"/>
                  <a:pt x="481709" y="491546"/>
                </a:cubicBezTo>
                <a:close/>
                <a:moveTo>
                  <a:pt x="481709" y="156023"/>
                </a:moveTo>
                <a:cubicBezTo>
                  <a:pt x="409638" y="156023"/>
                  <a:pt x="351008" y="214589"/>
                  <a:pt x="351008" y="286582"/>
                </a:cubicBezTo>
                <a:cubicBezTo>
                  <a:pt x="351008" y="358575"/>
                  <a:pt x="409638" y="417142"/>
                  <a:pt x="481709" y="417142"/>
                </a:cubicBezTo>
                <a:cubicBezTo>
                  <a:pt x="553780" y="417142"/>
                  <a:pt x="612410" y="358575"/>
                  <a:pt x="612410" y="286582"/>
                </a:cubicBezTo>
                <a:cubicBezTo>
                  <a:pt x="612410" y="214609"/>
                  <a:pt x="553780" y="156023"/>
                  <a:pt x="481709" y="156023"/>
                </a:cubicBezTo>
                <a:close/>
                <a:moveTo>
                  <a:pt x="481709" y="397870"/>
                </a:moveTo>
                <a:cubicBezTo>
                  <a:pt x="420278" y="397870"/>
                  <a:pt x="370319" y="347946"/>
                  <a:pt x="370319" y="286602"/>
                </a:cubicBezTo>
                <a:cubicBezTo>
                  <a:pt x="370319" y="225257"/>
                  <a:pt x="420298" y="175333"/>
                  <a:pt x="481709" y="175333"/>
                </a:cubicBezTo>
                <a:cubicBezTo>
                  <a:pt x="543120" y="175333"/>
                  <a:pt x="593098" y="225257"/>
                  <a:pt x="593098" y="286602"/>
                </a:cubicBezTo>
                <a:cubicBezTo>
                  <a:pt x="593098" y="347946"/>
                  <a:pt x="543139" y="397870"/>
                  <a:pt x="481709" y="39787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6"/>
          <p:cNvSpPr/>
          <p:nvPr/>
        </p:nvSpPr>
        <p:spPr>
          <a:xfrm>
            <a:off x="4746618" y="2358974"/>
            <a:ext cx="396974" cy="396957"/>
          </a:xfrm>
          <a:custGeom>
            <a:rect b="b" l="l" r="r" t="t"/>
            <a:pathLst>
              <a:path extrusionOk="0" h="793914" w="793948">
                <a:moveTo>
                  <a:pt x="793949" y="132547"/>
                </a:moveTo>
                <a:cubicBezTo>
                  <a:pt x="793949" y="144367"/>
                  <a:pt x="789348" y="155473"/>
                  <a:pt x="780986" y="163835"/>
                </a:cubicBezTo>
                <a:lnTo>
                  <a:pt x="719205" y="225616"/>
                </a:lnTo>
                <a:cubicBezTo>
                  <a:pt x="718935" y="226029"/>
                  <a:pt x="718618" y="226410"/>
                  <a:pt x="718269" y="226759"/>
                </a:cubicBezTo>
                <a:cubicBezTo>
                  <a:pt x="717920" y="227108"/>
                  <a:pt x="717539" y="227425"/>
                  <a:pt x="717126" y="227695"/>
                </a:cubicBezTo>
                <a:lnTo>
                  <a:pt x="693375" y="251446"/>
                </a:lnTo>
                <a:cubicBezTo>
                  <a:pt x="692994" y="252207"/>
                  <a:pt x="692502" y="252905"/>
                  <a:pt x="691868" y="253540"/>
                </a:cubicBezTo>
                <a:cubicBezTo>
                  <a:pt x="691249" y="254159"/>
                  <a:pt x="690551" y="254651"/>
                  <a:pt x="689805" y="255016"/>
                </a:cubicBezTo>
                <a:lnTo>
                  <a:pt x="201122" y="743699"/>
                </a:lnTo>
                <a:cubicBezTo>
                  <a:pt x="200931" y="743890"/>
                  <a:pt x="200741" y="744064"/>
                  <a:pt x="200534" y="744223"/>
                </a:cubicBezTo>
                <a:cubicBezTo>
                  <a:pt x="200344" y="744397"/>
                  <a:pt x="200122" y="744540"/>
                  <a:pt x="199916" y="744683"/>
                </a:cubicBezTo>
                <a:cubicBezTo>
                  <a:pt x="199709" y="744826"/>
                  <a:pt x="199503" y="744953"/>
                  <a:pt x="199297" y="745064"/>
                </a:cubicBezTo>
                <a:cubicBezTo>
                  <a:pt x="199265" y="745080"/>
                  <a:pt x="199218" y="745111"/>
                  <a:pt x="199170" y="745127"/>
                </a:cubicBezTo>
                <a:cubicBezTo>
                  <a:pt x="198964" y="745238"/>
                  <a:pt x="198758" y="745334"/>
                  <a:pt x="198551" y="745413"/>
                </a:cubicBezTo>
                <a:cubicBezTo>
                  <a:pt x="198361" y="745492"/>
                  <a:pt x="198155" y="745572"/>
                  <a:pt x="197964" y="745635"/>
                </a:cubicBezTo>
                <a:cubicBezTo>
                  <a:pt x="197853" y="745667"/>
                  <a:pt x="197758" y="745698"/>
                  <a:pt x="197647" y="745730"/>
                </a:cubicBezTo>
                <a:lnTo>
                  <a:pt x="197615" y="745730"/>
                </a:lnTo>
                <a:lnTo>
                  <a:pt x="67595" y="782031"/>
                </a:lnTo>
                <a:lnTo>
                  <a:pt x="27581" y="793201"/>
                </a:lnTo>
                <a:cubicBezTo>
                  <a:pt x="25867" y="793693"/>
                  <a:pt x="24090" y="793915"/>
                  <a:pt x="22313" y="793915"/>
                </a:cubicBezTo>
                <a:cubicBezTo>
                  <a:pt x="16697" y="793915"/>
                  <a:pt x="11017" y="791567"/>
                  <a:pt x="6686" y="787235"/>
                </a:cubicBezTo>
                <a:cubicBezTo>
                  <a:pt x="990" y="781539"/>
                  <a:pt x="-1295" y="773527"/>
                  <a:pt x="720" y="766340"/>
                </a:cubicBezTo>
                <a:lnTo>
                  <a:pt x="11890" y="726326"/>
                </a:lnTo>
                <a:lnTo>
                  <a:pt x="48191" y="596274"/>
                </a:lnTo>
                <a:cubicBezTo>
                  <a:pt x="48286" y="595941"/>
                  <a:pt x="48397" y="595608"/>
                  <a:pt x="48540" y="595290"/>
                </a:cubicBezTo>
                <a:cubicBezTo>
                  <a:pt x="48619" y="595084"/>
                  <a:pt x="48714" y="594894"/>
                  <a:pt x="48809" y="594719"/>
                </a:cubicBezTo>
                <a:cubicBezTo>
                  <a:pt x="48921" y="594497"/>
                  <a:pt x="49047" y="594291"/>
                  <a:pt x="49174" y="594085"/>
                </a:cubicBezTo>
                <a:cubicBezTo>
                  <a:pt x="49222" y="594021"/>
                  <a:pt x="49270" y="593958"/>
                  <a:pt x="49301" y="593894"/>
                </a:cubicBezTo>
                <a:cubicBezTo>
                  <a:pt x="49571" y="593497"/>
                  <a:pt x="49888" y="593117"/>
                  <a:pt x="50221" y="592799"/>
                </a:cubicBezTo>
                <a:cubicBezTo>
                  <a:pt x="50333" y="592672"/>
                  <a:pt x="50459" y="592561"/>
                  <a:pt x="50571" y="592450"/>
                </a:cubicBezTo>
                <a:lnTo>
                  <a:pt x="540682" y="102339"/>
                </a:lnTo>
                <a:lnTo>
                  <a:pt x="567273" y="75763"/>
                </a:lnTo>
                <a:lnTo>
                  <a:pt x="630086" y="12935"/>
                </a:lnTo>
                <a:cubicBezTo>
                  <a:pt x="647332" y="-4312"/>
                  <a:pt x="675415" y="-4312"/>
                  <a:pt x="692645" y="12935"/>
                </a:cubicBezTo>
                <a:lnTo>
                  <a:pt x="780986" y="101276"/>
                </a:lnTo>
                <a:cubicBezTo>
                  <a:pt x="789348" y="109621"/>
                  <a:pt x="793949" y="120727"/>
                  <a:pt x="793949" y="1325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4754545" y="2366903"/>
            <a:ext cx="381115" cy="381103"/>
          </a:xfrm>
          <a:custGeom>
            <a:rect b="b" l="l" r="r" t="t"/>
            <a:pathLst>
              <a:path extrusionOk="0" h="762205" w="762230">
                <a:moveTo>
                  <a:pt x="104211" y="658000"/>
                </a:moveTo>
                <a:lnTo>
                  <a:pt x="164454" y="718243"/>
                </a:lnTo>
                <a:lnTo>
                  <a:pt x="51822" y="749689"/>
                </a:lnTo>
                <a:lnTo>
                  <a:pt x="12522" y="710389"/>
                </a:lnTo>
                <a:lnTo>
                  <a:pt x="43968" y="597757"/>
                </a:lnTo>
                <a:lnTo>
                  <a:pt x="104211" y="658000"/>
                </a:lnTo>
                <a:close/>
                <a:moveTo>
                  <a:pt x="147" y="754750"/>
                </a:moveTo>
                <a:cubicBezTo>
                  <a:pt x="-424" y="756765"/>
                  <a:pt x="766" y="758859"/>
                  <a:pt x="2067" y="760144"/>
                </a:cubicBezTo>
                <a:cubicBezTo>
                  <a:pt x="3352" y="761445"/>
                  <a:pt x="5462" y="762619"/>
                  <a:pt x="7461" y="762064"/>
                </a:cubicBezTo>
                <a:lnTo>
                  <a:pt x="34274" y="754575"/>
                </a:lnTo>
                <a:lnTo>
                  <a:pt x="7636" y="727937"/>
                </a:lnTo>
                <a:lnTo>
                  <a:pt x="147" y="754750"/>
                </a:lnTo>
                <a:close/>
                <a:moveTo>
                  <a:pt x="753917" y="96635"/>
                </a:moveTo>
                <a:lnTo>
                  <a:pt x="665576" y="8294"/>
                </a:lnTo>
                <a:cubicBezTo>
                  <a:pt x="654518" y="-2765"/>
                  <a:pt x="636526" y="-2765"/>
                  <a:pt x="625451" y="8294"/>
                </a:cubicBezTo>
                <a:lnTo>
                  <a:pt x="568239" y="65506"/>
                </a:lnTo>
                <a:lnTo>
                  <a:pt x="696705" y="193972"/>
                </a:lnTo>
                <a:lnTo>
                  <a:pt x="753917" y="136760"/>
                </a:lnTo>
                <a:cubicBezTo>
                  <a:pt x="756598" y="134078"/>
                  <a:pt x="758677" y="130953"/>
                  <a:pt x="760089" y="127557"/>
                </a:cubicBezTo>
                <a:cubicBezTo>
                  <a:pt x="761501" y="124162"/>
                  <a:pt x="762231" y="120481"/>
                  <a:pt x="762231" y="116689"/>
                </a:cubicBezTo>
                <a:cubicBezTo>
                  <a:pt x="762231" y="109121"/>
                  <a:pt x="759280" y="101982"/>
                  <a:pt x="753917" y="96635"/>
                </a:cubicBezTo>
                <a:close/>
                <a:moveTo>
                  <a:pt x="541664" y="92097"/>
                </a:moveTo>
                <a:lnTo>
                  <a:pt x="605810" y="156259"/>
                </a:lnTo>
                <a:cubicBezTo>
                  <a:pt x="605841" y="156275"/>
                  <a:pt x="605857" y="156290"/>
                  <a:pt x="605889" y="156322"/>
                </a:cubicBezTo>
                <a:cubicBezTo>
                  <a:pt x="605921" y="156354"/>
                  <a:pt x="605936" y="156370"/>
                  <a:pt x="605952" y="156401"/>
                </a:cubicBezTo>
                <a:lnTo>
                  <a:pt x="670114" y="220563"/>
                </a:lnTo>
                <a:lnTo>
                  <a:pt x="685488" y="205189"/>
                </a:lnTo>
                <a:lnTo>
                  <a:pt x="557022" y="76723"/>
                </a:lnTo>
                <a:lnTo>
                  <a:pt x="541664" y="92097"/>
                </a:lnTo>
                <a:close/>
                <a:moveTo>
                  <a:pt x="121045" y="652399"/>
                </a:moveTo>
                <a:lnTo>
                  <a:pt x="179653" y="711008"/>
                </a:lnTo>
                <a:lnTo>
                  <a:pt x="658897" y="231780"/>
                </a:lnTo>
                <a:lnTo>
                  <a:pt x="600272" y="173156"/>
                </a:lnTo>
                <a:lnTo>
                  <a:pt x="121045" y="652399"/>
                </a:lnTo>
                <a:close/>
                <a:moveTo>
                  <a:pt x="589055" y="161939"/>
                </a:moveTo>
                <a:lnTo>
                  <a:pt x="530447" y="103314"/>
                </a:lnTo>
                <a:lnTo>
                  <a:pt x="51203" y="582558"/>
                </a:lnTo>
                <a:lnTo>
                  <a:pt x="109827" y="641182"/>
                </a:lnTo>
                <a:lnTo>
                  <a:pt x="589055" y="1619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4032816" y="2363636"/>
            <a:ext cx="451779" cy="387230"/>
          </a:xfrm>
          <a:custGeom>
            <a:rect b="b" l="l" r="r" t="t"/>
            <a:pathLst>
              <a:path extrusionOk="0" h="774460" w="903559">
                <a:moveTo>
                  <a:pt x="42875" y="761800"/>
                </a:moveTo>
                <a:cubicBezTo>
                  <a:pt x="61914" y="749956"/>
                  <a:pt x="116466" y="710937"/>
                  <a:pt x="147331" y="636515"/>
                </a:cubicBezTo>
                <a:cubicBezTo>
                  <a:pt x="149157" y="632125"/>
                  <a:pt x="147774" y="627014"/>
                  <a:pt x="143955" y="624192"/>
                </a:cubicBezTo>
                <a:cubicBezTo>
                  <a:pt x="55401" y="558422"/>
                  <a:pt x="0" y="464574"/>
                  <a:pt x="0" y="360413"/>
                </a:cubicBezTo>
                <a:cubicBezTo>
                  <a:pt x="0" y="161370"/>
                  <a:pt x="202271" y="0"/>
                  <a:pt x="451770" y="0"/>
                </a:cubicBezTo>
                <a:cubicBezTo>
                  <a:pt x="701288" y="0"/>
                  <a:pt x="903559" y="161370"/>
                  <a:pt x="903559" y="360413"/>
                </a:cubicBezTo>
                <a:cubicBezTo>
                  <a:pt x="903559" y="559474"/>
                  <a:pt x="701288" y="720826"/>
                  <a:pt x="451770" y="720826"/>
                </a:cubicBezTo>
                <a:cubicBezTo>
                  <a:pt x="395723" y="720826"/>
                  <a:pt x="342056" y="712690"/>
                  <a:pt x="292522" y="697802"/>
                </a:cubicBezTo>
                <a:cubicBezTo>
                  <a:pt x="289256" y="696824"/>
                  <a:pt x="285714" y="697488"/>
                  <a:pt x="283039" y="699591"/>
                </a:cubicBezTo>
                <a:cubicBezTo>
                  <a:pt x="164562" y="792351"/>
                  <a:pt x="70603" y="775858"/>
                  <a:pt x="43797" y="768294"/>
                </a:cubicBezTo>
                <a:cubicBezTo>
                  <a:pt x="40808" y="767445"/>
                  <a:pt x="40218" y="763461"/>
                  <a:pt x="42875" y="7618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4028204" y="2359024"/>
            <a:ext cx="460994" cy="396452"/>
          </a:xfrm>
          <a:custGeom>
            <a:rect b="b" l="l" r="r" t="t"/>
            <a:pathLst>
              <a:path extrusionOk="0" h="792904" w="921989">
                <a:moveTo>
                  <a:pt x="786207" y="107574"/>
                </a:moveTo>
                <a:cubicBezTo>
                  <a:pt x="699259" y="38207"/>
                  <a:pt x="583752" y="0"/>
                  <a:pt x="460995" y="0"/>
                </a:cubicBezTo>
                <a:cubicBezTo>
                  <a:pt x="338237" y="0"/>
                  <a:pt x="222749" y="38207"/>
                  <a:pt x="135800" y="107574"/>
                </a:cubicBezTo>
                <a:cubicBezTo>
                  <a:pt x="48225" y="177439"/>
                  <a:pt x="0" y="270513"/>
                  <a:pt x="0" y="369637"/>
                </a:cubicBezTo>
                <a:cubicBezTo>
                  <a:pt x="0" y="422142"/>
                  <a:pt x="13431" y="472876"/>
                  <a:pt x="39941" y="520418"/>
                </a:cubicBezTo>
                <a:cubicBezTo>
                  <a:pt x="65437" y="566152"/>
                  <a:pt x="101670" y="606665"/>
                  <a:pt x="147681" y="640832"/>
                </a:cubicBezTo>
                <a:cubicBezTo>
                  <a:pt x="148087" y="641146"/>
                  <a:pt x="148235" y="641718"/>
                  <a:pt x="148032" y="642216"/>
                </a:cubicBezTo>
                <a:cubicBezTo>
                  <a:pt x="117813" y="715088"/>
                  <a:pt x="63242" y="753240"/>
                  <a:pt x="47229" y="763202"/>
                </a:cubicBezTo>
                <a:cubicBezTo>
                  <a:pt x="42930" y="765877"/>
                  <a:pt x="40605" y="770840"/>
                  <a:pt x="41325" y="775858"/>
                </a:cubicBezTo>
                <a:cubicBezTo>
                  <a:pt x="42044" y="780876"/>
                  <a:pt x="45660" y="785009"/>
                  <a:pt x="50531" y="786392"/>
                </a:cubicBezTo>
                <a:lnTo>
                  <a:pt x="50531" y="786392"/>
                </a:lnTo>
                <a:cubicBezTo>
                  <a:pt x="60604" y="789233"/>
                  <a:pt x="78204" y="792905"/>
                  <a:pt x="101836" y="792905"/>
                </a:cubicBezTo>
                <a:cubicBezTo>
                  <a:pt x="113127" y="792905"/>
                  <a:pt x="125820" y="792056"/>
                  <a:pt x="139693" y="789879"/>
                </a:cubicBezTo>
                <a:cubicBezTo>
                  <a:pt x="192751" y="781559"/>
                  <a:pt x="245994" y="756727"/>
                  <a:pt x="297927" y="716048"/>
                </a:cubicBezTo>
                <a:cubicBezTo>
                  <a:pt x="298259" y="715789"/>
                  <a:pt x="298683" y="715715"/>
                  <a:pt x="299071" y="715826"/>
                </a:cubicBezTo>
                <a:cubicBezTo>
                  <a:pt x="350782" y="731360"/>
                  <a:pt x="405261" y="739256"/>
                  <a:pt x="460976" y="739256"/>
                </a:cubicBezTo>
                <a:cubicBezTo>
                  <a:pt x="583733" y="739256"/>
                  <a:pt x="699240" y="701049"/>
                  <a:pt x="786189" y="631682"/>
                </a:cubicBezTo>
                <a:cubicBezTo>
                  <a:pt x="873765" y="561817"/>
                  <a:pt x="921989" y="468762"/>
                  <a:pt x="921989" y="369619"/>
                </a:cubicBezTo>
                <a:cubicBezTo>
                  <a:pt x="922008" y="270513"/>
                  <a:pt x="873783" y="177439"/>
                  <a:pt x="786207" y="107574"/>
                </a:cubicBezTo>
                <a:close/>
                <a:moveTo>
                  <a:pt x="55530" y="768645"/>
                </a:moveTo>
                <a:lnTo>
                  <a:pt x="55530" y="768645"/>
                </a:lnTo>
                <a:cubicBezTo>
                  <a:pt x="55530" y="768645"/>
                  <a:pt x="55549" y="768645"/>
                  <a:pt x="55549" y="768645"/>
                </a:cubicBezTo>
                <a:cubicBezTo>
                  <a:pt x="55549" y="768645"/>
                  <a:pt x="55530" y="768645"/>
                  <a:pt x="55530" y="768645"/>
                </a:cubicBezTo>
                <a:close/>
                <a:moveTo>
                  <a:pt x="460995" y="720826"/>
                </a:moveTo>
                <a:cubicBezTo>
                  <a:pt x="407069" y="720826"/>
                  <a:pt x="354380" y="713206"/>
                  <a:pt x="304403" y="698189"/>
                </a:cubicBezTo>
                <a:cubicBezTo>
                  <a:pt x="298278" y="696344"/>
                  <a:pt x="291599" y="697599"/>
                  <a:pt x="286563" y="701547"/>
                </a:cubicBezTo>
                <a:cubicBezTo>
                  <a:pt x="185852" y="780415"/>
                  <a:pt x="103811" y="778072"/>
                  <a:pt x="68020" y="771504"/>
                </a:cubicBezTo>
                <a:cubicBezTo>
                  <a:pt x="93885" y="753203"/>
                  <a:pt x="138033" y="714461"/>
                  <a:pt x="165060" y="649282"/>
                </a:cubicBezTo>
                <a:cubicBezTo>
                  <a:pt x="168510" y="640943"/>
                  <a:pt x="165890" y="631387"/>
                  <a:pt x="158658" y="626018"/>
                </a:cubicBezTo>
                <a:cubicBezTo>
                  <a:pt x="114769" y="593419"/>
                  <a:pt x="80252" y="554862"/>
                  <a:pt x="56029" y="511434"/>
                </a:cubicBezTo>
                <a:cubicBezTo>
                  <a:pt x="31104" y="466677"/>
                  <a:pt x="18449" y="418969"/>
                  <a:pt x="18449" y="369637"/>
                </a:cubicBezTo>
                <a:cubicBezTo>
                  <a:pt x="18449" y="176000"/>
                  <a:pt x="216974" y="18449"/>
                  <a:pt x="460995" y="18449"/>
                </a:cubicBezTo>
                <a:cubicBezTo>
                  <a:pt x="705033" y="18449"/>
                  <a:pt x="903559" y="176000"/>
                  <a:pt x="903559" y="369637"/>
                </a:cubicBezTo>
                <a:cubicBezTo>
                  <a:pt x="903559" y="563274"/>
                  <a:pt x="705033" y="720826"/>
                  <a:pt x="460995" y="7208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6"/>
          <p:cNvSpPr/>
          <p:nvPr/>
        </p:nvSpPr>
        <p:spPr>
          <a:xfrm>
            <a:off x="4001839" y="3083069"/>
            <a:ext cx="444148" cy="396799"/>
          </a:xfrm>
          <a:custGeom>
            <a:rect b="b" l="l" r="r" t="t"/>
            <a:pathLst>
              <a:path extrusionOk="0" h="793598" w="888296">
                <a:moveTo>
                  <a:pt x="855382" y="417283"/>
                </a:moveTo>
                <a:cubicBezTo>
                  <a:pt x="875020" y="428560"/>
                  <a:pt x="888296" y="449744"/>
                  <a:pt x="888296" y="473987"/>
                </a:cubicBezTo>
                <a:lnTo>
                  <a:pt x="888296" y="483450"/>
                </a:lnTo>
                <a:cubicBezTo>
                  <a:pt x="888296" y="507515"/>
                  <a:pt x="875216" y="528575"/>
                  <a:pt x="855808" y="539923"/>
                </a:cubicBezTo>
                <a:cubicBezTo>
                  <a:pt x="875216" y="551271"/>
                  <a:pt x="888296" y="572330"/>
                  <a:pt x="888296" y="596396"/>
                </a:cubicBezTo>
                <a:lnTo>
                  <a:pt x="888296" y="605841"/>
                </a:lnTo>
                <a:cubicBezTo>
                  <a:pt x="888296" y="638319"/>
                  <a:pt x="864499" y="665338"/>
                  <a:pt x="833433" y="670354"/>
                </a:cubicBezTo>
                <a:cubicBezTo>
                  <a:pt x="847740" y="682893"/>
                  <a:pt x="856786" y="701267"/>
                  <a:pt x="856786" y="721740"/>
                </a:cubicBezTo>
                <a:lnTo>
                  <a:pt x="856786" y="725279"/>
                </a:lnTo>
                <a:cubicBezTo>
                  <a:pt x="856786" y="762952"/>
                  <a:pt x="826164" y="793598"/>
                  <a:pt x="788522" y="793598"/>
                </a:cubicBezTo>
                <a:lnTo>
                  <a:pt x="611421" y="793598"/>
                </a:lnTo>
                <a:cubicBezTo>
                  <a:pt x="595355" y="793598"/>
                  <a:pt x="580266" y="788120"/>
                  <a:pt x="568092" y="778053"/>
                </a:cubicBezTo>
                <a:cubicBezTo>
                  <a:pt x="567293" y="778319"/>
                  <a:pt x="566457" y="778497"/>
                  <a:pt x="565569" y="778515"/>
                </a:cubicBezTo>
                <a:lnTo>
                  <a:pt x="396518" y="781361"/>
                </a:lnTo>
                <a:cubicBezTo>
                  <a:pt x="346383" y="781361"/>
                  <a:pt x="316934" y="753436"/>
                  <a:pt x="303818" y="736805"/>
                </a:cubicBezTo>
                <a:cubicBezTo>
                  <a:pt x="298220" y="729690"/>
                  <a:pt x="289707" y="725599"/>
                  <a:pt x="280483" y="725599"/>
                </a:cubicBezTo>
                <a:lnTo>
                  <a:pt x="219559" y="725599"/>
                </a:lnTo>
                <a:lnTo>
                  <a:pt x="219559" y="737570"/>
                </a:lnTo>
                <a:cubicBezTo>
                  <a:pt x="219559" y="768466"/>
                  <a:pt x="194447" y="793598"/>
                  <a:pt x="163576" y="793598"/>
                </a:cubicBezTo>
                <a:lnTo>
                  <a:pt x="56001" y="793598"/>
                </a:lnTo>
                <a:cubicBezTo>
                  <a:pt x="25130" y="793598"/>
                  <a:pt x="0" y="768466"/>
                  <a:pt x="0" y="737570"/>
                </a:cubicBezTo>
                <a:lnTo>
                  <a:pt x="0" y="385907"/>
                </a:lnTo>
                <a:cubicBezTo>
                  <a:pt x="0" y="355011"/>
                  <a:pt x="25130" y="329860"/>
                  <a:pt x="56001" y="329860"/>
                </a:cubicBezTo>
                <a:lnTo>
                  <a:pt x="163576" y="329860"/>
                </a:lnTo>
                <a:cubicBezTo>
                  <a:pt x="194447" y="329860"/>
                  <a:pt x="219559" y="355011"/>
                  <a:pt x="219559" y="385907"/>
                </a:cubicBezTo>
                <a:lnTo>
                  <a:pt x="219559" y="386209"/>
                </a:lnTo>
                <a:lnTo>
                  <a:pt x="302396" y="386227"/>
                </a:lnTo>
                <a:cubicBezTo>
                  <a:pt x="302414" y="386227"/>
                  <a:pt x="302414" y="386227"/>
                  <a:pt x="302432" y="386227"/>
                </a:cubicBezTo>
                <a:cubicBezTo>
                  <a:pt x="313166" y="386227"/>
                  <a:pt x="322639" y="379005"/>
                  <a:pt x="325465" y="368636"/>
                </a:cubicBezTo>
                <a:cubicBezTo>
                  <a:pt x="334795" y="334307"/>
                  <a:pt x="349439" y="290356"/>
                  <a:pt x="379990" y="254871"/>
                </a:cubicBezTo>
                <a:cubicBezTo>
                  <a:pt x="393959" y="238667"/>
                  <a:pt x="410292" y="224989"/>
                  <a:pt x="426091" y="211774"/>
                </a:cubicBezTo>
                <a:cubicBezTo>
                  <a:pt x="438177" y="201671"/>
                  <a:pt x="450671" y="191230"/>
                  <a:pt x="461689" y="179935"/>
                </a:cubicBezTo>
                <a:cubicBezTo>
                  <a:pt x="489361" y="151565"/>
                  <a:pt x="499402" y="116917"/>
                  <a:pt x="506120" y="83691"/>
                </a:cubicBezTo>
                <a:cubicBezTo>
                  <a:pt x="510723" y="60942"/>
                  <a:pt x="519414" y="28730"/>
                  <a:pt x="541469" y="11583"/>
                </a:cubicBezTo>
                <a:cubicBezTo>
                  <a:pt x="554745" y="1267"/>
                  <a:pt x="570332" y="-2326"/>
                  <a:pt x="585385" y="1480"/>
                </a:cubicBezTo>
                <a:cubicBezTo>
                  <a:pt x="602144" y="5714"/>
                  <a:pt x="616895" y="18983"/>
                  <a:pt x="624821" y="36965"/>
                </a:cubicBezTo>
                <a:cubicBezTo>
                  <a:pt x="659104" y="114889"/>
                  <a:pt x="652991" y="216719"/>
                  <a:pt x="611386" y="286229"/>
                </a:cubicBezTo>
                <a:lnTo>
                  <a:pt x="821810" y="286229"/>
                </a:lnTo>
                <a:cubicBezTo>
                  <a:pt x="858474" y="286229"/>
                  <a:pt x="888296" y="316094"/>
                  <a:pt x="888296" y="352788"/>
                </a:cubicBezTo>
                <a:lnTo>
                  <a:pt x="888296" y="359867"/>
                </a:lnTo>
                <a:cubicBezTo>
                  <a:pt x="888296" y="384306"/>
                  <a:pt x="875056" y="405703"/>
                  <a:pt x="855382" y="4172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/>
          <p:nvPr/>
        </p:nvSpPr>
        <p:spPr>
          <a:xfrm>
            <a:off x="4010725" y="3091957"/>
            <a:ext cx="426375" cy="379016"/>
          </a:xfrm>
          <a:custGeom>
            <a:rect b="b" l="l" r="r" t="t"/>
            <a:pathLst>
              <a:path extrusionOk="0" h="758033" w="852751">
                <a:moveTo>
                  <a:pt x="821241" y="703962"/>
                </a:moveTo>
                <a:lnTo>
                  <a:pt x="821241" y="707501"/>
                </a:lnTo>
                <a:cubicBezTo>
                  <a:pt x="821241" y="735373"/>
                  <a:pt x="798581" y="758034"/>
                  <a:pt x="770750" y="758034"/>
                </a:cubicBezTo>
                <a:lnTo>
                  <a:pt x="593649" y="758034"/>
                </a:lnTo>
                <a:cubicBezTo>
                  <a:pt x="579698" y="758034"/>
                  <a:pt x="566724" y="752466"/>
                  <a:pt x="557109" y="742363"/>
                </a:cubicBezTo>
                <a:cubicBezTo>
                  <a:pt x="548116" y="732936"/>
                  <a:pt x="543158" y="720557"/>
                  <a:pt x="543158" y="707501"/>
                </a:cubicBezTo>
                <a:lnTo>
                  <a:pt x="543158" y="703962"/>
                </a:lnTo>
                <a:cubicBezTo>
                  <a:pt x="543158" y="676108"/>
                  <a:pt x="565817" y="653429"/>
                  <a:pt x="593649" y="653429"/>
                </a:cubicBezTo>
                <a:lnTo>
                  <a:pt x="770750" y="653429"/>
                </a:lnTo>
                <a:cubicBezTo>
                  <a:pt x="798581" y="653429"/>
                  <a:pt x="821241" y="676108"/>
                  <a:pt x="821241" y="703962"/>
                </a:cubicBezTo>
                <a:close/>
                <a:moveTo>
                  <a:pt x="805211" y="531038"/>
                </a:moveTo>
                <a:lnTo>
                  <a:pt x="568199" y="531038"/>
                </a:lnTo>
                <a:cubicBezTo>
                  <a:pt x="541985" y="531038"/>
                  <a:pt x="520658" y="552382"/>
                  <a:pt x="520658" y="578618"/>
                </a:cubicBezTo>
                <a:lnTo>
                  <a:pt x="520658" y="588063"/>
                </a:lnTo>
                <a:cubicBezTo>
                  <a:pt x="520658" y="614298"/>
                  <a:pt x="541985" y="635643"/>
                  <a:pt x="568199" y="635643"/>
                </a:cubicBezTo>
                <a:lnTo>
                  <a:pt x="593649" y="635643"/>
                </a:lnTo>
                <a:lnTo>
                  <a:pt x="770750" y="635643"/>
                </a:lnTo>
                <a:lnTo>
                  <a:pt x="805211" y="635643"/>
                </a:lnTo>
                <a:cubicBezTo>
                  <a:pt x="831425" y="635643"/>
                  <a:pt x="852752" y="614298"/>
                  <a:pt x="852752" y="588063"/>
                </a:cubicBezTo>
                <a:lnTo>
                  <a:pt x="852752" y="578618"/>
                </a:lnTo>
                <a:cubicBezTo>
                  <a:pt x="852752" y="552382"/>
                  <a:pt x="831425" y="531038"/>
                  <a:pt x="805211" y="531038"/>
                </a:cubicBezTo>
                <a:close/>
                <a:moveTo>
                  <a:pt x="805211" y="408647"/>
                </a:moveTo>
                <a:lnTo>
                  <a:pt x="568199" y="408647"/>
                </a:lnTo>
                <a:cubicBezTo>
                  <a:pt x="541985" y="408647"/>
                  <a:pt x="520658" y="429991"/>
                  <a:pt x="520658" y="456209"/>
                </a:cubicBezTo>
                <a:lnTo>
                  <a:pt x="520658" y="465672"/>
                </a:lnTo>
                <a:cubicBezTo>
                  <a:pt x="520658" y="491907"/>
                  <a:pt x="541985" y="513251"/>
                  <a:pt x="568199" y="513251"/>
                </a:cubicBezTo>
                <a:lnTo>
                  <a:pt x="805211" y="513251"/>
                </a:lnTo>
                <a:cubicBezTo>
                  <a:pt x="831425" y="513251"/>
                  <a:pt x="852752" y="491907"/>
                  <a:pt x="852752" y="465672"/>
                </a:cubicBezTo>
                <a:lnTo>
                  <a:pt x="852752" y="456209"/>
                </a:lnTo>
                <a:cubicBezTo>
                  <a:pt x="852752" y="429991"/>
                  <a:pt x="831425" y="408647"/>
                  <a:pt x="805211" y="408647"/>
                </a:cubicBezTo>
                <a:close/>
                <a:moveTo>
                  <a:pt x="804038" y="286238"/>
                </a:moveTo>
                <a:lnTo>
                  <a:pt x="591889" y="286238"/>
                </a:lnTo>
                <a:cubicBezTo>
                  <a:pt x="587731" y="286238"/>
                  <a:pt x="583643" y="286754"/>
                  <a:pt x="579715" y="287768"/>
                </a:cubicBezTo>
                <a:cubicBezTo>
                  <a:pt x="558193" y="293318"/>
                  <a:pt x="543158" y="312741"/>
                  <a:pt x="543158" y="335010"/>
                </a:cubicBezTo>
                <a:lnTo>
                  <a:pt x="543158" y="342089"/>
                </a:lnTo>
                <a:cubicBezTo>
                  <a:pt x="543158" y="368983"/>
                  <a:pt x="565018" y="390860"/>
                  <a:pt x="591889" y="390860"/>
                </a:cubicBezTo>
                <a:lnTo>
                  <a:pt x="804038" y="390860"/>
                </a:lnTo>
                <a:cubicBezTo>
                  <a:pt x="830892" y="390860"/>
                  <a:pt x="852752" y="368983"/>
                  <a:pt x="852752" y="342089"/>
                </a:cubicBezTo>
                <a:lnTo>
                  <a:pt x="852752" y="335010"/>
                </a:lnTo>
                <a:cubicBezTo>
                  <a:pt x="852752" y="308116"/>
                  <a:pt x="830892" y="286238"/>
                  <a:pt x="804038" y="286238"/>
                </a:cubicBezTo>
                <a:close/>
                <a:moveTo>
                  <a:pt x="525385" y="703962"/>
                </a:moveTo>
                <a:cubicBezTo>
                  <a:pt x="525385" y="682618"/>
                  <a:pt x="535231" y="663532"/>
                  <a:pt x="550586" y="650993"/>
                </a:cubicBezTo>
                <a:cubicBezTo>
                  <a:pt x="523110" y="643291"/>
                  <a:pt x="502886" y="617998"/>
                  <a:pt x="502886" y="588063"/>
                </a:cubicBezTo>
                <a:lnTo>
                  <a:pt x="502886" y="578618"/>
                </a:lnTo>
                <a:cubicBezTo>
                  <a:pt x="502886" y="554552"/>
                  <a:pt x="515966" y="533493"/>
                  <a:pt x="535373" y="522145"/>
                </a:cubicBezTo>
                <a:cubicBezTo>
                  <a:pt x="515966" y="510797"/>
                  <a:pt x="502886" y="489737"/>
                  <a:pt x="502886" y="465672"/>
                </a:cubicBezTo>
                <a:lnTo>
                  <a:pt x="502886" y="456209"/>
                </a:lnTo>
                <a:cubicBezTo>
                  <a:pt x="502886" y="426594"/>
                  <a:pt x="522684" y="401515"/>
                  <a:pt x="549751" y="393528"/>
                </a:cubicBezTo>
                <a:cubicBezTo>
                  <a:pt x="534876" y="381309"/>
                  <a:pt x="525385" y="362793"/>
                  <a:pt x="525385" y="342089"/>
                </a:cubicBezTo>
                <a:lnTo>
                  <a:pt x="525385" y="335010"/>
                </a:lnTo>
                <a:cubicBezTo>
                  <a:pt x="525385" y="306498"/>
                  <a:pt x="543442" y="281418"/>
                  <a:pt x="569941" y="272169"/>
                </a:cubicBezTo>
                <a:cubicBezTo>
                  <a:pt x="569941" y="272151"/>
                  <a:pt x="569941" y="272151"/>
                  <a:pt x="569941" y="272151"/>
                </a:cubicBezTo>
                <a:cubicBezTo>
                  <a:pt x="616326" y="207710"/>
                  <a:pt x="625088" y="104333"/>
                  <a:pt x="590770" y="26373"/>
                </a:cubicBezTo>
                <a:cubicBezTo>
                  <a:pt x="585047" y="13353"/>
                  <a:pt x="574757" y="3855"/>
                  <a:pt x="563258" y="938"/>
                </a:cubicBezTo>
                <a:cubicBezTo>
                  <a:pt x="553501" y="-1517"/>
                  <a:pt x="543584" y="867"/>
                  <a:pt x="534609" y="7857"/>
                </a:cubicBezTo>
                <a:cubicBezTo>
                  <a:pt x="517210" y="21375"/>
                  <a:pt x="509817" y="49478"/>
                  <a:pt x="505765" y="69435"/>
                </a:cubicBezTo>
                <a:cubicBezTo>
                  <a:pt x="498496" y="105329"/>
                  <a:pt x="487530" y="142912"/>
                  <a:pt x="456642" y="174573"/>
                </a:cubicBezTo>
                <a:cubicBezTo>
                  <a:pt x="444983" y="186525"/>
                  <a:pt x="432152" y="197269"/>
                  <a:pt x="419729" y="207656"/>
                </a:cubicBezTo>
                <a:cubicBezTo>
                  <a:pt x="403769" y="220996"/>
                  <a:pt x="388698" y="233607"/>
                  <a:pt x="375689" y="248708"/>
                </a:cubicBezTo>
                <a:cubicBezTo>
                  <a:pt x="347449" y="281489"/>
                  <a:pt x="333675" y="323022"/>
                  <a:pt x="324825" y="355536"/>
                </a:cubicBezTo>
                <a:cubicBezTo>
                  <a:pt x="319902" y="373625"/>
                  <a:pt x="303391" y="386236"/>
                  <a:pt x="284659" y="386236"/>
                </a:cubicBezTo>
                <a:cubicBezTo>
                  <a:pt x="284641" y="386236"/>
                  <a:pt x="284624" y="386236"/>
                  <a:pt x="284606" y="386236"/>
                </a:cubicBezTo>
                <a:lnTo>
                  <a:pt x="201787" y="386218"/>
                </a:lnTo>
                <a:lnTo>
                  <a:pt x="201787" y="690035"/>
                </a:lnTo>
                <a:lnTo>
                  <a:pt x="262710" y="690035"/>
                </a:lnTo>
                <a:cubicBezTo>
                  <a:pt x="277408" y="690035"/>
                  <a:pt x="291004" y="696580"/>
                  <a:pt x="300015" y="707999"/>
                </a:cubicBezTo>
                <a:cubicBezTo>
                  <a:pt x="313575" y="725253"/>
                  <a:pt x="338225" y="745796"/>
                  <a:pt x="378604" y="745796"/>
                </a:cubicBezTo>
                <a:lnTo>
                  <a:pt x="535427" y="743164"/>
                </a:lnTo>
                <a:cubicBezTo>
                  <a:pt x="528904" y="732527"/>
                  <a:pt x="525385" y="720254"/>
                  <a:pt x="525385" y="707501"/>
                </a:cubicBezTo>
                <a:lnTo>
                  <a:pt x="525385" y="703962"/>
                </a:lnTo>
                <a:close/>
                <a:moveTo>
                  <a:pt x="145804" y="329869"/>
                </a:moveTo>
                <a:lnTo>
                  <a:pt x="38228" y="329869"/>
                </a:lnTo>
                <a:cubicBezTo>
                  <a:pt x="17150" y="329869"/>
                  <a:pt x="0" y="347034"/>
                  <a:pt x="0" y="368129"/>
                </a:cubicBezTo>
                <a:lnTo>
                  <a:pt x="0" y="719792"/>
                </a:lnTo>
                <a:cubicBezTo>
                  <a:pt x="0" y="740887"/>
                  <a:pt x="17150" y="758034"/>
                  <a:pt x="38228" y="758034"/>
                </a:cubicBezTo>
                <a:lnTo>
                  <a:pt x="145804" y="758034"/>
                </a:lnTo>
                <a:cubicBezTo>
                  <a:pt x="166882" y="758034"/>
                  <a:pt x="184015" y="740887"/>
                  <a:pt x="184015" y="719792"/>
                </a:cubicBezTo>
                <a:lnTo>
                  <a:pt x="184015" y="368129"/>
                </a:lnTo>
                <a:cubicBezTo>
                  <a:pt x="184015" y="347034"/>
                  <a:pt x="166882" y="329869"/>
                  <a:pt x="145804" y="3298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6"/>
          <p:cNvSpPr/>
          <p:nvPr/>
        </p:nvSpPr>
        <p:spPr>
          <a:xfrm>
            <a:off x="5400993" y="2359024"/>
            <a:ext cx="396350" cy="396431"/>
          </a:xfrm>
          <a:custGeom>
            <a:rect b="b" l="l" r="r" t="t"/>
            <a:pathLst>
              <a:path extrusionOk="0" h="792862" w="792701">
                <a:moveTo>
                  <a:pt x="715807" y="77024"/>
                </a:moveTo>
                <a:cubicBezTo>
                  <a:pt x="666143" y="27360"/>
                  <a:pt x="600104" y="0"/>
                  <a:pt x="529868" y="0"/>
                </a:cubicBezTo>
                <a:cubicBezTo>
                  <a:pt x="459632" y="0"/>
                  <a:pt x="393594" y="27360"/>
                  <a:pt x="343929" y="77024"/>
                </a:cubicBezTo>
                <a:cubicBezTo>
                  <a:pt x="294265" y="126688"/>
                  <a:pt x="266905" y="192727"/>
                  <a:pt x="266905" y="262963"/>
                </a:cubicBezTo>
                <a:cubicBezTo>
                  <a:pt x="266905" y="330544"/>
                  <a:pt x="292246" y="394230"/>
                  <a:pt x="338397" y="443194"/>
                </a:cubicBezTo>
                <a:lnTo>
                  <a:pt x="287254" y="494337"/>
                </a:lnTo>
                <a:cubicBezTo>
                  <a:pt x="259131" y="468774"/>
                  <a:pt x="215461" y="469568"/>
                  <a:pt x="188292" y="496722"/>
                </a:cubicBezTo>
                <a:lnTo>
                  <a:pt x="20985" y="664028"/>
                </a:lnTo>
                <a:cubicBezTo>
                  <a:pt x="-6995" y="691992"/>
                  <a:pt x="-6995" y="737523"/>
                  <a:pt x="20985" y="765487"/>
                </a:cubicBezTo>
                <a:lnTo>
                  <a:pt x="27344" y="771846"/>
                </a:lnTo>
                <a:lnTo>
                  <a:pt x="27344" y="771846"/>
                </a:lnTo>
                <a:cubicBezTo>
                  <a:pt x="40889" y="785391"/>
                  <a:pt x="58917" y="792863"/>
                  <a:pt x="78073" y="792863"/>
                </a:cubicBezTo>
                <a:cubicBezTo>
                  <a:pt x="97230" y="792863"/>
                  <a:pt x="115258" y="785407"/>
                  <a:pt x="128803" y="771846"/>
                </a:cubicBezTo>
                <a:lnTo>
                  <a:pt x="296125" y="604524"/>
                </a:lnTo>
                <a:cubicBezTo>
                  <a:pt x="323278" y="577370"/>
                  <a:pt x="324073" y="533684"/>
                  <a:pt x="298510" y="505577"/>
                </a:cubicBezTo>
                <a:lnTo>
                  <a:pt x="349653" y="454434"/>
                </a:lnTo>
                <a:cubicBezTo>
                  <a:pt x="400143" y="502000"/>
                  <a:pt x="465006" y="525798"/>
                  <a:pt x="529884" y="525798"/>
                </a:cubicBezTo>
                <a:cubicBezTo>
                  <a:pt x="597227" y="525798"/>
                  <a:pt x="664553" y="500171"/>
                  <a:pt x="715823" y="448902"/>
                </a:cubicBezTo>
                <a:cubicBezTo>
                  <a:pt x="818331" y="346378"/>
                  <a:pt x="818331" y="179548"/>
                  <a:pt x="715807" y="77024"/>
                </a:cubicBezTo>
                <a:close/>
                <a:moveTo>
                  <a:pt x="284870" y="593284"/>
                </a:moveTo>
                <a:lnTo>
                  <a:pt x="117547" y="760606"/>
                </a:lnTo>
                <a:cubicBezTo>
                  <a:pt x="95767" y="782370"/>
                  <a:pt x="60347" y="782386"/>
                  <a:pt x="38568" y="760606"/>
                </a:cubicBezTo>
                <a:cubicBezTo>
                  <a:pt x="38568" y="760606"/>
                  <a:pt x="38568" y="760606"/>
                  <a:pt x="38568" y="760606"/>
                </a:cubicBezTo>
                <a:lnTo>
                  <a:pt x="32209" y="754247"/>
                </a:lnTo>
                <a:cubicBezTo>
                  <a:pt x="21668" y="743707"/>
                  <a:pt x="15850" y="729670"/>
                  <a:pt x="15850" y="714758"/>
                </a:cubicBezTo>
                <a:cubicBezTo>
                  <a:pt x="15850" y="699846"/>
                  <a:pt x="21653" y="685808"/>
                  <a:pt x="32209" y="675268"/>
                </a:cubicBezTo>
                <a:lnTo>
                  <a:pt x="199531" y="507945"/>
                </a:lnTo>
                <a:cubicBezTo>
                  <a:pt x="210071" y="497405"/>
                  <a:pt x="224109" y="491587"/>
                  <a:pt x="239021" y="491587"/>
                </a:cubicBezTo>
                <a:cubicBezTo>
                  <a:pt x="253933" y="491587"/>
                  <a:pt x="267955" y="497389"/>
                  <a:pt x="278511" y="507945"/>
                </a:cubicBezTo>
                <a:lnTo>
                  <a:pt x="281690" y="511125"/>
                </a:lnTo>
                <a:cubicBezTo>
                  <a:pt x="281690" y="511125"/>
                  <a:pt x="281690" y="511125"/>
                  <a:pt x="281690" y="511125"/>
                </a:cubicBezTo>
                <a:cubicBezTo>
                  <a:pt x="281690" y="511125"/>
                  <a:pt x="281690" y="511125"/>
                  <a:pt x="281690" y="511125"/>
                </a:cubicBezTo>
                <a:lnTo>
                  <a:pt x="284870" y="514304"/>
                </a:lnTo>
                <a:cubicBezTo>
                  <a:pt x="306650" y="536084"/>
                  <a:pt x="306650" y="571520"/>
                  <a:pt x="284870" y="593284"/>
                </a:cubicBezTo>
                <a:close/>
                <a:moveTo>
                  <a:pt x="704567" y="437662"/>
                </a:moveTo>
                <a:cubicBezTo>
                  <a:pt x="608244" y="533986"/>
                  <a:pt x="451493" y="533986"/>
                  <a:pt x="355169" y="437662"/>
                </a:cubicBezTo>
                <a:cubicBezTo>
                  <a:pt x="308510" y="391002"/>
                  <a:pt x="282803" y="328954"/>
                  <a:pt x="282803" y="262963"/>
                </a:cubicBezTo>
                <a:cubicBezTo>
                  <a:pt x="282803" y="196972"/>
                  <a:pt x="308510" y="134923"/>
                  <a:pt x="355169" y="88264"/>
                </a:cubicBezTo>
                <a:cubicBezTo>
                  <a:pt x="401829" y="41604"/>
                  <a:pt x="463877" y="15898"/>
                  <a:pt x="529868" y="15898"/>
                </a:cubicBezTo>
                <a:cubicBezTo>
                  <a:pt x="595859" y="15898"/>
                  <a:pt x="657908" y="41604"/>
                  <a:pt x="704567" y="88264"/>
                </a:cubicBezTo>
                <a:cubicBezTo>
                  <a:pt x="800891" y="184587"/>
                  <a:pt x="800891" y="341322"/>
                  <a:pt x="704567" y="437662"/>
                </a:cubicBezTo>
                <a:close/>
                <a:moveTo>
                  <a:pt x="718128" y="262963"/>
                </a:moveTo>
                <a:cubicBezTo>
                  <a:pt x="718128" y="313247"/>
                  <a:pt x="698542" y="360527"/>
                  <a:pt x="662995" y="396090"/>
                </a:cubicBezTo>
                <a:cubicBezTo>
                  <a:pt x="627432" y="431653"/>
                  <a:pt x="580168" y="451238"/>
                  <a:pt x="529868" y="451238"/>
                </a:cubicBezTo>
                <a:cubicBezTo>
                  <a:pt x="525480" y="451238"/>
                  <a:pt x="521919" y="447677"/>
                  <a:pt x="521919" y="443290"/>
                </a:cubicBezTo>
                <a:cubicBezTo>
                  <a:pt x="521919" y="438902"/>
                  <a:pt x="525480" y="435341"/>
                  <a:pt x="529868" y="435341"/>
                </a:cubicBezTo>
                <a:cubicBezTo>
                  <a:pt x="575908" y="435341"/>
                  <a:pt x="619197" y="417408"/>
                  <a:pt x="651755" y="384850"/>
                </a:cubicBezTo>
                <a:cubicBezTo>
                  <a:pt x="684314" y="352276"/>
                  <a:pt x="702230" y="308986"/>
                  <a:pt x="702230" y="262963"/>
                </a:cubicBezTo>
                <a:cubicBezTo>
                  <a:pt x="702230" y="258575"/>
                  <a:pt x="705791" y="255014"/>
                  <a:pt x="710179" y="255014"/>
                </a:cubicBezTo>
                <a:cubicBezTo>
                  <a:pt x="714567" y="255014"/>
                  <a:pt x="718128" y="258575"/>
                  <a:pt x="718128" y="2629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6"/>
          <p:cNvSpPr/>
          <p:nvPr/>
        </p:nvSpPr>
        <p:spPr>
          <a:xfrm>
            <a:off x="6055102" y="2359024"/>
            <a:ext cx="395958" cy="397035"/>
          </a:xfrm>
          <a:custGeom>
            <a:rect b="b" l="l" r="r" t="t"/>
            <a:pathLst>
              <a:path extrusionOk="0" h="794070" w="791916">
                <a:moveTo>
                  <a:pt x="791916" y="257558"/>
                </a:moveTo>
                <a:cubicBezTo>
                  <a:pt x="791916" y="266015"/>
                  <a:pt x="788625" y="273980"/>
                  <a:pt x="782631" y="279957"/>
                </a:cubicBezTo>
                <a:lnTo>
                  <a:pt x="750829" y="311769"/>
                </a:lnTo>
                <a:cubicBezTo>
                  <a:pt x="744835" y="317762"/>
                  <a:pt x="736884" y="321053"/>
                  <a:pt x="728409" y="321053"/>
                </a:cubicBezTo>
                <a:cubicBezTo>
                  <a:pt x="719950" y="321053"/>
                  <a:pt x="711984" y="317762"/>
                  <a:pt x="705990" y="311769"/>
                </a:cubicBezTo>
                <a:lnTo>
                  <a:pt x="668957" y="274743"/>
                </a:lnTo>
                <a:lnTo>
                  <a:pt x="533182" y="410493"/>
                </a:lnTo>
                <a:cubicBezTo>
                  <a:pt x="538159" y="428886"/>
                  <a:pt x="540719" y="447884"/>
                  <a:pt x="540719" y="467009"/>
                </a:cubicBezTo>
                <a:cubicBezTo>
                  <a:pt x="540719" y="524670"/>
                  <a:pt x="518267" y="578865"/>
                  <a:pt x="477482" y="619626"/>
                </a:cubicBezTo>
                <a:lnTo>
                  <a:pt x="425757" y="671357"/>
                </a:lnTo>
                <a:cubicBezTo>
                  <a:pt x="421496" y="675618"/>
                  <a:pt x="415820" y="677971"/>
                  <a:pt x="409793" y="677971"/>
                </a:cubicBezTo>
                <a:cubicBezTo>
                  <a:pt x="403751" y="677971"/>
                  <a:pt x="398074" y="675618"/>
                  <a:pt x="393813" y="671357"/>
                </a:cubicBezTo>
                <a:lnTo>
                  <a:pt x="296438" y="573984"/>
                </a:lnTo>
                <a:lnTo>
                  <a:pt x="12803" y="792418"/>
                </a:lnTo>
                <a:cubicBezTo>
                  <a:pt x="11356" y="793515"/>
                  <a:pt x="9654" y="794071"/>
                  <a:pt x="7953" y="794071"/>
                </a:cubicBezTo>
                <a:cubicBezTo>
                  <a:pt x="5902" y="794071"/>
                  <a:pt x="3867" y="793276"/>
                  <a:pt x="2324" y="791734"/>
                </a:cubicBezTo>
                <a:cubicBezTo>
                  <a:pt x="-490" y="788904"/>
                  <a:pt x="-792" y="784437"/>
                  <a:pt x="1656" y="781258"/>
                </a:cubicBezTo>
                <a:lnTo>
                  <a:pt x="220115" y="497675"/>
                </a:lnTo>
                <a:lnTo>
                  <a:pt x="120450" y="398045"/>
                </a:lnTo>
                <a:cubicBezTo>
                  <a:pt x="111641" y="389238"/>
                  <a:pt x="111641" y="374914"/>
                  <a:pt x="120450" y="366107"/>
                </a:cubicBezTo>
                <a:lnTo>
                  <a:pt x="172190" y="314376"/>
                </a:lnTo>
                <a:cubicBezTo>
                  <a:pt x="226984" y="259608"/>
                  <a:pt x="306725" y="238512"/>
                  <a:pt x="381347" y="258702"/>
                </a:cubicBezTo>
                <a:lnTo>
                  <a:pt x="517138" y="122936"/>
                </a:lnTo>
                <a:lnTo>
                  <a:pt x="480106" y="85911"/>
                </a:lnTo>
                <a:cubicBezTo>
                  <a:pt x="467735" y="73558"/>
                  <a:pt x="467735" y="53448"/>
                  <a:pt x="480106" y="41095"/>
                </a:cubicBezTo>
                <a:lnTo>
                  <a:pt x="511907" y="9284"/>
                </a:lnTo>
                <a:cubicBezTo>
                  <a:pt x="517901" y="3307"/>
                  <a:pt x="525852" y="0"/>
                  <a:pt x="534327" y="0"/>
                </a:cubicBezTo>
                <a:cubicBezTo>
                  <a:pt x="542802" y="0"/>
                  <a:pt x="550752" y="3307"/>
                  <a:pt x="556747" y="9284"/>
                </a:cubicBezTo>
                <a:lnTo>
                  <a:pt x="782631" y="235142"/>
                </a:lnTo>
                <a:cubicBezTo>
                  <a:pt x="788625" y="241119"/>
                  <a:pt x="791916" y="249084"/>
                  <a:pt x="791916" y="2575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6080910" y="2366972"/>
            <a:ext cx="362200" cy="363276"/>
          </a:xfrm>
          <a:custGeom>
            <a:rect b="b" l="l" r="r" t="t"/>
            <a:pathLst>
              <a:path extrusionOk="0" h="726553" w="724399">
                <a:moveTo>
                  <a:pt x="179836" y="493113"/>
                </a:moveTo>
                <a:lnTo>
                  <a:pt x="233484" y="546767"/>
                </a:lnTo>
                <a:lnTo>
                  <a:pt x="0" y="726554"/>
                </a:lnTo>
                <a:lnTo>
                  <a:pt x="179836" y="493113"/>
                </a:lnTo>
                <a:close/>
                <a:moveTo>
                  <a:pt x="80075" y="361449"/>
                </a:moveTo>
                <a:cubicBezTo>
                  <a:pt x="77468" y="364056"/>
                  <a:pt x="77468" y="368301"/>
                  <a:pt x="80075" y="370908"/>
                </a:cubicBezTo>
                <a:lnTo>
                  <a:pt x="353439" y="644220"/>
                </a:lnTo>
                <a:cubicBezTo>
                  <a:pt x="354711" y="645476"/>
                  <a:pt x="356380" y="646175"/>
                  <a:pt x="358177" y="646175"/>
                </a:cubicBezTo>
                <a:cubicBezTo>
                  <a:pt x="359958" y="646175"/>
                  <a:pt x="361627" y="645476"/>
                  <a:pt x="362899" y="644220"/>
                </a:cubicBezTo>
                <a:lnTo>
                  <a:pt x="402603" y="604508"/>
                </a:lnTo>
                <a:lnTo>
                  <a:pt x="119795" y="321752"/>
                </a:lnTo>
                <a:lnTo>
                  <a:pt x="80075" y="361449"/>
                </a:lnTo>
                <a:close/>
                <a:moveTo>
                  <a:pt x="464838" y="391018"/>
                </a:moveTo>
                <a:cubicBezTo>
                  <a:pt x="464886" y="390780"/>
                  <a:pt x="464934" y="390525"/>
                  <a:pt x="464997" y="390287"/>
                </a:cubicBezTo>
                <a:cubicBezTo>
                  <a:pt x="465061" y="390033"/>
                  <a:pt x="465124" y="389794"/>
                  <a:pt x="465220" y="389556"/>
                </a:cubicBezTo>
                <a:cubicBezTo>
                  <a:pt x="465299" y="389317"/>
                  <a:pt x="465411" y="389079"/>
                  <a:pt x="465522" y="388840"/>
                </a:cubicBezTo>
                <a:cubicBezTo>
                  <a:pt x="465633" y="388618"/>
                  <a:pt x="465745" y="388379"/>
                  <a:pt x="465872" y="388157"/>
                </a:cubicBezTo>
                <a:cubicBezTo>
                  <a:pt x="465999" y="387950"/>
                  <a:pt x="466142" y="387759"/>
                  <a:pt x="466285" y="387553"/>
                </a:cubicBezTo>
                <a:cubicBezTo>
                  <a:pt x="466460" y="387314"/>
                  <a:pt x="466635" y="387092"/>
                  <a:pt x="466842" y="386885"/>
                </a:cubicBezTo>
                <a:cubicBezTo>
                  <a:pt x="466921" y="386805"/>
                  <a:pt x="466969" y="386710"/>
                  <a:pt x="467048" y="386615"/>
                </a:cubicBezTo>
                <a:lnTo>
                  <a:pt x="606099" y="247606"/>
                </a:lnTo>
                <a:lnTo>
                  <a:pt x="571388" y="212901"/>
                </a:lnTo>
                <a:lnTo>
                  <a:pt x="476748" y="118294"/>
                </a:lnTo>
                <a:lnTo>
                  <a:pt x="337713" y="257319"/>
                </a:lnTo>
                <a:cubicBezTo>
                  <a:pt x="337617" y="257399"/>
                  <a:pt x="337522" y="257462"/>
                  <a:pt x="337427" y="257542"/>
                </a:cubicBezTo>
                <a:cubicBezTo>
                  <a:pt x="337220" y="257732"/>
                  <a:pt x="337013" y="257907"/>
                  <a:pt x="336791" y="258066"/>
                </a:cubicBezTo>
                <a:cubicBezTo>
                  <a:pt x="336584" y="258225"/>
                  <a:pt x="336377" y="258368"/>
                  <a:pt x="336155" y="258496"/>
                </a:cubicBezTo>
                <a:cubicBezTo>
                  <a:pt x="335932" y="258623"/>
                  <a:pt x="335725" y="258734"/>
                  <a:pt x="335503" y="258845"/>
                </a:cubicBezTo>
                <a:cubicBezTo>
                  <a:pt x="335248" y="258957"/>
                  <a:pt x="335010" y="259068"/>
                  <a:pt x="334755" y="259147"/>
                </a:cubicBezTo>
                <a:cubicBezTo>
                  <a:pt x="334533" y="259243"/>
                  <a:pt x="334294" y="259306"/>
                  <a:pt x="334056" y="259354"/>
                </a:cubicBezTo>
                <a:cubicBezTo>
                  <a:pt x="333801" y="259434"/>
                  <a:pt x="333547" y="259481"/>
                  <a:pt x="333293" y="259529"/>
                </a:cubicBezTo>
                <a:cubicBezTo>
                  <a:pt x="333038" y="259561"/>
                  <a:pt x="332800" y="259577"/>
                  <a:pt x="332545" y="259592"/>
                </a:cubicBezTo>
                <a:cubicBezTo>
                  <a:pt x="332275" y="259608"/>
                  <a:pt x="332021" y="259624"/>
                  <a:pt x="331750" y="259608"/>
                </a:cubicBezTo>
                <a:cubicBezTo>
                  <a:pt x="331512" y="259592"/>
                  <a:pt x="331273" y="259577"/>
                  <a:pt x="331019" y="259545"/>
                </a:cubicBezTo>
                <a:cubicBezTo>
                  <a:pt x="330733" y="259497"/>
                  <a:pt x="330462" y="259449"/>
                  <a:pt x="330192" y="259386"/>
                </a:cubicBezTo>
                <a:cubicBezTo>
                  <a:pt x="330065" y="259354"/>
                  <a:pt x="329953" y="259354"/>
                  <a:pt x="329842" y="259322"/>
                </a:cubicBezTo>
                <a:cubicBezTo>
                  <a:pt x="259498" y="238624"/>
                  <a:pt x="183604" y="257939"/>
                  <a:pt x="131816" y="309734"/>
                </a:cubicBezTo>
                <a:lnTo>
                  <a:pt x="131037" y="310513"/>
                </a:lnTo>
                <a:lnTo>
                  <a:pt x="413845" y="593268"/>
                </a:lnTo>
                <a:lnTo>
                  <a:pt x="414624" y="592489"/>
                </a:lnTo>
                <a:cubicBezTo>
                  <a:pt x="452404" y="554732"/>
                  <a:pt x="473202" y="504527"/>
                  <a:pt x="473202" y="451111"/>
                </a:cubicBezTo>
                <a:cubicBezTo>
                  <a:pt x="473202" y="431907"/>
                  <a:pt x="470451" y="412846"/>
                  <a:pt x="465045" y="394484"/>
                </a:cubicBezTo>
                <a:cubicBezTo>
                  <a:pt x="465013" y="394373"/>
                  <a:pt x="465013" y="394245"/>
                  <a:pt x="464981" y="394134"/>
                </a:cubicBezTo>
                <a:cubicBezTo>
                  <a:pt x="464918" y="393864"/>
                  <a:pt x="464870" y="393594"/>
                  <a:pt x="464822" y="393308"/>
                </a:cubicBezTo>
                <a:cubicBezTo>
                  <a:pt x="464791" y="393069"/>
                  <a:pt x="464759" y="392815"/>
                  <a:pt x="464759" y="392560"/>
                </a:cubicBezTo>
                <a:cubicBezTo>
                  <a:pt x="464743" y="392306"/>
                  <a:pt x="464759" y="392052"/>
                  <a:pt x="464759" y="391797"/>
                </a:cubicBezTo>
                <a:cubicBezTo>
                  <a:pt x="464775" y="391543"/>
                  <a:pt x="464806" y="391289"/>
                  <a:pt x="464838" y="391018"/>
                </a:cubicBezTo>
                <a:close/>
                <a:moveTo>
                  <a:pt x="719773" y="230484"/>
                </a:moveTo>
                <a:lnTo>
                  <a:pt x="493889" y="4626"/>
                </a:lnTo>
                <a:cubicBezTo>
                  <a:pt x="490899" y="1653"/>
                  <a:pt x="486924" y="0"/>
                  <a:pt x="482711" y="0"/>
                </a:cubicBezTo>
                <a:cubicBezTo>
                  <a:pt x="478497" y="0"/>
                  <a:pt x="474522" y="1653"/>
                  <a:pt x="471532" y="4626"/>
                </a:cubicBezTo>
                <a:lnTo>
                  <a:pt x="439731" y="36437"/>
                </a:lnTo>
                <a:cubicBezTo>
                  <a:pt x="433562" y="42590"/>
                  <a:pt x="433562" y="52621"/>
                  <a:pt x="439731" y="58774"/>
                </a:cubicBezTo>
                <a:lnTo>
                  <a:pt x="582789" y="201820"/>
                </a:lnTo>
                <a:lnTo>
                  <a:pt x="622970" y="241978"/>
                </a:lnTo>
                <a:cubicBezTo>
                  <a:pt x="622970" y="241978"/>
                  <a:pt x="622986" y="241994"/>
                  <a:pt x="622986" y="242010"/>
                </a:cubicBezTo>
                <a:lnTo>
                  <a:pt x="665615" y="284631"/>
                </a:lnTo>
                <a:cubicBezTo>
                  <a:pt x="668604" y="287620"/>
                  <a:pt x="672580" y="289257"/>
                  <a:pt x="676793" y="289257"/>
                </a:cubicBezTo>
                <a:cubicBezTo>
                  <a:pt x="681007" y="289257"/>
                  <a:pt x="684982" y="287620"/>
                  <a:pt x="687971" y="284631"/>
                </a:cubicBezTo>
                <a:lnTo>
                  <a:pt x="719773" y="252820"/>
                </a:lnTo>
                <a:cubicBezTo>
                  <a:pt x="722762" y="249847"/>
                  <a:pt x="724400" y="245873"/>
                  <a:pt x="724400" y="241660"/>
                </a:cubicBezTo>
                <a:cubicBezTo>
                  <a:pt x="724400" y="237431"/>
                  <a:pt x="722762" y="233473"/>
                  <a:pt x="719773" y="2304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6708489" y="2359021"/>
            <a:ext cx="431406" cy="396285"/>
          </a:xfrm>
          <a:custGeom>
            <a:rect b="b" l="l" r="r" t="t"/>
            <a:pathLst>
              <a:path extrusionOk="0" h="792570" w="862812">
                <a:moveTo>
                  <a:pt x="861847" y="380923"/>
                </a:moveTo>
                <a:cubicBezTo>
                  <a:pt x="859618" y="386885"/>
                  <a:pt x="854071" y="390740"/>
                  <a:pt x="847695" y="390740"/>
                </a:cubicBezTo>
                <a:lnTo>
                  <a:pt x="766980" y="390740"/>
                </a:lnTo>
                <a:lnTo>
                  <a:pt x="766980" y="777482"/>
                </a:lnTo>
                <a:cubicBezTo>
                  <a:pt x="766980" y="785796"/>
                  <a:pt x="760206" y="792570"/>
                  <a:pt x="751877" y="792570"/>
                </a:cubicBezTo>
                <a:lnTo>
                  <a:pt x="537276" y="792570"/>
                </a:lnTo>
                <a:cubicBezTo>
                  <a:pt x="532507" y="792570"/>
                  <a:pt x="528636" y="788699"/>
                  <a:pt x="528636" y="783929"/>
                </a:cubicBezTo>
                <a:lnTo>
                  <a:pt x="528636" y="551351"/>
                </a:lnTo>
                <a:lnTo>
                  <a:pt x="339834" y="551351"/>
                </a:lnTo>
                <a:lnTo>
                  <a:pt x="339834" y="783929"/>
                </a:lnTo>
                <a:cubicBezTo>
                  <a:pt x="339834" y="788699"/>
                  <a:pt x="335964" y="792570"/>
                  <a:pt x="331194" y="792570"/>
                </a:cubicBezTo>
                <a:lnTo>
                  <a:pt x="116576" y="792570"/>
                </a:lnTo>
                <a:cubicBezTo>
                  <a:pt x="108265" y="792570"/>
                  <a:pt x="101491" y="785796"/>
                  <a:pt x="101491" y="777482"/>
                </a:cubicBezTo>
                <a:lnTo>
                  <a:pt x="101491" y="390740"/>
                </a:lnTo>
                <a:lnTo>
                  <a:pt x="15125" y="390740"/>
                </a:lnTo>
                <a:cubicBezTo>
                  <a:pt x="8749" y="390740"/>
                  <a:pt x="3202" y="386885"/>
                  <a:pt x="973" y="380923"/>
                </a:cubicBezTo>
                <a:cubicBezTo>
                  <a:pt x="-1256" y="374960"/>
                  <a:pt x="420" y="368410"/>
                  <a:pt x="5241" y="364227"/>
                </a:cubicBezTo>
                <a:lnTo>
                  <a:pt x="421517" y="3668"/>
                </a:lnTo>
                <a:cubicBezTo>
                  <a:pt x="427168" y="-1223"/>
                  <a:pt x="435652" y="-1223"/>
                  <a:pt x="441285" y="3668"/>
                </a:cubicBezTo>
                <a:lnTo>
                  <a:pt x="588494" y="131165"/>
                </a:lnTo>
                <a:lnTo>
                  <a:pt x="588494" y="70951"/>
                </a:lnTo>
                <a:cubicBezTo>
                  <a:pt x="588494" y="62621"/>
                  <a:pt x="595268" y="55846"/>
                  <a:pt x="603580" y="55846"/>
                </a:cubicBezTo>
                <a:lnTo>
                  <a:pt x="706914" y="55846"/>
                </a:lnTo>
                <a:cubicBezTo>
                  <a:pt x="715243" y="55846"/>
                  <a:pt x="722000" y="62621"/>
                  <a:pt x="722000" y="70951"/>
                </a:cubicBezTo>
                <a:lnTo>
                  <a:pt x="722000" y="246806"/>
                </a:lnTo>
                <a:lnTo>
                  <a:pt x="857579" y="364227"/>
                </a:lnTo>
                <a:cubicBezTo>
                  <a:pt x="862400" y="368410"/>
                  <a:pt x="864059" y="374960"/>
                  <a:pt x="861847" y="3809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6718980" y="2368003"/>
            <a:ext cx="410426" cy="378663"/>
          </a:xfrm>
          <a:custGeom>
            <a:rect b="b" l="l" r="r" t="t"/>
            <a:pathLst>
              <a:path extrusionOk="0" h="757325" w="820853">
                <a:moveTo>
                  <a:pt x="683737" y="213878"/>
                </a:moveTo>
                <a:lnTo>
                  <a:pt x="584791" y="128171"/>
                </a:lnTo>
                <a:lnTo>
                  <a:pt x="584791" y="55167"/>
                </a:lnTo>
                <a:lnTo>
                  <a:pt x="683737" y="55167"/>
                </a:lnTo>
                <a:lnTo>
                  <a:pt x="683737" y="213878"/>
                </a:lnTo>
                <a:close/>
                <a:moveTo>
                  <a:pt x="410418" y="0"/>
                </a:moveTo>
                <a:lnTo>
                  <a:pt x="0" y="355495"/>
                </a:lnTo>
                <a:lnTo>
                  <a:pt x="89148" y="355495"/>
                </a:lnTo>
                <a:cubicBezTo>
                  <a:pt x="93917" y="355495"/>
                  <a:pt x="97788" y="359366"/>
                  <a:pt x="97788" y="364137"/>
                </a:cubicBezTo>
                <a:lnTo>
                  <a:pt x="97788" y="757326"/>
                </a:lnTo>
                <a:lnTo>
                  <a:pt x="301571" y="757326"/>
                </a:lnTo>
                <a:lnTo>
                  <a:pt x="301571" y="531195"/>
                </a:lnTo>
                <a:cubicBezTo>
                  <a:pt x="301571" y="522864"/>
                  <a:pt x="308345" y="516106"/>
                  <a:pt x="316657" y="516106"/>
                </a:cubicBezTo>
                <a:lnTo>
                  <a:pt x="509830" y="516106"/>
                </a:lnTo>
                <a:cubicBezTo>
                  <a:pt x="518159" y="516106"/>
                  <a:pt x="524933" y="522864"/>
                  <a:pt x="524933" y="531195"/>
                </a:cubicBezTo>
                <a:lnTo>
                  <a:pt x="524933" y="757326"/>
                </a:lnTo>
                <a:lnTo>
                  <a:pt x="728717" y="757326"/>
                </a:lnTo>
                <a:lnTo>
                  <a:pt x="728717" y="364137"/>
                </a:lnTo>
                <a:cubicBezTo>
                  <a:pt x="728717" y="359366"/>
                  <a:pt x="732587" y="355495"/>
                  <a:pt x="737357" y="355495"/>
                </a:cubicBezTo>
                <a:lnTo>
                  <a:pt x="820854" y="355495"/>
                </a:lnTo>
                <a:lnTo>
                  <a:pt x="41041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7397093" y="2360744"/>
            <a:ext cx="317189" cy="393444"/>
          </a:xfrm>
          <a:custGeom>
            <a:rect b="b" l="l" r="r" t="t"/>
            <a:pathLst>
              <a:path extrusionOk="0" h="786887" w="634378">
                <a:moveTo>
                  <a:pt x="606480" y="308451"/>
                </a:moveTo>
                <a:lnTo>
                  <a:pt x="520735" y="308451"/>
                </a:lnTo>
                <a:lnTo>
                  <a:pt x="520735" y="203633"/>
                </a:lnTo>
                <a:cubicBezTo>
                  <a:pt x="520735" y="91344"/>
                  <a:pt x="429430" y="0"/>
                  <a:pt x="317189" y="0"/>
                </a:cubicBezTo>
                <a:cubicBezTo>
                  <a:pt x="204948" y="0"/>
                  <a:pt x="113643" y="91344"/>
                  <a:pt x="113643" y="203633"/>
                </a:cubicBezTo>
                <a:lnTo>
                  <a:pt x="113643" y="308451"/>
                </a:lnTo>
                <a:lnTo>
                  <a:pt x="27899" y="308451"/>
                </a:lnTo>
                <a:cubicBezTo>
                  <a:pt x="12524" y="308451"/>
                  <a:pt x="0" y="320980"/>
                  <a:pt x="0" y="336362"/>
                </a:cubicBezTo>
                <a:lnTo>
                  <a:pt x="0" y="758977"/>
                </a:lnTo>
                <a:cubicBezTo>
                  <a:pt x="0" y="774375"/>
                  <a:pt x="12524" y="786888"/>
                  <a:pt x="27899" y="786888"/>
                </a:cubicBezTo>
                <a:lnTo>
                  <a:pt x="606480" y="786888"/>
                </a:lnTo>
                <a:cubicBezTo>
                  <a:pt x="621855" y="786888"/>
                  <a:pt x="634378" y="774375"/>
                  <a:pt x="634378" y="758977"/>
                </a:cubicBezTo>
                <a:lnTo>
                  <a:pt x="634378" y="336362"/>
                </a:lnTo>
                <a:cubicBezTo>
                  <a:pt x="634378" y="320980"/>
                  <a:pt x="621855" y="308451"/>
                  <a:pt x="606480" y="308451"/>
                </a:cubicBezTo>
                <a:close/>
                <a:moveTo>
                  <a:pt x="317189" y="83133"/>
                </a:moveTo>
                <a:cubicBezTo>
                  <a:pt x="384928" y="83133"/>
                  <a:pt x="440048" y="138277"/>
                  <a:pt x="440048" y="206044"/>
                </a:cubicBezTo>
                <a:lnTo>
                  <a:pt x="440048" y="308451"/>
                </a:lnTo>
                <a:lnTo>
                  <a:pt x="194331" y="308451"/>
                </a:lnTo>
                <a:lnTo>
                  <a:pt x="194331" y="206044"/>
                </a:lnTo>
                <a:cubicBezTo>
                  <a:pt x="194331" y="138277"/>
                  <a:pt x="249451" y="83133"/>
                  <a:pt x="317189" y="831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7404970" y="2368623"/>
            <a:ext cx="301436" cy="377684"/>
          </a:xfrm>
          <a:custGeom>
            <a:rect b="b" l="l" r="r" t="t"/>
            <a:pathLst>
              <a:path extrusionOk="0" h="755368" w="602872">
                <a:moveTo>
                  <a:pt x="344300" y="464237"/>
                </a:moveTo>
                <a:cubicBezTo>
                  <a:pt x="356509" y="476010"/>
                  <a:pt x="363236" y="491817"/>
                  <a:pt x="363236" y="508774"/>
                </a:cubicBezTo>
                <a:cubicBezTo>
                  <a:pt x="363236" y="532446"/>
                  <a:pt x="350034" y="553690"/>
                  <a:pt x="328799" y="564202"/>
                </a:cubicBezTo>
                <a:cubicBezTo>
                  <a:pt x="326121" y="565525"/>
                  <a:pt x="324420" y="568268"/>
                  <a:pt x="324420" y="571262"/>
                </a:cubicBezTo>
                <a:lnTo>
                  <a:pt x="324420" y="616871"/>
                </a:lnTo>
                <a:lnTo>
                  <a:pt x="278452" y="616871"/>
                </a:lnTo>
                <a:lnTo>
                  <a:pt x="278452" y="571262"/>
                </a:lnTo>
                <a:cubicBezTo>
                  <a:pt x="278452" y="568268"/>
                  <a:pt x="276751" y="565525"/>
                  <a:pt x="274073" y="564202"/>
                </a:cubicBezTo>
                <a:cubicBezTo>
                  <a:pt x="251373" y="552965"/>
                  <a:pt x="237935" y="529357"/>
                  <a:pt x="239810" y="504031"/>
                </a:cubicBezTo>
                <a:cubicBezTo>
                  <a:pt x="242110" y="473204"/>
                  <a:pt x="268118" y="448162"/>
                  <a:pt x="299057" y="446996"/>
                </a:cubicBezTo>
                <a:cubicBezTo>
                  <a:pt x="316055" y="446365"/>
                  <a:pt x="332107" y="452480"/>
                  <a:pt x="344300" y="464237"/>
                </a:cubicBezTo>
                <a:close/>
                <a:moveTo>
                  <a:pt x="602872" y="320602"/>
                </a:moveTo>
                <a:lnTo>
                  <a:pt x="602872" y="743217"/>
                </a:lnTo>
                <a:cubicBezTo>
                  <a:pt x="602872" y="749931"/>
                  <a:pt x="597422" y="755368"/>
                  <a:pt x="590727" y="755368"/>
                </a:cubicBezTo>
                <a:lnTo>
                  <a:pt x="12146" y="755368"/>
                </a:lnTo>
                <a:cubicBezTo>
                  <a:pt x="5451" y="755368"/>
                  <a:pt x="0" y="749931"/>
                  <a:pt x="0" y="743217"/>
                </a:cubicBezTo>
                <a:lnTo>
                  <a:pt x="0" y="320602"/>
                </a:lnTo>
                <a:cubicBezTo>
                  <a:pt x="0" y="313904"/>
                  <a:pt x="5451" y="308451"/>
                  <a:pt x="12146" y="308451"/>
                </a:cubicBezTo>
                <a:lnTo>
                  <a:pt x="105766" y="308451"/>
                </a:lnTo>
                <a:lnTo>
                  <a:pt x="170701" y="308451"/>
                </a:lnTo>
                <a:lnTo>
                  <a:pt x="432171" y="308451"/>
                </a:lnTo>
                <a:lnTo>
                  <a:pt x="497106" y="308451"/>
                </a:lnTo>
                <a:lnTo>
                  <a:pt x="590727" y="308451"/>
                </a:lnTo>
                <a:cubicBezTo>
                  <a:pt x="597422" y="308451"/>
                  <a:pt x="602872" y="313904"/>
                  <a:pt x="602872" y="320602"/>
                </a:cubicBezTo>
                <a:close/>
                <a:moveTo>
                  <a:pt x="378989" y="508774"/>
                </a:moveTo>
                <a:cubicBezTo>
                  <a:pt x="378989" y="487498"/>
                  <a:pt x="370545" y="467657"/>
                  <a:pt x="355233" y="452890"/>
                </a:cubicBezTo>
                <a:cubicBezTo>
                  <a:pt x="339921" y="438139"/>
                  <a:pt x="319757" y="430432"/>
                  <a:pt x="298459" y="431252"/>
                </a:cubicBezTo>
                <a:cubicBezTo>
                  <a:pt x="258997" y="432733"/>
                  <a:pt x="227034" y="463512"/>
                  <a:pt x="224104" y="502864"/>
                </a:cubicBezTo>
                <a:cubicBezTo>
                  <a:pt x="221867" y="532950"/>
                  <a:pt x="236896" y="561113"/>
                  <a:pt x="262699" y="575974"/>
                </a:cubicBezTo>
                <a:lnTo>
                  <a:pt x="262699" y="620590"/>
                </a:lnTo>
                <a:cubicBezTo>
                  <a:pt x="262699" y="627241"/>
                  <a:pt x="268102" y="632631"/>
                  <a:pt x="274735" y="632631"/>
                </a:cubicBezTo>
                <a:lnTo>
                  <a:pt x="328138" y="632631"/>
                </a:lnTo>
                <a:cubicBezTo>
                  <a:pt x="334770" y="632631"/>
                  <a:pt x="340173" y="627241"/>
                  <a:pt x="340173" y="620590"/>
                </a:cubicBezTo>
                <a:lnTo>
                  <a:pt x="340173" y="575974"/>
                </a:lnTo>
                <a:cubicBezTo>
                  <a:pt x="364244" y="562137"/>
                  <a:pt x="378989" y="536827"/>
                  <a:pt x="378989" y="508774"/>
                </a:cubicBezTo>
                <a:close/>
                <a:moveTo>
                  <a:pt x="162824" y="190284"/>
                </a:moveTo>
                <a:cubicBezTo>
                  <a:pt x="162824" y="113817"/>
                  <a:pt x="225002" y="51613"/>
                  <a:pt x="301436" y="51613"/>
                </a:cubicBezTo>
                <a:cubicBezTo>
                  <a:pt x="377870" y="51613"/>
                  <a:pt x="440048" y="113817"/>
                  <a:pt x="440048" y="190284"/>
                </a:cubicBezTo>
                <a:lnTo>
                  <a:pt x="440048" y="292691"/>
                </a:lnTo>
                <a:lnTo>
                  <a:pt x="489229" y="292691"/>
                </a:lnTo>
                <a:lnTo>
                  <a:pt x="489229" y="187873"/>
                </a:lnTo>
                <a:cubicBezTo>
                  <a:pt x="489229" y="84284"/>
                  <a:pt x="404981" y="0"/>
                  <a:pt x="301436" y="0"/>
                </a:cubicBezTo>
                <a:cubicBezTo>
                  <a:pt x="197891" y="0"/>
                  <a:pt x="113643" y="84284"/>
                  <a:pt x="113643" y="187873"/>
                </a:cubicBezTo>
                <a:lnTo>
                  <a:pt x="113643" y="292691"/>
                </a:lnTo>
                <a:lnTo>
                  <a:pt x="162824" y="292691"/>
                </a:lnTo>
                <a:lnTo>
                  <a:pt x="162824" y="19028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8008060" y="2431669"/>
            <a:ext cx="444351" cy="251519"/>
          </a:xfrm>
          <a:custGeom>
            <a:rect b="b" l="l" r="r" t="t"/>
            <a:pathLst>
              <a:path extrusionOk="0" h="503038" w="888701">
                <a:moveTo>
                  <a:pt x="888701" y="14428"/>
                </a:moveTo>
                <a:lnTo>
                  <a:pt x="888701" y="488610"/>
                </a:lnTo>
                <a:cubicBezTo>
                  <a:pt x="888701" y="493057"/>
                  <a:pt x="886757" y="496995"/>
                  <a:pt x="883687" y="499663"/>
                </a:cubicBezTo>
                <a:cubicBezTo>
                  <a:pt x="881253" y="501768"/>
                  <a:pt x="878091" y="503038"/>
                  <a:pt x="874640" y="503038"/>
                </a:cubicBezTo>
                <a:lnTo>
                  <a:pt x="14062" y="503038"/>
                </a:lnTo>
                <a:cubicBezTo>
                  <a:pt x="10610" y="503038"/>
                  <a:pt x="7449" y="501768"/>
                  <a:pt x="4996" y="499663"/>
                </a:cubicBezTo>
                <a:cubicBezTo>
                  <a:pt x="1944" y="496995"/>
                  <a:pt x="0" y="493038"/>
                  <a:pt x="0" y="488610"/>
                </a:cubicBezTo>
                <a:lnTo>
                  <a:pt x="0" y="14428"/>
                </a:lnTo>
                <a:cubicBezTo>
                  <a:pt x="0" y="9982"/>
                  <a:pt x="1944" y="6043"/>
                  <a:pt x="4996" y="3376"/>
                </a:cubicBezTo>
                <a:cubicBezTo>
                  <a:pt x="7449" y="1270"/>
                  <a:pt x="10610" y="0"/>
                  <a:pt x="14062" y="0"/>
                </a:cubicBezTo>
                <a:lnTo>
                  <a:pt x="874640" y="0"/>
                </a:lnTo>
                <a:cubicBezTo>
                  <a:pt x="878091" y="0"/>
                  <a:pt x="881253" y="1270"/>
                  <a:pt x="883687" y="3376"/>
                </a:cubicBezTo>
                <a:cubicBezTo>
                  <a:pt x="886757" y="6043"/>
                  <a:pt x="888701" y="10000"/>
                  <a:pt x="888701" y="144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4668611" y="3088729"/>
            <a:ext cx="278619" cy="385706"/>
          </a:xfrm>
          <a:custGeom>
            <a:rect b="b" l="l" r="r" t="t"/>
            <a:pathLst>
              <a:path extrusionOk="0" h="771411" w="557238">
                <a:moveTo>
                  <a:pt x="557238" y="41574"/>
                </a:moveTo>
                <a:lnTo>
                  <a:pt x="557238" y="330877"/>
                </a:lnTo>
                <a:cubicBezTo>
                  <a:pt x="557238" y="339120"/>
                  <a:pt x="549063" y="344951"/>
                  <a:pt x="541329" y="342114"/>
                </a:cubicBezTo>
                <a:cubicBezTo>
                  <a:pt x="378470" y="282321"/>
                  <a:pt x="215612" y="421796"/>
                  <a:pt x="52753" y="348607"/>
                </a:cubicBezTo>
                <a:lnTo>
                  <a:pt x="52753" y="750908"/>
                </a:lnTo>
                <a:cubicBezTo>
                  <a:pt x="52753" y="762239"/>
                  <a:pt x="43570" y="771412"/>
                  <a:pt x="32260" y="771412"/>
                </a:cubicBezTo>
                <a:lnTo>
                  <a:pt x="20493" y="771412"/>
                </a:lnTo>
                <a:cubicBezTo>
                  <a:pt x="9168" y="771412"/>
                  <a:pt x="0" y="762224"/>
                  <a:pt x="0" y="750908"/>
                </a:cubicBezTo>
                <a:lnTo>
                  <a:pt x="0" y="20504"/>
                </a:lnTo>
                <a:cubicBezTo>
                  <a:pt x="0" y="9188"/>
                  <a:pt x="9183" y="0"/>
                  <a:pt x="20493" y="0"/>
                </a:cubicBezTo>
                <a:lnTo>
                  <a:pt x="32260" y="0"/>
                </a:lnTo>
                <a:cubicBezTo>
                  <a:pt x="43585" y="0"/>
                  <a:pt x="52753" y="9188"/>
                  <a:pt x="52753" y="20504"/>
                </a:cubicBezTo>
                <a:lnTo>
                  <a:pt x="52753" y="33694"/>
                </a:lnTo>
                <a:cubicBezTo>
                  <a:pt x="218447" y="108160"/>
                  <a:pt x="384125" y="-37493"/>
                  <a:pt x="549819" y="30511"/>
                </a:cubicBezTo>
                <a:cubicBezTo>
                  <a:pt x="554308" y="32355"/>
                  <a:pt x="557238" y="36736"/>
                  <a:pt x="557238" y="415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>
            <a:off x="5242577" y="3088722"/>
            <a:ext cx="223290" cy="385052"/>
          </a:xfrm>
          <a:custGeom>
            <a:rect b="b" l="l" r="r" t="t"/>
            <a:pathLst>
              <a:path extrusionOk="0" h="770104" w="446581">
                <a:moveTo>
                  <a:pt x="352885" y="688837"/>
                </a:moveTo>
                <a:lnTo>
                  <a:pt x="352885" y="753103"/>
                </a:lnTo>
                <a:cubicBezTo>
                  <a:pt x="352885" y="762492"/>
                  <a:pt x="345272" y="770105"/>
                  <a:pt x="335880" y="770105"/>
                </a:cubicBezTo>
                <a:lnTo>
                  <a:pt x="110701" y="770105"/>
                </a:lnTo>
                <a:cubicBezTo>
                  <a:pt x="101310" y="770105"/>
                  <a:pt x="93696" y="762492"/>
                  <a:pt x="93696" y="753103"/>
                </a:cubicBezTo>
                <a:lnTo>
                  <a:pt x="93696" y="688837"/>
                </a:lnTo>
                <a:cubicBezTo>
                  <a:pt x="93696" y="679447"/>
                  <a:pt x="101310" y="671834"/>
                  <a:pt x="110701" y="671834"/>
                </a:cubicBezTo>
                <a:lnTo>
                  <a:pt x="335896" y="671834"/>
                </a:lnTo>
                <a:cubicBezTo>
                  <a:pt x="345272" y="671819"/>
                  <a:pt x="352885" y="679431"/>
                  <a:pt x="352885" y="688837"/>
                </a:cubicBezTo>
                <a:close/>
                <a:moveTo>
                  <a:pt x="436403" y="0"/>
                </a:moveTo>
                <a:lnTo>
                  <a:pt x="10178" y="0"/>
                </a:lnTo>
                <a:cubicBezTo>
                  <a:pt x="4546" y="0"/>
                  <a:pt x="0" y="4561"/>
                  <a:pt x="0" y="10176"/>
                </a:cubicBezTo>
                <a:lnTo>
                  <a:pt x="0" y="300049"/>
                </a:lnTo>
                <a:cubicBezTo>
                  <a:pt x="0" y="405051"/>
                  <a:pt x="72506" y="493114"/>
                  <a:pt x="170197" y="516926"/>
                </a:cubicBezTo>
                <a:lnTo>
                  <a:pt x="170087" y="516926"/>
                </a:lnTo>
                <a:lnTo>
                  <a:pt x="148866" y="671819"/>
                </a:lnTo>
                <a:lnTo>
                  <a:pt x="297716" y="671819"/>
                </a:lnTo>
                <a:lnTo>
                  <a:pt x="276494" y="516926"/>
                </a:lnTo>
                <a:lnTo>
                  <a:pt x="276384" y="516926"/>
                </a:lnTo>
                <a:cubicBezTo>
                  <a:pt x="374076" y="493098"/>
                  <a:pt x="446581" y="405051"/>
                  <a:pt x="446581" y="300049"/>
                </a:cubicBezTo>
                <a:lnTo>
                  <a:pt x="446581" y="10176"/>
                </a:lnTo>
                <a:cubicBezTo>
                  <a:pt x="446581" y="4561"/>
                  <a:pt x="442019" y="0"/>
                  <a:pt x="4364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6"/>
          <p:cNvSpPr/>
          <p:nvPr/>
        </p:nvSpPr>
        <p:spPr>
          <a:xfrm>
            <a:off x="5760743" y="3113313"/>
            <a:ext cx="243600" cy="336064"/>
          </a:xfrm>
          <a:custGeom>
            <a:rect b="b" l="l" r="r" t="t"/>
            <a:pathLst>
              <a:path extrusionOk="0" h="672128" w="487201">
                <a:moveTo>
                  <a:pt x="487202" y="672128"/>
                </a:moveTo>
                <a:lnTo>
                  <a:pt x="0" y="672128"/>
                </a:lnTo>
                <a:lnTo>
                  <a:pt x="0" y="0"/>
                </a:lnTo>
                <a:lnTo>
                  <a:pt x="345097" y="0"/>
                </a:lnTo>
                <a:cubicBezTo>
                  <a:pt x="400598" y="55432"/>
                  <a:pt x="431714" y="86510"/>
                  <a:pt x="487202" y="141928"/>
                </a:cubicBezTo>
                <a:lnTo>
                  <a:pt x="487202" y="67212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/>
          <p:nvPr/>
        </p:nvSpPr>
        <p:spPr>
          <a:xfrm>
            <a:off x="6226551" y="3146491"/>
            <a:ext cx="448675" cy="269769"/>
          </a:xfrm>
          <a:custGeom>
            <a:rect b="b" l="l" r="r" t="t"/>
            <a:pathLst>
              <a:path extrusionOk="0" h="539538" w="897351">
                <a:moveTo>
                  <a:pt x="897352" y="79503"/>
                </a:moveTo>
                <a:lnTo>
                  <a:pt x="897352" y="530545"/>
                </a:lnTo>
                <a:cubicBezTo>
                  <a:pt x="897352" y="535527"/>
                  <a:pt x="893345" y="539538"/>
                  <a:pt x="888367" y="539538"/>
                </a:cubicBezTo>
                <a:lnTo>
                  <a:pt x="8984" y="539538"/>
                </a:lnTo>
                <a:cubicBezTo>
                  <a:pt x="4007" y="539538"/>
                  <a:pt x="0" y="535527"/>
                  <a:pt x="0" y="530545"/>
                </a:cubicBezTo>
                <a:lnTo>
                  <a:pt x="0" y="79503"/>
                </a:lnTo>
                <a:cubicBezTo>
                  <a:pt x="0" y="74538"/>
                  <a:pt x="4007" y="70509"/>
                  <a:pt x="8984" y="70509"/>
                </a:cubicBezTo>
                <a:lnTo>
                  <a:pt x="68892" y="70509"/>
                </a:lnTo>
                <a:lnTo>
                  <a:pt x="68892" y="8994"/>
                </a:lnTo>
                <a:cubicBezTo>
                  <a:pt x="68892" y="4029"/>
                  <a:pt x="72917" y="0"/>
                  <a:pt x="77876" y="0"/>
                </a:cubicBezTo>
                <a:lnTo>
                  <a:pt x="341817" y="0"/>
                </a:lnTo>
                <a:cubicBezTo>
                  <a:pt x="388517" y="0"/>
                  <a:pt x="430761" y="28383"/>
                  <a:pt x="448676" y="71193"/>
                </a:cubicBezTo>
                <a:cubicBezTo>
                  <a:pt x="466591" y="28401"/>
                  <a:pt x="508835" y="0"/>
                  <a:pt x="555535" y="0"/>
                </a:cubicBezTo>
                <a:lnTo>
                  <a:pt x="819476" y="0"/>
                </a:lnTo>
                <a:cubicBezTo>
                  <a:pt x="824435" y="0"/>
                  <a:pt x="828460" y="4029"/>
                  <a:pt x="828460" y="8994"/>
                </a:cubicBezTo>
                <a:lnTo>
                  <a:pt x="828460" y="70509"/>
                </a:lnTo>
                <a:lnTo>
                  <a:pt x="888367" y="70509"/>
                </a:lnTo>
                <a:cubicBezTo>
                  <a:pt x="893345" y="70509"/>
                  <a:pt x="897352" y="74538"/>
                  <a:pt x="897352" y="795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"/>
          <p:cNvSpPr/>
          <p:nvPr/>
        </p:nvSpPr>
        <p:spPr>
          <a:xfrm>
            <a:off x="6235535" y="3155485"/>
            <a:ext cx="430707" cy="251782"/>
          </a:xfrm>
          <a:custGeom>
            <a:rect b="b" l="l" r="r" t="t"/>
            <a:pathLst>
              <a:path extrusionOk="0" h="503564" w="861414">
                <a:moveTo>
                  <a:pt x="419746" y="503564"/>
                </a:moveTo>
                <a:lnTo>
                  <a:pt x="0" y="503564"/>
                </a:lnTo>
                <a:lnTo>
                  <a:pt x="0" y="70509"/>
                </a:lnTo>
                <a:lnTo>
                  <a:pt x="50923" y="70509"/>
                </a:lnTo>
                <a:lnTo>
                  <a:pt x="50923" y="422551"/>
                </a:lnTo>
                <a:cubicBezTo>
                  <a:pt x="50923" y="427515"/>
                  <a:pt x="54948" y="431544"/>
                  <a:pt x="59907" y="431544"/>
                </a:cubicBezTo>
                <a:lnTo>
                  <a:pt x="326040" y="431544"/>
                </a:lnTo>
                <a:cubicBezTo>
                  <a:pt x="370441" y="431544"/>
                  <a:pt x="409001" y="461870"/>
                  <a:pt x="419746" y="503564"/>
                </a:cubicBezTo>
                <a:close/>
                <a:moveTo>
                  <a:pt x="810492" y="70509"/>
                </a:moveTo>
                <a:lnTo>
                  <a:pt x="810492" y="422551"/>
                </a:lnTo>
                <a:cubicBezTo>
                  <a:pt x="810492" y="427515"/>
                  <a:pt x="806467" y="431544"/>
                  <a:pt x="801507" y="431544"/>
                </a:cubicBezTo>
                <a:lnTo>
                  <a:pt x="535374" y="431544"/>
                </a:lnTo>
                <a:cubicBezTo>
                  <a:pt x="490974" y="431544"/>
                  <a:pt x="452413" y="461870"/>
                  <a:pt x="441668" y="503564"/>
                </a:cubicBezTo>
                <a:lnTo>
                  <a:pt x="861415" y="503564"/>
                </a:lnTo>
                <a:lnTo>
                  <a:pt x="861415" y="70509"/>
                </a:lnTo>
                <a:lnTo>
                  <a:pt x="810492" y="70509"/>
                </a:lnTo>
                <a:close/>
                <a:moveTo>
                  <a:pt x="439692" y="464676"/>
                </a:moveTo>
                <a:lnTo>
                  <a:pt x="439692" y="97975"/>
                </a:lnTo>
                <a:cubicBezTo>
                  <a:pt x="439692" y="86535"/>
                  <a:pt x="441650" y="75294"/>
                  <a:pt x="445531" y="64591"/>
                </a:cubicBezTo>
                <a:cubicBezTo>
                  <a:pt x="459529" y="25955"/>
                  <a:pt x="496508" y="0"/>
                  <a:pt x="537567" y="0"/>
                </a:cubicBezTo>
                <a:lnTo>
                  <a:pt x="792523" y="0"/>
                </a:lnTo>
                <a:lnTo>
                  <a:pt x="792523" y="413557"/>
                </a:lnTo>
                <a:lnTo>
                  <a:pt x="535374" y="413557"/>
                </a:lnTo>
                <a:cubicBezTo>
                  <a:pt x="495969" y="413557"/>
                  <a:pt x="460427" y="433739"/>
                  <a:pt x="439692" y="464676"/>
                </a:cubicBezTo>
                <a:close/>
                <a:moveTo>
                  <a:pt x="504181" y="92291"/>
                </a:moveTo>
                <a:cubicBezTo>
                  <a:pt x="504181" y="97256"/>
                  <a:pt x="508206" y="101285"/>
                  <a:pt x="513165" y="101285"/>
                </a:cubicBezTo>
                <a:lnTo>
                  <a:pt x="723308" y="101285"/>
                </a:lnTo>
                <a:cubicBezTo>
                  <a:pt x="728267" y="101285"/>
                  <a:pt x="732292" y="97256"/>
                  <a:pt x="732292" y="92291"/>
                </a:cubicBezTo>
                <a:cubicBezTo>
                  <a:pt x="732292" y="87327"/>
                  <a:pt x="728267" y="83298"/>
                  <a:pt x="723308" y="83298"/>
                </a:cubicBezTo>
                <a:lnTo>
                  <a:pt x="513165" y="83298"/>
                </a:lnTo>
                <a:cubicBezTo>
                  <a:pt x="508206" y="83298"/>
                  <a:pt x="504181" y="87327"/>
                  <a:pt x="504181" y="92291"/>
                </a:cubicBezTo>
                <a:close/>
                <a:moveTo>
                  <a:pt x="504181" y="169797"/>
                </a:moveTo>
                <a:cubicBezTo>
                  <a:pt x="504181" y="174762"/>
                  <a:pt x="508206" y="178791"/>
                  <a:pt x="513165" y="178791"/>
                </a:cubicBezTo>
                <a:lnTo>
                  <a:pt x="723308" y="178791"/>
                </a:lnTo>
                <a:cubicBezTo>
                  <a:pt x="728267" y="178791"/>
                  <a:pt x="732292" y="174762"/>
                  <a:pt x="732292" y="169797"/>
                </a:cubicBezTo>
                <a:cubicBezTo>
                  <a:pt x="732292" y="164833"/>
                  <a:pt x="728267" y="160804"/>
                  <a:pt x="723308" y="160804"/>
                </a:cubicBezTo>
                <a:lnTo>
                  <a:pt x="513165" y="160804"/>
                </a:lnTo>
                <a:cubicBezTo>
                  <a:pt x="508206" y="160804"/>
                  <a:pt x="504181" y="164833"/>
                  <a:pt x="504181" y="169797"/>
                </a:cubicBezTo>
                <a:close/>
                <a:moveTo>
                  <a:pt x="504181" y="247285"/>
                </a:moveTo>
                <a:cubicBezTo>
                  <a:pt x="504181" y="252250"/>
                  <a:pt x="508206" y="256279"/>
                  <a:pt x="513165" y="256279"/>
                </a:cubicBezTo>
                <a:lnTo>
                  <a:pt x="723308" y="256279"/>
                </a:lnTo>
                <a:cubicBezTo>
                  <a:pt x="728267" y="256279"/>
                  <a:pt x="732292" y="252250"/>
                  <a:pt x="732292" y="247285"/>
                </a:cubicBezTo>
                <a:cubicBezTo>
                  <a:pt x="732292" y="242321"/>
                  <a:pt x="728267" y="238292"/>
                  <a:pt x="723308" y="238292"/>
                </a:cubicBezTo>
                <a:lnTo>
                  <a:pt x="513165" y="238292"/>
                </a:lnTo>
                <a:cubicBezTo>
                  <a:pt x="508206" y="238292"/>
                  <a:pt x="504181" y="242321"/>
                  <a:pt x="504181" y="247285"/>
                </a:cubicBezTo>
                <a:close/>
                <a:moveTo>
                  <a:pt x="504181" y="324791"/>
                </a:moveTo>
                <a:cubicBezTo>
                  <a:pt x="504181" y="329756"/>
                  <a:pt x="508206" y="333785"/>
                  <a:pt x="513165" y="333785"/>
                </a:cubicBezTo>
                <a:lnTo>
                  <a:pt x="723308" y="333785"/>
                </a:lnTo>
                <a:cubicBezTo>
                  <a:pt x="728267" y="333785"/>
                  <a:pt x="732292" y="329756"/>
                  <a:pt x="732292" y="324791"/>
                </a:cubicBezTo>
                <a:cubicBezTo>
                  <a:pt x="732292" y="319827"/>
                  <a:pt x="728267" y="315798"/>
                  <a:pt x="723308" y="315798"/>
                </a:cubicBezTo>
                <a:lnTo>
                  <a:pt x="513165" y="315798"/>
                </a:lnTo>
                <a:cubicBezTo>
                  <a:pt x="508206" y="315798"/>
                  <a:pt x="504181" y="319827"/>
                  <a:pt x="504181" y="324791"/>
                </a:cubicBezTo>
                <a:close/>
                <a:moveTo>
                  <a:pt x="415883" y="64591"/>
                </a:moveTo>
                <a:cubicBezTo>
                  <a:pt x="419764" y="75294"/>
                  <a:pt x="421723" y="86535"/>
                  <a:pt x="421723" y="97975"/>
                </a:cubicBezTo>
                <a:lnTo>
                  <a:pt x="421723" y="464676"/>
                </a:lnTo>
                <a:cubicBezTo>
                  <a:pt x="400987" y="433739"/>
                  <a:pt x="365445" y="413557"/>
                  <a:pt x="326040" y="413557"/>
                </a:cubicBezTo>
                <a:lnTo>
                  <a:pt x="68892" y="413557"/>
                </a:lnTo>
                <a:lnTo>
                  <a:pt x="68892" y="0"/>
                </a:lnTo>
                <a:lnTo>
                  <a:pt x="323848" y="0"/>
                </a:lnTo>
                <a:cubicBezTo>
                  <a:pt x="364906" y="0"/>
                  <a:pt x="401886" y="25955"/>
                  <a:pt x="415883" y="64591"/>
                </a:cubicBezTo>
                <a:close/>
                <a:moveTo>
                  <a:pt x="357234" y="324791"/>
                </a:moveTo>
                <a:cubicBezTo>
                  <a:pt x="357234" y="319827"/>
                  <a:pt x="353209" y="315798"/>
                  <a:pt x="348249" y="315798"/>
                </a:cubicBezTo>
                <a:lnTo>
                  <a:pt x="138107" y="315798"/>
                </a:lnTo>
                <a:cubicBezTo>
                  <a:pt x="133147" y="315798"/>
                  <a:pt x="129122" y="319827"/>
                  <a:pt x="129122" y="324791"/>
                </a:cubicBezTo>
                <a:cubicBezTo>
                  <a:pt x="129122" y="329756"/>
                  <a:pt x="133147" y="333785"/>
                  <a:pt x="138107" y="333785"/>
                </a:cubicBezTo>
                <a:lnTo>
                  <a:pt x="348249" y="333785"/>
                </a:lnTo>
                <a:cubicBezTo>
                  <a:pt x="353209" y="333785"/>
                  <a:pt x="357234" y="329756"/>
                  <a:pt x="357234" y="324791"/>
                </a:cubicBezTo>
                <a:close/>
                <a:moveTo>
                  <a:pt x="357234" y="247285"/>
                </a:moveTo>
                <a:cubicBezTo>
                  <a:pt x="357234" y="242321"/>
                  <a:pt x="353209" y="238292"/>
                  <a:pt x="348249" y="238292"/>
                </a:cubicBezTo>
                <a:lnTo>
                  <a:pt x="138107" y="238292"/>
                </a:lnTo>
                <a:cubicBezTo>
                  <a:pt x="133147" y="238292"/>
                  <a:pt x="129122" y="242321"/>
                  <a:pt x="129122" y="247285"/>
                </a:cubicBezTo>
                <a:cubicBezTo>
                  <a:pt x="129122" y="252250"/>
                  <a:pt x="133147" y="256279"/>
                  <a:pt x="138107" y="256279"/>
                </a:cubicBezTo>
                <a:lnTo>
                  <a:pt x="348249" y="256279"/>
                </a:lnTo>
                <a:cubicBezTo>
                  <a:pt x="353209" y="256279"/>
                  <a:pt x="357234" y="252250"/>
                  <a:pt x="357234" y="247285"/>
                </a:cubicBezTo>
                <a:close/>
                <a:moveTo>
                  <a:pt x="357234" y="169797"/>
                </a:moveTo>
                <a:cubicBezTo>
                  <a:pt x="357234" y="164833"/>
                  <a:pt x="353209" y="160804"/>
                  <a:pt x="348249" y="160804"/>
                </a:cubicBezTo>
                <a:lnTo>
                  <a:pt x="138107" y="160804"/>
                </a:lnTo>
                <a:cubicBezTo>
                  <a:pt x="133147" y="160804"/>
                  <a:pt x="129122" y="164833"/>
                  <a:pt x="129122" y="169797"/>
                </a:cubicBezTo>
                <a:cubicBezTo>
                  <a:pt x="129122" y="174762"/>
                  <a:pt x="133147" y="178791"/>
                  <a:pt x="138107" y="178791"/>
                </a:cubicBezTo>
                <a:lnTo>
                  <a:pt x="348249" y="178791"/>
                </a:lnTo>
                <a:cubicBezTo>
                  <a:pt x="353209" y="178791"/>
                  <a:pt x="357234" y="174762"/>
                  <a:pt x="357234" y="169797"/>
                </a:cubicBezTo>
                <a:close/>
                <a:moveTo>
                  <a:pt x="357234" y="92291"/>
                </a:moveTo>
                <a:cubicBezTo>
                  <a:pt x="357234" y="87327"/>
                  <a:pt x="353209" y="83298"/>
                  <a:pt x="348249" y="83298"/>
                </a:cubicBezTo>
                <a:lnTo>
                  <a:pt x="138107" y="83298"/>
                </a:lnTo>
                <a:cubicBezTo>
                  <a:pt x="133147" y="83298"/>
                  <a:pt x="129122" y="87327"/>
                  <a:pt x="129122" y="92291"/>
                </a:cubicBezTo>
                <a:cubicBezTo>
                  <a:pt x="129122" y="97256"/>
                  <a:pt x="133147" y="101285"/>
                  <a:pt x="138107" y="101285"/>
                </a:cubicBezTo>
                <a:lnTo>
                  <a:pt x="348249" y="101285"/>
                </a:lnTo>
                <a:cubicBezTo>
                  <a:pt x="353209" y="101285"/>
                  <a:pt x="357234" y="97256"/>
                  <a:pt x="357234" y="9229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6893393" y="3109884"/>
            <a:ext cx="434582" cy="342864"/>
          </a:xfrm>
          <a:custGeom>
            <a:rect b="b" l="l" r="r" t="t"/>
            <a:pathLst>
              <a:path extrusionOk="0" h="685727" w="869163">
                <a:moveTo>
                  <a:pt x="869163" y="8654"/>
                </a:moveTo>
                <a:cubicBezTo>
                  <a:pt x="869163" y="8671"/>
                  <a:pt x="869163" y="8689"/>
                  <a:pt x="869163" y="8706"/>
                </a:cubicBezTo>
                <a:lnTo>
                  <a:pt x="869163" y="550156"/>
                </a:lnTo>
                <a:cubicBezTo>
                  <a:pt x="869163" y="550208"/>
                  <a:pt x="869163" y="550243"/>
                  <a:pt x="869163" y="550295"/>
                </a:cubicBezTo>
                <a:lnTo>
                  <a:pt x="869163" y="550383"/>
                </a:lnTo>
                <a:cubicBezTo>
                  <a:pt x="869163" y="550487"/>
                  <a:pt x="869128" y="550574"/>
                  <a:pt x="869128" y="550679"/>
                </a:cubicBezTo>
                <a:cubicBezTo>
                  <a:pt x="869111" y="551149"/>
                  <a:pt x="869076" y="551601"/>
                  <a:pt x="868989" y="552054"/>
                </a:cubicBezTo>
                <a:cubicBezTo>
                  <a:pt x="868954" y="552228"/>
                  <a:pt x="868884" y="552402"/>
                  <a:pt x="868849" y="552594"/>
                </a:cubicBezTo>
                <a:cubicBezTo>
                  <a:pt x="868745" y="552960"/>
                  <a:pt x="868658" y="553325"/>
                  <a:pt x="868518" y="553673"/>
                </a:cubicBezTo>
                <a:cubicBezTo>
                  <a:pt x="868431" y="553848"/>
                  <a:pt x="868327" y="554022"/>
                  <a:pt x="868240" y="554196"/>
                </a:cubicBezTo>
                <a:cubicBezTo>
                  <a:pt x="868083" y="554527"/>
                  <a:pt x="867926" y="554857"/>
                  <a:pt x="867717" y="555153"/>
                </a:cubicBezTo>
                <a:cubicBezTo>
                  <a:pt x="867630" y="555310"/>
                  <a:pt x="867508" y="555449"/>
                  <a:pt x="867403" y="555589"/>
                </a:cubicBezTo>
                <a:cubicBezTo>
                  <a:pt x="867177" y="555885"/>
                  <a:pt x="866933" y="556198"/>
                  <a:pt x="866672" y="556477"/>
                </a:cubicBezTo>
                <a:cubicBezTo>
                  <a:pt x="866550" y="556599"/>
                  <a:pt x="866410" y="556703"/>
                  <a:pt x="866288" y="556808"/>
                </a:cubicBezTo>
                <a:cubicBezTo>
                  <a:pt x="865992" y="557069"/>
                  <a:pt x="865713" y="557330"/>
                  <a:pt x="865382" y="557556"/>
                </a:cubicBezTo>
                <a:cubicBezTo>
                  <a:pt x="865208" y="557678"/>
                  <a:pt x="865016" y="557748"/>
                  <a:pt x="864842" y="557852"/>
                </a:cubicBezTo>
                <a:cubicBezTo>
                  <a:pt x="864563" y="558026"/>
                  <a:pt x="864302" y="558201"/>
                  <a:pt x="864006" y="558340"/>
                </a:cubicBezTo>
                <a:lnTo>
                  <a:pt x="580098" y="684961"/>
                </a:lnTo>
                <a:cubicBezTo>
                  <a:pt x="580081" y="684979"/>
                  <a:pt x="580046" y="684979"/>
                  <a:pt x="580029" y="684996"/>
                </a:cubicBezTo>
                <a:cubicBezTo>
                  <a:pt x="579924" y="685031"/>
                  <a:pt x="579837" y="685066"/>
                  <a:pt x="579732" y="685101"/>
                </a:cubicBezTo>
                <a:cubicBezTo>
                  <a:pt x="579506" y="685188"/>
                  <a:pt x="579297" y="685275"/>
                  <a:pt x="579070" y="685345"/>
                </a:cubicBezTo>
                <a:cubicBezTo>
                  <a:pt x="578983" y="685362"/>
                  <a:pt x="578896" y="685379"/>
                  <a:pt x="578809" y="685414"/>
                </a:cubicBezTo>
                <a:cubicBezTo>
                  <a:pt x="578670" y="685449"/>
                  <a:pt x="578513" y="685501"/>
                  <a:pt x="578373" y="685536"/>
                </a:cubicBezTo>
                <a:cubicBezTo>
                  <a:pt x="578304" y="685536"/>
                  <a:pt x="578234" y="685553"/>
                  <a:pt x="578182" y="685571"/>
                </a:cubicBezTo>
                <a:cubicBezTo>
                  <a:pt x="578095" y="685571"/>
                  <a:pt x="578025" y="685588"/>
                  <a:pt x="577938" y="685606"/>
                </a:cubicBezTo>
                <a:cubicBezTo>
                  <a:pt x="577851" y="685623"/>
                  <a:pt x="577764" y="685623"/>
                  <a:pt x="577659" y="685641"/>
                </a:cubicBezTo>
                <a:cubicBezTo>
                  <a:pt x="577311" y="685693"/>
                  <a:pt x="576962" y="685710"/>
                  <a:pt x="576614" y="685728"/>
                </a:cubicBezTo>
                <a:cubicBezTo>
                  <a:pt x="576579" y="685728"/>
                  <a:pt x="576562" y="685728"/>
                  <a:pt x="576544" y="685728"/>
                </a:cubicBezTo>
                <a:cubicBezTo>
                  <a:pt x="576527" y="685728"/>
                  <a:pt x="576509" y="685728"/>
                  <a:pt x="576474" y="685728"/>
                </a:cubicBezTo>
                <a:cubicBezTo>
                  <a:pt x="576126" y="685710"/>
                  <a:pt x="575777" y="685693"/>
                  <a:pt x="575429" y="685641"/>
                </a:cubicBezTo>
                <a:cubicBezTo>
                  <a:pt x="575324" y="685623"/>
                  <a:pt x="575237" y="685623"/>
                  <a:pt x="575150" y="685606"/>
                </a:cubicBezTo>
                <a:cubicBezTo>
                  <a:pt x="575063" y="685588"/>
                  <a:pt x="574993" y="685571"/>
                  <a:pt x="574906" y="685571"/>
                </a:cubicBezTo>
                <a:cubicBezTo>
                  <a:pt x="574854" y="685553"/>
                  <a:pt x="574784" y="685536"/>
                  <a:pt x="574715" y="685536"/>
                </a:cubicBezTo>
                <a:cubicBezTo>
                  <a:pt x="574575" y="685501"/>
                  <a:pt x="574418" y="685449"/>
                  <a:pt x="574279" y="685414"/>
                </a:cubicBezTo>
                <a:cubicBezTo>
                  <a:pt x="574192" y="685379"/>
                  <a:pt x="574105" y="685362"/>
                  <a:pt x="574018" y="685345"/>
                </a:cubicBezTo>
                <a:cubicBezTo>
                  <a:pt x="573791" y="685275"/>
                  <a:pt x="573582" y="685188"/>
                  <a:pt x="573356" y="685101"/>
                </a:cubicBezTo>
                <a:cubicBezTo>
                  <a:pt x="573251" y="685066"/>
                  <a:pt x="573164" y="685031"/>
                  <a:pt x="573059" y="684996"/>
                </a:cubicBezTo>
                <a:cubicBezTo>
                  <a:pt x="573042" y="684979"/>
                  <a:pt x="573007" y="684979"/>
                  <a:pt x="572990" y="684961"/>
                </a:cubicBezTo>
                <a:lnTo>
                  <a:pt x="292636" y="559924"/>
                </a:lnTo>
                <a:lnTo>
                  <a:pt x="12266" y="684961"/>
                </a:lnTo>
                <a:cubicBezTo>
                  <a:pt x="12231" y="684979"/>
                  <a:pt x="12214" y="684996"/>
                  <a:pt x="12179" y="684996"/>
                </a:cubicBezTo>
                <a:cubicBezTo>
                  <a:pt x="12092" y="685031"/>
                  <a:pt x="12022" y="685066"/>
                  <a:pt x="11935" y="685101"/>
                </a:cubicBezTo>
                <a:cubicBezTo>
                  <a:pt x="11464" y="685275"/>
                  <a:pt x="10994" y="685432"/>
                  <a:pt x="10506" y="685536"/>
                </a:cubicBezTo>
                <a:cubicBezTo>
                  <a:pt x="10454" y="685553"/>
                  <a:pt x="10402" y="685553"/>
                  <a:pt x="10367" y="685553"/>
                </a:cubicBezTo>
                <a:cubicBezTo>
                  <a:pt x="9827" y="685658"/>
                  <a:pt x="9304" y="685728"/>
                  <a:pt x="8764" y="685728"/>
                </a:cubicBezTo>
                <a:cubicBezTo>
                  <a:pt x="8746" y="685728"/>
                  <a:pt x="8729" y="685728"/>
                  <a:pt x="8711" y="685728"/>
                </a:cubicBezTo>
                <a:cubicBezTo>
                  <a:pt x="8659" y="685728"/>
                  <a:pt x="8607" y="685710"/>
                  <a:pt x="8572" y="685710"/>
                </a:cubicBezTo>
                <a:cubicBezTo>
                  <a:pt x="8102" y="685710"/>
                  <a:pt x="7666" y="685658"/>
                  <a:pt x="7213" y="685571"/>
                </a:cubicBezTo>
                <a:cubicBezTo>
                  <a:pt x="7021" y="685536"/>
                  <a:pt x="6830" y="685501"/>
                  <a:pt x="6638" y="685449"/>
                </a:cubicBezTo>
                <a:cubicBezTo>
                  <a:pt x="6325" y="685379"/>
                  <a:pt x="6028" y="685275"/>
                  <a:pt x="5715" y="685170"/>
                </a:cubicBezTo>
                <a:cubicBezTo>
                  <a:pt x="5541" y="685101"/>
                  <a:pt x="5349" y="685049"/>
                  <a:pt x="5175" y="684961"/>
                </a:cubicBezTo>
                <a:cubicBezTo>
                  <a:pt x="4756" y="684787"/>
                  <a:pt x="4356" y="684561"/>
                  <a:pt x="3972" y="684317"/>
                </a:cubicBezTo>
                <a:cubicBezTo>
                  <a:pt x="3816" y="684213"/>
                  <a:pt x="3676" y="684091"/>
                  <a:pt x="3519" y="683986"/>
                </a:cubicBezTo>
                <a:cubicBezTo>
                  <a:pt x="3276" y="683795"/>
                  <a:pt x="3032" y="683586"/>
                  <a:pt x="2788" y="683377"/>
                </a:cubicBezTo>
                <a:cubicBezTo>
                  <a:pt x="2648" y="683238"/>
                  <a:pt x="2509" y="683098"/>
                  <a:pt x="2370" y="682959"/>
                </a:cubicBezTo>
                <a:cubicBezTo>
                  <a:pt x="2143" y="682715"/>
                  <a:pt x="1951" y="682472"/>
                  <a:pt x="1760" y="682228"/>
                </a:cubicBezTo>
                <a:cubicBezTo>
                  <a:pt x="1655" y="682071"/>
                  <a:pt x="1533" y="681932"/>
                  <a:pt x="1429" y="681758"/>
                </a:cubicBezTo>
                <a:cubicBezTo>
                  <a:pt x="1167" y="681392"/>
                  <a:pt x="958" y="680992"/>
                  <a:pt x="767" y="680574"/>
                </a:cubicBezTo>
                <a:cubicBezTo>
                  <a:pt x="767" y="680556"/>
                  <a:pt x="749" y="680556"/>
                  <a:pt x="749" y="680539"/>
                </a:cubicBezTo>
                <a:cubicBezTo>
                  <a:pt x="540" y="680069"/>
                  <a:pt x="383" y="679564"/>
                  <a:pt x="261" y="679059"/>
                </a:cubicBezTo>
                <a:cubicBezTo>
                  <a:pt x="244" y="678989"/>
                  <a:pt x="226" y="678937"/>
                  <a:pt x="209" y="678867"/>
                </a:cubicBezTo>
                <a:cubicBezTo>
                  <a:pt x="122" y="678519"/>
                  <a:pt x="105" y="678153"/>
                  <a:pt x="70" y="677770"/>
                </a:cubicBezTo>
                <a:cubicBezTo>
                  <a:pt x="52" y="677561"/>
                  <a:pt x="17" y="677352"/>
                  <a:pt x="17" y="677126"/>
                </a:cubicBezTo>
                <a:cubicBezTo>
                  <a:pt x="17" y="677091"/>
                  <a:pt x="0" y="677056"/>
                  <a:pt x="0" y="677022"/>
                </a:cubicBezTo>
                <a:lnTo>
                  <a:pt x="0" y="135328"/>
                </a:lnTo>
                <a:cubicBezTo>
                  <a:pt x="0" y="135032"/>
                  <a:pt x="52" y="134753"/>
                  <a:pt x="87" y="134474"/>
                </a:cubicBezTo>
                <a:cubicBezTo>
                  <a:pt x="105" y="134231"/>
                  <a:pt x="122" y="133987"/>
                  <a:pt x="157" y="133743"/>
                </a:cubicBezTo>
                <a:cubicBezTo>
                  <a:pt x="226" y="133378"/>
                  <a:pt x="331" y="133047"/>
                  <a:pt x="453" y="132716"/>
                </a:cubicBezTo>
                <a:cubicBezTo>
                  <a:pt x="505" y="132507"/>
                  <a:pt x="558" y="132315"/>
                  <a:pt x="627" y="132124"/>
                </a:cubicBezTo>
                <a:cubicBezTo>
                  <a:pt x="749" y="131793"/>
                  <a:pt x="923" y="131497"/>
                  <a:pt x="1098" y="131184"/>
                </a:cubicBezTo>
                <a:cubicBezTo>
                  <a:pt x="1202" y="130992"/>
                  <a:pt x="1289" y="130801"/>
                  <a:pt x="1394" y="130626"/>
                </a:cubicBezTo>
                <a:cubicBezTo>
                  <a:pt x="1585" y="130348"/>
                  <a:pt x="1795" y="130104"/>
                  <a:pt x="2004" y="129843"/>
                </a:cubicBezTo>
                <a:cubicBezTo>
                  <a:pt x="2143" y="129651"/>
                  <a:pt x="2282" y="129460"/>
                  <a:pt x="2457" y="129303"/>
                </a:cubicBezTo>
                <a:cubicBezTo>
                  <a:pt x="2683" y="129059"/>
                  <a:pt x="2944" y="128850"/>
                  <a:pt x="3188" y="128641"/>
                </a:cubicBezTo>
                <a:cubicBezTo>
                  <a:pt x="3380" y="128502"/>
                  <a:pt x="3537" y="128328"/>
                  <a:pt x="3729" y="128206"/>
                </a:cubicBezTo>
                <a:cubicBezTo>
                  <a:pt x="4060" y="127962"/>
                  <a:pt x="4408" y="127788"/>
                  <a:pt x="4774" y="127597"/>
                </a:cubicBezTo>
                <a:cubicBezTo>
                  <a:pt x="4913" y="127527"/>
                  <a:pt x="5018" y="127440"/>
                  <a:pt x="5175" y="127370"/>
                </a:cubicBezTo>
                <a:lnTo>
                  <a:pt x="5297" y="127318"/>
                </a:lnTo>
                <a:cubicBezTo>
                  <a:pt x="5314" y="127318"/>
                  <a:pt x="5331" y="127301"/>
                  <a:pt x="5349" y="127301"/>
                </a:cubicBezTo>
                <a:lnTo>
                  <a:pt x="289082" y="749"/>
                </a:lnTo>
                <a:cubicBezTo>
                  <a:pt x="289117" y="731"/>
                  <a:pt x="289169" y="731"/>
                  <a:pt x="289204" y="714"/>
                </a:cubicBezTo>
                <a:cubicBezTo>
                  <a:pt x="289239" y="696"/>
                  <a:pt x="289291" y="679"/>
                  <a:pt x="289344" y="662"/>
                </a:cubicBezTo>
                <a:cubicBezTo>
                  <a:pt x="289622" y="540"/>
                  <a:pt x="289901" y="470"/>
                  <a:pt x="290197" y="383"/>
                </a:cubicBezTo>
                <a:cubicBezTo>
                  <a:pt x="290424" y="313"/>
                  <a:pt x="290650" y="226"/>
                  <a:pt x="290877" y="174"/>
                </a:cubicBezTo>
                <a:cubicBezTo>
                  <a:pt x="290894" y="174"/>
                  <a:pt x="290929" y="174"/>
                  <a:pt x="290946" y="174"/>
                </a:cubicBezTo>
                <a:cubicBezTo>
                  <a:pt x="291243" y="122"/>
                  <a:pt x="291521" y="104"/>
                  <a:pt x="291818" y="70"/>
                </a:cubicBezTo>
                <a:cubicBezTo>
                  <a:pt x="292079" y="52"/>
                  <a:pt x="292340" y="0"/>
                  <a:pt x="292602" y="0"/>
                </a:cubicBezTo>
                <a:cubicBezTo>
                  <a:pt x="292619" y="0"/>
                  <a:pt x="292619" y="0"/>
                  <a:pt x="292636" y="0"/>
                </a:cubicBezTo>
                <a:lnTo>
                  <a:pt x="292654" y="0"/>
                </a:lnTo>
                <a:cubicBezTo>
                  <a:pt x="292933" y="0"/>
                  <a:pt x="293194" y="52"/>
                  <a:pt x="293455" y="70"/>
                </a:cubicBezTo>
                <a:cubicBezTo>
                  <a:pt x="293752" y="104"/>
                  <a:pt x="294030" y="122"/>
                  <a:pt x="294292" y="174"/>
                </a:cubicBezTo>
                <a:cubicBezTo>
                  <a:pt x="294344" y="174"/>
                  <a:pt x="294379" y="174"/>
                  <a:pt x="294414" y="192"/>
                </a:cubicBezTo>
                <a:cubicBezTo>
                  <a:pt x="294640" y="226"/>
                  <a:pt x="294849" y="313"/>
                  <a:pt x="295076" y="383"/>
                </a:cubicBezTo>
                <a:cubicBezTo>
                  <a:pt x="295354" y="470"/>
                  <a:pt x="295633" y="540"/>
                  <a:pt x="295895" y="644"/>
                </a:cubicBezTo>
                <a:cubicBezTo>
                  <a:pt x="295964" y="679"/>
                  <a:pt x="296017" y="696"/>
                  <a:pt x="296086" y="714"/>
                </a:cubicBezTo>
                <a:cubicBezTo>
                  <a:pt x="296121" y="731"/>
                  <a:pt x="296156" y="731"/>
                  <a:pt x="296173" y="749"/>
                </a:cubicBezTo>
                <a:lnTo>
                  <a:pt x="576544" y="125786"/>
                </a:lnTo>
                <a:lnTo>
                  <a:pt x="856915" y="749"/>
                </a:lnTo>
                <a:cubicBezTo>
                  <a:pt x="856932" y="731"/>
                  <a:pt x="856967" y="731"/>
                  <a:pt x="857002" y="714"/>
                </a:cubicBezTo>
                <a:cubicBezTo>
                  <a:pt x="857211" y="627"/>
                  <a:pt x="857455" y="575"/>
                  <a:pt x="857664" y="488"/>
                </a:cubicBezTo>
                <a:cubicBezTo>
                  <a:pt x="858012" y="383"/>
                  <a:pt x="858343" y="261"/>
                  <a:pt x="858674" y="192"/>
                </a:cubicBezTo>
                <a:cubicBezTo>
                  <a:pt x="858744" y="174"/>
                  <a:pt x="858814" y="174"/>
                  <a:pt x="858884" y="157"/>
                </a:cubicBezTo>
                <a:cubicBezTo>
                  <a:pt x="859406" y="70"/>
                  <a:pt x="859911" y="0"/>
                  <a:pt x="860434" y="0"/>
                </a:cubicBezTo>
                <a:lnTo>
                  <a:pt x="860452" y="0"/>
                </a:lnTo>
                <a:cubicBezTo>
                  <a:pt x="860521" y="0"/>
                  <a:pt x="860574" y="17"/>
                  <a:pt x="860643" y="17"/>
                </a:cubicBezTo>
                <a:cubicBezTo>
                  <a:pt x="861149" y="35"/>
                  <a:pt x="861654" y="70"/>
                  <a:pt x="862142" y="174"/>
                </a:cubicBezTo>
                <a:cubicBezTo>
                  <a:pt x="862298" y="209"/>
                  <a:pt x="862438" y="261"/>
                  <a:pt x="862595" y="296"/>
                </a:cubicBezTo>
                <a:cubicBezTo>
                  <a:pt x="862978" y="400"/>
                  <a:pt x="863379" y="505"/>
                  <a:pt x="863745" y="662"/>
                </a:cubicBezTo>
                <a:cubicBezTo>
                  <a:pt x="863919" y="714"/>
                  <a:pt x="864058" y="818"/>
                  <a:pt x="864215" y="888"/>
                </a:cubicBezTo>
                <a:cubicBezTo>
                  <a:pt x="864563" y="1062"/>
                  <a:pt x="864912" y="1236"/>
                  <a:pt x="865243" y="1445"/>
                </a:cubicBezTo>
                <a:cubicBezTo>
                  <a:pt x="865382" y="1532"/>
                  <a:pt x="865487" y="1637"/>
                  <a:pt x="865626" y="1724"/>
                </a:cubicBezTo>
                <a:cubicBezTo>
                  <a:pt x="865940" y="1968"/>
                  <a:pt x="866271" y="2211"/>
                  <a:pt x="866550" y="2507"/>
                </a:cubicBezTo>
                <a:cubicBezTo>
                  <a:pt x="866672" y="2612"/>
                  <a:pt x="866759" y="2734"/>
                  <a:pt x="866863" y="2856"/>
                </a:cubicBezTo>
                <a:cubicBezTo>
                  <a:pt x="867125" y="3152"/>
                  <a:pt x="867403" y="3448"/>
                  <a:pt x="867630" y="3778"/>
                </a:cubicBezTo>
                <a:cubicBezTo>
                  <a:pt x="867752" y="3953"/>
                  <a:pt x="867822" y="4127"/>
                  <a:pt x="867926" y="4318"/>
                </a:cubicBezTo>
                <a:cubicBezTo>
                  <a:pt x="868100" y="4579"/>
                  <a:pt x="868275" y="4841"/>
                  <a:pt x="868414" y="5154"/>
                </a:cubicBezTo>
                <a:cubicBezTo>
                  <a:pt x="868431" y="5189"/>
                  <a:pt x="868431" y="5224"/>
                  <a:pt x="868449" y="5276"/>
                </a:cubicBezTo>
                <a:cubicBezTo>
                  <a:pt x="868536" y="5450"/>
                  <a:pt x="868571" y="5642"/>
                  <a:pt x="868640" y="5833"/>
                </a:cubicBezTo>
                <a:cubicBezTo>
                  <a:pt x="868762" y="6199"/>
                  <a:pt x="868902" y="6564"/>
                  <a:pt x="868971" y="6930"/>
                </a:cubicBezTo>
                <a:cubicBezTo>
                  <a:pt x="868989" y="7017"/>
                  <a:pt x="868989" y="7104"/>
                  <a:pt x="869006" y="7191"/>
                </a:cubicBezTo>
                <a:cubicBezTo>
                  <a:pt x="869093" y="7679"/>
                  <a:pt x="869163" y="8166"/>
                  <a:pt x="869163" y="86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6"/>
          <p:cNvSpPr/>
          <p:nvPr/>
        </p:nvSpPr>
        <p:spPr>
          <a:xfrm>
            <a:off x="6902104" y="3120940"/>
            <a:ext cx="417159" cy="320742"/>
          </a:xfrm>
          <a:custGeom>
            <a:rect b="b" l="l" r="r" t="t"/>
            <a:pathLst>
              <a:path extrusionOk="0" h="641483" w="834317">
                <a:moveTo>
                  <a:pt x="821825" y="448242"/>
                </a:moveTo>
                <a:cubicBezTo>
                  <a:pt x="825571" y="449183"/>
                  <a:pt x="829386" y="449810"/>
                  <a:pt x="833202" y="450088"/>
                </a:cubicBezTo>
                <a:cubicBezTo>
                  <a:pt x="833585" y="450106"/>
                  <a:pt x="833951" y="450210"/>
                  <a:pt x="834317" y="450280"/>
                </a:cubicBezTo>
                <a:lnTo>
                  <a:pt x="834317" y="0"/>
                </a:lnTo>
                <a:lnTo>
                  <a:pt x="567833" y="118856"/>
                </a:lnTo>
                <a:lnTo>
                  <a:pt x="567833" y="257753"/>
                </a:lnTo>
                <a:cubicBezTo>
                  <a:pt x="570516" y="256081"/>
                  <a:pt x="573164" y="254532"/>
                  <a:pt x="575795" y="253121"/>
                </a:cubicBezTo>
                <a:cubicBezTo>
                  <a:pt x="580046" y="250858"/>
                  <a:pt x="585308" y="252460"/>
                  <a:pt x="587590" y="256691"/>
                </a:cubicBezTo>
                <a:cubicBezTo>
                  <a:pt x="589855" y="260939"/>
                  <a:pt x="588252" y="266215"/>
                  <a:pt x="584019" y="268479"/>
                </a:cubicBezTo>
                <a:cubicBezTo>
                  <a:pt x="578826" y="271247"/>
                  <a:pt x="573495" y="274660"/>
                  <a:pt x="567833" y="278822"/>
                </a:cubicBezTo>
                <a:lnTo>
                  <a:pt x="567833" y="641483"/>
                </a:lnTo>
                <a:lnTo>
                  <a:pt x="834317" y="522627"/>
                </a:lnTo>
                <a:lnTo>
                  <a:pt x="834317" y="467291"/>
                </a:lnTo>
                <a:cubicBezTo>
                  <a:pt x="833760" y="467413"/>
                  <a:pt x="833167" y="467483"/>
                  <a:pt x="832575" y="467483"/>
                </a:cubicBezTo>
                <a:cubicBezTo>
                  <a:pt x="832366" y="467483"/>
                  <a:pt x="832157" y="467466"/>
                  <a:pt x="831930" y="467448"/>
                </a:cubicBezTo>
                <a:cubicBezTo>
                  <a:pt x="827121" y="467100"/>
                  <a:pt x="822278" y="466316"/>
                  <a:pt x="817539" y="465115"/>
                </a:cubicBezTo>
                <a:cubicBezTo>
                  <a:pt x="812887" y="463931"/>
                  <a:pt x="810064" y="459195"/>
                  <a:pt x="811249" y="454546"/>
                </a:cubicBezTo>
                <a:cubicBezTo>
                  <a:pt x="812416" y="449879"/>
                  <a:pt x="817156" y="447058"/>
                  <a:pt x="821825" y="448242"/>
                </a:cubicBezTo>
                <a:close/>
                <a:moveTo>
                  <a:pt x="647717" y="254967"/>
                </a:moveTo>
                <a:cubicBezTo>
                  <a:pt x="646654" y="258832"/>
                  <a:pt x="643135" y="261357"/>
                  <a:pt x="639319" y="261357"/>
                </a:cubicBezTo>
                <a:cubicBezTo>
                  <a:pt x="638552" y="261357"/>
                  <a:pt x="637768" y="261270"/>
                  <a:pt x="637002" y="261044"/>
                </a:cubicBezTo>
                <a:cubicBezTo>
                  <a:pt x="631758" y="259616"/>
                  <a:pt x="626426" y="258832"/>
                  <a:pt x="621164" y="258745"/>
                </a:cubicBezTo>
                <a:cubicBezTo>
                  <a:pt x="618847" y="258711"/>
                  <a:pt x="616338" y="258780"/>
                  <a:pt x="613951" y="258989"/>
                </a:cubicBezTo>
                <a:cubicBezTo>
                  <a:pt x="609142" y="259459"/>
                  <a:pt x="604926" y="255907"/>
                  <a:pt x="604491" y="251101"/>
                </a:cubicBezTo>
                <a:cubicBezTo>
                  <a:pt x="604055" y="246313"/>
                  <a:pt x="607592" y="242082"/>
                  <a:pt x="612383" y="241664"/>
                </a:cubicBezTo>
                <a:cubicBezTo>
                  <a:pt x="615397" y="241385"/>
                  <a:pt x="618429" y="241281"/>
                  <a:pt x="621461" y="241333"/>
                </a:cubicBezTo>
                <a:cubicBezTo>
                  <a:pt x="628203" y="241455"/>
                  <a:pt x="634981" y="242448"/>
                  <a:pt x="641619" y="244258"/>
                </a:cubicBezTo>
                <a:cubicBezTo>
                  <a:pt x="646253" y="245530"/>
                  <a:pt x="648989" y="250318"/>
                  <a:pt x="647717" y="254967"/>
                </a:cubicBezTo>
                <a:close/>
                <a:moveTo>
                  <a:pt x="695334" y="293187"/>
                </a:moveTo>
                <a:cubicBezTo>
                  <a:pt x="693679" y="294632"/>
                  <a:pt x="691640" y="295328"/>
                  <a:pt x="689619" y="295328"/>
                </a:cubicBezTo>
                <a:cubicBezTo>
                  <a:pt x="687180" y="295328"/>
                  <a:pt x="684758" y="294319"/>
                  <a:pt x="683033" y="292351"/>
                </a:cubicBezTo>
                <a:cubicBezTo>
                  <a:pt x="677406" y="285874"/>
                  <a:pt x="671395" y="280197"/>
                  <a:pt x="665175" y="275461"/>
                </a:cubicBezTo>
                <a:cubicBezTo>
                  <a:pt x="661342" y="272553"/>
                  <a:pt x="660610" y="267086"/>
                  <a:pt x="663520" y="263273"/>
                </a:cubicBezTo>
                <a:cubicBezTo>
                  <a:pt x="666429" y="259442"/>
                  <a:pt x="671900" y="258693"/>
                  <a:pt x="675733" y="261618"/>
                </a:cubicBezTo>
                <a:cubicBezTo>
                  <a:pt x="682894" y="267068"/>
                  <a:pt x="689776" y="273563"/>
                  <a:pt x="696170" y="280911"/>
                </a:cubicBezTo>
                <a:cubicBezTo>
                  <a:pt x="699341" y="284533"/>
                  <a:pt x="698958" y="290035"/>
                  <a:pt x="695334" y="293187"/>
                </a:cubicBezTo>
                <a:close/>
                <a:moveTo>
                  <a:pt x="721660" y="347670"/>
                </a:moveTo>
                <a:cubicBezTo>
                  <a:pt x="718402" y="347670"/>
                  <a:pt x="715266" y="345824"/>
                  <a:pt x="713785" y="342690"/>
                </a:cubicBezTo>
                <a:cubicBezTo>
                  <a:pt x="709447" y="333548"/>
                  <a:pt x="705718" y="326270"/>
                  <a:pt x="702042" y="319758"/>
                </a:cubicBezTo>
                <a:cubicBezTo>
                  <a:pt x="699690" y="315579"/>
                  <a:pt x="701171" y="310268"/>
                  <a:pt x="705352" y="307900"/>
                </a:cubicBezTo>
                <a:cubicBezTo>
                  <a:pt x="709551" y="305532"/>
                  <a:pt x="714848" y="307012"/>
                  <a:pt x="717217" y="311208"/>
                </a:cubicBezTo>
                <a:cubicBezTo>
                  <a:pt x="721103" y="318069"/>
                  <a:pt x="725005" y="325713"/>
                  <a:pt x="729535" y="335220"/>
                </a:cubicBezTo>
                <a:cubicBezTo>
                  <a:pt x="731591" y="339573"/>
                  <a:pt x="729727" y="344762"/>
                  <a:pt x="725389" y="346816"/>
                </a:cubicBezTo>
                <a:cubicBezTo>
                  <a:pt x="724186" y="347391"/>
                  <a:pt x="722915" y="347670"/>
                  <a:pt x="721660" y="347670"/>
                </a:cubicBezTo>
                <a:close/>
                <a:moveTo>
                  <a:pt x="752847" y="401874"/>
                </a:moveTo>
                <a:cubicBezTo>
                  <a:pt x="751488" y="402657"/>
                  <a:pt x="750007" y="403023"/>
                  <a:pt x="748544" y="403023"/>
                </a:cubicBezTo>
                <a:cubicBezTo>
                  <a:pt x="745512" y="403023"/>
                  <a:pt x="742568" y="401438"/>
                  <a:pt x="740965" y="398618"/>
                </a:cubicBezTo>
                <a:cubicBezTo>
                  <a:pt x="737027" y="391722"/>
                  <a:pt x="733107" y="384079"/>
                  <a:pt x="728594" y="374606"/>
                </a:cubicBezTo>
                <a:cubicBezTo>
                  <a:pt x="726521" y="370271"/>
                  <a:pt x="728368" y="365064"/>
                  <a:pt x="732706" y="363010"/>
                </a:cubicBezTo>
                <a:cubicBezTo>
                  <a:pt x="737062" y="360938"/>
                  <a:pt x="742254" y="362783"/>
                  <a:pt x="744327" y="367136"/>
                </a:cubicBezTo>
                <a:cubicBezTo>
                  <a:pt x="748648" y="376208"/>
                  <a:pt x="752394" y="383486"/>
                  <a:pt x="756105" y="389999"/>
                </a:cubicBezTo>
                <a:cubicBezTo>
                  <a:pt x="758492" y="394178"/>
                  <a:pt x="757029" y="399488"/>
                  <a:pt x="752847" y="401874"/>
                </a:cubicBezTo>
                <a:close/>
                <a:moveTo>
                  <a:pt x="794941" y="446257"/>
                </a:moveTo>
                <a:cubicBezTo>
                  <a:pt x="793234" y="448538"/>
                  <a:pt x="790620" y="449740"/>
                  <a:pt x="787972" y="449740"/>
                </a:cubicBezTo>
                <a:cubicBezTo>
                  <a:pt x="786143" y="449740"/>
                  <a:pt x="784313" y="449165"/>
                  <a:pt x="782745" y="447999"/>
                </a:cubicBezTo>
                <a:cubicBezTo>
                  <a:pt x="775584" y="442618"/>
                  <a:pt x="768667" y="436158"/>
                  <a:pt x="762186" y="428793"/>
                </a:cubicBezTo>
                <a:cubicBezTo>
                  <a:pt x="759015" y="425171"/>
                  <a:pt x="759363" y="419669"/>
                  <a:pt x="762987" y="416500"/>
                </a:cubicBezTo>
                <a:cubicBezTo>
                  <a:pt x="766594" y="413331"/>
                  <a:pt x="772100" y="413679"/>
                  <a:pt x="775271" y="417301"/>
                </a:cubicBezTo>
                <a:cubicBezTo>
                  <a:pt x="780968" y="423761"/>
                  <a:pt x="786996" y="429420"/>
                  <a:pt x="793216" y="434069"/>
                </a:cubicBezTo>
                <a:cubicBezTo>
                  <a:pt x="797049" y="436959"/>
                  <a:pt x="797833" y="442409"/>
                  <a:pt x="794941" y="446257"/>
                </a:cubicBezTo>
                <a:close/>
                <a:moveTo>
                  <a:pt x="283925" y="522627"/>
                </a:moveTo>
                <a:lnTo>
                  <a:pt x="550410" y="641483"/>
                </a:lnTo>
                <a:lnTo>
                  <a:pt x="550410" y="279675"/>
                </a:lnTo>
                <a:cubicBezTo>
                  <a:pt x="548859" y="276941"/>
                  <a:pt x="548894" y="273650"/>
                  <a:pt x="550410" y="271021"/>
                </a:cubicBezTo>
                <a:lnTo>
                  <a:pt x="550410" y="118856"/>
                </a:lnTo>
                <a:lnTo>
                  <a:pt x="283925" y="0"/>
                </a:lnTo>
                <a:lnTo>
                  <a:pt x="283925" y="522627"/>
                </a:lnTo>
                <a:close/>
                <a:moveTo>
                  <a:pt x="388724" y="348819"/>
                </a:moveTo>
                <a:cubicBezTo>
                  <a:pt x="381372" y="354182"/>
                  <a:pt x="373566" y="359144"/>
                  <a:pt x="365517" y="363550"/>
                </a:cubicBezTo>
                <a:cubicBezTo>
                  <a:pt x="364193" y="364281"/>
                  <a:pt x="362747" y="364629"/>
                  <a:pt x="361335" y="364629"/>
                </a:cubicBezTo>
                <a:cubicBezTo>
                  <a:pt x="358251" y="364629"/>
                  <a:pt x="355272" y="362992"/>
                  <a:pt x="353687" y="360119"/>
                </a:cubicBezTo>
                <a:cubicBezTo>
                  <a:pt x="351369" y="355906"/>
                  <a:pt x="352903" y="350612"/>
                  <a:pt x="357136" y="348296"/>
                </a:cubicBezTo>
                <a:cubicBezTo>
                  <a:pt x="364524" y="344239"/>
                  <a:pt x="371702" y="339677"/>
                  <a:pt x="378445" y="334750"/>
                </a:cubicBezTo>
                <a:cubicBezTo>
                  <a:pt x="382330" y="331912"/>
                  <a:pt x="387783" y="332765"/>
                  <a:pt x="390623" y="336648"/>
                </a:cubicBezTo>
                <a:cubicBezTo>
                  <a:pt x="393463" y="340531"/>
                  <a:pt x="392610" y="345981"/>
                  <a:pt x="388724" y="348819"/>
                </a:cubicBezTo>
                <a:close/>
                <a:moveTo>
                  <a:pt x="426689" y="364089"/>
                </a:moveTo>
                <a:cubicBezTo>
                  <a:pt x="426410" y="364089"/>
                  <a:pt x="426131" y="364072"/>
                  <a:pt x="425870" y="364054"/>
                </a:cubicBezTo>
                <a:cubicBezTo>
                  <a:pt x="416287" y="363149"/>
                  <a:pt x="406809" y="360502"/>
                  <a:pt x="397662" y="356167"/>
                </a:cubicBezTo>
                <a:cubicBezTo>
                  <a:pt x="393324" y="354112"/>
                  <a:pt x="391477" y="348923"/>
                  <a:pt x="393533" y="344570"/>
                </a:cubicBezTo>
                <a:cubicBezTo>
                  <a:pt x="395589" y="340235"/>
                  <a:pt x="400798" y="338371"/>
                  <a:pt x="405137" y="340444"/>
                </a:cubicBezTo>
                <a:cubicBezTo>
                  <a:pt x="412437" y="343891"/>
                  <a:pt x="419946" y="346015"/>
                  <a:pt x="427490" y="346712"/>
                </a:cubicBezTo>
                <a:cubicBezTo>
                  <a:pt x="432282" y="347165"/>
                  <a:pt x="435801" y="351413"/>
                  <a:pt x="435348" y="356202"/>
                </a:cubicBezTo>
                <a:cubicBezTo>
                  <a:pt x="434930" y="360711"/>
                  <a:pt x="431132" y="364089"/>
                  <a:pt x="426689" y="364089"/>
                </a:cubicBezTo>
                <a:close/>
                <a:moveTo>
                  <a:pt x="506155" y="309868"/>
                </a:moveTo>
                <a:cubicBezTo>
                  <a:pt x="511016" y="305515"/>
                  <a:pt x="515964" y="300918"/>
                  <a:pt x="520738" y="296478"/>
                </a:cubicBezTo>
                <a:lnTo>
                  <a:pt x="525460" y="292090"/>
                </a:lnTo>
                <a:cubicBezTo>
                  <a:pt x="528997" y="288816"/>
                  <a:pt x="534502" y="289025"/>
                  <a:pt x="537778" y="292543"/>
                </a:cubicBezTo>
                <a:cubicBezTo>
                  <a:pt x="541053" y="296077"/>
                  <a:pt x="540844" y="301579"/>
                  <a:pt x="537308" y="304853"/>
                </a:cubicBezTo>
                <a:lnTo>
                  <a:pt x="532603" y="309223"/>
                </a:lnTo>
                <a:cubicBezTo>
                  <a:pt x="527760" y="313733"/>
                  <a:pt x="522759" y="318382"/>
                  <a:pt x="517776" y="322840"/>
                </a:cubicBezTo>
                <a:cubicBezTo>
                  <a:pt x="516104" y="324337"/>
                  <a:pt x="514030" y="325069"/>
                  <a:pt x="511957" y="325069"/>
                </a:cubicBezTo>
                <a:cubicBezTo>
                  <a:pt x="509570" y="325069"/>
                  <a:pt x="507201" y="324093"/>
                  <a:pt x="505476" y="322178"/>
                </a:cubicBezTo>
                <a:cubicBezTo>
                  <a:pt x="502270" y="318591"/>
                  <a:pt x="502566" y="313089"/>
                  <a:pt x="506155" y="309868"/>
                </a:cubicBezTo>
                <a:close/>
                <a:moveTo>
                  <a:pt x="491694" y="333426"/>
                </a:moveTo>
                <a:cubicBezTo>
                  <a:pt x="494360" y="337431"/>
                  <a:pt x="493280" y="342829"/>
                  <a:pt x="489272" y="345510"/>
                </a:cubicBezTo>
                <a:cubicBezTo>
                  <a:pt x="480648" y="351256"/>
                  <a:pt x="472442" y="355557"/>
                  <a:pt x="464201" y="358639"/>
                </a:cubicBezTo>
                <a:cubicBezTo>
                  <a:pt x="463207" y="359022"/>
                  <a:pt x="462162" y="359196"/>
                  <a:pt x="461152" y="359196"/>
                </a:cubicBezTo>
                <a:cubicBezTo>
                  <a:pt x="457615" y="359196"/>
                  <a:pt x="454304" y="357037"/>
                  <a:pt x="452998" y="353555"/>
                </a:cubicBezTo>
                <a:cubicBezTo>
                  <a:pt x="451308" y="349045"/>
                  <a:pt x="453590" y="344030"/>
                  <a:pt x="458085" y="342341"/>
                </a:cubicBezTo>
                <a:cubicBezTo>
                  <a:pt x="465072" y="339730"/>
                  <a:pt x="472111" y="336021"/>
                  <a:pt x="479620" y="331024"/>
                </a:cubicBezTo>
                <a:cubicBezTo>
                  <a:pt x="483610" y="328342"/>
                  <a:pt x="489028" y="329439"/>
                  <a:pt x="491694" y="333426"/>
                </a:cubicBezTo>
                <a:close/>
                <a:moveTo>
                  <a:pt x="459723" y="243614"/>
                </a:moveTo>
                <a:cubicBezTo>
                  <a:pt x="458503" y="252599"/>
                  <a:pt x="455960" y="261845"/>
                  <a:pt x="452179" y="271108"/>
                </a:cubicBezTo>
                <a:cubicBezTo>
                  <a:pt x="450802" y="274469"/>
                  <a:pt x="447544" y="276523"/>
                  <a:pt x="444112" y="276523"/>
                </a:cubicBezTo>
                <a:cubicBezTo>
                  <a:pt x="443014" y="276523"/>
                  <a:pt x="441899" y="276314"/>
                  <a:pt x="440819" y="275879"/>
                </a:cubicBezTo>
                <a:cubicBezTo>
                  <a:pt x="436376" y="274051"/>
                  <a:pt x="434233" y="268966"/>
                  <a:pt x="436063" y="264526"/>
                </a:cubicBezTo>
                <a:cubicBezTo>
                  <a:pt x="439286" y="256621"/>
                  <a:pt x="441429" y="248803"/>
                  <a:pt x="442457" y="241281"/>
                </a:cubicBezTo>
                <a:cubicBezTo>
                  <a:pt x="443101" y="236510"/>
                  <a:pt x="447475" y="233167"/>
                  <a:pt x="452248" y="233811"/>
                </a:cubicBezTo>
                <a:cubicBezTo>
                  <a:pt x="457022" y="234455"/>
                  <a:pt x="460368" y="238843"/>
                  <a:pt x="459723" y="243614"/>
                </a:cubicBezTo>
                <a:close/>
                <a:moveTo>
                  <a:pt x="429006" y="178580"/>
                </a:moveTo>
                <a:cubicBezTo>
                  <a:pt x="432595" y="175376"/>
                  <a:pt x="438118" y="175707"/>
                  <a:pt x="441307" y="179294"/>
                </a:cubicBezTo>
                <a:cubicBezTo>
                  <a:pt x="447753" y="186537"/>
                  <a:pt x="452911" y="195382"/>
                  <a:pt x="456221" y="204872"/>
                </a:cubicBezTo>
                <a:cubicBezTo>
                  <a:pt x="457806" y="209417"/>
                  <a:pt x="455419" y="214379"/>
                  <a:pt x="450872" y="215964"/>
                </a:cubicBezTo>
                <a:cubicBezTo>
                  <a:pt x="449931" y="216294"/>
                  <a:pt x="448956" y="216451"/>
                  <a:pt x="447997" y="216451"/>
                </a:cubicBezTo>
                <a:cubicBezTo>
                  <a:pt x="444408" y="216451"/>
                  <a:pt x="441028" y="214205"/>
                  <a:pt x="439774" y="210618"/>
                </a:cubicBezTo>
                <a:cubicBezTo>
                  <a:pt x="437195" y="203253"/>
                  <a:pt x="433223" y="196427"/>
                  <a:pt x="428292" y="190873"/>
                </a:cubicBezTo>
                <a:cubicBezTo>
                  <a:pt x="425086" y="187268"/>
                  <a:pt x="425417" y="181766"/>
                  <a:pt x="429006" y="178580"/>
                </a:cubicBezTo>
                <a:close/>
                <a:moveTo>
                  <a:pt x="431968" y="291324"/>
                </a:moveTo>
                <a:cubicBezTo>
                  <a:pt x="435871" y="294127"/>
                  <a:pt x="436777" y="299560"/>
                  <a:pt x="433972" y="303460"/>
                </a:cubicBezTo>
                <a:cubicBezTo>
                  <a:pt x="428658" y="310860"/>
                  <a:pt x="422734" y="317999"/>
                  <a:pt x="416340" y="324685"/>
                </a:cubicBezTo>
                <a:cubicBezTo>
                  <a:pt x="414632" y="326479"/>
                  <a:pt x="412332" y="327367"/>
                  <a:pt x="410050" y="327367"/>
                </a:cubicBezTo>
                <a:cubicBezTo>
                  <a:pt x="407872" y="327367"/>
                  <a:pt x="405712" y="326566"/>
                  <a:pt x="404022" y="324964"/>
                </a:cubicBezTo>
                <a:cubicBezTo>
                  <a:pt x="400537" y="321638"/>
                  <a:pt x="400415" y="316119"/>
                  <a:pt x="403743" y="312654"/>
                </a:cubicBezTo>
                <a:cubicBezTo>
                  <a:pt x="409562" y="306559"/>
                  <a:pt x="414981" y="300047"/>
                  <a:pt x="419807" y="293309"/>
                </a:cubicBezTo>
                <a:cubicBezTo>
                  <a:pt x="422612" y="289408"/>
                  <a:pt x="428065" y="288520"/>
                  <a:pt x="431968" y="291324"/>
                </a:cubicBezTo>
                <a:close/>
                <a:moveTo>
                  <a:pt x="375918" y="162421"/>
                </a:moveTo>
                <a:cubicBezTo>
                  <a:pt x="382888" y="159809"/>
                  <a:pt x="390014" y="158486"/>
                  <a:pt x="397105" y="158486"/>
                </a:cubicBezTo>
                <a:cubicBezTo>
                  <a:pt x="400136" y="158469"/>
                  <a:pt x="403325" y="158747"/>
                  <a:pt x="406374" y="159252"/>
                </a:cubicBezTo>
                <a:cubicBezTo>
                  <a:pt x="411113" y="160053"/>
                  <a:pt x="414301" y="164545"/>
                  <a:pt x="413500" y="169299"/>
                </a:cubicBezTo>
                <a:cubicBezTo>
                  <a:pt x="412698" y="174035"/>
                  <a:pt x="408203" y="177239"/>
                  <a:pt x="403464" y="176420"/>
                </a:cubicBezTo>
                <a:cubicBezTo>
                  <a:pt x="401373" y="176072"/>
                  <a:pt x="399248" y="175898"/>
                  <a:pt x="397122" y="175898"/>
                </a:cubicBezTo>
                <a:lnTo>
                  <a:pt x="397105" y="175898"/>
                </a:lnTo>
                <a:cubicBezTo>
                  <a:pt x="392122" y="175898"/>
                  <a:pt x="387052" y="176838"/>
                  <a:pt x="382034" y="178719"/>
                </a:cubicBezTo>
                <a:cubicBezTo>
                  <a:pt x="381023" y="179102"/>
                  <a:pt x="379995" y="179294"/>
                  <a:pt x="378967" y="179294"/>
                </a:cubicBezTo>
                <a:cubicBezTo>
                  <a:pt x="375448" y="179294"/>
                  <a:pt x="372138" y="177134"/>
                  <a:pt x="370813" y="173635"/>
                </a:cubicBezTo>
                <a:cubicBezTo>
                  <a:pt x="369123" y="169142"/>
                  <a:pt x="371406" y="164110"/>
                  <a:pt x="375918" y="162421"/>
                </a:cubicBezTo>
                <a:close/>
                <a:moveTo>
                  <a:pt x="364193" y="302293"/>
                </a:moveTo>
                <a:cubicBezTo>
                  <a:pt x="368705" y="309380"/>
                  <a:pt x="373810" y="315875"/>
                  <a:pt x="379368" y="321586"/>
                </a:cubicBezTo>
                <a:cubicBezTo>
                  <a:pt x="382731" y="325034"/>
                  <a:pt x="382661" y="330536"/>
                  <a:pt x="379211" y="333897"/>
                </a:cubicBezTo>
                <a:cubicBezTo>
                  <a:pt x="377521" y="335551"/>
                  <a:pt x="375326" y="336369"/>
                  <a:pt x="373131" y="336369"/>
                </a:cubicBezTo>
                <a:cubicBezTo>
                  <a:pt x="370866" y="336369"/>
                  <a:pt x="368601" y="335481"/>
                  <a:pt x="366893" y="333740"/>
                </a:cubicBezTo>
                <a:cubicBezTo>
                  <a:pt x="360482" y="327175"/>
                  <a:pt x="354627" y="319723"/>
                  <a:pt x="349488" y="311626"/>
                </a:cubicBezTo>
                <a:cubicBezTo>
                  <a:pt x="346909" y="307569"/>
                  <a:pt x="348111" y="302189"/>
                  <a:pt x="352171" y="299612"/>
                </a:cubicBezTo>
                <a:cubicBezTo>
                  <a:pt x="356230" y="297035"/>
                  <a:pt x="361614" y="298236"/>
                  <a:pt x="364193" y="302293"/>
                </a:cubicBezTo>
                <a:close/>
                <a:moveTo>
                  <a:pt x="330741" y="212185"/>
                </a:moveTo>
                <a:cubicBezTo>
                  <a:pt x="331437" y="209765"/>
                  <a:pt x="332256" y="207362"/>
                  <a:pt x="333162" y="205046"/>
                </a:cubicBezTo>
                <a:cubicBezTo>
                  <a:pt x="335811" y="198238"/>
                  <a:pt x="339539" y="191795"/>
                  <a:pt x="344226" y="185893"/>
                </a:cubicBezTo>
                <a:cubicBezTo>
                  <a:pt x="347223" y="182132"/>
                  <a:pt x="352694" y="181487"/>
                  <a:pt x="356474" y="184482"/>
                </a:cubicBezTo>
                <a:cubicBezTo>
                  <a:pt x="360238" y="187460"/>
                  <a:pt x="360865" y="192945"/>
                  <a:pt x="357886" y="196706"/>
                </a:cubicBezTo>
                <a:cubicBezTo>
                  <a:pt x="354279" y="201250"/>
                  <a:pt x="351422" y="206195"/>
                  <a:pt x="349401" y="211367"/>
                </a:cubicBezTo>
                <a:cubicBezTo>
                  <a:pt x="348686" y="213212"/>
                  <a:pt x="348024" y="215128"/>
                  <a:pt x="347467" y="217061"/>
                </a:cubicBezTo>
                <a:cubicBezTo>
                  <a:pt x="346352" y="220856"/>
                  <a:pt x="342884" y="223329"/>
                  <a:pt x="339104" y="223329"/>
                </a:cubicBezTo>
                <a:cubicBezTo>
                  <a:pt x="338302" y="223329"/>
                  <a:pt x="337483" y="223225"/>
                  <a:pt x="336664" y="222981"/>
                </a:cubicBezTo>
                <a:cubicBezTo>
                  <a:pt x="332047" y="221640"/>
                  <a:pt x="329382" y="216799"/>
                  <a:pt x="330741" y="212185"/>
                </a:cubicBezTo>
                <a:close/>
                <a:moveTo>
                  <a:pt x="335445" y="240811"/>
                </a:moveTo>
                <a:cubicBezTo>
                  <a:pt x="340236" y="240306"/>
                  <a:pt x="344505" y="243788"/>
                  <a:pt x="345010" y="248559"/>
                </a:cubicBezTo>
                <a:cubicBezTo>
                  <a:pt x="345811" y="256325"/>
                  <a:pt x="347571" y="264387"/>
                  <a:pt x="350219" y="272501"/>
                </a:cubicBezTo>
                <a:cubicBezTo>
                  <a:pt x="351700" y="277063"/>
                  <a:pt x="349209" y="281991"/>
                  <a:pt x="344627" y="283471"/>
                </a:cubicBezTo>
                <a:cubicBezTo>
                  <a:pt x="343738" y="283767"/>
                  <a:pt x="342832" y="283906"/>
                  <a:pt x="341926" y="283906"/>
                </a:cubicBezTo>
                <a:cubicBezTo>
                  <a:pt x="338267" y="283906"/>
                  <a:pt x="334852" y="281573"/>
                  <a:pt x="333650" y="277899"/>
                </a:cubicBezTo>
                <a:cubicBezTo>
                  <a:pt x="330619" y="268618"/>
                  <a:pt x="328615" y="259355"/>
                  <a:pt x="327674" y="250370"/>
                </a:cubicBezTo>
                <a:cubicBezTo>
                  <a:pt x="327186" y="245582"/>
                  <a:pt x="330653" y="241298"/>
                  <a:pt x="335445" y="240811"/>
                </a:cubicBezTo>
                <a:close/>
                <a:moveTo>
                  <a:pt x="301993" y="368651"/>
                </a:moveTo>
                <a:cubicBezTo>
                  <a:pt x="310181" y="366945"/>
                  <a:pt x="318370" y="364699"/>
                  <a:pt x="326350" y="361948"/>
                </a:cubicBezTo>
                <a:cubicBezTo>
                  <a:pt x="330897" y="360363"/>
                  <a:pt x="335845" y="362783"/>
                  <a:pt x="337431" y="367328"/>
                </a:cubicBezTo>
                <a:cubicBezTo>
                  <a:pt x="338999" y="371873"/>
                  <a:pt x="336577" y="376818"/>
                  <a:pt x="332030" y="378402"/>
                </a:cubicBezTo>
                <a:cubicBezTo>
                  <a:pt x="323353" y="381397"/>
                  <a:pt x="314450" y="383852"/>
                  <a:pt x="305529" y="385698"/>
                </a:cubicBezTo>
                <a:cubicBezTo>
                  <a:pt x="304937" y="385820"/>
                  <a:pt x="304345" y="385872"/>
                  <a:pt x="303752" y="385872"/>
                </a:cubicBezTo>
                <a:cubicBezTo>
                  <a:pt x="299710" y="385872"/>
                  <a:pt x="296086" y="383051"/>
                  <a:pt x="295233" y="378942"/>
                </a:cubicBezTo>
                <a:cubicBezTo>
                  <a:pt x="294257" y="374223"/>
                  <a:pt x="297288" y="369626"/>
                  <a:pt x="301993" y="368651"/>
                </a:cubicBezTo>
                <a:close/>
                <a:moveTo>
                  <a:pt x="0" y="407811"/>
                </a:moveTo>
                <a:cubicBezTo>
                  <a:pt x="2927" y="409622"/>
                  <a:pt x="4635" y="413070"/>
                  <a:pt x="4025" y="416657"/>
                </a:cubicBezTo>
                <a:cubicBezTo>
                  <a:pt x="3397" y="420348"/>
                  <a:pt x="3188" y="424057"/>
                  <a:pt x="3397" y="427731"/>
                </a:cubicBezTo>
                <a:cubicBezTo>
                  <a:pt x="3572" y="430726"/>
                  <a:pt x="2213" y="433442"/>
                  <a:pt x="0" y="435148"/>
                </a:cubicBezTo>
                <a:lnTo>
                  <a:pt x="0" y="641483"/>
                </a:lnTo>
                <a:lnTo>
                  <a:pt x="266502" y="522627"/>
                </a:lnTo>
                <a:lnTo>
                  <a:pt x="266502" y="389981"/>
                </a:lnTo>
                <a:cubicBezTo>
                  <a:pt x="265613" y="389981"/>
                  <a:pt x="264742" y="390016"/>
                  <a:pt x="263854" y="390016"/>
                </a:cubicBezTo>
                <a:cubicBezTo>
                  <a:pt x="256693" y="390016"/>
                  <a:pt x="249497" y="389616"/>
                  <a:pt x="242458" y="388849"/>
                </a:cubicBezTo>
                <a:lnTo>
                  <a:pt x="241535" y="388745"/>
                </a:lnTo>
                <a:cubicBezTo>
                  <a:pt x="236761" y="388205"/>
                  <a:pt x="233311" y="383887"/>
                  <a:pt x="233851" y="379116"/>
                </a:cubicBezTo>
                <a:cubicBezTo>
                  <a:pt x="234391" y="374345"/>
                  <a:pt x="238695" y="370897"/>
                  <a:pt x="243486" y="371437"/>
                </a:cubicBezTo>
                <a:lnTo>
                  <a:pt x="244392" y="371542"/>
                </a:lnTo>
                <a:cubicBezTo>
                  <a:pt x="251640" y="372343"/>
                  <a:pt x="259097" y="372673"/>
                  <a:pt x="266502" y="372552"/>
                </a:cubicBezTo>
                <a:lnTo>
                  <a:pt x="266502" y="0"/>
                </a:lnTo>
                <a:lnTo>
                  <a:pt x="0" y="118856"/>
                </a:lnTo>
                <a:lnTo>
                  <a:pt x="0" y="407811"/>
                </a:lnTo>
                <a:close/>
                <a:moveTo>
                  <a:pt x="174108" y="364246"/>
                </a:moveTo>
                <a:cubicBezTo>
                  <a:pt x="175432" y="359632"/>
                  <a:pt x="180258" y="356950"/>
                  <a:pt x="184893" y="358274"/>
                </a:cubicBezTo>
                <a:cubicBezTo>
                  <a:pt x="192925" y="360589"/>
                  <a:pt x="201532" y="363010"/>
                  <a:pt x="210052" y="365134"/>
                </a:cubicBezTo>
                <a:cubicBezTo>
                  <a:pt x="214721" y="366283"/>
                  <a:pt x="217561" y="371002"/>
                  <a:pt x="216411" y="375668"/>
                </a:cubicBezTo>
                <a:cubicBezTo>
                  <a:pt x="215418" y="379638"/>
                  <a:pt x="211864" y="382285"/>
                  <a:pt x="207961" y="382285"/>
                </a:cubicBezTo>
                <a:cubicBezTo>
                  <a:pt x="207264" y="382285"/>
                  <a:pt x="206550" y="382198"/>
                  <a:pt x="205853" y="382024"/>
                </a:cubicBezTo>
                <a:cubicBezTo>
                  <a:pt x="197071" y="379847"/>
                  <a:pt x="188273" y="377375"/>
                  <a:pt x="180067" y="375024"/>
                </a:cubicBezTo>
                <a:cubicBezTo>
                  <a:pt x="175449" y="373683"/>
                  <a:pt x="172784" y="368860"/>
                  <a:pt x="174108" y="364246"/>
                </a:cubicBezTo>
                <a:close/>
                <a:moveTo>
                  <a:pt x="114173" y="350281"/>
                </a:moveTo>
                <a:cubicBezTo>
                  <a:pt x="114974" y="345545"/>
                  <a:pt x="119435" y="342324"/>
                  <a:pt x="124191" y="343108"/>
                </a:cubicBezTo>
                <a:cubicBezTo>
                  <a:pt x="132258" y="344448"/>
                  <a:pt x="140621" y="346207"/>
                  <a:pt x="149803" y="348523"/>
                </a:cubicBezTo>
                <a:lnTo>
                  <a:pt x="150657" y="348749"/>
                </a:lnTo>
                <a:cubicBezTo>
                  <a:pt x="155309" y="349933"/>
                  <a:pt x="158166" y="354687"/>
                  <a:pt x="156981" y="359353"/>
                </a:cubicBezTo>
                <a:cubicBezTo>
                  <a:pt x="155971" y="363288"/>
                  <a:pt x="152451" y="365918"/>
                  <a:pt x="148583" y="365918"/>
                </a:cubicBezTo>
                <a:cubicBezTo>
                  <a:pt x="147869" y="365918"/>
                  <a:pt x="147155" y="365813"/>
                  <a:pt x="146423" y="365639"/>
                </a:cubicBezTo>
                <a:lnTo>
                  <a:pt x="145552" y="365413"/>
                </a:lnTo>
                <a:cubicBezTo>
                  <a:pt x="136840" y="363219"/>
                  <a:pt x="128930" y="361547"/>
                  <a:pt x="121351" y="360293"/>
                </a:cubicBezTo>
                <a:cubicBezTo>
                  <a:pt x="116612" y="359510"/>
                  <a:pt x="113389" y="355035"/>
                  <a:pt x="114173" y="350281"/>
                </a:cubicBezTo>
                <a:close/>
                <a:moveTo>
                  <a:pt x="59621" y="343595"/>
                </a:moveTo>
                <a:cubicBezTo>
                  <a:pt x="68385" y="341593"/>
                  <a:pt x="77776" y="340461"/>
                  <a:pt x="87551" y="340235"/>
                </a:cubicBezTo>
                <a:cubicBezTo>
                  <a:pt x="92359" y="340095"/>
                  <a:pt x="96349" y="343943"/>
                  <a:pt x="96454" y="348749"/>
                </a:cubicBezTo>
                <a:cubicBezTo>
                  <a:pt x="96558" y="353555"/>
                  <a:pt x="92743" y="357542"/>
                  <a:pt x="87934" y="357647"/>
                </a:cubicBezTo>
                <a:cubicBezTo>
                  <a:pt x="79344" y="357838"/>
                  <a:pt x="71138" y="358831"/>
                  <a:pt x="63542" y="360572"/>
                </a:cubicBezTo>
                <a:cubicBezTo>
                  <a:pt x="62880" y="360729"/>
                  <a:pt x="62217" y="360798"/>
                  <a:pt x="61573" y="360798"/>
                </a:cubicBezTo>
                <a:cubicBezTo>
                  <a:pt x="57600" y="360798"/>
                  <a:pt x="54029" y="358065"/>
                  <a:pt x="53088" y="354042"/>
                </a:cubicBezTo>
                <a:cubicBezTo>
                  <a:pt x="52008" y="349359"/>
                  <a:pt x="54935" y="344675"/>
                  <a:pt x="59621" y="343595"/>
                </a:cubicBezTo>
                <a:close/>
                <a:moveTo>
                  <a:pt x="3258" y="378211"/>
                </a:moveTo>
                <a:cubicBezTo>
                  <a:pt x="9217" y="370776"/>
                  <a:pt x="16360" y="364194"/>
                  <a:pt x="24532" y="358639"/>
                </a:cubicBezTo>
                <a:cubicBezTo>
                  <a:pt x="28504" y="355940"/>
                  <a:pt x="33923" y="356985"/>
                  <a:pt x="36623" y="360955"/>
                </a:cubicBezTo>
                <a:cubicBezTo>
                  <a:pt x="39324" y="364925"/>
                  <a:pt x="38296" y="370340"/>
                  <a:pt x="34323" y="373039"/>
                </a:cubicBezTo>
                <a:cubicBezTo>
                  <a:pt x="27598" y="377601"/>
                  <a:pt x="21744" y="382999"/>
                  <a:pt x="16883" y="389076"/>
                </a:cubicBezTo>
                <a:cubicBezTo>
                  <a:pt x="15158" y="391235"/>
                  <a:pt x="12632" y="392349"/>
                  <a:pt x="10070" y="392349"/>
                </a:cubicBezTo>
                <a:cubicBezTo>
                  <a:pt x="8154" y="392349"/>
                  <a:pt x="6237" y="391722"/>
                  <a:pt x="4635" y="390451"/>
                </a:cubicBezTo>
                <a:cubicBezTo>
                  <a:pt x="871" y="387439"/>
                  <a:pt x="261" y="381972"/>
                  <a:pt x="3258" y="37821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6"/>
          <p:cNvSpPr/>
          <p:nvPr/>
        </p:nvSpPr>
        <p:spPr>
          <a:xfrm>
            <a:off x="7206833" y="3312535"/>
            <a:ext cx="91627" cy="118864"/>
          </a:xfrm>
          <a:custGeom>
            <a:rect b="b" l="l" r="r" t="t"/>
            <a:pathLst>
              <a:path extrusionOk="0" h="237728" w="183255">
                <a:moveTo>
                  <a:pt x="183255" y="91571"/>
                </a:moveTo>
                <a:cubicBezTo>
                  <a:pt x="183255" y="157964"/>
                  <a:pt x="117692" y="218506"/>
                  <a:pt x="97482" y="235587"/>
                </a:cubicBezTo>
                <a:cubicBezTo>
                  <a:pt x="94102" y="238443"/>
                  <a:pt x="89153" y="238443"/>
                  <a:pt x="85773" y="235587"/>
                </a:cubicBezTo>
                <a:cubicBezTo>
                  <a:pt x="65563" y="218506"/>
                  <a:pt x="0" y="157964"/>
                  <a:pt x="0" y="91571"/>
                </a:cubicBezTo>
                <a:cubicBezTo>
                  <a:pt x="0" y="40988"/>
                  <a:pt x="41031" y="0"/>
                  <a:pt x="91628" y="0"/>
                </a:cubicBezTo>
                <a:cubicBezTo>
                  <a:pt x="142224" y="0"/>
                  <a:pt x="183255" y="41006"/>
                  <a:pt x="183255" y="91571"/>
                </a:cubicBezTo>
                <a:close/>
              </a:path>
            </a:pathLst>
          </a:custGeom>
          <a:solidFill>
            <a:srgbClr val="FFA4E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7202477" y="3308182"/>
            <a:ext cx="100338" cy="127579"/>
          </a:xfrm>
          <a:custGeom>
            <a:rect b="b" l="l" r="r" t="t"/>
            <a:pathLst>
              <a:path extrusionOk="0" h="255158" w="200677">
                <a:moveTo>
                  <a:pt x="100339" y="0"/>
                </a:moveTo>
                <a:cubicBezTo>
                  <a:pt x="45004" y="0"/>
                  <a:pt x="0" y="44976"/>
                  <a:pt x="0" y="100277"/>
                </a:cubicBezTo>
                <a:cubicBezTo>
                  <a:pt x="0" y="170378"/>
                  <a:pt x="68019" y="233324"/>
                  <a:pt x="88857" y="250945"/>
                </a:cubicBezTo>
                <a:cubicBezTo>
                  <a:pt x="92185" y="253748"/>
                  <a:pt x="96262" y="255158"/>
                  <a:pt x="100339" y="255158"/>
                </a:cubicBezTo>
                <a:cubicBezTo>
                  <a:pt x="104416" y="255158"/>
                  <a:pt x="108493" y="253748"/>
                  <a:pt x="111821" y="250945"/>
                </a:cubicBezTo>
                <a:cubicBezTo>
                  <a:pt x="132659" y="233324"/>
                  <a:pt x="200678" y="170378"/>
                  <a:pt x="200678" y="100277"/>
                </a:cubicBezTo>
                <a:cubicBezTo>
                  <a:pt x="200678" y="44993"/>
                  <a:pt x="155657" y="0"/>
                  <a:pt x="100339" y="0"/>
                </a:cubicBezTo>
                <a:close/>
                <a:moveTo>
                  <a:pt x="100565" y="237642"/>
                </a:moveTo>
                <a:cubicBezTo>
                  <a:pt x="100426" y="237764"/>
                  <a:pt x="100234" y="237764"/>
                  <a:pt x="100113" y="237642"/>
                </a:cubicBezTo>
                <a:cubicBezTo>
                  <a:pt x="89572" y="228727"/>
                  <a:pt x="69152" y="210096"/>
                  <a:pt x="51032" y="185597"/>
                </a:cubicBezTo>
                <a:cubicBezTo>
                  <a:pt x="28731" y="155456"/>
                  <a:pt x="17423" y="126761"/>
                  <a:pt x="17423" y="100277"/>
                </a:cubicBezTo>
                <a:cubicBezTo>
                  <a:pt x="17423" y="54587"/>
                  <a:pt x="54621" y="17412"/>
                  <a:pt x="100339" y="17412"/>
                </a:cubicBezTo>
                <a:cubicBezTo>
                  <a:pt x="146057" y="17412"/>
                  <a:pt x="183255" y="54587"/>
                  <a:pt x="183255" y="100277"/>
                </a:cubicBezTo>
                <a:cubicBezTo>
                  <a:pt x="183255" y="162891"/>
                  <a:pt x="119957" y="221257"/>
                  <a:pt x="100565" y="237642"/>
                </a:cubicBezTo>
                <a:close/>
                <a:moveTo>
                  <a:pt x="100339" y="56015"/>
                </a:moveTo>
                <a:cubicBezTo>
                  <a:pt x="75651" y="56015"/>
                  <a:pt x="55562" y="76091"/>
                  <a:pt x="55562" y="100764"/>
                </a:cubicBezTo>
                <a:cubicBezTo>
                  <a:pt x="55562" y="125438"/>
                  <a:pt x="75651" y="145514"/>
                  <a:pt x="100339" y="145514"/>
                </a:cubicBezTo>
                <a:cubicBezTo>
                  <a:pt x="125027" y="145514"/>
                  <a:pt x="145116" y="125438"/>
                  <a:pt x="145116" y="100764"/>
                </a:cubicBezTo>
                <a:cubicBezTo>
                  <a:pt x="145116" y="76091"/>
                  <a:pt x="125027" y="56015"/>
                  <a:pt x="100339" y="56015"/>
                </a:cubicBezTo>
                <a:close/>
                <a:moveTo>
                  <a:pt x="100339" y="128084"/>
                </a:moveTo>
                <a:cubicBezTo>
                  <a:pt x="85251" y="128084"/>
                  <a:pt x="72985" y="115826"/>
                  <a:pt x="72985" y="100747"/>
                </a:cubicBezTo>
                <a:cubicBezTo>
                  <a:pt x="72985" y="85668"/>
                  <a:pt x="85251" y="73410"/>
                  <a:pt x="100339" y="73410"/>
                </a:cubicBezTo>
                <a:cubicBezTo>
                  <a:pt x="115427" y="73410"/>
                  <a:pt x="127693" y="85668"/>
                  <a:pt x="127693" y="100747"/>
                </a:cubicBezTo>
                <a:cubicBezTo>
                  <a:pt x="127693" y="115826"/>
                  <a:pt x="115410" y="128084"/>
                  <a:pt x="100339" y="1280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7546623" y="3109884"/>
            <a:ext cx="343130" cy="343103"/>
          </a:xfrm>
          <a:custGeom>
            <a:rect b="b" l="l" r="r" t="t"/>
            <a:pathLst>
              <a:path extrusionOk="0" h="686205" w="686260">
                <a:moveTo>
                  <a:pt x="671524" y="273826"/>
                </a:moveTo>
                <a:lnTo>
                  <a:pt x="595346" y="273826"/>
                </a:lnTo>
                <a:cubicBezTo>
                  <a:pt x="594907" y="273826"/>
                  <a:pt x="594509" y="273552"/>
                  <a:pt x="594400" y="273140"/>
                </a:cubicBezTo>
                <a:cubicBezTo>
                  <a:pt x="588760" y="252888"/>
                  <a:pt x="580638" y="233309"/>
                  <a:pt x="570265" y="214950"/>
                </a:cubicBezTo>
                <a:cubicBezTo>
                  <a:pt x="570059" y="214580"/>
                  <a:pt x="570128" y="214100"/>
                  <a:pt x="570443" y="213784"/>
                </a:cubicBezTo>
                <a:lnTo>
                  <a:pt x="624325" y="159902"/>
                </a:lnTo>
                <a:cubicBezTo>
                  <a:pt x="627110" y="157117"/>
                  <a:pt x="628647" y="153426"/>
                  <a:pt x="628647" y="149488"/>
                </a:cubicBezTo>
                <a:cubicBezTo>
                  <a:pt x="628647" y="145550"/>
                  <a:pt x="627110" y="141846"/>
                  <a:pt x="624325" y="139061"/>
                </a:cubicBezTo>
                <a:lnTo>
                  <a:pt x="547186" y="61936"/>
                </a:lnTo>
                <a:cubicBezTo>
                  <a:pt x="541437" y="56200"/>
                  <a:pt x="532093" y="56200"/>
                  <a:pt x="526344" y="61936"/>
                </a:cubicBezTo>
                <a:lnTo>
                  <a:pt x="472449" y="115804"/>
                </a:lnTo>
                <a:cubicBezTo>
                  <a:pt x="472133" y="116119"/>
                  <a:pt x="471653" y="116202"/>
                  <a:pt x="471283" y="115996"/>
                </a:cubicBezTo>
                <a:cubicBezTo>
                  <a:pt x="452883" y="105582"/>
                  <a:pt x="433290" y="97459"/>
                  <a:pt x="413093" y="91847"/>
                </a:cubicBezTo>
                <a:cubicBezTo>
                  <a:pt x="412681" y="91737"/>
                  <a:pt x="412407" y="91340"/>
                  <a:pt x="412407" y="90900"/>
                </a:cubicBezTo>
                <a:lnTo>
                  <a:pt x="412407" y="14736"/>
                </a:lnTo>
                <a:cubicBezTo>
                  <a:pt x="412407" y="6600"/>
                  <a:pt x="405793" y="0"/>
                  <a:pt x="397671" y="0"/>
                </a:cubicBezTo>
                <a:lnTo>
                  <a:pt x="288590" y="0"/>
                </a:lnTo>
                <a:cubicBezTo>
                  <a:pt x="280467" y="0"/>
                  <a:pt x="273854" y="6600"/>
                  <a:pt x="273854" y="14736"/>
                </a:cubicBezTo>
                <a:lnTo>
                  <a:pt x="273854" y="90900"/>
                </a:lnTo>
                <a:cubicBezTo>
                  <a:pt x="273854" y="91353"/>
                  <a:pt x="273579" y="91737"/>
                  <a:pt x="273168" y="91847"/>
                </a:cubicBezTo>
                <a:cubicBezTo>
                  <a:pt x="252957" y="97473"/>
                  <a:pt x="233364" y="105595"/>
                  <a:pt x="214964" y="116010"/>
                </a:cubicBezTo>
                <a:cubicBezTo>
                  <a:pt x="214607" y="116215"/>
                  <a:pt x="214127" y="116133"/>
                  <a:pt x="213812" y="115817"/>
                </a:cubicBezTo>
                <a:lnTo>
                  <a:pt x="159916" y="61936"/>
                </a:lnTo>
                <a:cubicBezTo>
                  <a:pt x="154167" y="56200"/>
                  <a:pt x="144823" y="56200"/>
                  <a:pt x="139074" y="61936"/>
                </a:cubicBezTo>
                <a:lnTo>
                  <a:pt x="61922" y="139074"/>
                </a:lnTo>
                <a:cubicBezTo>
                  <a:pt x="59137" y="141860"/>
                  <a:pt x="57600" y="145564"/>
                  <a:pt x="57600" y="149502"/>
                </a:cubicBezTo>
                <a:cubicBezTo>
                  <a:pt x="57600" y="153440"/>
                  <a:pt x="59137" y="157145"/>
                  <a:pt x="61922" y="159930"/>
                </a:cubicBezTo>
                <a:lnTo>
                  <a:pt x="115817" y="213784"/>
                </a:lnTo>
                <a:cubicBezTo>
                  <a:pt x="116133" y="214100"/>
                  <a:pt x="116202" y="214580"/>
                  <a:pt x="115996" y="214950"/>
                </a:cubicBezTo>
                <a:cubicBezTo>
                  <a:pt x="105595" y="233377"/>
                  <a:pt x="97473" y="252957"/>
                  <a:pt x="91861" y="273140"/>
                </a:cubicBezTo>
                <a:cubicBezTo>
                  <a:pt x="91751" y="273552"/>
                  <a:pt x="91353" y="273826"/>
                  <a:pt x="90900" y="273826"/>
                </a:cubicBezTo>
                <a:lnTo>
                  <a:pt x="14736" y="273826"/>
                </a:lnTo>
                <a:cubicBezTo>
                  <a:pt x="6613" y="273826"/>
                  <a:pt x="0" y="280440"/>
                  <a:pt x="0" y="288563"/>
                </a:cubicBezTo>
                <a:lnTo>
                  <a:pt x="0" y="397671"/>
                </a:lnTo>
                <a:cubicBezTo>
                  <a:pt x="0" y="405807"/>
                  <a:pt x="6613" y="412407"/>
                  <a:pt x="14736" y="412407"/>
                </a:cubicBezTo>
                <a:lnTo>
                  <a:pt x="90914" y="412407"/>
                </a:lnTo>
                <a:cubicBezTo>
                  <a:pt x="91353" y="412407"/>
                  <a:pt x="91751" y="412695"/>
                  <a:pt x="91861" y="413093"/>
                </a:cubicBezTo>
                <a:cubicBezTo>
                  <a:pt x="97500" y="433331"/>
                  <a:pt x="105623" y="452911"/>
                  <a:pt x="115996" y="471296"/>
                </a:cubicBezTo>
                <a:cubicBezTo>
                  <a:pt x="116215" y="471667"/>
                  <a:pt x="116133" y="472133"/>
                  <a:pt x="115817" y="472463"/>
                </a:cubicBezTo>
                <a:lnTo>
                  <a:pt x="61936" y="526331"/>
                </a:lnTo>
                <a:cubicBezTo>
                  <a:pt x="59150" y="529116"/>
                  <a:pt x="57614" y="532821"/>
                  <a:pt x="57614" y="536759"/>
                </a:cubicBezTo>
                <a:cubicBezTo>
                  <a:pt x="57614" y="540696"/>
                  <a:pt x="59150" y="544401"/>
                  <a:pt x="61936" y="547173"/>
                </a:cubicBezTo>
                <a:lnTo>
                  <a:pt x="139088" y="624284"/>
                </a:lnTo>
                <a:cubicBezTo>
                  <a:pt x="144837" y="630033"/>
                  <a:pt x="154195" y="630033"/>
                  <a:pt x="159930" y="624284"/>
                </a:cubicBezTo>
                <a:lnTo>
                  <a:pt x="213812" y="570402"/>
                </a:lnTo>
                <a:cubicBezTo>
                  <a:pt x="214127" y="570086"/>
                  <a:pt x="214607" y="570018"/>
                  <a:pt x="214964" y="570224"/>
                </a:cubicBezTo>
                <a:cubicBezTo>
                  <a:pt x="233309" y="580597"/>
                  <a:pt x="252888" y="588719"/>
                  <a:pt x="273168" y="594372"/>
                </a:cubicBezTo>
                <a:cubicBezTo>
                  <a:pt x="273579" y="594482"/>
                  <a:pt x="273854" y="594880"/>
                  <a:pt x="273854" y="595319"/>
                </a:cubicBezTo>
                <a:lnTo>
                  <a:pt x="273854" y="671470"/>
                </a:lnTo>
                <a:cubicBezTo>
                  <a:pt x="273854" y="679592"/>
                  <a:pt x="280467" y="686206"/>
                  <a:pt x="288590" y="686206"/>
                </a:cubicBezTo>
                <a:lnTo>
                  <a:pt x="397684" y="686206"/>
                </a:lnTo>
                <a:cubicBezTo>
                  <a:pt x="405807" y="686206"/>
                  <a:pt x="412420" y="679592"/>
                  <a:pt x="412420" y="671470"/>
                </a:cubicBezTo>
                <a:lnTo>
                  <a:pt x="412420" y="595319"/>
                </a:lnTo>
                <a:cubicBezTo>
                  <a:pt x="412420" y="594880"/>
                  <a:pt x="412709" y="594482"/>
                  <a:pt x="413106" y="594372"/>
                </a:cubicBezTo>
                <a:cubicBezTo>
                  <a:pt x="433386" y="588719"/>
                  <a:pt x="452965" y="580597"/>
                  <a:pt x="471310" y="570224"/>
                </a:cubicBezTo>
                <a:cubicBezTo>
                  <a:pt x="471667" y="570018"/>
                  <a:pt x="472147" y="570086"/>
                  <a:pt x="472476" y="570402"/>
                </a:cubicBezTo>
                <a:lnTo>
                  <a:pt x="526344" y="624284"/>
                </a:lnTo>
                <a:cubicBezTo>
                  <a:pt x="532093" y="630033"/>
                  <a:pt x="541437" y="630033"/>
                  <a:pt x="547186" y="624284"/>
                </a:cubicBezTo>
                <a:lnTo>
                  <a:pt x="624339" y="547186"/>
                </a:lnTo>
                <a:cubicBezTo>
                  <a:pt x="627124" y="544401"/>
                  <a:pt x="628661" y="540696"/>
                  <a:pt x="628661" y="536759"/>
                </a:cubicBezTo>
                <a:cubicBezTo>
                  <a:pt x="628661" y="532821"/>
                  <a:pt x="627124" y="529116"/>
                  <a:pt x="624339" y="526331"/>
                </a:cubicBezTo>
                <a:lnTo>
                  <a:pt x="570471" y="472463"/>
                </a:lnTo>
                <a:cubicBezTo>
                  <a:pt x="570141" y="472133"/>
                  <a:pt x="570073" y="471667"/>
                  <a:pt x="570278" y="471296"/>
                </a:cubicBezTo>
                <a:cubicBezTo>
                  <a:pt x="575479" y="462090"/>
                  <a:pt x="580116" y="452581"/>
                  <a:pt x="584137" y="442853"/>
                </a:cubicBezTo>
                <a:cubicBezTo>
                  <a:pt x="588170" y="433139"/>
                  <a:pt x="591614" y="423191"/>
                  <a:pt x="594413" y="413093"/>
                </a:cubicBezTo>
                <a:cubicBezTo>
                  <a:pt x="594523" y="412695"/>
                  <a:pt x="594921" y="412407"/>
                  <a:pt x="595374" y="412407"/>
                </a:cubicBezTo>
                <a:lnTo>
                  <a:pt x="671524" y="412407"/>
                </a:lnTo>
                <a:cubicBezTo>
                  <a:pt x="679647" y="412407"/>
                  <a:pt x="686261" y="405807"/>
                  <a:pt x="686261" y="397671"/>
                </a:cubicBezTo>
                <a:lnTo>
                  <a:pt x="686261" y="288563"/>
                </a:lnTo>
                <a:cubicBezTo>
                  <a:pt x="686261" y="280440"/>
                  <a:pt x="679647" y="273826"/>
                  <a:pt x="671524" y="273826"/>
                </a:cubicBezTo>
                <a:close/>
                <a:moveTo>
                  <a:pt x="478706" y="343103"/>
                </a:moveTo>
                <a:cubicBezTo>
                  <a:pt x="478706" y="417868"/>
                  <a:pt x="417895" y="478678"/>
                  <a:pt x="343130" y="478678"/>
                </a:cubicBezTo>
                <a:cubicBezTo>
                  <a:pt x="268366" y="478678"/>
                  <a:pt x="207555" y="417868"/>
                  <a:pt x="207555" y="343103"/>
                </a:cubicBezTo>
                <a:cubicBezTo>
                  <a:pt x="207555" y="268338"/>
                  <a:pt x="268366" y="207527"/>
                  <a:pt x="343130" y="207527"/>
                </a:cubicBezTo>
                <a:cubicBezTo>
                  <a:pt x="417895" y="207527"/>
                  <a:pt x="478706" y="268338"/>
                  <a:pt x="478706" y="343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7553483" y="3116744"/>
            <a:ext cx="329409" cy="329382"/>
          </a:xfrm>
          <a:custGeom>
            <a:rect b="b" l="l" r="r" t="t"/>
            <a:pathLst>
              <a:path extrusionOk="0" h="658764" w="658818">
                <a:moveTo>
                  <a:pt x="658819" y="274842"/>
                </a:moveTo>
                <a:lnTo>
                  <a:pt x="658819" y="383950"/>
                </a:lnTo>
                <a:cubicBezTo>
                  <a:pt x="658819" y="384512"/>
                  <a:pt x="658352" y="384965"/>
                  <a:pt x="657804" y="384965"/>
                </a:cubicBezTo>
                <a:lnTo>
                  <a:pt x="581653" y="384965"/>
                </a:lnTo>
                <a:cubicBezTo>
                  <a:pt x="575067" y="384965"/>
                  <a:pt x="569236" y="389383"/>
                  <a:pt x="567479" y="395708"/>
                </a:cubicBezTo>
                <a:cubicBezTo>
                  <a:pt x="562156" y="414822"/>
                  <a:pt x="554472" y="433372"/>
                  <a:pt x="544607" y="450825"/>
                </a:cubicBezTo>
                <a:cubicBezTo>
                  <a:pt x="541382" y="456533"/>
                  <a:pt x="542384" y="463777"/>
                  <a:pt x="547049" y="468443"/>
                </a:cubicBezTo>
                <a:lnTo>
                  <a:pt x="600917" y="522310"/>
                </a:lnTo>
                <a:cubicBezTo>
                  <a:pt x="601164" y="522557"/>
                  <a:pt x="601219" y="522846"/>
                  <a:pt x="601219" y="523038"/>
                </a:cubicBezTo>
                <a:cubicBezTo>
                  <a:pt x="601219" y="523230"/>
                  <a:pt x="601164" y="523504"/>
                  <a:pt x="600917" y="523751"/>
                </a:cubicBezTo>
                <a:lnTo>
                  <a:pt x="523765" y="600862"/>
                </a:lnTo>
                <a:cubicBezTo>
                  <a:pt x="523367" y="601260"/>
                  <a:pt x="522722" y="601260"/>
                  <a:pt x="522324" y="600862"/>
                </a:cubicBezTo>
                <a:lnTo>
                  <a:pt x="468456" y="546981"/>
                </a:lnTo>
                <a:cubicBezTo>
                  <a:pt x="463791" y="542315"/>
                  <a:pt x="456547" y="541328"/>
                  <a:pt x="450825" y="544552"/>
                </a:cubicBezTo>
                <a:cubicBezTo>
                  <a:pt x="433468" y="554390"/>
                  <a:pt x="414918" y="562087"/>
                  <a:pt x="395708" y="567425"/>
                </a:cubicBezTo>
                <a:cubicBezTo>
                  <a:pt x="389397" y="569181"/>
                  <a:pt x="384979" y="575012"/>
                  <a:pt x="384979" y="581598"/>
                </a:cubicBezTo>
                <a:lnTo>
                  <a:pt x="384979" y="657749"/>
                </a:lnTo>
                <a:cubicBezTo>
                  <a:pt x="384979" y="658311"/>
                  <a:pt x="384526" y="658764"/>
                  <a:pt x="383963" y="658764"/>
                </a:cubicBezTo>
                <a:lnTo>
                  <a:pt x="274869" y="658764"/>
                </a:lnTo>
                <a:cubicBezTo>
                  <a:pt x="274307" y="658764"/>
                  <a:pt x="273854" y="658311"/>
                  <a:pt x="273854" y="657749"/>
                </a:cubicBezTo>
                <a:lnTo>
                  <a:pt x="273854" y="581598"/>
                </a:lnTo>
                <a:cubicBezTo>
                  <a:pt x="273854" y="575012"/>
                  <a:pt x="269449" y="569181"/>
                  <a:pt x="263124" y="567425"/>
                </a:cubicBezTo>
                <a:cubicBezTo>
                  <a:pt x="243915" y="562087"/>
                  <a:pt x="225378" y="554390"/>
                  <a:pt x="208008" y="544552"/>
                </a:cubicBezTo>
                <a:cubicBezTo>
                  <a:pt x="205771" y="543290"/>
                  <a:pt x="203288" y="542672"/>
                  <a:pt x="200818" y="542672"/>
                </a:cubicBezTo>
                <a:cubicBezTo>
                  <a:pt x="197004" y="542672"/>
                  <a:pt x="193217" y="544154"/>
                  <a:pt x="190376" y="546981"/>
                </a:cubicBezTo>
                <a:lnTo>
                  <a:pt x="136508" y="600862"/>
                </a:lnTo>
                <a:cubicBezTo>
                  <a:pt x="136111" y="601260"/>
                  <a:pt x="135466" y="601260"/>
                  <a:pt x="135068" y="600862"/>
                </a:cubicBezTo>
                <a:lnTo>
                  <a:pt x="57916" y="523751"/>
                </a:lnTo>
                <a:cubicBezTo>
                  <a:pt x="57669" y="523504"/>
                  <a:pt x="57614" y="523230"/>
                  <a:pt x="57614" y="523038"/>
                </a:cubicBezTo>
                <a:cubicBezTo>
                  <a:pt x="57614" y="522846"/>
                  <a:pt x="57669" y="522557"/>
                  <a:pt x="57916" y="522310"/>
                </a:cubicBezTo>
                <a:lnTo>
                  <a:pt x="111797" y="468443"/>
                </a:lnTo>
                <a:cubicBezTo>
                  <a:pt x="116449" y="463777"/>
                  <a:pt x="117450" y="456533"/>
                  <a:pt x="114226" y="450825"/>
                </a:cubicBezTo>
                <a:cubicBezTo>
                  <a:pt x="104388" y="433400"/>
                  <a:pt x="96704" y="414863"/>
                  <a:pt x="91367" y="395695"/>
                </a:cubicBezTo>
                <a:cubicBezTo>
                  <a:pt x="89611" y="389383"/>
                  <a:pt x="83779" y="384965"/>
                  <a:pt x="77193" y="384965"/>
                </a:cubicBezTo>
                <a:lnTo>
                  <a:pt x="1015" y="384965"/>
                </a:lnTo>
                <a:cubicBezTo>
                  <a:pt x="467" y="384965"/>
                  <a:pt x="0" y="384512"/>
                  <a:pt x="0" y="383950"/>
                </a:cubicBezTo>
                <a:lnTo>
                  <a:pt x="0" y="274842"/>
                </a:lnTo>
                <a:cubicBezTo>
                  <a:pt x="0" y="274279"/>
                  <a:pt x="467" y="273826"/>
                  <a:pt x="1015" y="273826"/>
                </a:cubicBezTo>
                <a:lnTo>
                  <a:pt x="77180" y="273826"/>
                </a:lnTo>
                <a:cubicBezTo>
                  <a:pt x="83779" y="273826"/>
                  <a:pt x="89611" y="269408"/>
                  <a:pt x="91353" y="263097"/>
                </a:cubicBezTo>
                <a:cubicBezTo>
                  <a:pt x="96663" y="243984"/>
                  <a:pt x="104361" y="225447"/>
                  <a:pt x="114226" y="207980"/>
                </a:cubicBezTo>
                <a:cubicBezTo>
                  <a:pt x="117450" y="202259"/>
                  <a:pt x="116449" y="195014"/>
                  <a:pt x="111797" y="190363"/>
                </a:cubicBezTo>
                <a:lnTo>
                  <a:pt x="57902" y="136495"/>
                </a:lnTo>
                <a:cubicBezTo>
                  <a:pt x="57655" y="136248"/>
                  <a:pt x="57600" y="135973"/>
                  <a:pt x="57600" y="135781"/>
                </a:cubicBezTo>
                <a:cubicBezTo>
                  <a:pt x="57600" y="135589"/>
                  <a:pt x="57655" y="135315"/>
                  <a:pt x="57902" y="135068"/>
                </a:cubicBezTo>
                <a:lnTo>
                  <a:pt x="135054" y="57916"/>
                </a:lnTo>
                <a:cubicBezTo>
                  <a:pt x="135452" y="57531"/>
                  <a:pt x="136097" y="57531"/>
                  <a:pt x="136495" y="57916"/>
                </a:cubicBezTo>
                <a:lnTo>
                  <a:pt x="190390" y="111797"/>
                </a:lnTo>
                <a:cubicBezTo>
                  <a:pt x="195055" y="116462"/>
                  <a:pt x="202300" y="117464"/>
                  <a:pt x="208008" y="114226"/>
                </a:cubicBezTo>
                <a:cubicBezTo>
                  <a:pt x="225433" y="104361"/>
                  <a:pt x="243984" y="96663"/>
                  <a:pt x="263124" y="91353"/>
                </a:cubicBezTo>
                <a:cubicBezTo>
                  <a:pt x="269436" y="89597"/>
                  <a:pt x="273854" y="83766"/>
                  <a:pt x="273854" y="77180"/>
                </a:cubicBezTo>
                <a:lnTo>
                  <a:pt x="273854" y="1015"/>
                </a:lnTo>
                <a:cubicBezTo>
                  <a:pt x="273854" y="453"/>
                  <a:pt x="274307" y="0"/>
                  <a:pt x="274869" y="0"/>
                </a:cubicBezTo>
                <a:lnTo>
                  <a:pt x="383950" y="0"/>
                </a:lnTo>
                <a:cubicBezTo>
                  <a:pt x="384512" y="0"/>
                  <a:pt x="384965" y="453"/>
                  <a:pt x="384965" y="1015"/>
                </a:cubicBezTo>
                <a:lnTo>
                  <a:pt x="384965" y="77180"/>
                </a:lnTo>
                <a:cubicBezTo>
                  <a:pt x="384965" y="83766"/>
                  <a:pt x="389383" y="89597"/>
                  <a:pt x="395695" y="91353"/>
                </a:cubicBezTo>
                <a:cubicBezTo>
                  <a:pt x="414835" y="96663"/>
                  <a:pt x="433372" y="104361"/>
                  <a:pt x="450811" y="114212"/>
                </a:cubicBezTo>
                <a:cubicBezTo>
                  <a:pt x="456533" y="117450"/>
                  <a:pt x="463764" y="116449"/>
                  <a:pt x="468429" y="111784"/>
                </a:cubicBezTo>
                <a:lnTo>
                  <a:pt x="522324" y="57916"/>
                </a:lnTo>
                <a:cubicBezTo>
                  <a:pt x="522722" y="57531"/>
                  <a:pt x="523367" y="57531"/>
                  <a:pt x="523765" y="57916"/>
                </a:cubicBezTo>
                <a:lnTo>
                  <a:pt x="600903" y="135040"/>
                </a:lnTo>
                <a:cubicBezTo>
                  <a:pt x="601150" y="135287"/>
                  <a:pt x="601205" y="135575"/>
                  <a:pt x="601205" y="135768"/>
                </a:cubicBezTo>
                <a:cubicBezTo>
                  <a:pt x="601205" y="135960"/>
                  <a:pt x="601150" y="136234"/>
                  <a:pt x="600903" y="136481"/>
                </a:cubicBezTo>
                <a:lnTo>
                  <a:pt x="547022" y="190363"/>
                </a:lnTo>
                <a:cubicBezTo>
                  <a:pt x="542370" y="195014"/>
                  <a:pt x="541369" y="202259"/>
                  <a:pt x="544593" y="207980"/>
                </a:cubicBezTo>
                <a:cubicBezTo>
                  <a:pt x="554431" y="225364"/>
                  <a:pt x="562115" y="243915"/>
                  <a:pt x="567452" y="263097"/>
                </a:cubicBezTo>
                <a:cubicBezTo>
                  <a:pt x="569208" y="269422"/>
                  <a:pt x="575040" y="273826"/>
                  <a:pt x="581626" y="273826"/>
                </a:cubicBezTo>
                <a:lnTo>
                  <a:pt x="657804" y="273826"/>
                </a:lnTo>
                <a:cubicBezTo>
                  <a:pt x="658352" y="273826"/>
                  <a:pt x="658819" y="274279"/>
                  <a:pt x="658819" y="274842"/>
                </a:cubicBezTo>
                <a:close/>
                <a:moveTo>
                  <a:pt x="478706" y="329382"/>
                </a:moveTo>
                <a:cubicBezTo>
                  <a:pt x="478706" y="247057"/>
                  <a:pt x="411734" y="180086"/>
                  <a:pt x="329409" y="180086"/>
                </a:cubicBezTo>
                <a:cubicBezTo>
                  <a:pt x="247085" y="180086"/>
                  <a:pt x="180113" y="247057"/>
                  <a:pt x="180113" y="329382"/>
                </a:cubicBezTo>
                <a:cubicBezTo>
                  <a:pt x="180113" y="411707"/>
                  <a:pt x="247085" y="478678"/>
                  <a:pt x="329409" y="478678"/>
                </a:cubicBezTo>
                <a:cubicBezTo>
                  <a:pt x="411734" y="478678"/>
                  <a:pt x="478706" y="411707"/>
                  <a:pt x="478706" y="3293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5202330" y="3843028"/>
            <a:ext cx="327526" cy="380450"/>
          </a:xfrm>
          <a:custGeom>
            <a:rect b="b" l="l" r="r" t="t"/>
            <a:pathLst>
              <a:path extrusionOk="0" h="760901" w="655053">
                <a:moveTo>
                  <a:pt x="223766" y="380443"/>
                </a:moveTo>
                <a:cubicBezTo>
                  <a:pt x="223766" y="442242"/>
                  <a:pt x="173676" y="492338"/>
                  <a:pt x="111883" y="492338"/>
                </a:cubicBezTo>
                <a:cubicBezTo>
                  <a:pt x="50091" y="492338"/>
                  <a:pt x="0" y="442242"/>
                  <a:pt x="0" y="380443"/>
                </a:cubicBezTo>
                <a:cubicBezTo>
                  <a:pt x="0" y="318644"/>
                  <a:pt x="50091" y="268548"/>
                  <a:pt x="111883" y="268548"/>
                </a:cubicBezTo>
                <a:cubicBezTo>
                  <a:pt x="173676" y="268548"/>
                  <a:pt x="223766" y="318660"/>
                  <a:pt x="223766" y="380443"/>
                </a:cubicBezTo>
                <a:close/>
                <a:moveTo>
                  <a:pt x="543171" y="223790"/>
                </a:moveTo>
                <a:cubicBezTo>
                  <a:pt x="604963" y="223790"/>
                  <a:pt x="655054" y="173694"/>
                  <a:pt x="655054" y="111895"/>
                </a:cubicBezTo>
                <a:cubicBezTo>
                  <a:pt x="655054" y="50096"/>
                  <a:pt x="604963" y="0"/>
                  <a:pt x="543171" y="0"/>
                </a:cubicBezTo>
                <a:cubicBezTo>
                  <a:pt x="481378" y="0"/>
                  <a:pt x="431287" y="50096"/>
                  <a:pt x="431287" y="111895"/>
                </a:cubicBezTo>
                <a:cubicBezTo>
                  <a:pt x="431287" y="173694"/>
                  <a:pt x="481378" y="223790"/>
                  <a:pt x="543171" y="223790"/>
                </a:cubicBezTo>
                <a:close/>
                <a:moveTo>
                  <a:pt x="543171" y="537112"/>
                </a:moveTo>
                <a:cubicBezTo>
                  <a:pt x="481378" y="537112"/>
                  <a:pt x="431287" y="587208"/>
                  <a:pt x="431287" y="649007"/>
                </a:cubicBezTo>
                <a:cubicBezTo>
                  <a:pt x="431287" y="710806"/>
                  <a:pt x="481378" y="760901"/>
                  <a:pt x="543171" y="760901"/>
                </a:cubicBezTo>
                <a:cubicBezTo>
                  <a:pt x="604963" y="760901"/>
                  <a:pt x="655054" y="710806"/>
                  <a:pt x="655054" y="649007"/>
                </a:cubicBezTo>
                <a:cubicBezTo>
                  <a:pt x="655054" y="587208"/>
                  <a:pt x="604963" y="537112"/>
                  <a:pt x="543171" y="5371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6"/>
          <p:cNvSpPr/>
          <p:nvPr/>
        </p:nvSpPr>
        <p:spPr>
          <a:xfrm>
            <a:off x="4579574" y="3804260"/>
            <a:ext cx="354994" cy="457758"/>
          </a:xfrm>
          <a:custGeom>
            <a:rect b="b" l="l" r="r" t="t"/>
            <a:pathLst>
              <a:path extrusionOk="0" h="915516" w="709989">
                <a:moveTo>
                  <a:pt x="355013" y="0"/>
                </a:moveTo>
                <a:cubicBezTo>
                  <a:pt x="159254" y="0"/>
                  <a:pt x="0" y="159124"/>
                  <a:pt x="0" y="354726"/>
                </a:cubicBezTo>
                <a:cubicBezTo>
                  <a:pt x="0" y="609068"/>
                  <a:pt x="250267" y="840379"/>
                  <a:pt x="326979" y="905219"/>
                </a:cubicBezTo>
                <a:cubicBezTo>
                  <a:pt x="335101" y="912090"/>
                  <a:pt x="345057" y="915516"/>
                  <a:pt x="355013" y="915516"/>
                </a:cubicBezTo>
                <a:cubicBezTo>
                  <a:pt x="364969" y="915516"/>
                  <a:pt x="374906" y="912090"/>
                  <a:pt x="383028" y="905219"/>
                </a:cubicBezTo>
                <a:cubicBezTo>
                  <a:pt x="459740" y="840379"/>
                  <a:pt x="709989" y="609068"/>
                  <a:pt x="709989" y="354726"/>
                </a:cubicBezTo>
                <a:cubicBezTo>
                  <a:pt x="709989" y="159124"/>
                  <a:pt x="550735" y="0"/>
                  <a:pt x="355013" y="0"/>
                </a:cubicBezTo>
                <a:close/>
                <a:moveTo>
                  <a:pt x="354995" y="153847"/>
                </a:moveTo>
                <a:cubicBezTo>
                  <a:pt x="466836" y="153847"/>
                  <a:pt x="557812" y="244778"/>
                  <a:pt x="557812" y="356522"/>
                </a:cubicBezTo>
                <a:cubicBezTo>
                  <a:pt x="557812" y="468284"/>
                  <a:pt x="466836" y="559214"/>
                  <a:pt x="354995" y="559214"/>
                </a:cubicBezTo>
                <a:cubicBezTo>
                  <a:pt x="243153" y="559214"/>
                  <a:pt x="152177" y="468284"/>
                  <a:pt x="152177" y="356522"/>
                </a:cubicBezTo>
                <a:cubicBezTo>
                  <a:pt x="152177" y="244778"/>
                  <a:pt x="243153" y="153847"/>
                  <a:pt x="354995" y="1538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4588741" y="3813420"/>
            <a:ext cx="336660" cy="439425"/>
          </a:xfrm>
          <a:custGeom>
            <a:rect b="b" l="l" r="r" t="t"/>
            <a:pathLst>
              <a:path extrusionOk="0" h="878849" w="673319">
                <a:moveTo>
                  <a:pt x="336678" y="0"/>
                </a:moveTo>
                <a:cubicBezTo>
                  <a:pt x="522298" y="0"/>
                  <a:pt x="673320" y="150897"/>
                  <a:pt x="673320" y="336404"/>
                </a:cubicBezTo>
                <a:cubicBezTo>
                  <a:pt x="673320" y="582868"/>
                  <a:pt x="428040" y="809360"/>
                  <a:pt x="352849" y="872900"/>
                </a:cubicBezTo>
                <a:cubicBezTo>
                  <a:pt x="343480" y="880833"/>
                  <a:pt x="329858" y="880833"/>
                  <a:pt x="320489" y="872900"/>
                </a:cubicBezTo>
                <a:cubicBezTo>
                  <a:pt x="245299" y="809360"/>
                  <a:pt x="0" y="582868"/>
                  <a:pt x="0" y="336404"/>
                </a:cubicBezTo>
                <a:cubicBezTo>
                  <a:pt x="0" y="150897"/>
                  <a:pt x="151040" y="0"/>
                  <a:pt x="336678" y="0"/>
                </a:cubicBezTo>
                <a:close/>
                <a:moveTo>
                  <a:pt x="557812" y="338200"/>
                </a:moveTo>
                <a:cubicBezTo>
                  <a:pt x="557812" y="216342"/>
                  <a:pt x="458603" y="117204"/>
                  <a:pt x="336660" y="117204"/>
                </a:cubicBezTo>
                <a:cubicBezTo>
                  <a:pt x="214717" y="117204"/>
                  <a:pt x="115508" y="216342"/>
                  <a:pt x="115508" y="338200"/>
                </a:cubicBezTo>
                <a:cubicBezTo>
                  <a:pt x="115508" y="460057"/>
                  <a:pt x="214717" y="559214"/>
                  <a:pt x="336660" y="559214"/>
                </a:cubicBezTo>
                <a:cubicBezTo>
                  <a:pt x="458603" y="559214"/>
                  <a:pt x="557812" y="460057"/>
                  <a:pt x="557812" y="3382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6"/>
          <p:cNvSpPr/>
          <p:nvPr/>
        </p:nvSpPr>
        <p:spPr>
          <a:xfrm>
            <a:off x="8111599" y="3113313"/>
            <a:ext cx="336188" cy="336188"/>
          </a:xfrm>
          <a:custGeom>
            <a:rect b="b" l="l" r="r" t="t"/>
            <a:pathLst>
              <a:path extrusionOk="0" h="672375" w="672375">
                <a:moveTo>
                  <a:pt x="672375" y="336188"/>
                </a:moveTo>
                <a:cubicBezTo>
                  <a:pt x="672375" y="427211"/>
                  <a:pt x="636207" y="509783"/>
                  <a:pt x="577441" y="570320"/>
                </a:cubicBezTo>
                <a:cubicBezTo>
                  <a:pt x="516369" y="633243"/>
                  <a:pt x="430889" y="672348"/>
                  <a:pt x="336270" y="672375"/>
                </a:cubicBezTo>
                <a:lnTo>
                  <a:pt x="336188" y="672375"/>
                </a:lnTo>
                <a:cubicBezTo>
                  <a:pt x="241555" y="672375"/>
                  <a:pt x="156061" y="633284"/>
                  <a:pt x="94962" y="570361"/>
                </a:cubicBezTo>
                <a:cubicBezTo>
                  <a:pt x="36196" y="509825"/>
                  <a:pt x="0" y="427225"/>
                  <a:pt x="0" y="336188"/>
                </a:cubicBezTo>
                <a:cubicBezTo>
                  <a:pt x="0" y="334225"/>
                  <a:pt x="14" y="332263"/>
                  <a:pt x="55" y="330315"/>
                </a:cubicBezTo>
                <a:cubicBezTo>
                  <a:pt x="1564" y="241610"/>
                  <a:pt x="37458" y="161275"/>
                  <a:pt x="94948" y="102042"/>
                </a:cubicBezTo>
                <a:cubicBezTo>
                  <a:pt x="156019" y="39118"/>
                  <a:pt x="241514" y="14"/>
                  <a:pt x="336146" y="0"/>
                </a:cubicBezTo>
                <a:lnTo>
                  <a:pt x="336201" y="0"/>
                </a:lnTo>
                <a:cubicBezTo>
                  <a:pt x="336215" y="0"/>
                  <a:pt x="336215" y="0"/>
                  <a:pt x="336229" y="0"/>
                </a:cubicBezTo>
                <a:lnTo>
                  <a:pt x="336270" y="0"/>
                </a:lnTo>
                <a:cubicBezTo>
                  <a:pt x="430875" y="27"/>
                  <a:pt x="516356" y="39132"/>
                  <a:pt x="577427" y="102042"/>
                </a:cubicBezTo>
                <a:cubicBezTo>
                  <a:pt x="634917" y="161275"/>
                  <a:pt x="670811" y="241610"/>
                  <a:pt x="672320" y="330315"/>
                </a:cubicBezTo>
                <a:cubicBezTo>
                  <a:pt x="672361" y="332263"/>
                  <a:pt x="672375" y="334225"/>
                  <a:pt x="672375" y="3361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4073555" y="3808840"/>
            <a:ext cx="237190" cy="448533"/>
          </a:xfrm>
          <a:custGeom>
            <a:rect b="b" l="l" r="r" t="t"/>
            <a:pathLst>
              <a:path extrusionOk="0" h="897066" w="474380">
                <a:moveTo>
                  <a:pt x="453670" y="897066"/>
                </a:moveTo>
                <a:lnTo>
                  <a:pt x="20692" y="897066"/>
                </a:lnTo>
                <a:cubicBezTo>
                  <a:pt x="9274" y="897066"/>
                  <a:pt x="0" y="887814"/>
                  <a:pt x="0" y="876381"/>
                </a:cubicBezTo>
                <a:lnTo>
                  <a:pt x="0" y="20685"/>
                </a:lnTo>
                <a:cubicBezTo>
                  <a:pt x="0" y="9252"/>
                  <a:pt x="9256" y="0"/>
                  <a:pt x="20692" y="0"/>
                </a:cubicBezTo>
                <a:lnTo>
                  <a:pt x="453688" y="0"/>
                </a:lnTo>
                <a:cubicBezTo>
                  <a:pt x="465107" y="0"/>
                  <a:pt x="474381" y="9252"/>
                  <a:pt x="474381" y="20685"/>
                </a:cubicBezTo>
                <a:lnTo>
                  <a:pt x="474381" y="876381"/>
                </a:lnTo>
                <a:cubicBezTo>
                  <a:pt x="474362" y="887795"/>
                  <a:pt x="465107" y="897066"/>
                  <a:pt x="453670" y="8970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4068973" y="3804260"/>
            <a:ext cx="246354" cy="457693"/>
          </a:xfrm>
          <a:custGeom>
            <a:rect b="b" l="l" r="r" t="t"/>
            <a:pathLst>
              <a:path extrusionOk="0" h="915387" w="492708">
                <a:moveTo>
                  <a:pt x="462834" y="0"/>
                </a:moveTo>
                <a:lnTo>
                  <a:pt x="349641" y="0"/>
                </a:lnTo>
                <a:lnTo>
                  <a:pt x="143049" y="0"/>
                </a:lnTo>
                <a:lnTo>
                  <a:pt x="29856" y="0"/>
                </a:lnTo>
                <a:cubicBezTo>
                  <a:pt x="13398" y="0"/>
                  <a:pt x="0" y="13393"/>
                  <a:pt x="0" y="29846"/>
                </a:cubicBezTo>
                <a:lnTo>
                  <a:pt x="0" y="885542"/>
                </a:lnTo>
                <a:cubicBezTo>
                  <a:pt x="0" y="901995"/>
                  <a:pt x="13398" y="915388"/>
                  <a:pt x="29856" y="915388"/>
                </a:cubicBezTo>
                <a:lnTo>
                  <a:pt x="462852" y="915388"/>
                </a:lnTo>
                <a:cubicBezTo>
                  <a:pt x="479311" y="915388"/>
                  <a:pt x="492708" y="901995"/>
                  <a:pt x="492708" y="885542"/>
                </a:cubicBezTo>
                <a:lnTo>
                  <a:pt x="492708" y="29846"/>
                </a:lnTo>
                <a:cubicBezTo>
                  <a:pt x="492690" y="13393"/>
                  <a:pt x="479311" y="0"/>
                  <a:pt x="462834" y="0"/>
                </a:cubicBezTo>
                <a:close/>
                <a:moveTo>
                  <a:pt x="340477" y="18322"/>
                </a:moveTo>
                <a:lnTo>
                  <a:pt x="340477" y="58263"/>
                </a:lnTo>
                <a:lnTo>
                  <a:pt x="152213" y="58263"/>
                </a:lnTo>
                <a:lnTo>
                  <a:pt x="152213" y="18322"/>
                </a:lnTo>
                <a:lnTo>
                  <a:pt x="340477" y="18322"/>
                </a:lnTo>
                <a:close/>
                <a:moveTo>
                  <a:pt x="29856" y="18322"/>
                </a:moveTo>
                <a:lnTo>
                  <a:pt x="133885" y="18322"/>
                </a:lnTo>
                <a:lnTo>
                  <a:pt x="133885" y="67424"/>
                </a:lnTo>
                <a:cubicBezTo>
                  <a:pt x="133885" y="72481"/>
                  <a:pt x="137991" y="76585"/>
                  <a:pt x="143049" y="76585"/>
                </a:cubicBezTo>
                <a:lnTo>
                  <a:pt x="349641" y="76585"/>
                </a:lnTo>
                <a:cubicBezTo>
                  <a:pt x="354699" y="76585"/>
                  <a:pt x="358805" y="72481"/>
                  <a:pt x="358805" y="67424"/>
                </a:cubicBezTo>
                <a:lnTo>
                  <a:pt x="358805" y="18322"/>
                </a:lnTo>
                <a:lnTo>
                  <a:pt x="462834" y="18322"/>
                </a:lnTo>
                <a:cubicBezTo>
                  <a:pt x="469194" y="18322"/>
                  <a:pt x="474362" y="23488"/>
                  <a:pt x="474362" y="29846"/>
                </a:cubicBezTo>
                <a:lnTo>
                  <a:pt x="474362" y="796590"/>
                </a:lnTo>
                <a:lnTo>
                  <a:pt x="18328" y="796590"/>
                </a:lnTo>
                <a:lnTo>
                  <a:pt x="18328" y="29846"/>
                </a:lnTo>
                <a:cubicBezTo>
                  <a:pt x="18328" y="23488"/>
                  <a:pt x="23496" y="18322"/>
                  <a:pt x="29856" y="18322"/>
                </a:cubicBezTo>
                <a:close/>
                <a:moveTo>
                  <a:pt x="462834" y="897066"/>
                </a:moveTo>
                <a:lnTo>
                  <a:pt x="29856" y="897066"/>
                </a:lnTo>
                <a:cubicBezTo>
                  <a:pt x="23496" y="897066"/>
                  <a:pt x="18328" y="891899"/>
                  <a:pt x="18328" y="885542"/>
                </a:cubicBezTo>
                <a:lnTo>
                  <a:pt x="18328" y="814912"/>
                </a:lnTo>
                <a:lnTo>
                  <a:pt x="474362" y="814912"/>
                </a:lnTo>
                <a:lnTo>
                  <a:pt x="474362" y="885542"/>
                </a:lnTo>
                <a:cubicBezTo>
                  <a:pt x="474362" y="891881"/>
                  <a:pt x="469194" y="897066"/>
                  <a:pt x="462834" y="897066"/>
                </a:cubicBezTo>
                <a:close/>
                <a:moveTo>
                  <a:pt x="322058" y="855971"/>
                </a:moveTo>
                <a:cubicBezTo>
                  <a:pt x="322058" y="861027"/>
                  <a:pt x="317952" y="865131"/>
                  <a:pt x="312894" y="865131"/>
                </a:cubicBezTo>
                <a:lnTo>
                  <a:pt x="179797" y="865131"/>
                </a:lnTo>
                <a:cubicBezTo>
                  <a:pt x="174738" y="865131"/>
                  <a:pt x="170633" y="861027"/>
                  <a:pt x="170633" y="855971"/>
                </a:cubicBezTo>
                <a:cubicBezTo>
                  <a:pt x="170633" y="850914"/>
                  <a:pt x="174738" y="846810"/>
                  <a:pt x="179797" y="846810"/>
                </a:cubicBezTo>
                <a:lnTo>
                  <a:pt x="312894" y="846810"/>
                </a:lnTo>
                <a:cubicBezTo>
                  <a:pt x="317952" y="846810"/>
                  <a:pt x="322058" y="850914"/>
                  <a:pt x="322058" y="85597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6"/>
          <p:cNvSpPr/>
          <p:nvPr/>
        </p:nvSpPr>
        <p:spPr>
          <a:xfrm>
            <a:off x="5801748" y="3843034"/>
            <a:ext cx="188031" cy="380609"/>
          </a:xfrm>
          <a:custGeom>
            <a:rect b="b" l="l" r="r" t="t"/>
            <a:pathLst>
              <a:path extrusionOk="0" h="761218" w="376062">
                <a:moveTo>
                  <a:pt x="375576" y="270840"/>
                </a:moveTo>
                <a:cubicBezTo>
                  <a:pt x="365038" y="297290"/>
                  <a:pt x="354903" y="322793"/>
                  <a:pt x="344753" y="348280"/>
                </a:cubicBezTo>
                <a:cubicBezTo>
                  <a:pt x="341230" y="357133"/>
                  <a:pt x="337459" y="365893"/>
                  <a:pt x="334292" y="374855"/>
                </a:cubicBezTo>
                <a:cubicBezTo>
                  <a:pt x="332709" y="379328"/>
                  <a:pt x="330366" y="380725"/>
                  <a:pt x="325663" y="380679"/>
                </a:cubicBezTo>
                <a:cubicBezTo>
                  <a:pt x="299449" y="380446"/>
                  <a:pt x="273220" y="380865"/>
                  <a:pt x="247006" y="380384"/>
                </a:cubicBezTo>
                <a:cubicBezTo>
                  <a:pt x="239324" y="380244"/>
                  <a:pt x="236934" y="381751"/>
                  <a:pt x="236949" y="390106"/>
                </a:cubicBezTo>
                <a:cubicBezTo>
                  <a:pt x="237275" y="510444"/>
                  <a:pt x="237089" y="630782"/>
                  <a:pt x="237353" y="751104"/>
                </a:cubicBezTo>
                <a:cubicBezTo>
                  <a:pt x="237368" y="758854"/>
                  <a:pt x="235894" y="761324"/>
                  <a:pt x="227560" y="761215"/>
                </a:cubicBezTo>
                <a:cubicBezTo>
                  <a:pt x="185981" y="760718"/>
                  <a:pt x="144386" y="760842"/>
                  <a:pt x="102808" y="761137"/>
                </a:cubicBezTo>
                <a:cubicBezTo>
                  <a:pt x="96180" y="761184"/>
                  <a:pt x="94504" y="759305"/>
                  <a:pt x="94520" y="752751"/>
                </a:cubicBezTo>
                <a:cubicBezTo>
                  <a:pt x="94721" y="631885"/>
                  <a:pt x="94566" y="511019"/>
                  <a:pt x="94877" y="390153"/>
                </a:cubicBezTo>
                <a:cubicBezTo>
                  <a:pt x="94892" y="381890"/>
                  <a:pt x="92626" y="380213"/>
                  <a:pt x="84835" y="380368"/>
                </a:cubicBezTo>
                <a:cubicBezTo>
                  <a:pt x="59149" y="380881"/>
                  <a:pt x="33447" y="380415"/>
                  <a:pt x="7761" y="380679"/>
                </a:cubicBezTo>
                <a:cubicBezTo>
                  <a:pt x="2298" y="380725"/>
                  <a:pt x="-61" y="379964"/>
                  <a:pt x="1" y="373534"/>
                </a:cubicBezTo>
                <a:cubicBezTo>
                  <a:pt x="358" y="338558"/>
                  <a:pt x="281" y="303565"/>
                  <a:pt x="48" y="268573"/>
                </a:cubicBezTo>
                <a:cubicBezTo>
                  <a:pt x="17" y="263075"/>
                  <a:pt x="1522" y="261366"/>
                  <a:pt x="7125" y="261428"/>
                </a:cubicBezTo>
                <a:cubicBezTo>
                  <a:pt x="33866" y="261708"/>
                  <a:pt x="60623" y="261351"/>
                  <a:pt x="87380" y="261708"/>
                </a:cubicBezTo>
                <a:cubicBezTo>
                  <a:pt x="93480" y="261786"/>
                  <a:pt x="94830" y="259922"/>
                  <a:pt x="94784" y="254113"/>
                </a:cubicBezTo>
                <a:cubicBezTo>
                  <a:pt x="94520" y="217272"/>
                  <a:pt x="94442" y="180432"/>
                  <a:pt x="94706" y="143591"/>
                </a:cubicBezTo>
                <a:cubicBezTo>
                  <a:pt x="95218" y="74197"/>
                  <a:pt x="141205" y="17615"/>
                  <a:pt x="208702" y="2907"/>
                </a:cubicBezTo>
                <a:cubicBezTo>
                  <a:pt x="218589" y="748"/>
                  <a:pt x="228599" y="143"/>
                  <a:pt x="238688" y="158"/>
                </a:cubicBezTo>
                <a:cubicBezTo>
                  <a:pt x="267028" y="189"/>
                  <a:pt x="295368" y="407"/>
                  <a:pt x="323708" y="3"/>
                </a:cubicBezTo>
                <a:cubicBezTo>
                  <a:pt x="330614" y="-90"/>
                  <a:pt x="331918" y="2177"/>
                  <a:pt x="331856" y="8545"/>
                </a:cubicBezTo>
                <a:cubicBezTo>
                  <a:pt x="331545" y="42466"/>
                  <a:pt x="331530" y="76402"/>
                  <a:pt x="331871" y="110323"/>
                </a:cubicBezTo>
                <a:cubicBezTo>
                  <a:pt x="331933" y="117079"/>
                  <a:pt x="330568" y="119704"/>
                  <a:pt x="323227" y="119331"/>
                </a:cubicBezTo>
                <a:cubicBezTo>
                  <a:pt x="310810" y="118679"/>
                  <a:pt x="298332" y="119036"/>
                  <a:pt x="285885" y="119176"/>
                </a:cubicBezTo>
                <a:cubicBezTo>
                  <a:pt x="256846" y="119502"/>
                  <a:pt x="237291" y="139227"/>
                  <a:pt x="237182" y="168410"/>
                </a:cubicBezTo>
                <a:cubicBezTo>
                  <a:pt x="237073" y="197035"/>
                  <a:pt x="237337" y="225659"/>
                  <a:pt x="237011" y="254284"/>
                </a:cubicBezTo>
                <a:cubicBezTo>
                  <a:pt x="236949" y="260310"/>
                  <a:pt x="238641" y="261754"/>
                  <a:pt x="244523" y="261723"/>
                </a:cubicBezTo>
                <a:cubicBezTo>
                  <a:pt x="286102" y="261459"/>
                  <a:pt x="327696" y="261584"/>
                  <a:pt x="369275" y="261584"/>
                </a:cubicBezTo>
                <a:cubicBezTo>
                  <a:pt x="374071" y="261553"/>
                  <a:pt x="377346" y="266383"/>
                  <a:pt x="375576" y="27084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6"/>
          <p:cNvSpPr/>
          <p:nvPr/>
        </p:nvSpPr>
        <p:spPr>
          <a:xfrm>
            <a:off x="6260377" y="3893055"/>
            <a:ext cx="280411" cy="280394"/>
          </a:xfrm>
          <a:custGeom>
            <a:rect b="b" l="l" r="r" t="t"/>
            <a:pathLst>
              <a:path extrusionOk="0" h="560788" w="560822">
                <a:moveTo>
                  <a:pt x="560823" y="83185"/>
                </a:moveTo>
                <a:lnTo>
                  <a:pt x="560823" y="477603"/>
                </a:lnTo>
                <a:cubicBezTo>
                  <a:pt x="560686" y="523494"/>
                  <a:pt x="523517" y="560686"/>
                  <a:pt x="477638" y="560789"/>
                </a:cubicBezTo>
                <a:lnTo>
                  <a:pt x="83185" y="560789"/>
                </a:lnTo>
                <a:cubicBezTo>
                  <a:pt x="37306" y="560686"/>
                  <a:pt x="137" y="523494"/>
                  <a:pt x="0" y="477603"/>
                </a:cubicBezTo>
                <a:lnTo>
                  <a:pt x="0" y="83185"/>
                </a:lnTo>
                <a:cubicBezTo>
                  <a:pt x="137" y="37271"/>
                  <a:pt x="37306" y="114"/>
                  <a:pt x="83185" y="0"/>
                </a:cubicBezTo>
                <a:lnTo>
                  <a:pt x="477626" y="0"/>
                </a:lnTo>
                <a:cubicBezTo>
                  <a:pt x="523517" y="114"/>
                  <a:pt x="560686" y="37271"/>
                  <a:pt x="560823" y="831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6"/>
          <p:cNvSpPr/>
          <p:nvPr/>
        </p:nvSpPr>
        <p:spPr>
          <a:xfrm>
            <a:off x="6257516" y="3890193"/>
            <a:ext cx="286129" cy="286118"/>
          </a:xfrm>
          <a:custGeom>
            <a:rect b="b" l="l" r="r" t="t"/>
            <a:pathLst>
              <a:path extrusionOk="0" h="572235" w="572258">
                <a:moveTo>
                  <a:pt x="483361" y="0"/>
                </a:moveTo>
                <a:lnTo>
                  <a:pt x="88897" y="0"/>
                </a:lnTo>
                <a:cubicBezTo>
                  <a:pt x="40030" y="114"/>
                  <a:pt x="149" y="39996"/>
                  <a:pt x="0" y="88909"/>
                </a:cubicBezTo>
                <a:lnTo>
                  <a:pt x="0" y="483338"/>
                </a:lnTo>
                <a:cubicBezTo>
                  <a:pt x="149" y="532240"/>
                  <a:pt x="40030" y="572121"/>
                  <a:pt x="88909" y="572236"/>
                </a:cubicBezTo>
                <a:lnTo>
                  <a:pt x="483361" y="572236"/>
                </a:lnTo>
                <a:cubicBezTo>
                  <a:pt x="532240" y="572121"/>
                  <a:pt x="572110" y="532240"/>
                  <a:pt x="572258" y="483327"/>
                </a:cubicBezTo>
                <a:lnTo>
                  <a:pt x="572258" y="88909"/>
                </a:lnTo>
                <a:cubicBezTo>
                  <a:pt x="572258" y="88909"/>
                  <a:pt x="572258" y="88897"/>
                  <a:pt x="572258" y="88886"/>
                </a:cubicBezTo>
                <a:cubicBezTo>
                  <a:pt x="572121" y="39996"/>
                  <a:pt x="532240" y="114"/>
                  <a:pt x="483361" y="0"/>
                </a:cubicBezTo>
                <a:close/>
                <a:moveTo>
                  <a:pt x="560823" y="483315"/>
                </a:moveTo>
                <a:cubicBezTo>
                  <a:pt x="560697" y="525932"/>
                  <a:pt x="525932" y="560697"/>
                  <a:pt x="483361" y="560800"/>
                </a:cubicBezTo>
                <a:lnTo>
                  <a:pt x="88932" y="560800"/>
                </a:lnTo>
                <a:cubicBezTo>
                  <a:pt x="46337" y="560697"/>
                  <a:pt x="11584" y="525932"/>
                  <a:pt x="11447" y="483338"/>
                </a:cubicBezTo>
                <a:lnTo>
                  <a:pt x="11447" y="88932"/>
                </a:lnTo>
                <a:cubicBezTo>
                  <a:pt x="11573" y="46303"/>
                  <a:pt x="46326" y="11550"/>
                  <a:pt x="88909" y="11447"/>
                </a:cubicBezTo>
                <a:lnTo>
                  <a:pt x="483338" y="11447"/>
                </a:lnTo>
                <a:cubicBezTo>
                  <a:pt x="525932" y="11550"/>
                  <a:pt x="560686" y="46303"/>
                  <a:pt x="560823" y="88932"/>
                </a:cubicBezTo>
                <a:lnTo>
                  <a:pt x="560823" y="483315"/>
                </a:lnTo>
                <a:close/>
                <a:moveTo>
                  <a:pt x="286152" y="140180"/>
                </a:moveTo>
                <a:cubicBezTo>
                  <a:pt x="205680" y="140180"/>
                  <a:pt x="140214" y="205645"/>
                  <a:pt x="140214" y="286118"/>
                </a:cubicBezTo>
                <a:cubicBezTo>
                  <a:pt x="140214" y="366590"/>
                  <a:pt x="205680" y="432056"/>
                  <a:pt x="286152" y="432056"/>
                </a:cubicBezTo>
                <a:cubicBezTo>
                  <a:pt x="366602" y="432056"/>
                  <a:pt x="432056" y="366590"/>
                  <a:pt x="432056" y="286118"/>
                </a:cubicBezTo>
                <a:cubicBezTo>
                  <a:pt x="432056" y="205657"/>
                  <a:pt x="366602" y="140180"/>
                  <a:pt x="286152" y="140180"/>
                </a:cubicBezTo>
                <a:close/>
                <a:moveTo>
                  <a:pt x="286152" y="420609"/>
                </a:moveTo>
                <a:cubicBezTo>
                  <a:pt x="211998" y="420609"/>
                  <a:pt x="151661" y="360271"/>
                  <a:pt x="151661" y="286118"/>
                </a:cubicBezTo>
                <a:cubicBezTo>
                  <a:pt x="151661" y="211964"/>
                  <a:pt x="211998" y="151627"/>
                  <a:pt x="286152" y="151627"/>
                </a:cubicBezTo>
                <a:cubicBezTo>
                  <a:pt x="360294" y="151627"/>
                  <a:pt x="420609" y="211964"/>
                  <a:pt x="420609" y="286118"/>
                </a:cubicBezTo>
                <a:cubicBezTo>
                  <a:pt x="420609" y="360283"/>
                  <a:pt x="360294" y="420609"/>
                  <a:pt x="286152" y="420609"/>
                </a:cubicBezTo>
                <a:close/>
                <a:moveTo>
                  <a:pt x="438019" y="93453"/>
                </a:moveTo>
                <a:cubicBezTo>
                  <a:pt x="415538" y="93453"/>
                  <a:pt x="397245" y="111746"/>
                  <a:pt x="397245" y="134228"/>
                </a:cubicBezTo>
                <a:cubicBezTo>
                  <a:pt x="397245" y="156709"/>
                  <a:pt x="415538" y="175002"/>
                  <a:pt x="438019" y="175002"/>
                </a:cubicBezTo>
                <a:cubicBezTo>
                  <a:pt x="460501" y="175002"/>
                  <a:pt x="478794" y="156709"/>
                  <a:pt x="478794" y="134228"/>
                </a:cubicBezTo>
                <a:cubicBezTo>
                  <a:pt x="478794" y="111746"/>
                  <a:pt x="460501" y="93453"/>
                  <a:pt x="438019" y="93453"/>
                </a:cubicBezTo>
                <a:close/>
                <a:moveTo>
                  <a:pt x="438019" y="163555"/>
                </a:moveTo>
                <a:cubicBezTo>
                  <a:pt x="421845" y="163555"/>
                  <a:pt x="408692" y="150402"/>
                  <a:pt x="408692" y="134228"/>
                </a:cubicBezTo>
                <a:cubicBezTo>
                  <a:pt x="408692" y="118053"/>
                  <a:pt x="421845" y="104900"/>
                  <a:pt x="438019" y="104900"/>
                </a:cubicBezTo>
                <a:cubicBezTo>
                  <a:pt x="454194" y="104900"/>
                  <a:pt x="467347" y="118053"/>
                  <a:pt x="467347" y="134228"/>
                </a:cubicBezTo>
                <a:cubicBezTo>
                  <a:pt x="467347" y="150402"/>
                  <a:pt x="454194" y="163555"/>
                  <a:pt x="438019" y="1635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6"/>
          <p:cNvSpPr/>
          <p:nvPr/>
        </p:nvSpPr>
        <p:spPr>
          <a:xfrm>
            <a:off x="6811290" y="3893717"/>
            <a:ext cx="343066" cy="279326"/>
          </a:xfrm>
          <a:custGeom>
            <a:rect b="b" l="l" r="r" t="t"/>
            <a:pathLst>
              <a:path extrusionOk="0" h="558653" w="686133">
                <a:moveTo>
                  <a:pt x="229777" y="558653"/>
                </a:moveTo>
                <a:cubicBezTo>
                  <a:pt x="220777" y="558653"/>
                  <a:pt x="211791" y="558653"/>
                  <a:pt x="202791" y="558653"/>
                </a:cubicBezTo>
                <a:cubicBezTo>
                  <a:pt x="198614" y="557952"/>
                  <a:pt x="194380" y="558246"/>
                  <a:pt x="190188" y="558218"/>
                </a:cubicBezTo>
                <a:cubicBezTo>
                  <a:pt x="172763" y="558106"/>
                  <a:pt x="155632" y="555623"/>
                  <a:pt x="138585" y="552355"/>
                </a:cubicBezTo>
                <a:cubicBezTo>
                  <a:pt x="121076" y="549002"/>
                  <a:pt x="103888" y="544429"/>
                  <a:pt x="86996" y="538719"/>
                </a:cubicBezTo>
                <a:cubicBezTo>
                  <a:pt x="72963" y="533978"/>
                  <a:pt x="59295" y="528324"/>
                  <a:pt x="45851" y="522096"/>
                </a:cubicBezTo>
                <a:cubicBezTo>
                  <a:pt x="30878" y="515152"/>
                  <a:pt x="16467" y="507198"/>
                  <a:pt x="2476" y="498472"/>
                </a:cubicBezTo>
                <a:cubicBezTo>
                  <a:pt x="2182" y="498290"/>
                  <a:pt x="1860" y="498136"/>
                  <a:pt x="1579" y="497911"/>
                </a:cubicBezTo>
                <a:cubicBezTo>
                  <a:pt x="766" y="497238"/>
                  <a:pt x="-327" y="496564"/>
                  <a:pt x="93" y="495358"/>
                </a:cubicBezTo>
                <a:cubicBezTo>
                  <a:pt x="556" y="494011"/>
                  <a:pt x="1803" y="494194"/>
                  <a:pt x="3009" y="494306"/>
                </a:cubicBezTo>
                <a:cubicBezTo>
                  <a:pt x="13790" y="495288"/>
                  <a:pt x="24598" y="496200"/>
                  <a:pt x="35421" y="495989"/>
                </a:cubicBezTo>
                <a:cubicBezTo>
                  <a:pt x="55524" y="495582"/>
                  <a:pt x="75458" y="493492"/>
                  <a:pt x="95127" y="489073"/>
                </a:cubicBezTo>
                <a:cubicBezTo>
                  <a:pt x="119253" y="483644"/>
                  <a:pt x="142286" y="475242"/>
                  <a:pt x="164197" y="463809"/>
                </a:cubicBezTo>
                <a:cubicBezTo>
                  <a:pt x="178342" y="456416"/>
                  <a:pt x="191800" y="447901"/>
                  <a:pt x="204670" y="438025"/>
                </a:cubicBezTo>
                <a:cubicBezTo>
                  <a:pt x="188478" y="437183"/>
                  <a:pt x="172973" y="434083"/>
                  <a:pt x="158169" y="428037"/>
                </a:cubicBezTo>
                <a:cubicBezTo>
                  <a:pt x="143548" y="422061"/>
                  <a:pt x="130132" y="414079"/>
                  <a:pt x="118202" y="403628"/>
                </a:cubicBezTo>
                <a:cubicBezTo>
                  <a:pt x="107043" y="393850"/>
                  <a:pt x="97384" y="382824"/>
                  <a:pt x="89659" y="370185"/>
                </a:cubicBezTo>
                <a:cubicBezTo>
                  <a:pt x="84458" y="361669"/>
                  <a:pt x="80028" y="352761"/>
                  <a:pt x="76874" y="343264"/>
                </a:cubicBezTo>
                <a:cubicBezTo>
                  <a:pt x="76706" y="342759"/>
                  <a:pt x="76524" y="342268"/>
                  <a:pt x="76398" y="341749"/>
                </a:cubicBezTo>
                <a:cubicBezTo>
                  <a:pt x="75767" y="339056"/>
                  <a:pt x="76818" y="337836"/>
                  <a:pt x="79524" y="338186"/>
                </a:cubicBezTo>
                <a:cubicBezTo>
                  <a:pt x="83281" y="338663"/>
                  <a:pt x="87010" y="339280"/>
                  <a:pt x="90795" y="339547"/>
                </a:cubicBezTo>
                <a:cubicBezTo>
                  <a:pt x="100566" y="340234"/>
                  <a:pt x="110309" y="340290"/>
                  <a:pt x="120066" y="339140"/>
                </a:cubicBezTo>
                <a:cubicBezTo>
                  <a:pt x="124973" y="338551"/>
                  <a:pt x="129795" y="337555"/>
                  <a:pt x="134744" y="336629"/>
                </a:cubicBezTo>
                <a:cubicBezTo>
                  <a:pt x="120010" y="333164"/>
                  <a:pt x="106384" y="327244"/>
                  <a:pt x="93585" y="319416"/>
                </a:cubicBezTo>
                <a:cubicBezTo>
                  <a:pt x="83463" y="313230"/>
                  <a:pt x="74225" y="305879"/>
                  <a:pt x="66038" y="297308"/>
                </a:cubicBezTo>
                <a:cubicBezTo>
                  <a:pt x="57192" y="288035"/>
                  <a:pt x="49566" y="277837"/>
                  <a:pt x="43397" y="266530"/>
                </a:cubicBezTo>
                <a:cubicBezTo>
                  <a:pt x="34748" y="250706"/>
                  <a:pt x="29378" y="233859"/>
                  <a:pt x="27163" y="216001"/>
                </a:cubicBezTo>
                <a:cubicBezTo>
                  <a:pt x="26491" y="210586"/>
                  <a:pt x="25902" y="205143"/>
                  <a:pt x="25972" y="199686"/>
                </a:cubicBezTo>
                <a:cubicBezTo>
                  <a:pt x="26028" y="196081"/>
                  <a:pt x="27458" y="195169"/>
                  <a:pt x="30668" y="196824"/>
                </a:cubicBezTo>
                <a:cubicBezTo>
                  <a:pt x="39542" y="201411"/>
                  <a:pt x="48724" y="205185"/>
                  <a:pt x="58369" y="207836"/>
                </a:cubicBezTo>
                <a:cubicBezTo>
                  <a:pt x="67482" y="210347"/>
                  <a:pt x="76720" y="212073"/>
                  <a:pt x="86435" y="212592"/>
                </a:cubicBezTo>
                <a:cubicBezTo>
                  <a:pt x="79215" y="207121"/>
                  <a:pt x="72444" y="201496"/>
                  <a:pt x="66388" y="195057"/>
                </a:cubicBezTo>
                <a:cubicBezTo>
                  <a:pt x="58145" y="186289"/>
                  <a:pt x="51052" y="176680"/>
                  <a:pt x="45136" y="166173"/>
                </a:cubicBezTo>
                <a:cubicBezTo>
                  <a:pt x="36822" y="151415"/>
                  <a:pt x="31495" y="135633"/>
                  <a:pt x="28888" y="118926"/>
                </a:cubicBezTo>
                <a:cubicBezTo>
                  <a:pt x="28075" y="113707"/>
                  <a:pt x="27766" y="108433"/>
                  <a:pt x="27416" y="103158"/>
                </a:cubicBezTo>
                <a:cubicBezTo>
                  <a:pt x="26449" y="88751"/>
                  <a:pt x="28285" y="74667"/>
                  <a:pt x="31818" y="60779"/>
                </a:cubicBezTo>
                <a:cubicBezTo>
                  <a:pt x="34692" y="49458"/>
                  <a:pt x="38855" y="38600"/>
                  <a:pt x="44729" y="28458"/>
                </a:cubicBezTo>
                <a:cubicBezTo>
                  <a:pt x="46776" y="24923"/>
                  <a:pt x="48206" y="24797"/>
                  <a:pt x="50841" y="27925"/>
                </a:cubicBezTo>
                <a:cubicBezTo>
                  <a:pt x="60010" y="38867"/>
                  <a:pt x="69500" y="49528"/>
                  <a:pt x="79818" y="59404"/>
                </a:cubicBezTo>
                <a:cubicBezTo>
                  <a:pt x="95547" y="74470"/>
                  <a:pt x="112230" y="88400"/>
                  <a:pt x="130146" y="100843"/>
                </a:cubicBezTo>
                <a:cubicBezTo>
                  <a:pt x="147697" y="113048"/>
                  <a:pt x="166090" y="123765"/>
                  <a:pt x="185338" y="133066"/>
                </a:cubicBezTo>
                <a:cubicBezTo>
                  <a:pt x="204417" y="142283"/>
                  <a:pt x="224114" y="149900"/>
                  <a:pt x="244441" y="155918"/>
                </a:cubicBezTo>
                <a:cubicBezTo>
                  <a:pt x="261544" y="160968"/>
                  <a:pt x="278871" y="164924"/>
                  <a:pt x="296479" y="167674"/>
                </a:cubicBezTo>
                <a:cubicBezTo>
                  <a:pt x="306474" y="169231"/>
                  <a:pt x="316526" y="170507"/>
                  <a:pt x="326633" y="171153"/>
                </a:cubicBezTo>
                <a:cubicBezTo>
                  <a:pt x="328919" y="171293"/>
                  <a:pt x="331176" y="171714"/>
                  <a:pt x="333475" y="171644"/>
                </a:cubicBezTo>
                <a:cubicBezTo>
                  <a:pt x="335241" y="171601"/>
                  <a:pt x="336138" y="171068"/>
                  <a:pt x="335732" y="169104"/>
                </a:cubicBezTo>
                <a:cubicBezTo>
                  <a:pt x="333881" y="160197"/>
                  <a:pt x="333040" y="151134"/>
                  <a:pt x="333026" y="142072"/>
                </a:cubicBezTo>
                <a:cubicBezTo>
                  <a:pt x="333012" y="136293"/>
                  <a:pt x="333222" y="130457"/>
                  <a:pt x="333923" y="124677"/>
                </a:cubicBezTo>
                <a:cubicBezTo>
                  <a:pt x="336012" y="107619"/>
                  <a:pt x="340835" y="91402"/>
                  <a:pt x="348685" y="76112"/>
                </a:cubicBezTo>
                <a:cubicBezTo>
                  <a:pt x="357110" y="59685"/>
                  <a:pt x="368466" y="45544"/>
                  <a:pt x="382386" y="33438"/>
                </a:cubicBezTo>
                <a:cubicBezTo>
                  <a:pt x="399321" y="18708"/>
                  <a:pt x="418709" y="8720"/>
                  <a:pt x="440410" y="3109"/>
                </a:cubicBezTo>
                <a:cubicBezTo>
                  <a:pt x="447167" y="1355"/>
                  <a:pt x="454036" y="416"/>
                  <a:pt x="461018" y="303"/>
                </a:cubicBezTo>
                <a:cubicBezTo>
                  <a:pt x="463485" y="261"/>
                  <a:pt x="465938" y="-118"/>
                  <a:pt x="468406" y="37"/>
                </a:cubicBezTo>
                <a:cubicBezTo>
                  <a:pt x="472934" y="37"/>
                  <a:pt x="477448" y="37"/>
                  <a:pt x="481976" y="37"/>
                </a:cubicBezTo>
                <a:cubicBezTo>
                  <a:pt x="499822" y="-300"/>
                  <a:pt x="516701" y="3810"/>
                  <a:pt x="532920" y="11049"/>
                </a:cubicBezTo>
                <a:cubicBezTo>
                  <a:pt x="549028" y="18245"/>
                  <a:pt x="563411" y="27911"/>
                  <a:pt x="575692" y="40620"/>
                </a:cubicBezTo>
                <a:cubicBezTo>
                  <a:pt x="577556" y="42556"/>
                  <a:pt x="579379" y="43117"/>
                  <a:pt x="582028" y="42542"/>
                </a:cubicBezTo>
                <a:cubicBezTo>
                  <a:pt x="599299" y="38797"/>
                  <a:pt x="616080" y="33522"/>
                  <a:pt x="632384" y="26718"/>
                </a:cubicBezTo>
                <a:cubicBezTo>
                  <a:pt x="643305" y="22159"/>
                  <a:pt x="653833" y="16857"/>
                  <a:pt x="664109" y="11021"/>
                </a:cubicBezTo>
                <a:cubicBezTo>
                  <a:pt x="665146" y="10432"/>
                  <a:pt x="666197" y="9871"/>
                  <a:pt x="667291" y="10712"/>
                </a:cubicBezTo>
                <a:cubicBezTo>
                  <a:pt x="668412" y="11568"/>
                  <a:pt x="668034" y="12788"/>
                  <a:pt x="667711" y="13883"/>
                </a:cubicBezTo>
                <a:cubicBezTo>
                  <a:pt x="665300" y="21865"/>
                  <a:pt x="661627" y="29300"/>
                  <a:pt x="657646" y="36566"/>
                </a:cubicBezTo>
                <a:cubicBezTo>
                  <a:pt x="653076" y="44885"/>
                  <a:pt x="647622" y="52699"/>
                  <a:pt x="641440" y="59895"/>
                </a:cubicBezTo>
                <a:cubicBezTo>
                  <a:pt x="638314" y="63528"/>
                  <a:pt x="635019" y="67021"/>
                  <a:pt x="631501" y="70262"/>
                </a:cubicBezTo>
                <a:cubicBezTo>
                  <a:pt x="627912" y="73544"/>
                  <a:pt x="624029" y="76406"/>
                  <a:pt x="620145" y="79310"/>
                </a:cubicBezTo>
                <a:cubicBezTo>
                  <a:pt x="616725" y="81863"/>
                  <a:pt x="613290" y="84402"/>
                  <a:pt x="609786" y="86857"/>
                </a:cubicBezTo>
                <a:cubicBezTo>
                  <a:pt x="617089" y="85384"/>
                  <a:pt x="624463" y="84318"/>
                  <a:pt x="631753" y="82733"/>
                </a:cubicBezTo>
                <a:cubicBezTo>
                  <a:pt x="648758" y="79015"/>
                  <a:pt x="665300" y="73867"/>
                  <a:pt x="681338" y="67077"/>
                </a:cubicBezTo>
                <a:cubicBezTo>
                  <a:pt x="682754" y="66474"/>
                  <a:pt x="684548" y="65099"/>
                  <a:pt x="685697" y="66488"/>
                </a:cubicBezTo>
                <a:cubicBezTo>
                  <a:pt x="686791" y="67807"/>
                  <a:pt x="685585" y="69729"/>
                  <a:pt x="684730" y="71090"/>
                </a:cubicBezTo>
                <a:cubicBezTo>
                  <a:pt x="681632" y="76013"/>
                  <a:pt x="677959" y="80545"/>
                  <a:pt x="674412" y="85146"/>
                </a:cubicBezTo>
                <a:cubicBezTo>
                  <a:pt x="665482" y="96775"/>
                  <a:pt x="655361" y="107338"/>
                  <a:pt x="644763" y="117439"/>
                </a:cubicBezTo>
                <a:cubicBezTo>
                  <a:pt x="637248" y="124607"/>
                  <a:pt x="629286" y="131313"/>
                  <a:pt x="620846" y="137387"/>
                </a:cubicBezTo>
                <a:cubicBezTo>
                  <a:pt x="618631" y="138986"/>
                  <a:pt x="617636" y="140782"/>
                  <a:pt x="617692" y="143559"/>
                </a:cubicBezTo>
                <a:cubicBezTo>
                  <a:pt x="617846" y="150349"/>
                  <a:pt x="617748" y="157138"/>
                  <a:pt x="617748" y="163928"/>
                </a:cubicBezTo>
                <a:cubicBezTo>
                  <a:pt x="617748" y="178125"/>
                  <a:pt x="616473" y="192223"/>
                  <a:pt x="614706" y="206307"/>
                </a:cubicBezTo>
                <a:cubicBezTo>
                  <a:pt x="612029" y="227518"/>
                  <a:pt x="607711" y="248378"/>
                  <a:pt x="601753" y="268873"/>
                </a:cubicBezTo>
                <a:cubicBezTo>
                  <a:pt x="596706" y="286240"/>
                  <a:pt x="590608" y="303256"/>
                  <a:pt x="583332" y="319823"/>
                </a:cubicBezTo>
                <a:cubicBezTo>
                  <a:pt x="572706" y="344008"/>
                  <a:pt x="560131" y="367140"/>
                  <a:pt x="545243" y="388968"/>
                </a:cubicBezTo>
                <a:cubicBezTo>
                  <a:pt x="536103" y="402365"/>
                  <a:pt x="526149" y="415145"/>
                  <a:pt x="515481" y="427377"/>
                </a:cubicBezTo>
                <a:cubicBezTo>
                  <a:pt x="509172" y="434616"/>
                  <a:pt x="502696" y="441728"/>
                  <a:pt x="495841" y="448420"/>
                </a:cubicBezTo>
                <a:cubicBezTo>
                  <a:pt x="480560" y="463304"/>
                  <a:pt x="464354" y="477121"/>
                  <a:pt x="446859" y="489396"/>
                </a:cubicBezTo>
                <a:cubicBezTo>
                  <a:pt x="429293" y="501741"/>
                  <a:pt x="410859" y="512585"/>
                  <a:pt x="391471" y="521773"/>
                </a:cubicBezTo>
                <a:cubicBezTo>
                  <a:pt x="371213" y="531382"/>
                  <a:pt x="350241" y="539140"/>
                  <a:pt x="328596" y="545088"/>
                </a:cubicBezTo>
                <a:cubicBezTo>
                  <a:pt x="310806" y="549970"/>
                  <a:pt x="292750" y="553449"/>
                  <a:pt x="274512" y="556044"/>
                </a:cubicBezTo>
                <a:cubicBezTo>
                  <a:pt x="264656" y="557447"/>
                  <a:pt x="254731" y="557797"/>
                  <a:pt x="244792" y="558218"/>
                </a:cubicBezTo>
                <a:cubicBezTo>
                  <a:pt x="239759" y="558401"/>
                  <a:pt x="234754" y="558036"/>
                  <a:pt x="229777" y="558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6"/>
          <p:cNvSpPr/>
          <p:nvPr/>
        </p:nvSpPr>
        <p:spPr>
          <a:xfrm>
            <a:off x="7425740" y="3894293"/>
            <a:ext cx="401030" cy="277876"/>
          </a:xfrm>
          <a:custGeom>
            <a:rect b="b" l="l" r="r" t="t"/>
            <a:pathLst>
              <a:path extrusionOk="0" h="555753" w="802060">
                <a:moveTo>
                  <a:pt x="802060" y="135855"/>
                </a:moveTo>
                <a:lnTo>
                  <a:pt x="802060" y="419898"/>
                </a:lnTo>
                <a:cubicBezTo>
                  <a:pt x="802060" y="494993"/>
                  <a:pt x="741352" y="555754"/>
                  <a:pt x="666322" y="555754"/>
                </a:cubicBezTo>
                <a:lnTo>
                  <a:pt x="135739" y="555754"/>
                </a:lnTo>
                <a:cubicBezTo>
                  <a:pt x="60709" y="555754"/>
                  <a:pt x="0" y="494993"/>
                  <a:pt x="0" y="419898"/>
                </a:cubicBezTo>
                <a:lnTo>
                  <a:pt x="0" y="135855"/>
                </a:lnTo>
                <a:cubicBezTo>
                  <a:pt x="0" y="60761"/>
                  <a:pt x="60709" y="0"/>
                  <a:pt x="135739" y="0"/>
                </a:cubicBezTo>
                <a:lnTo>
                  <a:pt x="666322" y="0"/>
                </a:lnTo>
                <a:cubicBezTo>
                  <a:pt x="741352" y="0"/>
                  <a:pt x="802060" y="60761"/>
                  <a:pt x="802060" y="1358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6"/>
          <p:cNvSpPr/>
          <p:nvPr/>
        </p:nvSpPr>
        <p:spPr>
          <a:xfrm>
            <a:off x="8098504" y="3843020"/>
            <a:ext cx="331693" cy="380451"/>
          </a:xfrm>
          <a:custGeom>
            <a:rect b="b" l="l" r="r" t="t"/>
            <a:pathLst>
              <a:path extrusionOk="0" h="760903" w="663387">
                <a:moveTo>
                  <a:pt x="663341" y="305120"/>
                </a:moveTo>
                <a:cubicBezTo>
                  <a:pt x="663356" y="310240"/>
                  <a:pt x="661892" y="313104"/>
                  <a:pt x="656066" y="312870"/>
                </a:cubicBezTo>
                <a:cubicBezTo>
                  <a:pt x="595317" y="310380"/>
                  <a:pt x="539147" y="293775"/>
                  <a:pt x="488756" y="259117"/>
                </a:cubicBezTo>
                <a:cubicBezTo>
                  <a:pt x="488740" y="259101"/>
                  <a:pt x="488725" y="259101"/>
                  <a:pt x="488709" y="259086"/>
                </a:cubicBezTo>
                <a:cubicBezTo>
                  <a:pt x="485376" y="256860"/>
                  <a:pt x="480905" y="259459"/>
                  <a:pt x="480936" y="263459"/>
                </a:cubicBezTo>
                <a:lnTo>
                  <a:pt x="480936" y="263537"/>
                </a:lnTo>
                <a:cubicBezTo>
                  <a:pt x="480999" y="279084"/>
                  <a:pt x="481575" y="294646"/>
                  <a:pt x="481591" y="310193"/>
                </a:cubicBezTo>
                <a:cubicBezTo>
                  <a:pt x="481684" y="373269"/>
                  <a:pt x="481606" y="436328"/>
                  <a:pt x="481637" y="499403"/>
                </a:cubicBezTo>
                <a:cubicBezTo>
                  <a:pt x="481653" y="529579"/>
                  <a:pt x="480905" y="559755"/>
                  <a:pt x="471528" y="588748"/>
                </a:cubicBezTo>
                <a:cubicBezTo>
                  <a:pt x="443256" y="676225"/>
                  <a:pt x="384422" y="731364"/>
                  <a:pt x="294965" y="753214"/>
                </a:cubicBezTo>
                <a:cubicBezTo>
                  <a:pt x="253141" y="763423"/>
                  <a:pt x="211146" y="764621"/>
                  <a:pt x="170117" y="749728"/>
                </a:cubicBezTo>
                <a:cubicBezTo>
                  <a:pt x="109242" y="727644"/>
                  <a:pt x="59755" y="691383"/>
                  <a:pt x="28414" y="633102"/>
                </a:cubicBezTo>
                <a:cubicBezTo>
                  <a:pt x="-34609" y="515931"/>
                  <a:pt x="10844" y="367946"/>
                  <a:pt x="128807" y="306365"/>
                </a:cubicBezTo>
                <a:cubicBezTo>
                  <a:pt x="172001" y="283815"/>
                  <a:pt x="217688" y="275271"/>
                  <a:pt x="266085" y="280344"/>
                </a:cubicBezTo>
                <a:cubicBezTo>
                  <a:pt x="271568" y="280920"/>
                  <a:pt x="273765" y="283130"/>
                  <a:pt x="273749" y="288795"/>
                </a:cubicBezTo>
                <a:cubicBezTo>
                  <a:pt x="273593" y="328417"/>
                  <a:pt x="273671" y="368055"/>
                  <a:pt x="273640" y="407678"/>
                </a:cubicBezTo>
                <a:cubicBezTo>
                  <a:pt x="273640" y="414245"/>
                  <a:pt x="273064" y="414603"/>
                  <a:pt x="266537" y="413000"/>
                </a:cubicBezTo>
                <a:cubicBezTo>
                  <a:pt x="202610" y="397297"/>
                  <a:pt x="138402" y="442802"/>
                  <a:pt x="132016" y="508336"/>
                </a:cubicBezTo>
                <a:cubicBezTo>
                  <a:pt x="126143" y="568641"/>
                  <a:pt x="169353" y="621648"/>
                  <a:pt x="231022" y="627935"/>
                </a:cubicBezTo>
                <a:cubicBezTo>
                  <a:pt x="286382" y="633584"/>
                  <a:pt x="338331" y="595456"/>
                  <a:pt x="348471" y="538108"/>
                </a:cubicBezTo>
                <a:cubicBezTo>
                  <a:pt x="349608" y="531711"/>
                  <a:pt x="350044" y="525206"/>
                  <a:pt x="350060" y="518701"/>
                </a:cubicBezTo>
                <a:cubicBezTo>
                  <a:pt x="350153" y="488650"/>
                  <a:pt x="350076" y="458598"/>
                  <a:pt x="350107" y="428547"/>
                </a:cubicBezTo>
                <a:cubicBezTo>
                  <a:pt x="350231" y="303393"/>
                  <a:pt x="350387" y="178254"/>
                  <a:pt x="350496" y="53100"/>
                </a:cubicBezTo>
                <a:cubicBezTo>
                  <a:pt x="350512" y="38751"/>
                  <a:pt x="350044" y="24402"/>
                  <a:pt x="350247" y="10053"/>
                </a:cubicBezTo>
                <a:cubicBezTo>
                  <a:pt x="350247" y="10022"/>
                  <a:pt x="350247" y="9991"/>
                  <a:pt x="350247" y="9960"/>
                </a:cubicBezTo>
                <a:cubicBezTo>
                  <a:pt x="350325" y="4435"/>
                  <a:pt x="354780" y="0"/>
                  <a:pt x="360309" y="0"/>
                </a:cubicBezTo>
                <a:cubicBezTo>
                  <a:pt x="396946" y="0"/>
                  <a:pt x="435390" y="0"/>
                  <a:pt x="471902" y="0"/>
                </a:cubicBezTo>
                <a:cubicBezTo>
                  <a:pt x="476450" y="0"/>
                  <a:pt x="480625" y="3081"/>
                  <a:pt x="481450" y="7548"/>
                </a:cubicBezTo>
                <a:cubicBezTo>
                  <a:pt x="481497" y="7828"/>
                  <a:pt x="481544" y="8124"/>
                  <a:pt x="481559" y="8404"/>
                </a:cubicBezTo>
                <a:cubicBezTo>
                  <a:pt x="486793" y="91757"/>
                  <a:pt x="543259" y="158910"/>
                  <a:pt x="624259" y="177413"/>
                </a:cubicBezTo>
                <a:cubicBezTo>
                  <a:pt x="634461" y="179748"/>
                  <a:pt x="644991" y="180837"/>
                  <a:pt x="655428" y="181833"/>
                </a:cubicBezTo>
                <a:cubicBezTo>
                  <a:pt x="660880" y="182362"/>
                  <a:pt x="663419" y="184028"/>
                  <a:pt x="663388" y="189848"/>
                </a:cubicBezTo>
                <a:cubicBezTo>
                  <a:pt x="663232" y="228288"/>
                  <a:pt x="663263" y="266712"/>
                  <a:pt x="663341" y="3051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6"/>
          <p:cNvSpPr/>
          <p:nvPr/>
        </p:nvSpPr>
        <p:spPr>
          <a:xfrm>
            <a:off x="0" y="0"/>
            <a:ext cx="3324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6"/>
          <p:cNvSpPr txBox="1"/>
          <p:nvPr/>
        </p:nvSpPr>
        <p:spPr>
          <a:xfrm>
            <a:off x="574337" y="603175"/>
            <a:ext cx="2175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Icons</a:t>
            </a:r>
            <a:endParaRPr sz="40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Resource </a:t>
            </a:r>
            <a:endParaRPr sz="40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Page</a:t>
            </a:r>
            <a:endParaRPr sz="40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20" name="Google Shape;620;p36"/>
          <p:cNvSpPr txBox="1"/>
          <p:nvPr/>
        </p:nvSpPr>
        <p:spPr>
          <a:xfrm>
            <a:off x="574337" y="3299123"/>
            <a:ext cx="2175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Use these design resources in your presentation. Happy designing! </a:t>
            </a:r>
            <a:endParaRPr sz="12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Don't forget to delete this page before presenting. </a:t>
            </a:r>
            <a:endParaRPr sz="12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21" name="Google Shape;621;p36"/>
          <p:cNvSpPr/>
          <p:nvPr/>
        </p:nvSpPr>
        <p:spPr>
          <a:xfrm>
            <a:off x="7676812" y="902327"/>
            <a:ext cx="236487" cy="354338"/>
          </a:xfrm>
          <a:custGeom>
            <a:rect b="b" l="l" r="r" t="t"/>
            <a:pathLst>
              <a:path extrusionOk="0" h="708675" w="472974">
                <a:moveTo>
                  <a:pt x="238248" y="0"/>
                </a:moveTo>
                <a:lnTo>
                  <a:pt x="234726" y="0"/>
                </a:lnTo>
                <a:cubicBezTo>
                  <a:pt x="105298" y="0"/>
                  <a:pt x="0" y="105322"/>
                  <a:pt x="0" y="234762"/>
                </a:cubicBezTo>
                <a:cubicBezTo>
                  <a:pt x="0" y="292956"/>
                  <a:pt x="26800" y="343777"/>
                  <a:pt x="52706" y="392937"/>
                </a:cubicBezTo>
                <a:cubicBezTo>
                  <a:pt x="57975" y="402922"/>
                  <a:pt x="63415" y="413263"/>
                  <a:pt x="68485" y="423390"/>
                </a:cubicBezTo>
                <a:cubicBezTo>
                  <a:pt x="87104" y="460619"/>
                  <a:pt x="100071" y="498742"/>
                  <a:pt x="106960" y="536056"/>
                </a:cubicBezTo>
                <a:cubicBezTo>
                  <a:pt x="106945" y="536240"/>
                  <a:pt x="106903" y="536411"/>
                  <a:pt x="106903" y="536595"/>
                </a:cubicBezTo>
                <a:cubicBezTo>
                  <a:pt x="106903" y="537675"/>
                  <a:pt x="107158" y="538697"/>
                  <a:pt x="107599" y="539606"/>
                </a:cubicBezTo>
                <a:cubicBezTo>
                  <a:pt x="110993" y="559094"/>
                  <a:pt x="112740" y="578355"/>
                  <a:pt x="112740" y="597118"/>
                </a:cubicBezTo>
                <a:cubicBezTo>
                  <a:pt x="112740" y="615569"/>
                  <a:pt x="110738" y="625796"/>
                  <a:pt x="110723" y="625895"/>
                </a:cubicBezTo>
                <a:cubicBezTo>
                  <a:pt x="110297" y="627983"/>
                  <a:pt x="110880" y="630142"/>
                  <a:pt x="112229" y="631790"/>
                </a:cubicBezTo>
                <a:cubicBezTo>
                  <a:pt x="113578" y="633452"/>
                  <a:pt x="115652" y="634403"/>
                  <a:pt x="117782" y="634403"/>
                </a:cubicBezTo>
                <a:lnTo>
                  <a:pt x="147721" y="634403"/>
                </a:lnTo>
                <a:lnTo>
                  <a:pt x="147721" y="689841"/>
                </a:lnTo>
                <a:cubicBezTo>
                  <a:pt x="147721" y="700224"/>
                  <a:pt x="156172" y="708676"/>
                  <a:pt x="166568" y="708676"/>
                </a:cubicBezTo>
                <a:lnTo>
                  <a:pt x="302899" y="708676"/>
                </a:lnTo>
                <a:cubicBezTo>
                  <a:pt x="313295" y="708676"/>
                  <a:pt x="321745" y="700224"/>
                  <a:pt x="321745" y="689841"/>
                </a:cubicBezTo>
                <a:lnTo>
                  <a:pt x="321745" y="634403"/>
                </a:lnTo>
                <a:lnTo>
                  <a:pt x="355292" y="634403"/>
                </a:lnTo>
                <a:cubicBezTo>
                  <a:pt x="357422" y="634403"/>
                  <a:pt x="359425" y="633437"/>
                  <a:pt x="360774" y="631804"/>
                </a:cubicBezTo>
                <a:cubicBezTo>
                  <a:pt x="362123" y="630156"/>
                  <a:pt x="362663" y="627983"/>
                  <a:pt x="362251" y="625895"/>
                </a:cubicBezTo>
                <a:cubicBezTo>
                  <a:pt x="362237" y="625796"/>
                  <a:pt x="360234" y="615569"/>
                  <a:pt x="360234" y="597118"/>
                </a:cubicBezTo>
                <a:cubicBezTo>
                  <a:pt x="360234" y="541339"/>
                  <a:pt x="375545" y="481257"/>
                  <a:pt x="404490" y="423390"/>
                </a:cubicBezTo>
                <a:cubicBezTo>
                  <a:pt x="409560" y="413263"/>
                  <a:pt x="414999" y="402922"/>
                  <a:pt x="420269" y="392937"/>
                </a:cubicBezTo>
                <a:cubicBezTo>
                  <a:pt x="446174" y="343777"/>
                  <a:pt x="472974" y="292956"/>
                  <a:pt x="472974" y="234762"/>
                </a:cubicBezTo>
                <a:cubicBezTo>
                  <a:pt x="472974" y="105322"/>
                  <a:pt x="367676" y="0"/>
                  <a:pt x="238248" y="0"/>
                </a:cubicBezTo>
                <a:close/>
                <a:moveTo>
                  <a:pt x="307543" y="689841"/>
                </a:moveTo>
                <a:cubicBezTo>
                  <a:pt x="307543" y="692398"/>
                  <a:pt x="305455" y="694472"/>
                  <a:pt x="302899" y="694472"/>
                </a:cubicBezTo>
                <a:lnTo>
                  <a:pt x="166568" y="694472"/>
                </a:lnTo>
                <a:cubicBezTo>
                  <a:pt x="164011" y="694472"/>
                  <a:pt x="161924" y="692398"/>
                  <a:pt x="161924" y="689841"/>
                </a:cubicBezTo>
                <a:lnTo>
                  <a:pt x="161924" y="634403"/>
                </a:lnTo>
                <a:lnTo>
                  <a:pt x="307543" y="634403"/>
                </a:lnTo>
                <a:lnTo>
                  <a:pt x="307543" y="689841"/>
                </a:lnTo>
                <a:close/>
                <a:moveTo>
                  <a:pt x="314701" y="620199"/>
                </a:moveTo>
                <a:cubicBezTo>
                  <a:pt x="314687" y="620199"/>
                  <a:pt x="314658" y="620199"/>
                  <a:pt x="314644" y="620199"/>
                </a:cubicBezTo>
                <a:lnTo>
                  <a:pt x="154822" y="620199"/>
                </a:lnTo>
                <a:cubicBezTo>
                  <a:pt x="154808" y="620199"/>
                  <a:pt x="154780" y="620199"/>
                  <a:pt x="154766" y="620199"/>
                </a:cubicBezTo>
                <a:lnTo>
                  <a:pt x="125835" y="620199"/>
                </a:lnTo>
                <a:cubicBezTo>
                  <a:pt x="126389" y="614859"/>
                  <a:pt x="126943" y="607103"/>
                  <a:pt x="126943" y="597118"/>
                </a:cubicBezTo>
                <a:cubicBezTo>
                  <a:pt x="126943" y="593880"/>
                  <a:pt x="126886" y="590627"/>
                  <a:pt x="126786" y="587374"/>
                </a:cubicBezTo>
                <a:lnTo>
                  <a:pt x="346188" y="587374"/>
                </a:lnTo>
                <a:cubicBezTo>
                  <a:pt x="346089" y="590627"/>
                  <a:pt x="346032" y="593880"/>
                  <a:pt x="346032" y="597118"/>
                </a:cubicBezTo>
                <a:cubicBezTo>
                  <a:pt x="346032" y="607103"/>
                  <a:pt x="346586" y="614859"/>
                  <a:pt x="347140" y="620199"/>
                </a:cubicBezTo>
                <a:lnTo>
                  <a:pt x="314701" y="620199"/>
                </a:lnTo>
                <a:close/>
                <a:moveTo>
                  <a:pt x="346927" y="573170"/>
                </a:moveTo>
                <a:lnTo>
                  <a:pt x="126048" y="573170"/>
                </a:lnTo>
                <a:cubicBezTo>
                  <a:pt x="125352" y="563426"/>
                  <a:pt x="124216" y="553597"/>
                  <a:pt x="122668" y="543697"/>
                </a:cubicBezTo>
                <a:lnTo>
                  <a:pt x="350307" y="543697"/>
                </a:lnTo>
                <a:cubicBezTo>
                  <a:pt x="348759" y="553597"/>
                  <a:pt x="347622" y="563426"/>
                  <a:pt x="346927" y="573170"/>
                </a:cubicBezTo>
                <a:close/>
                <a:moveTo>
                  <a:pt x="407714" y="386318"/>
                </a:moveTo>
                <a:cubicBezTo>
                  <a:pt x="402402" y="396374"/>
                  <a:pt x="396920" y="406772"/>
                  <a:pt x="391792" y="417041"/>
                </a:cubicBezTo>
                <a:cubicBezTo>
                  <a:pt x="373215" y="454156"/>
                  <a:pt x="360092" y="492208"/>
                  <a:pt x="352792" y="529593"/>
                </a:cubicBezTo>
                <a:cubicBezTo>
                  <a:pt x="352451" y="529550"/>
                  <a:pt x="352125" y="529493"/>
                  <a:pt x="351770" y="529493"/>
                </a:cubicBezTo>
                <a:lnTo>
                  <a:pt x="243588" y="529493"/>
                </a:lnTo>
                <a:lnTo>
                  <a:pt x="243588" y="291848"/>
                </a:lnTo>
                <a:lnTo>
                  <a:pt x="308224" y="234748"/>
                </a:lnTo>
                <a:cubicBezTo>
                  <a:pt x="311164" y="232149"/>
                  <a:pt x="311448" y="227660"/>
                  <a:pt x="308849" y="224720"/>
                </a:cubicBezTo>
                <a:cubicBezTo>
                  <a:pt x="306250" y="221780"/>
                  <a:pt x="301762" y="221510"/>
                  <a:pt x="298822" y="224095"/>
                </a:cubicBezTo>
                <a:lnTo>
                  <a:pt x="234726" y="280726"/>
                </a:lnTo>
                <a:lnTo>
                  <a:pt x="170644" y="224095"/>
                </a:lnTo>
                <a:cubicBezTo>
                  <a:pt x="167704" y="221510"/>
                  <a:pt x="163216" y="221780"/>
                  <a:pt x="160617" y="224720"/>
                </a:cubicBezTo>
                <a:cubicBezTo>
                  <a:pt x="158018" y="227660"/>
                  <a:pt x="158302" y="232149"/>
                  <a:pt x="161242" y="234748"/>
                </a:cubicBezTo>
                <a:lnTo>
                  <a:pt x="229386" y="294958"/>
                </a:lnTo>
                <a:lnTo>
                  <a:pt x="229386" y="529493"/>
                </a:lnTo>
                <a:lnTo>
                  <a:pt x="120168" y="529493"/>
                </a:lnTo>
                <a:cubicBezTo>
                  <a:pt x="112868" y="492137"/>
                  <a:pt x="99731" y="454127"/>
                  <a:pt x="81182" y="417041"/>
                </a:cubicBezTo>
                <a:cubicBezTo>
                  <a:pt x="76055" y="406772"/>
                  <a:pt x="70573" y="396374"/>
                  <a:pt x="65261" y="386318"/>
                </a:cubicBezTo>
                <a:cubicBezTo>
                  <a:pt x="40165" y="338678"/>
                  <a:pt x="14203" y="289433"/>
                  <a:pt x="14203" y="234762"/>
                </a:cubicBezTo>
                <a:cubicBezTo>
                  <a:pt x="14203" y="113148"/>
                  <a:pt x="113138" y="14204"/>
                  <a:pt x="234726" y="14204"/>
                </a:cubicBezTo>
                <a:lnTo>
                  <a:pt x="238248" y="14204"/>
                </a:lnTo>
                <a:cubicBezTo>
                  <a:pt x="359837" y="14204"/>
                  <a:pt x="458772" y="113148"/>
                  <a:pt x="458772" y="234762"/>
                </a:cubicBezTo>
                <a:cubicBezTo>
                  <a:pt x="458772" y="289433"/>
                  <a:pt x="432810" y="338678"/>
                  <a:pt x="407714" y="3863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6"/>
          <p:cNvSpPr/>
          <p:nvPr/>
        </p:nvSpPr>
        <p:spPr>
          <a:xfrm>
            <a:off x="4581046" y="1631699"/>
            <a:ext cx="354543" cy="354543"/>
          </a:xfrm>
          <a:custGeom>
            <a:rect b="b" l="l" r="r" t="t"/>
            <a:pathLst>
              <a:path extrusionOk="0" h="709087" w="709087">
                <a:moveTo>
                  <a:pt x="605243" y="103845"/>
                </a:moveTo>
                <a:cubicBezTo>
                  <a:pt x="538271" y="36873"/>
                  <a:pt x="449241" y="0"/>
                  <a:pt x="354544" y="0"/>
                </a:cubicBezTo>
                <a:cubicBezTo>
                  <a:pt x="259846" y="0"/>
                  <a:pt x="170802" y="36873"/>
                  <a:pt x="103845" y="103845"/>
                </a:cubicBezTo>
                <a:cubicBezTo>
                  <a:pt x="36873" y="170802"/>
                  <a:pt x="0" y="259846"/>
                  <a:pt x="0" y="354544"/>
                </a:cubicBezTo>
                <a:cubicBezTo>
                  <a:pt x="0" y="449241"/>
                  <a:pt x="36873" y="538286"/>
                  <a:pt x="103845" y="605243"/>
                </a:cubicBezTo>
                <a:cubicBezTo>
                  <a:pt x="170802" y="672200"/>
                  <a:pt x="259846" y="709088"/>
                  <a:pt x="354544" y="709088"/>
                </a:cubicBezTo>
                <a:cubicBezTo>
                  <a:pt x="449241" y="709088"/>
                  <a:pt x="538286" y="672214"/>
                  <a:pt x="605243" y="605243"/>
                </a:cubicBezTo>
                <a:cubicBezTo>
                  <a:pt x="672200" y="538271"/>
                  <a:pt x="709088" y="449241"/>
                  <a:pt x="709088" y="354544"/>
                </a:cubicBezTo>
                <a:cubicBezTo>
                  <a:pt x="709088" y="259846"/>
                  <a:pt x="672200" y="170802"/>
                  <a:pt x="605243" y="103845"/>
                </a:cubicBezTo>
                <a:close/>
                <a:moveTo>
                  <a:pt x="595201" y="595201"/>
                </a:moveTo>
                <a:cubicBezTo>
                  <a:pt x="530914" y="659487"/>
                  <a:pt x="445449" y="694884"/>
                  <a:pt x="354544" y="694884"/>
                </a:cubicBezTo>
                <a:cubicBezTo>
                  <a:pt x="263639" y="694884"/>
                  <a:pt x="178174" y="659487"/>
                  <a:pt x="113887" y="595201"/>
                </a:cubicBezTo>
                <a:cubicBezTo>
                  <a:pt x="49600" y="530914"/>
                  <a:pt x="14204" y="445449"/>
                  <a:pt x="14204" y="354544"/>
                </a:cubicBezTo>
                <a:cubicBezTo>
                  <a:pt x="14204" y="263639"/>
                  <a:pt x="49600" y="178174"/>
                  <a:pt x="113887" y="113887"/>
                </a:cubicBezTo>
                <a:cubicBezTo>
                  <a:pt x="178174" y="49600"/>
                  <a:pt x="263639" y="14204"/>
                  <a:pt x="354544" y="14204"/>
                </a:cubicBezTo>
                <a:cubicBezTo>
                  <a:pt x="445449" y="14204"/>
                  <a:pt x="530914" y="49600"/>
                  <a:pt x="595201" y="113887"/>
                </a:cubicBezTo>
                <a:cubicBezTo>
                  <a:pt x="659487" y="178174"/>
                  <a:pt x="694884" y="263639"/>
                  <a:pt x="694884" y="354544"/>
                </a:cubicBezTo>
                <a:cubicBezTo>
                  <a:pt x="694884" y="445449"/>
                  <a:pt x="659473" y="530914"/>
                  <a:pt x="595201" y="595201"/>
                </a:cubicBezTo>
                <a:close/>
                <a:moveTo>
                  <a:pt x="534294" y="531468"/>
                </a:moveTo>
                <a:cubicBezTo>
                  <a:pt x="535700" y="535132"/>
                  <a:pt x="533868" y="539237"/>
                  <a:pt x="530204" y="540643"/>
                </a:cubicBezTo>
                <a:cubicBezTo>
                  <a:pt x="529365" y="540970"/>
                  <a:pt x="528499" y="541112"/>
                  <a:pt x="527661" y="541112"/>
                </a:cubicBezTo>
                <a:cubicBezTo>
                  <a:pt x="524806" y="541112"/>
                  <a:pt x="522107" y="539379"/>
                  <a:pt x="521028" y="536553"/>
                </a:cubicBezTo>
                <a:cubicBezTo>
                  <a:pt x="508244" y="503259"/>
                  <a:pt x="485973" y="474808"/>
                  <a:pt x="456627" y="454284"/>
                </a:cubicBezTo>
                <a:cubicBezTo>
                  <a:pt x="426614" y="433290"/>
                  <a:pt x="391318" y="422197"/>
                  <a:pt x="354544" y="422197"/>
                </a:cubicBezTo>
                <a:cubicBezTo>
                  <a:pt x="317770" y="422197"/>
                  <a:pt x="282473" y="433290"/>
                  <a:pt x="252460" y="454284"/>
                </a:cubicBezTo>
                <a:cubicBezTo>
                  <a:pt x="223115" y="474808"/>
                  <a:pt x="200843" y="503259"/>
                  <a:pt x="188060" y="536553"/>
                </a:cubicBezTo>
                <a:cubicBezTo>
                  <a:pt x="186654" y="540217"/>
                  <a:pt x="182549" y="542035"/>
                  <a:pt x="178884" y="540643"/>
                </a:cubicBezTo>
                <a:cubicBezTo>
                  <a:pt x="175219" y="539237"/>
                  <a:pt x="173401" y="535132"/>
                  <a:pt x="174808" y="531468"/>
                </a:cubicBezTo>
                <a:cubicBezTo>
                  <a:pt x="188614" y="495518"/>
                  <a:pt x="212661" y="464809"/>
                  <a:pt x="244336" y="442651"/>
                </a:cubicBezTo>
                <a:cubicBezTo>
                  <a:pt x="276749" y="419981"/>
                  <a:pt x="314858" y="407993"/>
                  <a:pt x="354558" y="407993"/>
                </a:cubicBezTo>
                <a:cubicBezTo>
                  <a:pt x="394258" y="407993"/>
                  <a:pt x="432381" y="419981"/>
                  <a:pt x="464780" y="442651"/>
                </a:cubicBezTo>
                <a:cubicBezTo>
                  <a:pt x="496441" y="464809"/>
                  <a:pt x="520488" y="495532"/>
                  <a:pt x="534294" y="531468"/>
                </a:cubicBezTo>
                <a:close/>
                <a:moveTo>
                  <a:pt x="216340" y="290598"/>
                </a:moveTo>
                <a:cubicBezTo>
                  <a:pt x="180588" y="290598"/>
                  <a:pt x="150405" y="262701"/>
                  <a:pt x="147621" y="227092"/>
                </a:cubicBezTo>
                <a:cubicBezTo>
                  <a:pt x="147323" y="223186"/>
                  <a:pt x="150235" y="219763"/>
                  <a:pt x="154155" y="219465"/>
                </a:cubicBezTo>
                <a:cubicBezTo>
                  <a:pt x="158075" y="219166"/>
                  <a:pt x="161484" y="222078"/>
                  <a:pt x="161783" y="225998"/>
                </a:cubicBezTo>
                <a:cubicBezTo>
                  <a:pt x="163984" y="254264"/>
                  <a:pt x="187946" y="276408"/>
                  <a:pt x="216340" y="276408"/>
                </a:cubicBezTo>
                <a:cubicBezTo>
                  <a:pt x="244733" y="276408"/>
                  <a:pt x="268695" y="254264"/>
                  <a:pt x="270911" y="225998"/>
                </a:cubicBezTo>
                <a:cubicBezTo>
                  <a:pt x="271209" y="222092"/>
                  <a:pt x="274618" y="219166"/>
                  <a:pt x="278539" y="219465"/>
                </a:cubicBezTo>
                <a:cubicBezTo>
                  <a:pt x="282445" y="219763"/>
                  <a:pt x="285371" y="223186"/>
                  <a:pt x="285072" y="227092"/>
                </a:cubicBezTo>
                <a:cubicBezTo>
                  <a:pt x="282288" y="262701"/>
                  <a:pt x="252105" y="290598"/>
                  <a:pt x="216340" y="290598"/>
                </a:cubicBezTo>
                <a:close/>
                <a:moveTo>
                  <a:pt x="555799" y="227092"/>
                </a:moveTo>
                <a:cubicBezTo>
                  <a:pt x="553015" y="262701"/>
                  <a:pt x="522832" y="290598"/>
                  <a:pt x="487080" y="290598"/>
                </a:cubicBezTo>
                <a:cubicBezTo>
                  <a:pt x="451329" y="290598"/>
                  <a:pt x="421146" y="262701"/>
                  <a:pt x="418362" y="227092"/>
                </a:cubicBezTo>
                <a:cubicBezTo>
                  <a:pt x="418064" y="223186"/>
                  <a:pt x="420975" y="219763"/>
                  <a:pt x="424896" y="219465"/>
                </a:cubicBezTo>
                <a:cubicBezTo>
                  <a:pt x="428773" y="219166"/>
                  <a:pt x="432225" y="222078"/>
                  <a:pt x="432523" y="225998"/>
                </a:cubicBezTo>
                <a:cubicBezTo>
                  <a:pt x="434725" y="254264"/>
                  <a:pt x="458687" y="276408"/>
                  <a:pt x="487080" y="276408"/>
                </a:cubicBezTo>
                <a:cubicBezTo>
                  <a:pt x="515474" y="276408"/>
                  <a:pt x="539436" y="254264"/>
                  <a:pt x="541638" y="225998"/>
                </a:cubicBezTo>
                <a:cubicBezTo>
                  <a:pt x="541950" y="222092"/>
                  <a:pt x="545359" y="219166"/>
                  <a:pt x="549265" y="219465"/>
                </a:cubicBezTo>
                <a:cubicBezTo>
                  <a:pt x="553185" y="219763"/>
                  <a:pt x="556111" y="223186"/>
                  <a:pt x="555799" y="22709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6"/>
          <p:cNvSpPr/>
          <p:nvPr/>
        </p:nvSpPr>
        <p:spPr>
          <a:xfrm>
            <a:off x="5133889" y="1610570"/>
            <a:ext cx="393386" cy="396614"/>
          </a:xfrm>
          <a:custGeom>
            <a:rect b="b" l="l" r="r" t="t"/>
            <a:pathLst>
              <a:path extrusionOk="0" h="793228" w="786772">
                <a:moveTo>
                  <a:pt x="786756" y="7821"/>
                </a:moveTo>
                <a:cubicBezTo>
                  <a:pt x="786740" y="7566"/>
                  <a:pt x="786708" y="7294"/>
                  <a:pt x="786676" y="7023"/>
                </a:cubicBezTo>
                <a:cubicBezTo>
                  <a:pt x="786644" y="6752"/>
                  <a:pt x="786612" y="6464"/>
                  <a:pt x="786549" y="6209"/>
                </a:cubicBezTo>
                <a:cubicBezTo>
                  <a:pt x="786549" y="6161"/>
                  <a:pt x="786549" y="6113"/>
                  <a:pt x="786533" y="6065"/>
                </a:cubicBezTo>
                <a:cubicBezTo>
                  <a:pt x="786485" y="5874"/>
                  <a:pt x="786405" y="5714"/>
                  <a:pt x="786341" y="5539"/>
                </a:cubicBezTo>
                <a:cubicBezTo>
                  <a:pt x="786261" y="5251"/>
                  <a:pt x="786165" y="4980"/>
                  <a:pt x="786053" y="4709"/>
                </a:cubicBezTo>
                <a:cubicBezTo>
                  <a:pt x="785942" y="4469"/>
                  <a:pt x="785814" y="4262"/>
                  <a:pt x="785686" y="4038"/>
                </a:cubicBezTo>
                <a:cubicBezTo>
                  <a:pt x="785558" y="3815"/>
                  <a:pt x="785430" y="3575"/>
                  <a:pt x="785287" y="3368"/>
                </a:cubicBezTo>
                <a:cubicBezTo>
                  <a:pt x="785127" y="3144"/>
                  <a:pt x="784951" y="2953"/>
                  <a:pt x="784775" y="2745"/>
                </a:cubicBezTo>
                <a:cubicBezTo>
                  <a:pt x="784616" y="2570"/>
                  <a:pt x="784456" y="2378"/>
                  <a:pt x="784280" y="2219"/>
                </a:cubicBezTo>
                <a:cubicBezTo>
                  <a:pt x="784089" y="2027"/>
                  <a:pt x="783881" y="1868"/>
                  <a:pt x="783673" y="1708"/>
                </a:cubicBezTo>
                <a:cubicBezTo>
                  <a:pt x="783466" y="1564"/>
                  <a:pt x="783274" y="1405"/>
                  <a:pt x="783066" y="1261"/>
                </a:cubicBezTo>
                <a:cubicBezTo>
                  <a:pt x="782859" y="1133"/>
                  <a:pt x="782619" y="1022"/>
                  <a:pt x="782395" y="894"/>
                </a:cubicBezTo>
                <a:cubicBezTo>
                  <a:pt x="782156" y="782"/>
                  <a:pt x="781932" y="654"/>
                  <a:pt x="781692" y="575"/>
                </a:cubicBezTo>
                <a:cubicBezTo>
                  <a:pt x="781453" y="463"/>
                  <a:pt x="781197" y="399"/>
                  <a:pt x="780926" y="335"/>
                </a:cubicBezTo>
                <a:cubicBezTo>
                  <a:pt x="780686" y="255"/>
                  <a:pt x="780462" y="192"/>
                  <a:pt x="780223" y="144"/>
                </a:cubicBezTo>
                <a:cubicBezTo>
                  <a:pt x="779919" y="96"/>
                  <a:pt x="779632" y="80"/>
                  <a:pt x="779328" y="48"/>
                </a:cubicBezTo>
                <a:cubicBezTo>
                  <a:pt x="779137" y="48"/>
                  <a:pt x="778961" y="0"/>
                  <a:pt x="778785" y="0"/>
                </a:cubicBezTo>
                <a:cubicBezTo>
                  <a:pt x="778737" y="0"/>
                  <a:pt x="778689" y="16"/>
                  <a:pt x="778625" y="16"/>
                </a:cubicBezTo>
                <a:cubicBezTo>
                  <a:pt x="778370" y="16"/>
                  <a:pt x="778098" y="64"/>
                  <a:pt x="777811" y="96"/>
                </a:cubicBezTo>
                <a:cubicBezTo>
                  <a:pt x="777539" y="128"/>
                  <a:pt x="777268" y="160"/>
                  <a:pt x="776996" y="208"/>
                </a:cubicBezTo>
                <a:cubicBezTo>
                  <a:pt x="776948" y="223"/>
                  <a:pt x="776900" y="223"/>
                  <a:pt x="776852" y="239"/>
                </a:cubicBezTo>
                <a:lnTo>
                  <a:pt x="232934" y="135163"/>
                </a:lnTo>
                <a:cubicBezTo>
                  <a:pt x="232743" y="135211"/>
                  <a:pt x="232583" y="135291"/>
                  <a:pt x="232407" y="135338"/>
                </a:cubicBezTo>
                <a:cubicBezTo>
                  <a:pt x="232120" y="135434"/>
                  <a:pt x="231848" y="135530"/>
                  <a:pt x="231576" y="135642"/>
                </a:cubicBezTo>
                <a:cubicBezTo>
                  <a:pt x="231337" y="135754"/>
                  <a:pt x="231129" y="135881"/>
                  <a:pt x="230906" y="136009"/>
                </a:cubicBezTo>
                <a:cubicBezTo>
                  <a:pt x="230682" y="136137"/>
                  <a:pt x="230458" y="136264"/>
                  <a:pt x="230235" y="136408"/>
                </a:cubicBezTo>
                <a:cubicBezTo>
                  <a:pt x="230027" y="136568"/>
                  <a:pt x="229819" y="136743"/>
                  <a:pt x="229628" y="136919"/>
                </a:cubicBezTo>
                <a:cubicBezTo>
                  <a:pt x="229436" y="137078"/>
                  <a:pt x="229244" y="137238"/>
                  <a:pt x="229085" y="137413"/>
                </a:cubicBezTo>
                <a:cubicBezTo>
                  <a:pt x="228893" y="137605"/>
                  <a:pt x="228749" y="137813"/>
                  <a:pt x="228589" y="138020"/>
                </a:cubicBezTo>
                <a:cubicBezTo>
                  <a:pt x="228430" y="138212"/>
                  <a:pt x="228270" y="138403"/>
                  <a:pt x="228126" y="138627"/>
                </a:cubicBezTo>
                <a:cubicBezTo>
                  <a:pt x="227998" y="138834"/>
                  <a:pt x="227886" y="139058"/>
                  <a:pt x="227775" y="139281"/>
                </a:cubicBezTo>
                <a:cubicBezTo>
                  <a:pt x="227647" y="139520"/>
                  <a:pt x="227535" y="139744"/>
                  <a:pt x="227439" y="139999"/>
                </a:cubicBezTo>
                <a:cubicBezTo>
                  <a:pt x="227327" y="140239"/>
                  <a:pt x="227263" y="140494"/>
                  <a:pt x="227200" y="140749"/>
                </a:cubicBezTo>
                <a:cubicBezTo>
                  <a:pt x="227136" y="140989"/>
                  <a:pt x="227056" y="141228"/>
                  <a:pt x="227008" y="141468"/>
                </a:cubicBezTo>
                <a:cubicBezTo>
                  <a:pt x="226960" y="141771"/>
                  <a:pt x="226944" y="142058"/>
                  <a:pt x="226912" y="142362"/>
                </a:cubicBezTo>
                <a:cubicBezTo>
                  <a:pt x="226912" y="142537"/>
                  <a:pt x="226864" y="142713"/>
                  <a:pt x="226864" y="142904"/>
                </a:cubicBezTo>
                <a:lnTo>
                  <a:pt x="226864" y="611872"/>
                </a:lnTo>
                <a:cubicBezTo>
                  <a:pt x="205922" y="575304"/>
                  <a:pt x="166514" y="550596"/>
                  <a:pt x="121419" y="550596"/>
                </a:cubicBezTo>
                <a:cubicBezTo>
                  <a:pt x="54472" y="550596"/>
                  <a:pt x="0" y="605009"/>
                  <a:pt x="0" y="671904"/>
                </a:cubicBezTo>
                <a:cubicBezTo>
                  <a:pt x="0" y="738799"/>
                  <a:pt x="54472" y="793228"/>
                  <a:pt x="121419" y="793228"/>
                </a:cubicBezTo>
                <a:cubicBezTo>
                  <a:pt x="188367" y="793228"/>
                  <a:pt x="242838" y="738799"/>
                  <a:pt x="242838" y="671904"/>
                </a:cubicBezTo>
                <a:lnTo>
                  <a:pt x="242838" y="284468"/>
                </a:lnTo>
                <a:lnTo>
                  <a:pt x="770798" y="153503"/>
                </a:lnTo>
                <a:lnTo>
                  <a:pt x="770798" y="498529"/>
                </a:lnTo>
                <a:cubicBezTo>
                  <a:pt x="749856" y="461961"/>
                  <a:pt x="710448" y="437252"/>
                  <a:pt x="665353" y="437252"/>
                </a:cubicBezTo>
                <a:cubicBezTo>
                  <a:pt x="598406" y="437252"/>
                  <a:pt x="543934" y="491665"/>
                  <a:pt x="543934" y="558577"/>
                </a:cubicBezTo>
                <a:cubicBezTo>
                  <a:pt x="543934" y="625472"/>
                  <a:pt x="598406" y="679885"/>
                  <a:pt x="665353" y="679885"/>
                </a:cubicBezTo>
                <a:cubicBezTo>
                  <a:pt x="730000" y="679885"/>
                  <a:pt x="782986" y="629143"/>
                  <a:pt x="786565" y="565424"/>
                </a:cubicBezTo>
                <a:cubicBezTo>
                  <a:pt x="786692" y="564849"/>
                  <a:pt x="786772" y="564275"/>
                  <a:pt x="786772" y="563668"/>
                </a:cubicBezTo>
                <a:lnTo>
                  <a:pt x="786772" y="7981"/>
                </a:lnTo>
                <a:cubicBezTo>
                  <a:pt x="786772" y="7933"/>
                  <a:pt x="786756" y="7885"/>
                  <a:pt x="786756" y="7821"/>
                </a:cubicBezTo>
                <a:close/>
                <a:moveTo>
                  <a:pt x="121419" y="777267"/>
                </a:moveTo>
                <a:cubicBezTo>
                  <a:pt x="63273" y="777267"/>
                  <a:pt x="15974" y="730004"/>
                  <a:pt x="15974" y="671904"/>
                </a:cubicBezTo>
                <a:cubicBezTo>
                  <a:pt x="15974" y="613820"/>
                  <a:pt x="63273" y="566557"/>
                  <a:pt x="121419" y="566557"/>
                </a:cubicBezTo>
                <a:cubicBezTo>
                  <a:pt x="179565" y="566557"/>
                  <a:pt x="226864" y="613820"/>
                  <a:pt x="226864" y="671904"/>
                </a:cubicBezTo>
                <a:cubicBezTo>
                  <a:pt x="226864" y="730004"/>
                  <a:pt x="179565" y="777267"/>
                  <a:pt x="121419" y="777267"/>
                </a:cubicBezTo>
                <a:close/>
                <a:moveTo>
                  <a:pt x="665353" y="663923"/>
                </a:moveTo>
                <a:cubicBezTo>
                  <a:pt x="607207" y="663923"/>
                  <a:pt x="559908" y="616661"/>
                  <a:pt x="559908" y="558577"/>
                </a:cubicBezTo>
                <a:cubicBezTo>
                  <a:pt x="559908" y="500476"/>
                  <a:pt x="607207" y="453214"/>
                  <a:pt x="665353" y="453214"/>
                </a:cubicBezTo>
                <a:cubicBezTo>
                  <a:pt x="723499" y="453214"/>
                  <a:pt x="770798" y="500476"/>
                  <a:pt x="770798" y="558577"/>
                </a:cubicBezTo>
                <a:cubicBezTo>
                  <a:pt x="770798" y="616661"/>
                  <a:pt x="723499" y="663923"/>
                  <a:pt x="665353" y="663923"/>
                </a:cubicBezTo>
                <a:close/>
                <a:moveTo>
                  <a:pt x="770798" y="137062"/>
                </a:moveTo>
                <a:lnTo>
                  <a:pt x="242838" y="268011"/>
                </a:lnTo>
                <a:lnTo>
                  <a:pt x="242838" y="149145"/>
                </a:lnTo>
                <a:lnTo>
                  <a:pt x="770798" y="18180"/>
                </a:lnTo>
                <a:lnTo>
                  <a:pt x="770798" y="13706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6"/>
          <p:cNvSpPr/>
          <p:nvPr/>
        </p:nvSpPr>
        <p:spPr>
          <a:xfrm>
            <a:off x="4746618" y="2358974"/>
            <a:ext cx="396974" cy="396957"/>
          </a:xfrm>
          <a:custGeom>
            <a:rect b="b" l="l" r="r" t="t"/>
            <a:pathLst>
              <a:path extrusionOk="0" h="793914" w="793948">
                <a:moveTo>
                  <a:pt x="780986" y="101276"/>
                </a:moveTo>
                <a:lnTo>
                  <a:pt x="692645" y="12935"/>
                </a:lnTo>
                <a:cubicBezTo>
                  <a:pt x="675415" y="-4312"/>
                  <a:pt x="647332" y="-4312"/>
                  <a:pt x="630086" y="12935"/>
                </a:cubicBezTo>
                <a:lnTo>
                  <a:pt x="567273" y="75763"/>
                </a:lnTo>
                <a:lnTo>
                  <a:pt x="540682" y="102339"/>
                </a:lnTo>
                <a:lnTo>
                  <a:pt x="50571" y="592450"/>
                </a:lnTo>
                <a:cubicBezTo>
                  <a:pt x="50459" y="592561"/>
                  <a:pt x="50333" y="592672"/>
                  <a:pt x="50221" y="592799"/>
                </a:cubicBezTo>
                <a:cubicBezTo>
                  <a:pt x="49888" y="593117"/>
                  <a:pt x="49571" y="593497"/>
                  <a:pt x="49301" y="593894"/>
                </a:cubicBezTo>
                <a:cubicBezTo>
                  <a:pt x="49270" y="593958"/>
                  <a:pt x="49222" y="594021"/>
                  <a:pt x="49174" y="594085"/>
                </a:cubicBezTo>
                <a:cubicBezTo>
                  <a:pt x="49047" y="594291"/>
                  <a:pt x="48921" y="594497"/>
                  <a:pt x="48809" y="594719"/>
                </a:cubicBezTo>
                <a:cubicBezTo>
                  <a:pt x="48714" y="594894"/>
                  <a:pt x="48619" y="595084"/>
                  <a:pt x="48540" y="595290"/>
                </a:cubicBezTo>
                <a:cubicBezTo>
                  <a:pt x="48397" y="595608"/>
                  <a:pt x="48286" y="595941"/>
                  <a:pt x="48191" y="596274"/>
                </a:cubicBezTo>
                <a:lnTo>
                  <a:pt x="11890" y="726326"/>
                </a:lnTo>
                <a:lnTo>
                  <a:pt x="720" y="766340"/>
                </a:lnTo>
                <a:cubicBezTo>
                  <a:pt x="-1295" y="773527"/>
                  <a:pt x="990" y="781539"/>
                  <a:pt x="6686" y="787235"/>
                </a:cubicBezTo>
                <a:cubicBezTo>
                  <a:pt x="11017" y="791567"/>
                  <a:pt x="16697" y="793915"/>
                  <a:pt x="22313" y="793915"/>
                </a:cubicBezTo>
                <a:cubicBezTo>
                  <a:pt x="24090" y="793915"/>
                  <a:pt x="25867" y="793693"/>
                  <a:pt x="27581" y="793201"/>
                </a:cubicBezTo>
                <a:lnTo>
                  <a:pt x="67595" y="782031"/>
                </a:lnTo>
                <a:lnTo>
                  <a:pt x="197615" y="745730"/>
                </a:lnTo>
                <a:lnTo>
                  <a:pt x="197647" y="745730"/>
                </a:lnTo>
                <a:cubicBezTo>
                  <a:pt x="197758" y="745698"/>
                  <a:pt x="197853" y="745667"/>
                  <a:pt x="197964" y="745635"/>
                </a:cubicBezTo>
                <a:cubicBezTo>
                  <a:pt x="198155" y="745572"/>
                  <a:pt x="198361" y="745492"/>
                  <a:pt x="198551" y="745413"/>
                </a:cubicBezTo>
                <a:cubicBezTo>
                  <a:pt x="198758" y="745334"/>
                  <a:pt x="198964" y="745238"/>
                  <a:pt x="199170" y="745127"/>
                </a:cubicBezTo>
                <a:cubicBezTo>
                  <a:pt x="199218" y="745111"/>
                  <a:pt x="199265" y="745080"/>
                  <a:pt x="199297" y="745064"/>
                </a:cubicBezTo>
                <a:cubicBezTo>
                  <a:pt x="199503" y="744953"/>
                  <a:pt x="199709" y="744826"/>
                  <a:pt x="199916" y="744683"/>
                </a:cubicBezTo>
                <a:cubicBezTo>
                  <a:pt x="200122" y="744540"/>
                  <a:pt x="200344" y="744397"/>
                  <a:pt x="200534" y="744223"/>
                </a:cubicBezTo>
                <a:cubicBezTo>
                  <a:pt x="200741" y="744064"/>
                  <a:pt x="200931" y="743890"/>
                  <a:pt x="201122" y="743699"/>
                </a:cubicBezTo>
                <a:lnTo>
                  <a:pt x="689805" y="255016"/>
                </a:lnTo>
                <a:cubicBezTo>
                  <a:pt x="690551" y="254651"/>
                  <a:pt x="691249" y="254159"/>
                  <a:pt x="691868" y="253540"/>
                </a:cubicBezTo>
                <a:cubicBezTo>
                  <a:pt x="692502" y="252905"/>
                  <a:pt x="692994" y="252207"/>
                  <a:pt x="693375" y="251446"/>
                </a:cubicBezTo>
                <a:lnTo>
                  <a:pt x="717126" y="227695"/>
                </a:lnTo>
                <a:cubicBezTo>
                  <a:pt x="717539" y="227425"/>
                  <a:pt x="717920" y="227108"/>
                  <a:pt x="718269" y="226759"/>
                </a:cubicBezTo>
                <a:cubicBezTo>
                  <a:pt x="718618" y="226410"/>
                  <a:pt x="718935" y="226029"/>
                  <a:pt x="719205" y="225616"/>
                </a:cubicBezTo>
                <a:lnTo>
                  <a:pt x="780986" y="163835"/>
                </a:lnTo>
                <a:cubicBezTo>
                  <a:pt x="789348" y="155473"/>
                  <a:pt x="793949" y="144367"/>
                  <a:pt x="793949" y="132547"/>
                </a:cubicBezTo>
                <a:cubicBezTo>
                  <a:pt x="793949" y="120727"/>
                  <a:pt x="789348" y="109621"/>
                  <a:pt x="780986" y="101276"/>
                </a:cubicBezTo>
                <a:close/>
                <a:moveTo>
                  <a:pt x="712557" y="209830"/>
                </a:moveTo>
                <a:lnTo>
                  <a:pt x="584091" y="81364"/>
                </a:lnTo>
                <a:lnTo>
                  <a:pt x="641303" y="24152"/>
                </a:lnTo>
                <a:cubicBezTo>
                  <a:pt x="652378" y="13093"/>
                  <a:pt x="670370" y="13093"/>
                  <a:pt x="681428" y="24152"/>
                </a:cubicBezTo>
                <a:lnTo>
                  <a:pt x="769769" y="112493"/>
                </a:lnTo>
                <a:cubicBezTo>
                  <a:pt x="775132" y="117840"/>
                  <a:pt x="778083" y="124979"/>
                  <a:pt x="778083" y="132547"/>
                </a:cubicBezTo>
                <a:cubicBezTo>
                  <a:pt x="778083" y="136339"/>
                  <a:pt x="777353" y="140020"/>
                  <a:pt x="775941" y="143415"/>
                </a:cubicBezTo>
                <a:cubicBezTo>
                  <a:pt x="774529" y="146811"/>
                  <a:pt x="772450" y="149936"/>
                  <a:pt x="769769" y="152617"/>
                </a:cubicBezTo>
                <a:lnTo>
                  <a:pt x="712557" y="209830"/>
                </a:lnTo>
                <a:close/>
                <a:moveTo>
                  <a:pt x="685966" y="236421"/>
                </a:moveTo>
                <a:lnTo>
                  <a:pt x="621804" y="172259"/>
                </a:lnTo>
                <a:cubicBezTo>
                  <a:pt x="621788" y="172228"/>
                  <a:pt x="621773" y="172212"/>
                  <a:pt x="621741" y="172180"/>
                </a:cubicBezTo>
                <a:cubicBezTo>
                  <a:pt x="621709" y="172148"/>
                  <a:pt x="621693" y="172132"/>
                  <a:pt x="621661" y="172117"/>
                </a:cubicBezTo>
                <a:lnTo>
                  <a:pt x="557516" y="107955"/>
                </a:lnTo>
                <a:lnTo>
                  <a:pt x="572874" y="92581"/>
                </a:lnTo>
                <a:lnTo>
                  <a:pt x="701340" y="221047"/>
                </a:lnTo>
                <a:lnTo>
                  <a:pt x="685966" y="236421"/>
                </a:lnTo>
                <a:close/>
                <a:moveTo>
                  <a:pt x="546299" y="119172"/>
                </a:moveTo>
                <a:lnTo>
                  <a:pt x="604907" y="177797"/>
                </a:lnTo>
                <a:lnTo>
                  <a:pt x="125679" y="657040"/>
                </a:lnTo>
                <a:lnTo>
                  <a:pt x="67055" y="598416"/>
                </a:lnTo>
                <a:lnTo>
                  <a:pt x="546299" y="119172"/>
                </a:lnTo>
                <a:close/>
                <a:moveTo>
                  <a:pt x="195505" y="726866"/>
                </a:moveTo>
                <a:lnTo>
                  <a:pt x="136897" y="668257"/>
                </a:lnTo>
                <a:lnTo>
                  <a:pt x="616124" y="189014"/>
                </a:lnTo>
                <a:lnTo>
                  <a:pt x="674749" y="247638"/>
                </a:lnTo>
                <a:lnTo>
                  <a:pt x="195505" y="726866"/>
                </a:lnTo>
                <a:close/>
                <a:moveTo>
                  <a:pt x="23313" y="777922"/>
                </a:moveTo>
                <a:cubicBezTo>
                  <a:pt x="21314" y="778477"/>
                  <a:pt x="19204" y="777303"/>
                  <a:pt x="17919" y="776002"/>
                </a:cubicBezTo>
                <a:cubicBezTo>
                  <a:pt x="16618" y="774717"/>
                  <a:pt x="15428" y="772623"/>
                  <a:pt x="15999" y="770608"/>
                </a:cubicBezTo>
                <a:lnTo>
                  <a:pt x="23488" y="743795"/>
                </a:lnTo>
                <a:lnTo>
                  <a:pt x="50126" y="770433"/>
                </a:lnTo>
                <a:lnTo>
                  <a:pt x="23313" y="777922"/>
                </a:lnTo>
                <a:close/>
                <a:moveTo>
                  <a:pt x="67674" y="765547"/>
                </a:moveTo>
                <a:lnTo>
                  <a:pt x="28374" y="726247"/>
                </a:lnTo>
                <a:lnTo>
                  <a:pt x="59820" y="613615"/>
                </a:lnTo>
                <a:lnTo>
                  <a:pt x="120063" y="673858"/>
                </a:lnTo>
                <a:lnTo>
                  <a:pt x="180306" y="734101"/>
                </a:lnTo>
                <a:lnTo>
                  <a:pt x="67674" y="7655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6"/>
          <p:cNvSpPr/>
          <p:nvPr/>
        </p:nvSpPr>
        <p:spPr>
          <a:xfrm>
            <a:off x="6055102" y="2359024"/>
            <a:ext cx="395958" cy="397035"/>
          </a:xfrm>
          <a:custGeom>
            <a:rect b="b" l="l" r="r" t="t"/>
            <a:pathLst>
              <a:path extrusionOk="0" h="794070" w="791916">
                <a:moveTo>
                  <a:pt x="782631" y="235142"/>
                </a:moveTo>
                <a:lnTo>
                  <a:pt x="556747" y="9284"/>
                </a:lnTo>
                <a:cubicBezTo>
                  <a:pt x="550752" y="3307"/>
                  <a:pt x="542802" y="0"/>
                  <a:pt x="534327" y="0"/>
                </a:cubicBezTo>
                <a:cubicBezTo>
                  <a:pt x="525852" y="0"/>
                  <a:pt x="517901" y="3307"/>
                  <a:pt x="511907" y="9284"/>
                </a:cubicBezTo>
                <a:lnTo>
                  <a:pt x="480106" y="41095"/>
                </a:lnTo>
                <a:cubicBezTo>
                  <a:pt x="467735" y="53448"/>
                  <a:pt x="467735" y="73558"/>
                  <a:pt x="480106" y="85911"/>
                </a:cubicBezTo>
                <a:lnTo>
                  <a:pt x="517138" y="122936"/>
                </a:lnTo>
                <a:lnTo>
                  <a:pt x="381347" y="258702"/>
                </a:lnTo>
                <a:cubicBezTo>
                  <a:pt x="306725" y="238512"/>
                  <a:pt x="226984" y="259608"/>
                  <a:pt x="172190" y="314376"/>
                </a:cubicBezTo>
                <a:lnTo>
                  <a:pt x="120450" y="366107"/>
                </a:lnTo>
                <a:cubicBezTo>
                  <a:pt x="111641" y="374914"/>
                  <a:pt x="111641" y="389238"/>
                  <a:pt x="120450" y="398045"/>
                </a:cubicBezTo>
                <a:lnTo>
                  <a:pt x="220115" y="497675"/>
                </a:lnTo>
                <a:lnTo>
                  <a:pt x="1656" y="781258"/>
                </a:lnTo>
                <a:cubicBezTo>
                  <a:pt x="-792" y="784437"/>
                  <a:pt x="-490" y="788904"/>
                  <a:pt x="2324" y="791734"/>
                </a:cubicBezTo>
                <a:cubicBezTo>
                  <a:pt x="3867" y="793276"/>
                  <a:pt x="5902" y="794071"/>
                  <a:pt x="7953" y="794071"/>
                </a:cubicBezTo>
                <a:cubicBezTo>
                  <a:pt x="9654" y="794071"/>
                  <a:pt x="11356" y="793515"/>
                  <a:pt x="12803" y="792418"/>
                </a:cubicBezTo>
                <a:lnTo>
                  <a:pt x="296438" y="573984"/>
                </a:lnTo>
                <a:lnTo>
                  <a:pt x="393813" y="671357"/>
                </a:lnTo>
                <a:cubicBezTo>
                  <a:pt x="398074" y="675618"/>
                  <a:pt x="403751" y="677971"/>
                  <a:pt x="409793" y="677971"/>
                </a:cubicBezTo>
                <a:cubicBezTo>
                  <a:pt x="415820" y="677971"/>
                  <a:pt x="421496" y="675618"/>
                  <a:pt x="425757" y="671357"/>
                </a:cubicBezTo>
                <a:lnTo>
                  <a:pt x="477482" y="619626"/>
                </a:lnTo>
                <a:cubicBezTo>
                  <a:pt x="518267" y="578865"/>
                  <a:pt x="540719" y="524670"/>
                  <a:pt x="540719" y="467009"/>
                </a:cubicBezTo>
                <a:cubicBezTo>
                  <a:pt x="540719" y="447884"/>
                  <a:pt x="538159" y="428886"/>
                  <a:pt x="533182" y="410493"/>
                </a:cubicBezTo>
                <a:lnTo>
                  <a:pt x="668957" y="274743"/>
                </a:lnTo>
                <a:lnTo>
                  <a:pt x="705990" y="311769"/>
                </a:lnTo>
                <a:cubicBezTo>
                  <a:pt x="711984" y="317762"/>
                  <a:pt x="719950" y="321053"/>
                  <a:pt x="728409" y="321053"/>
                </a:cubicBezTo>
                <a:cubicBezTo>
                  <a:pt x="736884" y="321053"/>
                  <a:pt x="744835" y="317762"/>
                  <a:pt x="750829" y="311769"/>
                </a:cubicBezTo>
                <a:lnTo>
                  <a:pt x="782631" y="279957"/>
                </a:lnTo>
                <a:cubicBezTo>
                  <a:pt x="788625" y="273980"/>
                  <a:pt x="791916" y="266015"/>
                  <a:pt x="791916" y="257558"/>
                </a:cubicBezTo>
                <a:cubicBezTo>
                  <a:pt x="791916" y="249084"/>
                  <a:pt x="788625" y="241119"/>
                  <a:pt x="782631" y="235142"/>
                </a:cubicBezTo>
                <a:close/>
                <a:moveTo>
                  <a:pt x="51616" y="742451"/>
                </a:moveTo>
                <a:lnTo>
                  <a:pt x="231452" y="509010"/>
                </a:lnTo>
                <a:lnTo>
                  <a:pt x="285101" y="562665"/>
                </a:lnTo>
                <a:lnTo>
                  <a:pt x="51616" y="742451"/>
                </a:lnTo>
                <a:close/>
                <a:moveTo>
                  <a:pt x="414516" y="660118"/>
                </a:moveTo>
                <a:cubicBezTo>
                  <a:pt x="413244" y="661373"/>
                  <a:pt x="411574" y="662073"/>
                  <a:pt x="409793" y="662073"/>
                </a:cubicBezTo>
                <a:cubicBezTo>
                  <a:pt x="407996" y="662073"/>
                  <a:pt x="406327" y="661373"/>
                  <a:pt x="405055" y="660118"/>
                </a:cubicBezTo>
                <a:lnTo>
                  <a:pt x="131692" y="386805"/>
                </a:lnTo>
                <a:cubicBezTo>
                  <a:pt x="129084" y="384198"/>
                  <a:pt x="129084" y="379953"/>
                  <a:pt x="131692" y="377346"/>
                </a:cubicBezTo>
                <a:lnTo>
                  <a:pt x="171411" y="337650"/>
                </a:lnTo>
                <a:lnTo>
                  <a:pt x="454219" y="620405"/>
                </a:lnTo>
                <a:lnTo>
                  <a:pt x="414516" y="660118"/>
                </a:lnTo>
                <a:close/>
                <a:moveTo>
                  <a:pt x="518665" y="402512"/>
                </a:moveTo>
                <a:cubicBezTo>
                  <a:pt x="518585" y="402608"/>
                  <a:pt x="518537" y="402703"/>
                  <a:pt x="518458" y="402783"/>
                </a:cubicBezTo>
                <a:cubicBezTo>
                  <a:pt x="518251" y="402989"/>
                  <a:pt x="518076" y="403212"/>
                  <a:pt x="517901" y="403450"/>
                </a:cubicBezTo>
                <a:cubicBezTo>
                  <a:pt x="517758" y="403657"/>
                  <a:pt x="517615" y="403848"/>
                  <a:pt x="517488" y="404054"/>
                </a:cubicBezTo>
                <a:cubicBezTo>
                  <a:pt x="517361" y="404277"/>
                  <a:pt x="517249" y="404515"/>
                  <a:pt x="517138" y="404738"/>
                </a:cubicBezTo>
                <a:cubicBezTo>
                  <a:pt x="517027" y="404976"/>
                  <a:pt x="516916" y="405215"/>
                  <a:pt x="516836" y="405453"/>
                </a:cubicBezTo>
                <a:cubicBezTo>
                  <a:pt x="516741" y="405692"/>
                  <a:pt x="516677" y="405930"/>
                  <a:pt x="516613" y="406185"/>
                </a:cubicBezTo>
                <a:cubicBezTo>
                  <a:pt x="516550" y="406423"/>
                  <a:pt x="516502" y="406677"/>
                  <a:pt x="516454" y="406916"/>
                </a:cubicBezTo>
                <a:cubicBezTo>
                  <a:pt x="516423" y="407186"/>
                  <a:pt x="516391" y="407441"/>
                  <a:pt x="516375" y="407695"/>
                </a:cubicBezTo>
                <a:cubicBezTo>
                  <a:pt x="516375" y="407949"/>
                  <a:pt x="516359" y="408204"/>
                  <a:pt x="516375" y="408458"/>
                </a:cubicBezTo>
                <a:cubicBezTo>
                  <a:pt x="516375" y="408712"/>
                  <a:pt x="516407" y="408967"/>
                  <a:pt x="516439" y="409205"/>
                </a:cubicBezTo>
                <a:cubicBezTo>
                  <a:pt x="516486" y="409491"/>
                  <a:pt x="516534" y="409762"/>
                  <a:pt x="516598" y="410032"/>
                </a:cubicBezTo>
                <a:cubicBezTo>
                  <a:pt x="516629" y="410143"/>
                  <a:pt x="516629" y="410270"/>
                  <a:pt x="516661" y="410382"/>
                </a:cubicBezTo>
                <a:cubicBezTo>
                  <a:pt x="522067" y="428743"/>
                  <a:pt x="524818" y="447805"/>
                  <a:pt x="524818" y="467009"/>
                </a:cubicBezTo>
                <a:cubicBezTo>
                  <a:pt x="524818" y="520425"/>
                  <a:pt x="504020" y="570630"/>
                  <a:pt x="466240" y="608387"/>
                </a:cubicBezTo>
                <a:lnTo>
                  <a:pt x="465461" y="609166"/>
                </a:lnTo>
                <a:lnTo>
                  <a:pt x="182653" y="326410"/>
                </a:lnTo>
                <a:lnTo>
                  <a:pt x="183432" y="325631"/>
                </a:lnTo>
                <a:cubicBezTo>
                  <a:pt x="235220" y="273837"/>
                  <a:pt x="311114" y="254521"/>
                  <a:pt x="381458" y="275220"/>
                </a:cubicBezTo>
                <a:cubicBezTo>
                  <a:pt x="381570" y="275252"/>
                  <a:pt x="381681" y="275252"/>
                  <a:pt x="381808" y="275283"/>
                </a:cubicBezTo>
                <a:cubicBezTo>
                  <a:pt x="382078" y="275347"/>
                  <a:pt x="382349" y="275395"/>
                  <a:pt x="382635" y="275442"/>
                </a:cubicBezTo>
                <a:cubicBezTo>
                  <a:pt x="382889" y="275474"/>
                  <a:pt x="383128" y="275490"/>
                  <a:pt x="383366" y="275506"/>
                </a:cubicBezTo>
                <a:cubicBezTo>
                  <a:pt x="383637" y="275522"/>
                  <a:pt x="383891" y="275506"/>
                  <a:pt x="384161" y="275490"/>
                </a:cubicBezTo>
                <a:cubicBezTo>
                  <a:pt x="384416" y="275474"/>
                  <a:pt x="384654" y="275458"/>
                  <a:pt x="384909" y="275427"/>
                </a:cubicBezTo>
                <a:cubicBezTo>
                  <a:pt x="385163" y="275379"/>
                  <a:pt x="385418" y="275331"/>
                  <a:pt x="385672" y="275252"/>
                </a:cubicBezTo>
                <a:cubicBezTo>
                  <a:pt x="385910" y="275204"/>
                  <a:pt x="386149" y="275140"/>
                  <a:pt x="386372" y="275045"/>
                </a:cubicBezTo>
                <a:cubicBezTo>
                  <a:pt x="386626" y="274966"/>
                  <a:pt x="386864" y="274854"/>
                  <a:pt x="387119" y="274743"/>
                </a:cubicBezTo>
                <a:cubicBezTo>
                  <a:pt x="387342" y="274632"/>
                  <a:pt x="387548" y="274520"/>
                  <a:pt x="387771" y="274393"/>
                </a:cubicBezTo>
                <a:cubicBezTo>
                  <a:pt x="387993" y="274266"/>
                  <a:pt x="388200" y="274123"/>
                  <a:pt x="388407" y="273964"/>
                </a:cubicBezTo>
                <a:cubicBezTo>
                  <a:pt x="388629" y="273805"/>
                  <a:pt x="388836" y="273630"/>
                  <a:pt x="389043" y="273439"/>
                </a:cubicBezTo>
                <a:cubicBezTo>
                  <a:pt x="389138" y="273360"/>
                  <a:pt x="389234" y="273296"/>
                  <a:pt x="389329" y="273217"/>
                </a:cubicBezTo>
                <a:lnTo>
                  <a:pt x="528364" y="134192"/>
                </a:lnTo>
                <a:lnTo>
                  <a:pt x="623004" y="228799"/>
                </a:lnTo>
                <a:lnTo>
                  <a:pt x="657715" y="263503"/>
                </a:lnTo>
                <a:lnTo>
                  <a:pt x="518665" y="402512"/>
                </a:lnTo>
                <a:close/>
                <a:moveTo>
                  <a:pt x="771389" y="268718"/>
                </a:moveTo>
                <a:lnTo>
                  <a:pt x="739588" y="300529"/>
                </a:lnTo>
                <a:cubicBezTo>
                  <a:pt x="736598" y="303518"/>
                  <a:pt x="732623" y="305155"/>
                  <a:pt x="728409" y="305155"/>
                </a:cubicBezTo>
                <a:cubicBezTo>
                  <a:pt x="724196" y="305155"/>
                  <a:pt x="720221" y="303518"/>
                  <a:pt x="717231" y="300529"/>
                </a:cubicBezTo>
                <a:lnTo>
                  <a:pt x="674602" y="257907"/>
                </a:lnTo>
                <a:cubicBezTo>
                  <a:pt x="674602" y="257891"/>
                  <a:pt x="674586" y="257876"/>
                  <a:pt x="674586" y="257876"/>
                </a:cubicBezTo>
                <a:lnTo>
                  <a:pt x="634405" y="217718"/>
                </a:lnTo>
                <a:lnTo>
                  <a:pt x="491347" y="74671"/>
                </a:lnTo>
                <a:cubicBezTo>
                  <a:pt x="485178" y="68519"/>
                  <a:pt x="485178" y="58487"/>
                  <a:pt x="491347" y="52335"/>
                </a:cubicBezTo>
                <a:lnTo>
                  <a:pt x="523149" y="20524"/>
                </a:lnTo>
                <a:cubicBezTo>
                  <a:pt x="526138" y="17551"/>
                  <a:pt x="530113" y="15898"/>
                  <a:pt x="534327" y="15898"/>
                </a:cubicBezTo>
                <a:cubicBezTo>
                  <a:pt x="538540" y="15898"/>
                  <a:pt x="542516" y="17551"/>
                  <a:pt x="545505" y="20524"/>
                </a:cubicBezTo>
                <a:lnTo>
                  <a:pt x="771389" y="246382"/>
                </a:lnTo>
                <a:cubicBezTo>
                  <a:pt x="774378" y="249370"/>
                  <a:pt x="776016" y="253329"/>
                  <a:pt x="776016" y="257558"/>
                </a:cubicBezTo>
                <a:cubicBezTo>
                  <a:pt x="776016" y="261770"/>
                  <a:pt x="774378" y="265745"/>
                  <a:pt x="771389" y="2687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6"/>
          <p:cNvSpPr/>
          <p:nvPr/>
        </p:nvSpPr>
        <p:spPr>
          <a:xfrm>
            <a:off x="6708489" y="2359021"/>
            <a:ext cx="431406" cy="396285"/>
          </a:xfrm>
          <a:custGeom>
            <a:rect b="b" l="l" r="r" t="t"/>
            <a:pathLst>
              <a:path extrusionOk="0" h="792570" w="862812">
                <a:moveTo>
                  <a:pt x="857579" y="364227"/>
                </a:moveTo>
                <a:lnTo>
                  <a:pt x="722000" y="246806"/>
                </a:lnTo>
                <a:lnTo>
                  <a:pt x="722000" y="70951"/>
                </a:lnTo>
                <a:cubicBezTo>
                  <a:pt x="722000" y="62621"/>
                  <a:pt x="715243" y="55846"/>
                  <a:pt x="706914" y="55846"/>
                </a:cubicBezTo>
                <a:lnTo>
                  <a:pt x="603580" y="55846"/>
                </a:lnTo>
                <a:cubicBezTo>
                  <a:pt x="595268" y="55846"/>
                  <a:pt x="588494" y="62621"/>
                  <a:pt x="588494" y="70951"/>
                </a:cubicBezTo>
                <a:lnTo>
                  <a:pt x="588494" y="131165"/>
                </a:lnTo>
                <a:lnTo>
                  <a:pt x="441285" y="3668"/>
                </a:lnTo>
                <a:cubicBezTo>
                  <a:pt x="435652" y="-1223"/>
                  <a:pt x="427168" y="-1223"/>
                  <a:pt x="421517" y="3668"/>
                </a:cubicBezTo>
                <a:lnTo>
                  <a:pt x="5241" y="364227"/>
                </a:lnTo>
                <a:cubicBezTo>
                  <a:pt x="420" y="368410"/>
                  <a:pt x="-1256" y="374960"/>
                  <a:pt x="973" y="380923"/>
                </a:cubicBezTo>
                <a:cubicBezTo>
                  <a:pt x="3202" y="386885"/>
                  <a:pt x="8749" y="390740"/>
                  <a:pt x="15125" y="390740"/>
                </a:cubicBezTo>
                <a:lnTo>
                  <a:pt x="101491" y="390740"/>
                </a:lnTo>
                <a:lnTo>
                  <a:pt x="101491" y="777482"/>
                </a:lnTo>
                <a:cubicBezTo>
                  <a:pt x="101491" y="785796"/>
                  <a:pt x="108265" y="792570"/>
                  <a:pt x="116576" y="792570"/>
                </a:cubicBezTo>
                <a:lnTo>
                  <a:pt x="331194" y="792570"/>
                </a:lnTo>
                <a:cubicBezTo>
                  <a:pt x="335964" y="792570"/>
                  <a:pt x="339834" y="788699"/>
                  <a:pt x="339834" y="783929"/>
                </a:cubicBezTo>
                <a:lnTo>
                  <a:pt x="339834" y="551351"/>
                </a:lnTo>
                <a:lnTo>
                  <a:pt x="528636" y="551351"/>
                </a:lnTo>
                <a:lnTo>
                  <a:pt x="528636" y="783929"/>
                </a:lnTo>
                <a:cubicBezTo>
                  <a:pt x="528636" y="788699"/>
                  <a:pt x="532507" y="792570"/>
                  <a:pt x="537276" y="792570"/>
                </a:cubicBezTo>
                <a:lnTo>
                  <a:pt x="751877" y="792570"/>
                </a:lnTo>
                <a:cubicBezTo>
                  <a:pt x="760206" y="792570"/>
                  <a:pt x="766980" y="785796"/>
                  <a:pt x="766980" y="777482"/>
                </a:cubicBezTo>
                <a:lnTo>
                  <a:pt x="766980" y="390740"/>
                </a:lnTo>
                <a:lnTo>
                  <a:pt x="847695" y="390740"/>
                </a:lnTo>
                <a:cubicBezTo>
                  <a:pt x="854071" y="390740"/>
                  <a:pt x="859618" y="386885"/>
                  <a:pt x="861847" y="380923"/>
                </a:cubicBezTo>
                <a:cubicBezTo>
                  <a:pt x="864059" y="374960"/>
                  <a:pt x="862400" y="368410"/>
                  <a:pt x="857579" y="364227"/>
                </a:cubicBezTo>
                <a:close/>
                <a:moveTo>
                  <a:pt x="605774" y="73129"/>
                </a:moveTo>
                <a:lnTo>
                  <a:pt x="704720" y="73129"/>
                </a:lnTo>
                <a:lnTo>
                  <a:pt x="704720" y="231839"/>
                </a:lnTo>
                <a:lnTo>
                  <a:pt x="605774" y="146133"/>
                </a:lnTo>
                <a:lnTo>
                  <a:pt x="605774" y="73129"/>
                </a:lnTo>
                <a:close/>
                <a:moveTo>
                  <a:pt x="758340" y="373456"/>
                </a:moveTo>
                <a:cubicBezTo>
                  <a:pt x="753570" y="373456"/>
                  <a:pt x="749700" y="377328"/>
                  <a:pt x="749700" y="382098"/>
                </a:cubicBezTo>
                <a:lnTo>
                  <a:pt x="749700" y="775287"/>
                </a:lnTo>
                <a:lnTo>
                  <a:pt x="545916" y="775287"/>
                </a:lnTo>
                <a:lnTo>
                  <a:pt x="545916" y="549156"/>
                </a:lnTo>
                <a:cubicBezTo>
                  <a:pt x="545916" y="540826"/>
                  <a:pt x="539142" y="534068"/>
                  <a:pt x="530813" y="534068"/>
                </a:cubicBezTo>
                <a:lnTo>
                  <a:pt x="337640" y="534068"/>
                </a:lnTo>
                <a:cubicBezTo>
                  <a:pt x="329328" y="534068"/>
                  <a:pt x="322554" y="540826"/>
                  <a:pt x="322554" y="549156"/>
                </a:cubicBezTo>
                <a:lnTo>
                  <a:pt x="322554" y="775287"/>
                </a:lnTo>
                <a:lnTo>
                  <a:pt x="118771" y="775287"/>
                </a:lnTo>
                <a:lnTo>
                  <a:pt x="118771" y="382098"/>
                </a:lnTo>
                <a:cubicBezTo>
                  <a:pt x="118771" y="377328"/>
                  <a:pt x="114900" y="373456"/>
                  <a:pt x="110131" y="373456"/>
                </a:cubicBezTo>
                <a:lnTo>
                  <a:pt x="20983" y="373456"/>
                </a:lnTo>
                <a:lnTo>
                  <a:pt x="431401" y="17961"/>
                </a:lnTo>
                <a:lnTo>
                  <a:pt x="841837" y="373456"/>
                </a:lnTo>
                <a:lnTo>
                  <a:pt x="758340" y="37345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6"/>
          <p:cNvSpPr/>
          <p:nvPr/>
        </p:nvSpPr>
        <p:spPr>
          <a:xfrm>
            <a:off x="7397093" y="2360744"/>
            <a:ext cx="317189" cy="393444"/>
          </a:xfrm>
          <a:custGeom>
            <a:rect b="b" l="l" r="r" t="t"/>
            <a:pathLst>
              <a:path extrusionOk="0" h="786887" w="634378">
                <a:moveTo>
                  <a:pt x="606480" y="308451"/>
                </a:moveTo>
                <a:lnTo>
                  <a:pt x="520735" y="308451"/>
                </a:lnTo>
                <a:lnTo>
                  <a:pt x="520735" y="203633"/>
                </a:lnTo>
                <a:cubicBezTo>
                  <a:pt x="520735" y="91344"/>
                  <a:pt x="429430" y="0"/>
                  <a:pt x="317189" y="0"/>
                </a:cubicBezTo>
                <a:cubicBezTo>
                  <a:pt x="204948" y="0"/>
                  <a:pt x="113643" y="91344"/>
                  <a:pt x="113643" y="203633"/>
                </a:cubicBezTo>
                <a:lnTo>
                  <a:pt x="113643" y="308451"/>
                </a:lnTo>
                <a:lnTo>
                  <a:pt x="27899" y="308451"/>
                </a:lnTo>
                <a:cubicBezTo>
                  <a:pt x="12524" y="308451"/>
                  <a:pt x="0" y="320980"/>
                  <a:pt x="0" y="336362"/>
                </a:cubicBezTo>
                <a:lnTo>
                  <a:pt x="0" y="758977"/>
                </a:lnTo>
                <a:cubicBezTo>
                  <a:pt x="0" y="774375"/>
                  <a:pt x="12524" y="786888"/>
                  <a:pt x="27899" y="786888"/>
                </a:cubicBezTo>
                <a:lnTo>
                  <a:pt x="606480" y="786888"/>
                </a:lnTo>
                <a:cubicBezTo>
                  <a:pt x="621855" y="786888"/>
                  <a:pt x="634378" y="774375"/>
                  <a:pt x="634378" y="758977"/>
                </a:cubicBezTo>
                <a:lnTo>
                  <a:pt x="634378" y="336362"/>
                </a:lnTo>
                <a:cubicBezTo>
                  <a:pt x="634378" y="320980"/>
                  <a:pt x="621855" y="308451"/>
                  <a:pt x="606480" y="308451"/>
                </a:cubicBezTo>
                <a:close/>
                <a:moveTo>
                  <a:pt x="129396" y="203633"/>
                </a:moveTo>
                <a:cubicBezTo>
                  <a:pt x="129396" y="100043"/>
                  <a:pt x="213644" y="15760"/>
                  <a:pt x="317189" y="15760"/>
                </a:cubicBezTo>
                <a:cubicBezTo>
                  <a:pt x="420734" y="15760"/>
                  <a:pt x="504982" y="100043"/>
                  <a:pt x="504982" y="203633"/>
                </a:cubicBezTo>
                <a:lnTo>
                  <a:pt x="504982" y="308451"/>
                </a:lnTo>
                <a:lnTo>
                  <a:pt x="455801" y="308451"/>
                </a:lnTo>
                <a:lnTo>
                  <a:pt x="455801" y="206044"/>
                </a:lnTo>
                <a:cubicBezTo>
                  <a:pt x="455801" y="129577"/>
                  <a:pt x="393623" y="67373"/>
                  <a:pt x="317189" y="67373"/>
                </a:cubicBezTo>
                <a:cubicBezTo>
                  <a:pt x="240755" y="67373"/>
                  <a:pt x="178577" y="129577"/>
                  <a:pt x="178577" y="206044"/>
                </a:cubicBezTo>
                <a:lnTo>
                  <a:pt x="178577" y="308451"/>
                </a:lnTo>
                <a:lnTo>
                  <a:pt x="129396" y="308451"/>
                </a:lnTo>
                <a:lnTo>
                  <a:pt x="129396" y="203633"/>
                </a:lnTo>
                <a:close/>
                <a:moveTo>
                  <a:pt x="440048" y="206044"/>
                </a:moveTo>
                <a:lnTo>
                  <a:pt x="440048" y="308451"/>
                </a:lnTo>
                <a:lnTo>
                  <a:pt x="194331" y="308451"/>
                </a:lnTo>
                <a:lnTo>
                  <a:pt x="194331" y="206044"/>
                </a:lnTo>
                <a:cubicBezTo>
                  <a:pt x="194331" y="138277"/>
                  <a:pt x="249451" y="83133"/>
                  <a:pt x="317189" y="83133"/>
                </a:cubicBezTo>
                <a:cubicBezTo>
                  <a:pt x="384928" y="83133"/>
                  <a:pt x="440048" y="138277"/>
                  <a:pt x="440048" y="206044"/>
                </a:cubicBezTo>
                <a:close/>
                <a:moveTo>
                  <a:pt x="618625" y="758977"/>
                </a:moveTo>
                <a:cubicBezTo>
                  <a:pt x="618625" y="765691"/>
                  <a:pt x="613175" y="771128"/>
                  <a:pt x="606480" y="771128"/>
                </a:cubicBezTo>
                <a:lnTo>
                  <a:pt x="27899" y="771128"/>
                </a:lnTo>
                <a:cubicBezTo>
                  <a:pt x="21204" y="771128"/>
                  <a:pt x="15753" y="765691"/>
                  <a:pt x="15753" y="758977"/>
                </a:cubicBezTo>
                <a:lnTo>
                  <a:pt x="15753" y="336362"/>
                </a:lnTo>
                <a:cubicBezTo>
                  <a:pt x="15753" y="329664"/>
                  <a:pt x="21204" y="324211"/>
                  <a:pt x="27899" y="324211"/>
                </a:cubicBezTo>
                <a:lnTo>
                  <a:pt x="121520" y="324211"/>
                </a:lnTo>
                <a:lnTo>
                  <a:pt x="186454" y="324211"/>
                </a:lnTo>
                <a:lnTo>
                  <a:pt x="447924" y="324211"/>
                </a:lnTo>
                <a:lnTo>
                  <a:pt x="512859" y="324211"/>
                </a:lnTo>
                <a:lnTo>
                  <a:pt x="606480" y="324211"/>
                </a:lnTo>
                <a:cubicBezTo>
                  <a:pt x="613175" y="324211"/>
                  <a:pt x="618625" y="329664"/>
                  <a:pt x="618625" y="336362"/>
                </a:cubicBezTo>
                <a:lnTo>
                  <a:pt x="618625" y="758977"/>
                </a:lnTo>
                <a:close/>
                <a:moveTo>
                  <a:pt x="314212" y="447012"/>
                </a:moveTo>
                <a:cubicBezTo>
                  <a:pt x="274750" y="448493"/>
                  <a:pt x="242787" y="479272"/>
                  <a:pt x="239857" y="518624"/>
                </a:cubicBezTo>
                <a:cubicBezTo>
                  <a:pt x="237620" y="548710"/>
                  <a:pt x="252649" y="576872"/>
                  <a:pt x="278452" y="591734"/>
                </a:cubicBezTo>
                <a:lnTo>
                  <a:pt x="278452" y="636350"/>
                </a:lnTo>
                <a:cubicBezTo>
                  <a:pt x="278452" y="643001"/>
                  <a:pt x="283856" y="648391"/>
                  <a:pt x="290488" y="648391"/>
                </a:cubicBezTo>
                <a:lnTo>
                  <a:pt x="343891" y="648391"/>
                </a:lnTo>
                <a:cubicBezTo>
                  <a:pt x="350523" y="648391"/>
                  <a:pt x="355926" y="643001"/>
                  <a:pt x="355926" y="636350"/>
                </a:cubicBezTo>
                <a:lnTo>
                  <a:pt x="355926" y="591734"/>
                </a:lnTo>
                <a:cubicBezTo>
                  <a:pt x="379997" y="577897"/>
                  <a:pt x="394742" y="552587"/>
                  <a:pt x="394742" y="524534"/>
                </a:cubicBezTo>
                <a:cubicBezTo>
                  <a:pt x="394742" y="503258"/>
                  <a:pt x="386298" y="483417"/>
                  <a:pt x="370986" y="468650"/>
                </a:cubicBezTo>
                <a:cubicBezTo>
                  <a:pt x="355674" y="453899"/>
                  <a:pt x="335510" y="446192"/>
                  <a:pt x="314212" y="447012"/>
                </a:cubicBezTo>
                <a:close/>
                <a:moveTo>
                  <a:pt x="344552" y="579961"/>
                </a:moveTo>
                <a:cubicBezTo>
                  <a:pt x="341874" y="581285"/>
                  <a:pt x="340173" y="584027"/>
                  <a:pt x="340173" y="587022"/>
                </a:cubicBezTo>
                <a:lnTo>
                  <a:pt x="340173" y="632631"/>
                </a:lnTo>
                <a:lnTo>
                  <a:pt x="294205" y="632631"/>
                </a:lnTo>
                <a:lnTo>
                  <a:pt x="294205" y="587022"/>
                </a:lnTo>
                <a:cubicBezTo>
                  <a:pt x="294205" y="584027"/>
                  <a:pt x="292504" y="581285"/>
                  <a:pt x="289826" y="579961"/>
                </a:cubicBezTo>
                <a:cubicBezTo>
                  <a:pt x="267126" y="568725"/>
                  <a:pt x="253688" y="545116"/>
                  <a:pt x="255563" y="519790"/>
                </a:cubicBezTo>
                <a:cubicBezTo>
                  <a:pt x="257863" y="488964"/>
                  <a:pt x="283871" y="463922"/>
                  <a:pt x="314810" y="462756"/>
                </a:cubicBezTo>
                <a:cubicBezTo>
                  <a:pt x="331808" y="462125"/>
                  <a:pt x="347861" y="468240"/>
                  <a:pt x="360053" y="479997"/>
                </a:cubicBezTo>
                <a:cubicBezTo>
                  <a:pt x="372262" y="491769"/>
                  <a:pt x="378989" y="507577"/>
                  <a:pt x="378989" y="524534"/>
                </a:cubicBezTo>
                <a:cubicBezTo>
                  <a:pt x="378989" y="548205"/>
                  <a:pt x="365788" y="569450"/>
                  <a:pt x="344552" y="5799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6"/>
          <p:cNvSpPr/>
          <p:nvPr/>
        </p:nvSpPr>
        <p:spPr>
          <a:xfrm>
            <a:off x="8003519" y="2427132"/>
            <a:ext cx="453425" cy="260593"/>
          </a:xfrm>
          <a:custGeom>
            <a:rect b="b" l="l" r="r" t="t"/>
            <a:pathLst>
              <a:path extrusionOk="0" h="521186" w="906850">
                <a:moveTo>
                  <a:pt x="898712" y="5590"/>
                </a:moveTo>
                <a:cubicBezTo>
                  <a:pt x="898185" y="5136"/>
                  <a:pt x="897658" y="4719"/>
                  <a:pt x="897095" y="4319"/>
                </a:cubicBezTo>
                <a:cubicBezTo>
                  <a:pt x="893225" y="1524"/>
                  <a:pt x="888538" y="0"/>
                  <a:pt x="883723" y="0"/>
                </a:cubicBezTo>
                <a:lnTo>
                  <a:pt x="23145" y="0"/>
                </a:lnTo>
                <a:cubicBezTo>
                  <a:pt x="17659" y="0"/>
                  <a:pt x="12336" y="1978"/>
                  <a:pt x="8157" y="5572"/>
                </a:cubicBezTo>
                <a:cubicBezTo>
                  <a:pt x="8157" y="5572"/>
                  <a:pt x="8139" y="5590"/>
                  <a:pt x="8139" y="5590"/>
                </a:cubicBezTo>
                <a:cubicBezTo>
                  <a:pt x="8121" y="5608"/>
                  <a:pt x="8103" y="5608"/>
                  <a:pt x="8103" y="5626"/>
                </a:cubicBezTo>
                <a:cubicBezTo>
                  <a:pt x="2943" y="10109"/>
                  <a:pt x="0" y="16642"/>
                  <a:pt x="0" y="23502"/>
                </a:cubicBezTo>
                <a:lnTo>
                  <a:pt x="0" y="497684"/>
                </a:lnTo>
                <a:cubicBezTo>
                  <a:pt x="0" y="504182"/>
                  <a:pt x="2671" y="510370"/>
                  <a:pt x="7376" y="514853"/>
                </a:cubicBezTo>
                <a:cubicBezTo>
                  <a:pt x="7612" y="515125"/>
                  <a:pt x="7885" y="515379"/>
                  <a:pt x="8157" y="515615"/>
                </a:cubicBezTo>
                <a:cubicBezTo>
                  <a:pt x="12336" y="519209"/>
                  <a:pt x="17659" y="521187"/>
                  <a:pt x="23145" y="521187"/>
                </a:cubicBezTo>
                <a:lnTo>
                  <a:pt x="883723" y="521187"/>
                </a:lnTo>
                <a:cubicBezTo>
                  <a:pt x="884414" y="521187"/>
                  <a:pt x="885104" y="521150"/>
                  <a:pt x="885776" y="521096"/>
                </a:cubicBezTo>
                <a:cubicBezTo>
                  <a:pt x="890536" y="520660"/>
                  <a:pt x="895078" y="518755"/>
                  <a:pt x="898712" y="515597"/>
                </a:cubicBezTo>
                <a:cubicBezTo>
                  <a:pt x="898712" y="515597"/>
                  <a:pt x="898712" y="515597"/>
                  <a:pt x="898712" y="515597"/>
                </a:cubicBezTo>
                <a:cubicBezTo>
                  <a:pt x="898712" y="515597"/>
                  <a:pt x="898712" y="515597"/>
                  <a:pt x="898712" y="515597"/>
                </a:cubicBezTo>
                <a:cubicBezTo>
                  <a:pt x="903889" y="511096"/>
                  <a:pt x="906851" y="504581"/>
                  <a:pt x="906851" y="497684"/>
                </a:cubicBezTo>
                <a:lnTo>
                  <a:pt x="906851" y="23502"/>
                </a:lnTo>
                <a:cubicBezTo>
                  <a:pt x="906869" y="16624"/>
                  <a:pt x="903908" y="10091"/>
                  <a:pt x="898712" y="5590"/>
                </a:cubicBezTo>
                <a:close/>
                <a:moveTo>
                  <a:pt x="868118" y="18148"/>
                </a:moveTo>
                <a:lnTo>
                  <a:pt x="460856" y="293170"/>
                </a:lnTo>
                <a:cubicBezTo>
                  <a:pt x="456350" y="296219"/>
                  <a:pt x="450519" y="296219"/>
                  <a:pt x="446013" y="293170"/>
                </a:cubicBezTo>
                <a:lnTo>
                  <a:pt x="386514" y="252989"/>
                </a:lnTo>
                <a:cubicBezTo>
                  <a:pt x="386514" y="252989"/>
                  <a:pt x="386514" y="252989"/>
                  <a:pt x="386514" y="252989"/>
                </a:cubicBezTo>
                <a:lnTo>
                  <a:pt x="38733" y="18148"/>
                </a:lnTo>
                <a:lnTo>
                  <a:pt x="868118" y="18148"/>
                </a:lnTo>
                <a:close/>
                <a:moveTo>
                  <a:pt x="18168" y="495017"/>
                </a:moveTo>
                <a:lnTo>
                  <a:pt x="18168" y="26170"/>
                </a:lnTo>
                <a:lnTo>
                  <a:pt x="365331" y="260593"/>
                </a:lnTo>
                <a:lnTo>
                  <a:pt x="18168" y="495017"/>
                </a:lnTo>
                <a:close/>
                <a:moveTo>
                  <a:pt x="38733" y="503038"/>
                </a:moveTo>
                <a:lnTo>
                  <a:pt x="381555" y="271555"/>
                </a:lnTo>
                <a:lnTo>
                  <a:pt x="435839" y="308215"/>
                </a:lnTo>
                <a:cubicBezTo>
                  <a:pt x="441180" y="311826"/>
                  <a:pt x="447303" y="313623"/>
                  <a:pt x="453444" y="313623"/>
                </a:cubicBezTo>
                <a:cubicBezTo>
                  <a:pt x="459566" y="313623"/>
                  <a:pt x="465688" y="311808"/>
                  <a:pt x="471030" y="308215"/>
                </a:cubicBezTo>
                <a:lnTo>
                  <a:pt x="525314" y="271555"/>
                </a:lnTo>
                <a:lnTo>
                  <a:pt x="868118" y="503056"/>
                </a:lnTo>
                <a:lnTo>
                  <a:pt x="38733" y="503056"/>
                </a:lnTo>
                <a:close/>
                <a:moveTo>
                  <a:pt x="888701" y="495035"/>
                </a:moveTo>
                <a:lnTo>
                  <a:pt x="541538" y="260593"/>
                </a:lnTo>
                <a:lnTo>
                  <a:pt x="888701" y="26152"/>
                </a:lnTo>
                <a:lnTo>
                  <a:pt x="888701" y="49503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6"/>
          <p:cNvSpPr/>
          <p:nvPr/>
        </p:nvSpPr>
        <p:spPr>
          <a:xfrm>
            <a:off x="4001839" y="3083069"/>
            <a:ext cx="444148" cy="396799"/>
          </a:xfrm>
          <a:custGeom>
            <a:rect b="b" l="l" r="r" t="t"/>
            <a:pathLst>
              <a:path extrusionOk="0" h="793598" w="888296">
                <a:moveTo>
                  <a:pt x="888296" y="359867"/>
                </a:moveTo>
                <a:lnTo>
                  <a:pt x="888296" y="352788"/>
                </a:lnTo>
                <a:cubicBezTo>
                  <a:pt x="888296" y="316094"/>
                  <a:pt x="858474" y="286229"/>
                  <a:pt x="821810" y="286229"/>
                </a:cubicBezTo>
                <a:lnTo>
                  <a:pt x="611386" y="286229"/>
                </a:lnTo>
                <a:cubicBezTo>
                  <a:pt x="652991" y="216719"/>
                  <a:pt x="659104" y="114889"/>
                  <a:pt x="624821" y="36965"/>
                </a:cubicBezTo>
                <a:cubicBezTo>
                  <a:pt x="616895" y="18983"/>
                  <a:pt x="602144" y="5714"/>
                  <a:pt x="585385" y="1480"/>
                </a:cubicBezTo>
                <a:cubicBezTo>
                  <a:pt x="570332" y="-2326"/>
                  <a:pt x="554745" y="1267"/>
                  <a:pt x="541469" y="11583"/>
                </a:cubicBezTo>
                <a:cubicBezTo>
                  <a:pt x="519414" y="28730"/>
                  <a:pt x="510723" y="60942"/>
                  <a:pt x="506120" y="83691"/>
                </a:cubicBezTo>
                <a:cubicBezTo>
                  <a:pt x="499402" y="116917"/>
                  <a:pt x="489361" y="151565"/>
                  <a:pt x="461689" y="179935"/>
                </a:cubicBezTo>
                <a:cubicBezTo>
                  <a:pt x="450671" y="191230"/>
                  <a:pt x="438177" y="201671"/>
                  <a:pt x="426091" y="211774"/>
                </a:cubicBezTo>
                <a:cubicBezTo>
                  <a:pt x="410292" y="224989"/>
                  <a:pt x="393959" y="238667"/>
                  <a:pt x="379990" y="254871"/>
                </a:cubicBezTo>
                <a:cubicBezTo>
                  <a:pt x="349439" y="290356"/>
                  <a:pt x="334795" y="334307"/>
                  <a:pt x="325465" y="368636"/>
                </a:cubicBezTo>
                <a:cubicBezTo>
                  <a:pt x="322639" y="379005"/>
                  <a:pt x="313166" y="386227"/>
                  <a:pt x="302432" y="386227"/>
                </a:cubicBezTo>
                <a:cubicBezTo>
                  <a:pt x="302414" y="386227"/>
                  <a:pt x="302414" y="386227"/>
                  <a:pt x="302396" y="386227"/>
                </a:cubicBezTo>
                <a:lnTo>
                  <a:pt x="219559" y="386209"/>
                </a:lnTo>
                <a:lnTo>
                  <a:pt x="219559" y="385907"/>
                </a:lnTo>
                <a:cubicBezTo>
                  <a:pt x="219559" y="355011"/>
                  <a:pt x="194447" y="329860"/>
                  <a:pt x="163576" y="329860"/>
                </a:cubicBezTo>
                <a:lnTo>
                  <a:pt x="56001" y="329860"/>
                </a:lnTo>
                <a:cubicBezTo>
                  <a:pt x="25130" y="329860"/>
                  <a:pt x="0" y="355011"/>
                  <a:pt x="0" y="385907"/>
                </a:cubicBezTo>
                <a:lnTo>
                  <a:pt x="0" y="737570"/>
                </a:lnTo>
                <a:cubicBezTo>
                  <a:pt x="0" y="768466"/>
                  <a:pt x="25130" y="793598"/>
                  <a:pt x="56001" y="793598"/>
                </a:cubicBezTo>
                <a:lnTo>
                  <a:pt x="163576" y="793598"/>
                </a:lnTo>
                <a:cubicBezTo>
                  <a:pt x="194447" y="793598"/>
                  <a:pt x="219559" y="768466"/>
                  <a:pt x="219559" y="737570"/>
                </a:cubicBezTo>
                <a:lnTo>
                  <a:pt x="219559" y="725599"/>
                </a:lnTo>
                <a:lnTo>
                  <a:pt x="280483" y="725599"/>
                </a:lnTo>
                <a:cubicBezTo>
                  <a:pt x="289707" y="725599"/>
                  <a:pt x="298220" y="729690"/>
                  <a:pt x="303818" y="736805"/>
                </a:cubicBezTo>
                <a:cubicBezTo>
                  <a:pt x="316934" y="753436"/>
                  <a:pt x="346383" y="781361"/>
                  <a:pt x="396518" y="781361"/>
                </a:cubicBezTo>
                <a:lnTo>
                  <a:pt x="565569" y="778515"/>
                </a:lnTo>
                <a:cubicBezTo>
                  <a:pt x="566457" y="778497"/>
                  <a:pt x="567293" y="778319"/>
                  <a:pt x="568092" y="778053"/>
                </a:cubicBezTo>
                <a:cubicBezTo>
                  <a:pt x="580266" y="788120"/>
                  <a:pt x="595355" y="793598"/>
                  <a:pt x="611421" y="793598"/>
                </a:cubicBezTo>
                <a:lnTo>
                  <a:pt x="788522" y="793598"/>
                </a:lnTo>
                <a:cubicBezTo>
                  <a:pt x="826164" y="793598"/>
                  <a:pt x="856786" y="762952"/>
                  <a:pt x="856786" y="725279"/>
                </a:cubicBezTo>
                <a:lnTo>
                  <a:pt x="856786" y="721740"/>
                </a:lnTo>
                <a:cubicBezTo>
                  <a:pt x="856786" y="701267"/>
                  <a:pt x="847740" y="682893"/>
                  <a:pt x="833433" y="670354"/>
                </a:cubicBezTo>
                <a:cubicBezTo>
                  <a:pt x="864499" y="665338"/>
                  <a:pt x="888296" y="638319"/>
                  <a:pt x="888296" y="605841"/>
                </a:cubicBezTo>
                <a:lnTo>
                  <a:pt x="888296" y="596396"/>
                </a:lnTo>
                <a:cubicBezTo>
                  <a:pt x="888296" y="572330"/>
                  <a:pt x="875216" y="551271"/>
                  <a:pt x="855808" y="539923"/>
                </a:cubicBezTo>
                <a:cubicBezTo>
                  <a:pt x="875216" y="528575"/>
                  <a:pt x="888296" y="507515"/>
                  <a:pt x="888296" y="483450"/>
                </a:cubicBezTo>
                <a:lnTo>
                  <a:pt x="888296" y="473987"/>
                </a:lnTo>
                <a:cubicBezTo>
                  <a:pt x="888296" y="449744"/>
                  <a:pt x="875020" y="428560"/>
                  <a:pt x="855382" y="417283"/>
                </a:cubicBezTo>
                <a:cubicBezTo>
                  <a:pt x="875056" y="405703"/>
                  <a:pt x="888296" y="384306"/>
                  <a:pt x="888296" y="359867"/>
                </a:cubicBezTo>
                <a:close/>
                <a:moveTo>
                  <a:pt x="201787" y="737570"/>
                </a:moveTo>
                <a:cubicBezTo>
                  <a:pt x="201787" y="758665"/>
                  <a:pt x="184654" y="775812"/>
                  <a:pt x="163576" y="775812"/>
                </a:cubicBezTo>
                <a:lnTo>
                  <a:pt x="56001" y="775812"/>
                </a:lnTo>
                <a:cubicBezTo>
                  <a:pt x="34923" y="775812"/>
                  <a:pt x="17772" y="758665"/>
                  <a:pt x="17772" y="737570"/>
                </a:cubicBezTo>
                <a:lnTo>
                  <a:pt x="17772" y="385907"/>
                </a:lnTo>
                <a:cubicBezTo>
                  <a:pt x="17772" y="364812"/>
                  <a:pt x="34923" y="347647"/>
                  <a:pt x="56001" y="347647"/>
                </a:cubicBezTo>
                <a:lnTo>
                  <a:pt x="163576" y="347647"/>
                </a:lnTo>
                <a:cubicBezTo>
                  <a:pt x="184654" y="347647"/>
                  <a:pt x="201787" y="364812"/>
                  <a:pt x="201787" y="385907"/>
                </a:cubicBezTo>
                <a:lnTo>
                  <a:pt x="201787" y="737570"/>
                </a:lnTo>
                <a:close/>
                <a:moveTo>
                  <a:pt x="396376" y="763574"/>
                </a:moveTo>
                <a:cubicBezTo>
                  <a:pt x="355997" y="763574"/>
                  <a:pt x="331347" y="743030"/>
                  <a:pt x="317787" y="725777"/>
                </a:cubicBezTo>
                <a:cubicBezTo>
                  <a:pt x="308776" y="714358"/>
                  <a:pt x="295180" y="707813"/>
                  <a:pt x="280483" y="707813"/>
                </a:cubicBezTo>
                <a:lnTo>
                  <a:pt x="219559" y="707813"/>
                </a:lnTo>
                <a:lnTo>
                  <a:pt x="219559" y="403996"/>
                </a:lnTo>
                <a:lnTo>
                  <a:pt x="302378" y="404014"/>
                </a:lnTo>
                <a:cubicBezTo>
                  <a:pt x="302396" y="404014"/>
                  <a:pt x="302414" y="404014"/>
                  <a:pt x="302432" y="404014"/>
                </a:cubicBezTo>
                <a:cubicBezTo>
                  <a:pt x="321164" y="404014"/>
                  <a:pt x="337674" y="391403"/>
                  <a:pt x="342597" y="373314"/>
                </a:cubicBezTo>
                <a:cubicBezTo>
                  <a:pt x="351448" y="340799"/>
                  <a:pt x="365221" y="299267"/>
                  <a:pt x="393461" y="266486"/>
                </a:cubicBezTo>
                <a:cubicBezTo>
                  <a:pt x="406471" y="251385"/>
                  <a:pt x="421542" y="238774"/>
                  <a:pt x="437501" y="225434"/>
                </a:cubicBezTo>
                <a:cubicBezTo>
                  <a:pt x="449924" y="215047"/>
                  <a:pt x="462756" y="204303"/>
                  <a:pt x="474414" y="192351"/>
                </a:cubicBezTo>
                <a:cubicBezTo>
                  <a:pt x="505303" y="160690"/>
                  <a:pt x="516268" y="123107"/>
                  <a:pt x="523537" y="87213"/>
                </a:cubicBezTo>
                <a:cubicBezTo>
                  <a:pt x="527589" y="67256"/>
                  <a:pt x="534982" y="39153"/>
                  <a:pt x="552382" y="25635"/>
                </a:cubicBezTo>
                <a:cubicBezTo>
                  <a:pt x="561357" y="18645"/>
                  <a:pt x="571273" y="16261"/>
                  <a:pt x="581030" y="18716"/>
                </a:cubicBezTo>
                <a:cubicBezTo>
                  <a:pt x="592529" y="21633"/>
                  <a:pt x="602819" y="31131"/>
                  <a:pt x="608542" y="44151"/>
                </a:cubicBezTo>
                <a:cubicBezTo>
                  <a:pt x="642860" y="122110"/>
                  <a:pt x="634099" y="225487"/>
                  <a:pt x="587713" y="289929"/>
                </a:cubicBezTo>
                <a:cubicBezTo>
                  <a:pt x="587713" y="289929"/>
                  <a:pt x="587713" y="289929"/>
                  <a:pt x="587713" y="289947"/>
                </a:cubicBezTo>
                <a:cubicBezTo>
                  <a:pt x="561214" y="299196"/>
                  <a:pt x="543158" y="324275"/>
                  <a:pt x="543158" y="352788"/>
                </a:cubicBezTo>
                <a:lnTo>
                  <a:pt x="543158" y="359867"/>
                </a:lnTo>
                <a:cubicBezTo>
                  <a:pt x="543158" y="380571"/>
                  <a:pt x="552648" y="399087"/>
                  <a:pt x="567524" y="411306"/>
                </a:cubicBezTo>
                <a:cubicBezTo>
                  <a:pt x="540456" y="419293"/>
                  <a:pt x="520658" y="444372"/>
                  <a:pt x="520658" y="473987"/>
                </a:cubicBezTo>
                <a:lnTo>
                  <a:pt x="520658" y="483450"/>
                </a:lnTo>
                <a:cubicBezTo>
                  <a:pt x="520658" y="507515"/>
                  <a:pt x="533738" y="528575"/>
                  <a:pt x="553146" y="539923"/>
                </a:cubicBezTo>
                <a:cubicBezTo>
                  <a:pt x="533738" y="551271"/>
                  <a:pt x="520658" y="572330"/>
                  <a:pt x="520658" y="596396"/>
                </a:cubicBezTo>
                <a:lnTo>
                  <a:pt x="520658" y="605841"/>
                </a:lnTo>
                <a:cubicBezTo>
                  <a:pt x="520658" y="635776"/>
                  <a:pt x="540883" y="661069"/>
                  <a:pt x="568359" y="668770"/>
                </a:cubicBezTo>
                <a:cubicBezTo>
                  <a:pt x="553004" y="681310"/>
                  <a:pt x="543158" y="700395"/>
                  <a:pt x="543158" y="721740"/>
                </a:cubicBezTo>
                <a:lnTo>
                  <a:pt x="543158" y="725279"/>
                </a:lnTo>
                <a:cubicBezTo>
                  <a:pt x="543158" y="738032"/>
                  <a:pt x="546677" y="750305"/>
                  <a:pt x="553199" y="760942"/>
                </a:cubicBezTo>
                <a:lnTo>
                  <a:pt x="396376" y="763574"/>
                </a:lnTo>
                <a:close/>
                <a:moveTo>
                  <a:pt x="839013" y="721740"/>
                </a:moveTo>
                <a:lnTo>
                  <a:pt x="839013" y="725279"/>
                </a:lnTo>
                <a:cubicBezTo>
                  <a:pt x="839013" y="753151"/>
                  <a:pt x="816354" y="775812"/>
                  <a:pt x="788522" y="775812"/>
                </a:cubicBezTo>
                <a:lnTo>
                  <a:pt x="611421" y="775812"/>
                </a:lnTo>
                <a:cubicBezTo>
                  <a:pt x="597470" y="775812"/>
                  <a:pt x="584496" y="770244"/>
                  <a:pt x="574881" y="760141"/>
                </a:cubicBezTo>
                <a:cubicBezTo>
                  <a:pt x="565888" y="750714"/>
                  <a:pt x="560930" y="738335"/>
                  <a:pt x="560930" y="725279"/>
                </a:cubicBezTo>
                <a:lnTo>
                  <a:pt x="560930" y="721740"/>
                </a:lnTo>
                <a:cubicBezTo>
                  <a:pt x="560930" y="693885"/>
                  <a:pt x="583590" y="671207"/>
                  <a:pt x="611421" y="671207"/>
                </a:cubicBezTo>
                <a:lnTo>
                  <a:pt x="788522" y="671207"/>
                </a:lnTo>
                <a:cubicBezTo>
                  <a:pt x="816354" y="671207"/>
                  <a:pt x="839013" y="693885"/>
                  <a:pt x="839013" y="721740"/>
                </a:cubicBezTo>
                <a:close/>
                <a:moveTo>
                  <a:pt x="870524" y="596396"/>
                </a:moveTo>
                <a:lnTo>
                  <a:pt x="870524" y="605841"/>
                </a:lnTo>
                <a:cubicBezTo>
                  <a:pt x="870524" y="632076"/>
                  <a:pt x="849197" y="653420"/>
                  <a:pt x="822983" y="653420"/>
                </a:cubicBezTo>
                <a:lnTo>
                  <a:pt x="788522" y="653420"/>
                </a:lnTo>
                <a:lnTo>
                  <a:pt x="611421" y="653420"/>
                </a:lnTo>
                <a:lnTo>
                  <a:pt x="585971" y="653420"/>
                </a:lnTo>
                <a:cubicBezTo>
                  <a:pt x="559757" y="653420"/>
                  <a:pt x="538430" y="632076"/>
                  <a:pt x="538430" y="605841"/>
                </a:cubicBezTo>
                <a:lnTo>
                  <a:pt x="538430" y="596396"/>
                </a:lnTo>
                <a:cubicBezTo>
                  <a:pt x="538430" y="570160"/>
                  <a:pt x="559757" y="548816"/>
                  <a:pt x="585971" y="548816"/>
                </a:cubicBezTo>
                <a:lnTo>
                  <a:pt x="822983" y="548816"/>
                </a:lnTo>
                <a:cubicBezTo>
                  <a:pt x="849197" y="548816"/>
                  <a:pt x="870524" y="570160"/>
                  <a:pt x="870524" y="596396"/>
                </a:cubicBezTo>
                <a:close/>
                <a:moveTo>
                  <a:pt x="870524" y="473987"/>
                </a:moveTo>
                <a:lnTo>
                  <a:pt x="870524" y="483450"/>
                </a:lnTo>
                <a:cubicBezTo>
                  <a:pt x="870524" y="509685"/>
                  <a:pt x="849197" y="531029"/>
                  <a:pt x="822983" y="531029"/>
                </a:cubicBezTo>
                <a:lnTo>
                  <a:pt x="585971" y="531029"/>
                </a:lnTo>
                <a:cubicBezTo>
                  <a:pt x="559757" y="531029"/>
                  <a:pt x="538430" y="509685"/>
                  <a:pt x="538430" y="483450"/>
                </a:cubicBezTo>
                <a:lnTo>
                  <a:pt x="538430" y="473987"/>
                </a:lnTo>
                <a:cubicBezTo>
                  <a:pt x="538430" y="447769"/>
                  <a:pt x="559757" y="426425"/>
                  <a:pt x="585971" y="426425"/>
                </a:cubicBezTo>
                <a:lnTo>
                  <a:pt x="822983" y="426425"/>
                </a:lnTo>
                <a:cubicBezTo>
                  <a:pt x="849197" y="426425"/>
                  <a:pt x="870524" y="447769"/>
                  <a:pt x="870524" y="473987"/>
                </a:cubicBezTo>
                <a:close/>
                <a:moveTo>
                  <a:pt x="821810" y="408638"/>
                </a:moveTo>
                <a:lnTo>
                  <a:pt x="609662" y="408638"/>
                </a:lnTo>
                <a:cubicBezTo>
                  <a:pt x="582790" y="408638"/>
                  <a:pt x="560930" y="386761"/>
                  <a:pt x="560930" y="359867"/>
                </a:cubicBezTo>
                <a:lnTo>
                  <a:pt x="560930" y="352788"/>
                </a:lnTo>
                <a:cubicBezTo>
                  <a:pt x="560930" y="330519"/>
                  <a:pt x="575965" y="311095"/>
                  <a:pt x="597488" y="305546"/>
                </a:cubicBezTo>
                <a:cubicBezTo>
                  <a:pt x="601415" y="304532"/>
                  <a:pt x="605503" y="304016"/>
                  <a:pt x="609662" y="304016"/>
                </a:cubicBezTo>
                <a:lnTo>
                  <a:pt x="821810" y="304016"/>
                </a:lnTo>
                <a:cubicBezTo>
                  <a:pt x="848664" y="304016"/>
                  <a:pt x="870524" y="325894"/>
                  <a:pt x="870524" y="352788"/>
                </a:cubicBezTo>
                <a:lnTo>
                  <a:pt x="870524" y="359867"/>
                </a:lnTo>
                <a:cubicBezTo>
                  <a:pt x="870524" y="386761"/>
                  <a:pt x="848664" y="408638"/>
                  <a:pt x="821810" y="4086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6"/>
          <p:cNvSpPr/>
          <p:nvPr/>
        </p:nvSpPr>
        <p:spPr>
          <a:xfrm>
            <a:off x="4664673" y="3084790"/>
            <a:ext cx="286494" cy="393586"/>
          </a:xfrm>
          <a:custGeom>
            <a:rect b="b" l="l" r="r" t="t"/>
            <a:pathLst>
              <a:path extrusionOk="0" h="787171" w="572989">
                <a:moveTo>
                  <a:pt x="560688" y="31110"/>
                </a:moveTo>
                <a:cubicBezTo>
                  <a:pt x="476793" y="-3325"/>
                  <a:pt x="392584" y="15602"/>
                  <a:pt x="311147" y="33899"/>
                </a:cubicBezTo>
                <a:cubicBezTo>
                  <a:pt x="227615" y="52669"/>
                  <a:pt x="148603" y="70383"/>
                  <a:pt x="68521" y="36389"/>
                </a:cubicBezTo>
                <a:lnTo>
                  <a:pt x="68521" y="28383"/>
                </a:lnTo>
                <a:cubicBezTo>
                  <a:pt x="68521" y="12734"/>
                  <a:pt x="55793" y="0"/>
                  <a:pt x="40136" y="0"/>
                </a:cubicBezTo>
                <a:lnTo>
                  <a:pt x="28369" y="0"/>
                </a:lnTo>
                <a:cubicBezTo>
                  <a:pt x="12728" y="0"/>
                  <a:pt x="0" y="12734"/>
                  <a:pt x="0" y="28383"/>
                </a:cubicBezTo>
                <a:lnTo>
                  <a:pt x="0" y="758788"/>
                </a:lnTo>
                <a:cubicBezTo>
                  <a:pt x="0" y="774438"/>
                  <a:pt x="12728" y="787172"/>
                  <a:pt x="28369" y="787172"/>
                </a:cubicBezTo>
                <a:lnTo>
                  <a:pt x="40136" y="787172"/>
                </a:lnTo>
                <a:cubicBezTo>
                  <a:pt x="55777" y="787172"/>
                  <a:pt x="68505" y="774438"/>
                  <a:pt x="68505" y="758788"/>
                </a:cubicBezTo>
                <a:lnTo>
                  <a:pt x="68505" y="368323"/>
                </a:lnTo>
                <a:cubicBezTo>
                  <a:pt x="101442" y="381262"/>
                  <a:pt x="134411" y="386131"/>
                  <a:pt x="167238" y="386131"/>
                </a:cubicBezTo>
                <a:cubicBezTo>
                  <a:pt x="216903" y="386131"/>
                  <a:pt x="266222" y="375052"/>
                  <a:pt x="314596" y="364178"/>
                </a:cubicBezTo>
                <a:cubicBezTo>
                  <a:pt x="394458" y="346227"/>
                  <a:pt x="469894" y="329286"/>
                  <a:pt x="546495" y="357401"/>
                </a:cubicBezTo>
                <a:cubicBezTo>
                  <a:pt x="552497" y="359608"/>
                  <a:pt x="559223" y="358725"/>
                  <a:pt x="564500" y="355053"/>
                </a:cubicBezTo>
                <a:cubicBezTo>
                  <a:pt x="569824" y="351334"/>
                  <a:pt x="572990" y="345250"/>
                  <a:pt x="572990" y="338773"/>
                </a:cubicBezTo>
                <a:lnTo>
                  <a:pt x="572990" y="49454"/>
                </a:lnTo>
                <a:cubicBezTo>
                  <a:pt x="572990" y="41370"/>
                  <a:pt x="568170" y="34167"/>
                  <a:pt x="560688" y="31110"/>
                </a:cubicBezTo>
                <a:close/>
                <a:moveTo>
                  <a:pt x="52769" y="758804"/>
                </a:moveTo>
                <a:cubicBezTo>
                  <a:pt x="52769" y="765770"/>
                  <a:pt x="47114" y="771427"/>
                  <a:pt x="40152" y="771427"/>
                </a:cubicBezTo>
                <a:lnTo>
                  <a:pt x="28385" y="771427"/>
                </a:lnTo>
                <a:cubicBezTo>
                  <a:pt x="21423" y="771427"/>
                  <a:pt x="15768" y="765770"/>
                  <a:pt x="15768" y="758804"/>
                </a:cubicBezTo>
                <a:lnTo>
                  <a:pt x="15768" y="28383"/>
                </a:lnTo>
                <a:cubicBezTo>
                  <a:pt x="15768" y="21418"/>
                  <a:pt x="21423" y="15760"/>
                  <a:pt x="28385" y="15760"/>
                </a:cubicBezTo>
                <a:lnTo>
                  <a:pt x="40152" y="15760"/>
                </a:lnTo>
                <a:cubicBezTo>
                  <a:pt x="47114" y="15760"/>
                  <a:pt x="52769" y="21418"/>
                  <a:pt x="52769" y="28383"/>
                </a:cubicBezTo>
                <a:lnTo>
                  <a:pt x="52769" y="41574"/>
                </a:lnTo>
                <a:lnTo>
                  <a:pt x="52769" y="356487"/>
                </a:lnTo>
                <a:lnTo>
                  <a:pt x="52769" y="758804"/>
                </a:lnTo>
                <a:close/>
                <a:moveTo>
                  <a:pt x="557238" y="338773"/>
                </a:moveTo>
                <a:cubicBezTo>
                  <a:pt x="557238" y="340696"/>
                  <a:pt x="556009" y="341767"/>
                  <a:pt x="555474" y="342130"/>
                </a:cubicBezTo>
                <a:cubicBezTo>
                  <a:pt x="554844" y="342571"/>
                  <a:pt x="553552" y="343202"/>
                  <a:pt x="551914" y="342618"/>
                </a:cubicBezTo>
                <a:cubicBezTo>
                  <a:pt x="470949" y="312895"/>
                  <a:pt x="389701" y="331161"/>
                  <a:pt x="311131" y="348812"/>
                </a:cubicBezTo>
                <a:cubicBezTo>
                  <a:pt x="227615" y="367582"/>
                  <a:pt x="148603" y="385328"/>
                  <a:pt x="68521" y="351334"/>
                </a:cubicBezTo>
                <a:lnTo>
                  <a:pt x="68521" y="53442"/>
                </a:lnTo>
                <a:cubicBezTo>
                  <a:pt x="101474" y="66380"/>
                  <a:pt x="134426" y="71219"/>
                  <a:pt x="167253" y="71219"/>
                </a:cubicBezTo>
                <a:cubicBezTo>
                  <a:pt x="216919" y="71219"/>
                  <a:pt x="266238" y="60139"/>
                  <a:pt x="314612" y="49265"/>
                </a:cubicBezTo>
                <a:cubicBezTo>
                  <a:pt x="397309" y="30684"/>
                  <a:pt x="475407" y="13128"/>
                  <a:pt x="554718" y="45672"/>
                </a:cubicBezTo>
                <a:cubicBezTo>
                  <a:pt x="556262" y="46302"/>
                  <a:pt x="557254" y="47784"/>
                  <a:pt x="557254" y="49439"/>
                </a:cubicBezTo>
                <a:lnTo>
                  <a:pt x="557254" y="3387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6"/>
          <p:cNvSpPr/>
          <p:nvPr/>
        </p:nvSpPr>
        <p:spPr>
          <a:xfrm>
            <a:off x="5169881" y="3084790"/>
            <a:ext cx="368706" cy="392917"/>
          </a:xfrm>
          <a:custGeom>
            <a:rect b="b" l="l" r="r" t="t"/>
            <a:pathLst>
              <a:path extrusionOk="0" h="785833" w="737411">
                <a:moveTo>
                  <a:pt x="713970" y="128500"/>
                </a:moveTo>
                <a:lnTo>
                  <a:pt x="599839" y="128500"/>
                </a:lnTo>
                <a:lnTo>
                  <a:pt x="599839" y="18040"/>
                </a:lnTo>
                <a:cubicBezTo>
                  <a:pt x="599839" y="8100"/>
                  <a:pt x="591737" y="0"/>
                  <a:pt x="581795" y="0"/>
                </a:cubicBezTo>
                <a:lnTo>
                  <a:pt x="155570" y="0"/>
                </a:lnTo>
                <a:cubicBezTo>
                  <a:pt x="145612" y="0"/>
                  <a:pt x="137526" y="8100"/>
                  <a:pt x="137526" y="18040"/>
                </a:cubicBezTo>
                <a:lnTo>
                  <a:pt x="137526" y="128500"/>
                </a:lnTo>
                <a:lnTo>
                  <a:pt x="23379" y="128500"/>
                </a:lnTo>
                <a:cubicBezTo>
                  <a:pt x="10511" y="128500"/>
                  <a:pt x="34" y="138975"/>
                  <a:pt x="3" y="151857"/>
                </a:cubicBezTo>
                <a:cubicBezTo>
                  <a:pt x="-343" y="335831"/>
                  <a:pt x="33699" y="448036"/>
                  <a:pt x="101187" y="485391"/>
                </a:cubicBezTo>
                <a:cubicBezTo>
                  <a:pt x="118774" y="495127"/>
                  <a:pt x="136503" y="498556"/>
                  <a:pt x="152738" y="498556"/>
                </a:cubicBezTo>
                <a:cubicBezTo>
                  <a:pt x="182266" y="498556"/>
                  <a:pt x="206838" y="487231"/>
                  <a:pt x="216733" y="481931"/>
                </a:cubicBezTo>
                <a:cubicBezTo>
                  <a:pt x="242391" y="504359"/>
                  <a:pt x="273036" y="521220"/>
                  <a:pt x="306764" y="530610"/>
                </a:cubicBezTo>
                <a:lnTo>
                  <a:pt x="287414" y="671834"/>
                </a:lnTo>
                <a:lnTo>
                  <a:pt x="256109" y="671834"/>
                </a:lnTo>
                <a:cubicBezTo>
                  <a:pt x="242391" y="671834"/>
                  <a:pt x="231238" y="682986"/>
                  <a:pt x="231238" y="696701"/>
                </a:cubicBezTo>
                <a:lnTo>
                  <a:pt x="231238" y="760967"/>
                </a:lnTo>
                <a:cubicBezTo>
                  <a:pt x="231238" y="774682"/>
                  <a:pt x="242391" y="785833"/>
                  <a:pt x="256109" y="785833"/>
                </a:cubicBezTo>
                <a:lnTo>
                  <a:pt x="481303" y="785833"/>
                </a:lnTo>
                <a:cubicBezTo>
                  <a:pt x="495021" y="785833"/>
                  <a:pt x="506174" y="774682"/>
                  <a:pt x="506174" y="760967"/>
                </a:cubicBezTo>
                <a:lnTo>
                  <a:pt x="506174" y="696701"/>
                </a:lnTo>
                <a:cubicBezTo>
                  <a:pt x="506174" y="682986"/>
                  <a:pt x="495021" y="671834"/>
                  <a:pt x="481303" y="671834"/>
                </a:cubicBezTo>
                <a:lnTo>
                  <a:pt x="449998" y="671834"/>
                </a:lnTo>
                <a:lnTo>
                  <a:pt x="430648" y="530610"/>
                </a:lnTo>
                <a:cubicBezTo>
                  <a:pt x="464376" y="521220"/>
                  <a:pt x="495021" y="504359"/>
                  <a:pt x="520679" y="481931"/>
                </a:cubicBezTo>
                <a:cubicBezTo>
                  <a:pt x="530574" y="487231"/>
                  <a:pt x="555146" y="498556"/>
                  <a:pt x="584674" y="498556"/>
                </a:cubicBezTo>
                <a:cubicBezTo>
                  <a:pt x="600909" y="498556"/>
                  <a:pt x="618622" y="495127"/>
                  <a:pt x="636225" y="485391"/>
                </a:cubicBezTo>
                <a:cubicBezTo>
                  <a:pt x="703713" y="448052"/>
                  <a:pt x="737755" y="335831"/>
                  <a:pt x="737409" y="151857"/>
                </a:cubicBezTo>
                <a:cubicBezTo>
                  <a:pt x="737331" y="138975"/>
                  <a:pt x="726838" y="128500"/>
                  <a:pt x="713970" y="128500"/>
                </a:cubicBezTo>
                <a:close/>
                <a:moveTo>
                  <a:pt x="490412" y="696701"/>
                </a:moveTo>
                <a:lnTo>
                  <a:pt x="490412" y="760967"/>
                </a:lnTo>
                <a:cubicBezTo>
                  <a:pt x="490412" y="766015"/>
                  <a:pt x="486306" y="770105"/>
                  <a:pt x="481272" y="770105"/>
                </a:cubicBezTo>
                <a:lnTo>
                  <a:pt x="256093" y="770105"/>
                </a:lnTo>
                <a:cubicBezTo>
                  <a:pt x="251043" y="770105"/>
                  <a:pt x="246953" y="766000"/>
                  <a:pt x="246953" y="760967"/>
                </a:cubicBezTo>
                <a:lnTo>
                  <a:pt x="246953" y="696701"/>
                </a:lnTo>
                <a:cubicBezTo>
                  <a:pt x="246953" y="691652"/>
                  <a:pt x="251059" y="687563"/>
                  <a:pt x="256093" y="687563"/>
                </a:cubicBezTo>
                <a:lnTo>
                  <a:pt x="481287" y="687563"/>
                </a:lnTo>
                <a:cubicBezTo>
                  <a:pt x="486321" y="687547"/>
                  <a:pt x="490412" y="691652"/>
                  <a:pt x="490412" y="696701"/>
                </a:cubicBezTo>
                <a:close/>
                <a:moveTo>
                  <a:pt x="155570" y="15728"/>
                </a:moveTo>
                <a:lnTo>
                  <a:pt x="581795" y="15728"/>
                </a:lnTo>
                <a:cubicBezTo>
                  <a:pt x="583069" y="15728"/>
                  <a:pt x="584107" y="16766"/>
                  <a:pt x="584107" y="18040"/>
                </a:cubicBezTo>
                <a:lnTo>
                  <a:pt x="584107" y="136317"/>
                </a:lnTo>
                <a:cubicBezTo>
                  <a:pt x="584107" y="136333"/>
                  <a:pt x="584107" y="136333"/>
                  <a:pt x="584107" y="136349"/>
                </a:cubicBezTo>
                <a:cubicBezTo>
                  <a:pt x="584107" y="136364"/>
                  <a:pt x="584107" y="136364"/>
                  <a:pt x="584107" y="136380"/>
                </a:cubicBezTo>
                <a:lnTo>
                  <a:pt x="584107" y="307913"/>
                </a:lnTo>
                <a:cubicBezTo>
                  <a:pt x="584107" y="426677"/>
                  <a:pt x="487470" y="523296"/>
                  <a:pt x="368682" y="523296"/>
                </a:cubicBezTo>
                <a:cubicBezTo>
                  <a:pt x="249895" y="523296"/>
                  <a:pt x="153257" y="426677"/>
                  <a:pt x="153257" y="307913"/>
                </a:cubicBezTo>
                <a:lnTo>
                  <a:pt x="153257" y="136396"/>
                </a:lnTo>
                <a:cubicBezTo>
                  <a:pt x="153257" y="136380"/>
                  <a:pt x="153257" y="136380"/>
                  <a:pt x="153257" y="136364"/>
                </a:cubicBezTo>
                <a:cubicBezTo>
                  <a:pt x="153257" y="136349"/>
                  <a:pt x="153257" y="136349"/>
                  <a:pt x="153257" y="136333"/>
                </a:cubicBezTo>
                <a:lnTo>
                  <a:pt x="153257" y="18056"/>
                </a:lnTo>
                <a:cubicBezTo>
                  <a:pt x="153257" y="16766"/>
                  <a:pt x="154296" y="15728"/>
                  <a:pt x="155570" y="15728"/>
                </a:cubicBezTo>
                <a:close/>
                <a:moveTo>
                  <a:pt x="108675" y="471550"/>
                </a:moveTo>
                <a:cubicBezTo>
                  <a:pt x="31450" y="428659"/>
                  <a:pt x="15514" y="274034"/>
                  <a:pt x="15734" y="151888"/>
                </a:cubicBezTo>
                <a:cubicBezTo>
                  <a:pt x="15734" y="147657"/>
                  <a:pt x="19179" y="144229"/>
                  <a:pt x="23379" y="144229"/>
                </a:cubicBezTo>
                <a:lnTo>
                  <a:pt x="137510" y="144229"/>
                </a:lnTo>
                <a:lnTo>
                  <a:pt x="137510" y="307929"/>
                </a:lnTo>
                <a:cubicBezTo>
                  <a:pt x="137510" y="371219"/>
                  <a:pt x="163089" y="428643"/>
                  <a:pt x="204447" y="470418"/>
                </a:cubicBezTo>
                <a:cubicBezTo>
                  <a:pt x="187316" y="478455"/>
                  <a:pt x="146839" y="492752"/>
                  <a:pt x="108675" y="471550"/>
                </a:cubicBezTo>
                <a:close/>
                <a:moveTo>
                  <a:pt x="434093" y="671819"/>
                </a:moveTo>
                <a:lnTo>
                  <a:pt x="303271" y="671819"/>
                </a:lnTo>
                <a:lnTo>
                  <a:pt x="322118" y="534322"/>
                </a:lnTo>
                <a:cubicBezTo>
                  <a:pt x="337157" y="537405"/>
                  <a:pt x="352747" y="539040"/>
                  <a:pt x="368682" y="539040"/>
                </a:cubicBezTo>
                <a:cubicBezTo>
                  <a:pt x="384634" y="539040"/>
                  <a:pt x="400208" y="537420"/>
                  <a:pt x="415247" y="534322"/>
                </a:cubicBezTo>
                <a:lnTo>
                  <a:pt x="434093" y="671819"/>
                </a:lnTo>
                <a:close/>
                <a:moveTo>
                  <a:pt x="628690" y="471550"/>
                </a:moveTo>
                <a:cubicBezTo>
                  <a:pt x="613950" y="479745"/>
                  <a:pt x="598863" y="482623"/>
                  <a:pt x="584894" y="482623"/>
                </a:cubicBezTo>
                <a:cubicBezTo>
                  <a:pt x="562729" y="482623"/>
                  <a:pt x="543426" y="475325"/>
                  <a:pt x="532886" y="470402"/>
                </a:cubicBezTo>
                <a:cubicBezTo>
                  <a:pt x="574244" y="428628"/>
                  <a:pt x="599839" y="371204"/>
                  <a:pt x="599839" y="307913"/>
                </a:cubicBezTo>
                <a:lnTo>
                  <a:pt x="599839" y="144229"/>
                </a:lnTo>
                <a:lnTo>
                  <a:pt x="713970" y="144229"/>
                </a:lnTo>
                <a:cubicBezTo>
                  <a:pt x="718186" y="144229"/>
                  <a:pt x="721615" y="147673"/>
                  <a:pt x="721615" y="151888"/>
                </a:cubicBezTo>
                <a:cubicBezTo>
                  <a:pt x="721851" y="274034"/>
                  <a:pt x="705915" y="428659"/>
                  <a:pt x="628690" y="471550"/>
                </a:cubicBezTo>
                <a:close/>
                <a:moveTo>
                  <a:pt x="323061" y="728834"/>
                </a:moveTo>
                <a:cubicBezTo>
                  <a:pt x="323061" y="724493"/>
                  <a:pt x="326585" y="720970"/>
                  <a:pt x="330927" y="720970"/>
                </a:cubicBezTo>
                <a:lnTo>
                  <a:pt x="406438" y="720970"/>
                </a:lnTo>
                <a:cubicBezTo>
                  <a:pt x="410779" y="720970"/>
                  <a:pt x="414303" y="724493"/>
                  <a:pt x="414303" y="728834"/>
                </a:cubicBezTo>
                <a:cubicBezTo>
                  <a:pt x="414303" y="733175"/>
                  <a:pt x="410779" y="736698"/>
                  <a:pt x="406438" y="736698"/>
                </a:cubicBezTo>
                <a:lnTo>
                  <a:pt x="330927" y="736698"/>
                </a:lnTo>
                <a:cubicBezTo>
                  <a:pt x="326585" y="736698"/>
                  <a:pt x="323061" y="733175"/>
                  <a:pt x="323061" y="728834"/>
                </a:cubicBezTo>
                <a:close/>
                <a:moveTo>
                  <a:pt x="304561" y="271628"/>
                </a:moveTo>
                <a:lnTo>
                  <a:pt x="293392" y="336774"/>
                </a:lnTo>
                <a:cubicBezTo>
                  <a:pt x="292637" y="341147"/>
                  <a:pt x="294399" y="345472"/>
                  <a:pt x="297986" y="348083"/>
                </a:cubicBezTo>
                <a:cubicBezTo>
                  <a:pt x="300015" y="349561"/>
                  <a:pt x="302391" y="350301"/>
                  <a:pt x="304766" y="350301"/>
                </a:cubicBezTo>
                <a:cubicBezTo>
                  <a:pt x="306606" y="350301"/>
                  <a:pt x="308447" y="349860"/>
                  <a:pt x="310162" y="348964"/>
                </a:cubicBezTo>
                <a:lnTo>
                  <a:pt x="368667" y="318215"/>
                </a:lnTo>
                <a:lnTo>
                  <a:pt x="427172" y="348964"/>
                </a:lnTo>
                <a:cubicBezTo>
                  <a:pt x="431089" y="351024"/>
                  <a:pt x="435761" y="350694"/>
                  <a:pt x="439348" y="348083"/>
                </a:cubicBezTo>
                <a:cubicBezTo>
                  <a:pt x="442934" y="345472"/>
                  <a:pt x="444696" y="341147"/>
                  <a:pt x="443941" y="336774"/>
                </a:cubicBezTo>
                <a:lnTo>
                  <a:pt x="432772" y="271628"/>
                </a:lnTo>
                <a:lnTo>
                  <a:pt x="480107" y="225497"/>
                </a:lnTo>
                <a:cubicBezTo>
                  <a:pt x="483285" y="222398"/>
                  <a:pt x="484402" y="217868"/>
                  <a:pt x="483034" y="213653"/>
                </a:cubicBezTo>
                <a:cubicBezTo>
                  <a:pt x="481665" y="209438"/>
                  <a:pt x="478094" y="206418"/>
                  <a:pt x="473705" y="205789"/>
                </a:cubicBezTo>
                <a:lnTo>
                  <a:pt x="408294" y="196289"/>
                </a:lnTo>
                <a:lnTo>
                  <a:pt x="379034" y="137025"/>
                </a:lnTo>
                <a:cubicBezTo>
                  <a:pt x="379034" y="137025"/>
                  <a:pt x="379034" y="137025"/>
                  <a:pt x="379034" y="137025"/>
                </a:cubicBezTo>
                <a:cubicBezTo>
                  <a:pt x="377067" y="133046"/>
                  <a:pt x="373103" y="130576"/>
                  <a:pt x="368667" y="130576"/>
                </a:cubicBezTo>
                <a:cubicBezTo>
                  <a:pt x="364230" y="130576"/>
                  <a:pt x="360266" y="133046"/>
                  <a:pt x="358300" y="137025"/>
                </a:cubicBezTo>
                <a:lnTo>
                  <a:pt x="329039" y="196289"/>
                </a:lnTo>
                <a:lnTo>
                  <a:pt x="263613" y="205789"/>
                </a:lnTo>
                <a:cubicBezTo>
                  <a:pt x="259224" y="206434"/>
                  <a:pt x="255653" y="209438"/>
                  <a:pt x="254284" y="213653"/>
                </a:cubicBezTo>
                <a:cubicBezTo>
                  <a:pt x="252915" y="217868"/>
                  <a:pt x="254032" y="222414"/>
                  <a:pt x="257210" y="225497"/>
                </a:cubicBezTo>
                <a:lnTo>
                  <a:pt x="304561" y="271628"/>
                </a:lnTo>
                <a:close/>
                <a:moveTo>
                  <a:pt x="335411" y="211247"/>
                </a:moveTo>
                <a:cubicBezTo>
                  <a:pt x="337975" y="210869"/>
                  <a:pt x="340193" y="209265"/>
                  <a:pt x="341341" y="206937"/>
                </a:cubicBezTo>
                <a:lnTo>
                  <a:pt x="368682" y="151542"/>
                </a:lnTo>
                <a:lnTo>
                  <a:pt x="396023" y="206937"/>
                </a:lnTo>
                <a:cubicBezTo>
                  <a:pt x="397172" y="209265"/>
                  <a:pt x="399390" y="210869"/>
                  <a:pt x="401938" y="211247"/>
                </a:cubicBezTo>
                <a:lnTo>
                  <a:pt x="463086" y="220133"/>
                </a:lnTo>
                <a:lnTo>
                  <a:pt x="418834" y="263260"/>
                </a:lnTo>
                <a:cubicBezTo>
                  <a:pt x="416978" y="265069"/>
                  <a:pt x="416128" y="267664"/>
                  <a:pt x="416569" y="270228"/>
                </a:cubicBezTo>
                <a:lnTo>
                  <a:pt x="427014" y="331112"/>
                </a:lnTo>
                <a:lnTo>
                  <a:pt x="372316" y="302361"/>
                </a:lnTo>
                <a:cubicBezTo>
                  <a:pt x="370020" y="301150"/>
                  <a:pt x="367282" y="301150"/>
                  <a:pt x="365001" y="302361"/>
                </a:cubicBezTo>
                <a:lnTo>
                  <a:pt x="310303" y="331112"/>
                </a:lnTo>
                <a:lnTo>
                  <a:pt x="320749" y="270228"/>
                </a:lnTo>
                <a:cubicBezTo>
                  <a:pt x="321189" y="267680"/>
                  <a:pt x="320340" y="265069"/>
                  <a:pt x="318484" y="263260"/>
                </a:cubicBezTo>
                <a:lnTo>
                  <a:pt x="274231" y="220133"/>
                </a:lnTo>
                <a:lnTo>
                  <a:pt x="335411" y="2112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6"/>
          <p:cNvSpPr/>
          <p:nvPr/>
        </p:nvSpPr>
        <p:spPr>
          <a:xfrm>
            <a:off x="5757309" y="3109890"/>
            <a:ext cx="250469" cy="342918"/>
          </a:xfrm>
          <a:custGeom>
            <a:rect b="b" l="l" r="r" t="t"/>
            <a:pathLst>
              <a:path extrusionOk="0" h="685835" w="500939">
                <a:moveTo>
                  <a:pt x="500802" y="147430"/>
                </a:moveTo>
                <a:cubicBezTo>
                  <a:pt x="500747" y="147156"/>
                  <a:pt x="500651" y="146895"/>
                  <a:pt x="500555" y="146621"/>
                </a:cubicBezTo>
                <a:cubicBezTo>
                  <a:pt x="500500" y="146470"/>
                  <a:pt x="500472" y="146305"/>
                  <a:pt x="500404" y="146141"/>
                </a:cubicBezTo>
                <a:cubicBezTo>
                  <a:pt x="500280" y="145852"/>
                  <a:pt x="500115" y="145578"/>
                  <a:pt x="499964" y="145304"/>
                </a:cubicBezTo>
                <a:cubicBezTo>
                  <a:pt x="499895" y="145194"/>
                  <a:pt x="499854" y="145070"/>
                  <a:pt x="499772" y="144961"/>
                </a:cubicBezTo>
                <a:cubicBezTo>
                  <a:pt x="499524" y="144590"/>
                  <a:pt x="499236" y="144247"/>
                  <a:pt x="498920" y="143918"/>
                </a:cubicBezTo>
                <a:lnTo>
                  <a:pt x="356829" y="2003"/>
                </a:lnTo>
                <a:cubicBezTo>
                  <a:pt x="356513" y="1688"/>
                  <a:pt x="356169" y="1400"/>
                  <a:pt x="355785" y="1153"/>
                </a:cubicBezTo>
                <a:cubicBezTo>
                  <a:pt x="355675" y="1084"/>
                  <a:pt x="355565" y="1043"/>
                  <a:pt x="355455" y="974"/>
                </a:cubicBezTo>
                <a:cubicBezTo>
                  <a:pt x="355180" y="810"/>
                  <a:pt x="354905" y="645"/>
                  <a:pt x="354603" y="521"/>
                </a:cubicBezTo>
                <a:cubicBezTo>
                  <a:pt x="354452" y="467"/>
                  <a:pt x="354301" y="439"/>
                  <a:pt x="354150" y="384"/>
                </a:cubicBezTo>
                <a:cubicBezTo>
                  <a:pt x="353875" y="288"/>
                  <a:pt x="353600" y="192"/>
                  <a:pt x="353312" y="137"/>
                </a:cubicBezTo>
                <a:cubicBezTo>
                  <a:pt x="352872" y="41"/>
                  <a:pt x="352419" y="0"/>
                  <a:pt x="351952" y="0"/>
                </a:cubicBezTo>
                <a:lnTo>
                  <a:pt x="6869" y="0"/>
                </a:lnTo>
                <a:cubicBezTo>
                  <a:pt x="3077" y="-14"/>
                  <a:pt x="0" y="3060"/>
                  <a:pt x="0" y="6847"/>
                </a:cubicBezTo>
                <a:lnTo>
                  <a:pt x="0" y="678975"/>
                </a:lnTo>
                <a:cubicBezTo>
                  <a:pt x="0" y="682762"/>
                  <a:pt x="3077" y="685835"/>
                  <a:pt x="6869" y="685835"/>
                </a:cubicBezTo>
                <a:lnTo>
                  <a:pt x="494071" y="685835"/>
                </a:lnTo>
                <a:cubicBezTo>
                  <a:pt x="497862" y="685835"/>
                  <a:pt x="500939" y="682762"/>
                  <a:pt x="500939" y="678975"/>
                </a:cubicBezTo>
                <a:lnTo>
                  <a:pt x="500939" y="148775"/>
                </a:lnTo>
                <a:cubicBezTo>
                  <a:pt x="500939" y="148322"/>
                  <a:pt x="500898" y="147869"/>
                  <a:pt x="500802" y="147430"/>
                </a:cubicBezTo>
                <a:close/>
                <a:moveTo>
                  <a:pt x="358834" y="141914"/>
                </a:moveTo>
                <a:lnTo>
                  <a:pt x="358834" y="23408"/>
                </a:lnTo>
                <a:lnTo>
                  <a:pt x="477489" y="141914"/>
                </a:lnTo>
                <a:lnTo>
                  <a:pt x="358834" y="141914"/>
                </a:lnTo>
                <a:close/>
                <a:moveTo>
                  <a:pt x="13738" y="672114"/>
                </a:moveTo>
                <a:lnTo>
                  <a:pt x="13738" y="13707"/>
                </a:lnTo>
                <a:lnTo>
                  <a:pt x="345097" y="13707"/>
                </a:lnTo>
                <a:lnTo>
                  <a:pt x="345097" y="148775"/>
                </a:lnTo>
                <a:cubicBezTo>
                  <a:pt x="345097" y="152562"/>
                  <a:pt x="348174" y="155635"/>
                  <a:pt x="351965" y="155635"/>
                </a:cubicBezTo>
                <a:lnTo>
                  <a:pt x="487202" y="155635"/>
                </a:lnTo>
                <a:lnTo>
                  <a:pt x="487202" y="672101"/>
                </a:lnTo>
                <a:lnTo>
                  <a:pt x="13738" y="672101"/>
                </a:lnTo>
                <a:close/>
                <a:moveTo>
                  <a:pt x="85944" y="154593"/>
                </a:moveTo>
                <a:cubicBezTo>
                  <a:pt x="85944" y="150806"/>
                  <a:pt x="89022" y="147732"/>
                  <a:pt x="92813" y="147732"/>
                </a:cubicBezTo>
                <a:lnTo>
                  <a:pt x="229684" y="147732"/>
                </a:lnTo>
                <a:cubicBezTo>
                  <a:pt x="233476" y="147732"/>
                  <a:pt x="236553" y="150806"/>
                  <a:pt x="236553" y="154593"/>
                </a:cubicBezTo>
                <a:cubicBezTo>
                  <a:pt x="236553" y="158379"/>
                  <a:pt x="233476" y="161453"/>
                  <a:pt x="229684" y="161453"/>
                </a:cubicBezTo>
                <a:lnTo>
                  <a:pt x="92813" y="161453"/>
                </a:lnTo>
                <a:cubicBezTo>
                  <a:pt x="89022" y="161453"/>
                  <a:pt x="85944" y="158379"/>
                  <a:pt x="85944" y="154593"/>
                </a:cubicBezTo>
                <a:close/>
                <a:moveTo>
                  <a:pt x="236553" y="564708"/>
                </a:moveTo>
                <a:cubicBezTo>
                  <a:pt x="236553" y="568495"/>
                  <a:pt x="233476" y="571568"/>
                  <a:pt x="229684" y="571568"/>
                </a:cubicBezTo>
                <a:lnTo>
                  <a:pt x="92813" y="571568"/>
                </a:lnTo>
                <a:cubicBezTo>
                  <a:pt x="89022" y="571568"/>
                  <a:pt x="85944" y="568495"/>
                  <a:pt x="85944" y="564708"/>
                </a:cubicBezTo>
                <a:cubicBezTo>
                  <a:pt x="85944" y="560921"/>
                  <a:pt x="89022" y="557847"/>
                  <a:pt x="92813" y="557847"/>
                </a:cubicBezTo>
                <a:lnTo>
                  <a:pt x="229684" y="557847"/>
                </a:lnTo>
                <a:cubicBezTo>
                  <a:pt x="233490" y="557847"/>
                  <a:pt x="236553" y="560921"/>
                  <a:pt x="236553" y="564708"/>
                </a:cubicBezTo>
                <a:close/>
                <a:moveTo>
                  <a:pt x="414995" y="236616"/>
                </a:moveTo>
                <a:cubicBezTo>
                  <a:pt x="414995" y="240403"/>
                  <a:pt x="411918" y="243476"/>
                  <a:pt x="408126" y="243476"/>
                </a:cubicBezTo>
                <a:lnTo>
                  <a:pt x="92813" y="243476"/>
                </a:lnTo>
                <a:cubicBezTo>
                  <a:pt x="89022" y="243476"/>
                  <a:pt x="85944" y="240403"/>
                  <a:pt x="85944" y="236616"/>
                </a:cubicBezTo>
                <a:cubicBezTo>
                  <a:pt x="85944" y="232829"/>
                  <a:pt x="89022" y="229755"/>
                  <a:pt x="92813" y="229755"/>
                </a:cubicBezTo>
                <a:lnTo>
                  <a:pt x="408126" y="229755"/>
                </a:lnTo>
                <a:cubicBezTo>
                  <a:pt x="411918" y="229755"/>
                  <a:pt x="414995" y="232829"/>
                  <a:pt x="414995" y="236616"/>
                </a:cubicBezTo>
                <a:close/>
                <a:moveTo>
                  <a:pt x="414995" y="318639"/>
                </a:moveTo>
                <a:cubicBezTo>
                  <a:pt x="414995" y="322426"/>
                  <a:pt x="411918" y="325499"/>
                  <a:pt x="408126" y="325499"/>
                </a:cubicBezTo>
                <a:lnTo>
                  <a:pt x="92813" y="325499"/>
                </a:lnTo>
                <a:cubicBezTo>
                  <a:pt x="89022" y="325499"/>
                  <a:pt x="85944" y="322426"/>
                  <a:pt x="85944" y="318639"/>
                </a:cubicBezTo>
                <a:cubicBezTo>
                  <a:pt x="85944" y="314852"/>
                  <a:pt x="89022" y="311778"/>
                  <a:pt x="92813" y="311778"/>
                </a:cubicBezTo>
                <a:lnTo>
                  <a:pt x="408126" y="311778"/>
                </a:lnTo>
                <a:cubicBezTo>
                  <a:pt x="411918" y="311778"/>
                  <a:pt x="414995" y="314852"/>
                  <a:pt x="414995" y="318639"/>
                </a:cubicBezTo>
                <a:close/>
                <a:moveTo>
                  <a:pt x="414995" y="400662"/>
                </a:moveTo>
                <a:cubicBezTo>
                  <a:pt x="414995" y="404449"/>
                  <a:pt x="411918" y="407522"/>
                  <a:pt x="408126" y="407522"/>
                </a:cubicBezTo>
                <a:lnTo>
                  <a:pt x="92813" y="407522"/>
                </a:lnTo>
                <a:cubicBezTo>
                  <a:pt x="89022" y="407522"/>
                  <a:pt x="85944" y="404449"/>
                  <a:pt x="85944" y="400662"/>
                </a:cubicBezTo>
                <a:cubicBezTo>
                  <a:pt x="85944" y="396875"/>
                  <a:pt x="89022" y="393801"/>
                  <a:pt x="92813" y="393801"/>
                </a:cubicBezTo>
                <a:lnTo>
                  <a:pt x="408126" y="393801"/>
                </a:lnTo>
                <a:cubicBezTo>
                  <a:pt x="411918" y="393801"/>
                  <a:pt x="414995" y="396875"/>
                  <a:pt x="414995" y="400662"/>
                </a:cubicBezTo>
                <a:close/>
                <a:moveTo>
                  <a:pt x="414995" y="482685"/>
                </a:moveTo>
                <a:cubicBezTo>
                  <a:pt x="414995" y="486472"/>
                  <a:pt x="411918" y="489545"/>
                  <a:pt x="408126" y="489545"/>
                </a:cubicBezTo>
                <a:lnTo>
                  <a:pt x="92813" y="489545"/>
                </a:lnTo>
                <a:cubicBezTo>
                  <a:pt x="89022" y="489545"/>
                  <a:pt x="85944" y="486472"/>
                  <a:pt x="85944" y="482685"/>
                </a:cubicBezTo>
                <a:cubicBezTo>
                  <a:pt x="85944" y="478898"/>
                  <a:pt x="89022" y="475824"/>
                  <a:pt x="92813" y="475824"/>
                </a:cubicBezTo>
                <a:lnTo>
                  <a:pt x="408126" y="475824"/>
                </a:lnTo>
                <a:cubicBezTo>
                  <a:pt x="411918" y="475824"/>
                  <a:pt x="414995" y="478898"/>
                  <a:pt x="414995" y="48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6"/>
          <p:cNvSpPr/>
          <p:nvPr/>
        </p:nvSpPr>
        <p:spPr>
          <a:xfrm>
            <a:off x="6226551" y="3146491"/>
            <a:ext cx="448675" cy="269769"/>
          </a:xfrm>
          <a:custGeom>
            <a:rect b="b" l="l" r="r" t="t"/>
            <a:pathLst>
              <a:path extrusionOk="0" h="539538" w="897351">
                <a:moveTo>
                  <a:pt x="888367" y="70509"/>
                </a:moveTo>
                <a:lnTo>
                  <a:pt x="828460" y="70509"/>
                </a:lnTo>
                <a:lnTo>
                  <a:pt x="828460" y="8994"/>
                </a:lnTo>
                <a:cubicBezTo>
                  <a:pt x="828460" y="4029"/>
                  <a:pt x="824435" y="0"/>
                  <a:pt x="819476" y="0"/>
                </a:cubicBezTo>
                <a:lnTo>
                  <a:pt x="555535" y="0"/>
                </a:lnTo>
                <a:cubicBezTo>
                  <a:pt x="508835" y="0"/>
                  <a:pt x="466591" y="28401"/>
                  <a:pt x="448676" y="71193"/>
                </a:cubicBezTo>
                <a:cubicBezTo>
                  <a:pt x="430761" y="28383"/>
                  <a:pt x="388517" y="0"/>
                  <a:pt x="341817" y="0"/>
                </a:cubicBezTo>
                <a:lnTo>
                  <a:pt x="77876" y="0"/>
                </a:lnTo>
                <a:cubicBezTo>
                  <a:pt x="72917" y="0"/>
                  <a:pt x="68892" y="4029"/>
                  <a:pt x="68892" y="8994"/>
                </a:cubicBezTo>
                <a:lnTo>
                  <a:pt x="68892" y="70509"/>
                </a:lnTo>
                <a:lnTo>
                  <a:pt x="8984" y="70509"/>
                </a:lnTo>
                <a:cubicBezTo>
                  <a:pt x="4007" y="70509"/>
                  <a:pt x="0" y="74538"/>
                  <a:pt x="0" y="79503"/>
                </a:cubicBezTo>
                <a:lnTo>
                  <a:pt x="0" y="530545"/>
                </a:lnTo>
                <a:cubicBezTo>
                  <a:pt x="0" y="535527"/>
                  <a:pt x="4007" y="539538"/>
                  <a:pt x="8984" y="539538"/>
                </a:cubicBezTo>
                <a:lnTo>
                  <a:pt x="888367" y="539538"/>
                </a:lnTo>
                <a:cubicBezTo>
                  <a:pt x="893345" y="539538"/>
                  <a:pt x="897352" y="535527"/>
                  <a:pt x="897352" y="530545"/>
                </a:cubicBezTo>
                <a:lnTo>
                  <a:pt x="897352" y="79503"/>
                </a:lnTo>
                <a:cubicBezTo>
                  <a:pt x="897352" y="74538"/>
                  <a:pt x="893345" y="70509"/>
                  <a:pt x="888367" y="70509"/>
                </a:cubicBezTo>
                <a:close/>
                <a:moveTo>
                  <a:pt x="17969" y="521551"/>
                </a:moveTo>
                <a:lnTo>
                  <a:pt x="17969" y="88496"/>
                </a:lnTo>
                <a:lnTo>
                  <a:pt x="68892" y="88496"/>
                </a:lnTo>
                <a:lnTo>
                  <a:pt x="68892" y="440538"/>
                </a:lnTo>
                <a:cubicBezTo>
                  <a:pt x="68892" y="445502"/>
                  <a:pt x="72917" y="449531"/>
                  <a:pt x="77876" y="449531"/>
                </a:cubicBezTo>
                <a:lnTo>
                  <a:pt x="344009" y="449531"/>
                </a:lnTo>
                <a:cubicBezTo>
                  <a:pt x="388409" y="449531"/>
                  <a:pt x="426970" y="479857"/>
                  <a:pt x="437715" y="521551"/>
                </a:cubicBezTo>
                <a:lnTo>
                  <a:pt x="17969" y="521551"/>
                </a:lnTo>
                <a:close/>
                <a:moveTo>
                  <a:pt x="439692" y="482663"/>
                </a:moveTo>
                <a:cubicBezTo>
                  <a:pt x="418956" y="451726"/>
                  <a:pt x="383414" y="431544"/>
                  <a:pt x="344009" y="431544"/>
                </a:cubicBezTo>
                <a:lnTo>
                  <a:pt x="86860" y="431544"/>
                </a:lnTo>
                <a:lnTo>
                  <a:pt x="86860" y="17987"/>
                </a:lnTo>
                <a:lnTo>
                  <a:pt x="341817" y="17987"/>
                </a:lnTo>
                <a:cubicBezTo>
                  <a:pt x="382875" y="17987"/>
                  <a:pt x="419854" y="43942"/>
                  <a:pt x="433852" y="82578"/>
                </a:cubicBezTo>
                <a:cubicBezTo>
                  <a:pt x="437733" y="93281"/>
                  <a:pt x="439692" y="104522"/>
                  <a:pt x="439692" y="115962"/>
                </a:cubicBezTo>
                <a:lnTo>
                  <a:pt x="439692" y="482663"/>
                </a:lnTo>
                <a:close/>
                <a:moveTo>
                  <a:pt x="457660" y="115962"/>
                </a:moveTo>
                <a:cubicBezTo>
                  <a:pt x="457660" y="104522"/>
                  <a:pt x="459619" y="93281"/>
                  <a:pt x="463500" y="82578"/>
                </a:cubicBezTo>
                <a:cubicBezTo>
                  <a:pt x="477497" y="43942"/>
                  <a:pt x="514477" y="17987"/>
                  <a:pt x="555535" y="17987"/>
                </a:cubicBezTo>
                <a:lnTo>
                  <a:pt x="810492" y="17987"/>
                </a:lnTo>
                <a:lnTo>
                  <a:pt x="810492" y="431544"/>
                </a:lnTo>
                <a:lnTo>
                  <a:pt x="553343" y="431544"/>
                </a:lnTo>
                <a:cubicBezTo>
                  <a:pt x="513938" y="431544"/>
                  <a:pt x="478396" y="451726"/>
                  <a:pt x="457660" y="482663"/>
                </a:cubicBezTo>
                <a:lnTo>
                  <a:pt x="457660" y="115962"/>
                </a:lnTo>
                <a:close/>
                <a:moveTo>
                  <a:pt x="879383" y="521551"/>
                </a:moveTo>
                <a:lnTo>
                  <a:pt x="459637" y="521551"/>
                </a:lnTo>
                <a:cubicBezTo>
                  <a:pt x="470382" y="479857"/>
                  <a:pt x="508943" y="449531"/>
                  <a:pt x="553343" y="449531"/>
                </a:cubicBezTo>
                <a:lnTo>
                  <a:pt x="819476" y="449531"/>
                </a:lnTo>
                <a:cubicBezTo>
                  <a:pt x="824435" y="449531"/>
                  <a:pt x="828460" y="445502"/>
                  <a:pt x="828460" y="440538"/>
                </a:cubicBezTo>
                <a:lnTo>
                  <a:pt x="828460" y="88496"/>
                </a:lnTo>
                <a:lnTo>
                  <a:pt x="879383" y="88496"/>
                </a:lnTo>
                <a:lnTo>
                  <a:pt x="879383" y="521551"/>
                </a:lnTo>
                <a:close/>
                <a:moveTo>
                  <a:pt x="522149" y="110278"/>
                </a:moveTo>
                <a:cubicBezTo>
                  <a:pt x="522149" y="105314"/>
                  <a:pt x="526174" y="101285"/>
                  <a:pt x="531134" y="101285"/>
                </a:cubicBezTo>
                <a:lnTo>
                  <a:pt x="741277" y="101285"/>
                </a:lnTo>
                <a:cubicBezTo>
                  <a:pt x="746236" y="101285"/>
                  <a:pt x="750261" y="105314"/>
                  <a:pt x="750261" y="110278"/>
                </a:cubicBezTo>
                <a:cubicBezTo>
                  <a:pt x="750261" y="115243"/>
                  <a:pt x="746236" y="119272"/>
                  <a:pt x="741277" y="119272"/>
                </a:cubicBezTo>
                <a:lnTo>
                  <a:pt x="531134" y="119272"/>
                </a:lnTo>
                <a:cubicBezTo>
                  <a:pt x="526174" y="119272"/>
                  <a:pt x="522149" y="115243"/>
                  <a:pt x="522149" y="110278"/>
                </a:cubicBezTo>
                <a:close/>
                <a:moveTo>
                  <a:pt x="522149" y="187784"/>
                </a:moveTo>
                <a:cubicBezTo>
                  <a:pt x="522149" y="182820"/>
                  <a:pt x="526174" y="178791"/>
                  <a:pt x="531134" y="178791"/>
                </a:cubicBezTo>
                <a:lnTo>
                  <a:pt x="741277" y="178791"/>
                </a:lnTo>
                <a:cubicBezTo>
                  <a:pt x="746236" y="178791"/>
                  <a:pt x="750261" y="182820"/>
                  <a:pt x="750261" y="187784"/>
                </a:cubicBezTo>
                <a:cubicBezTo>
                  <a:pt x="750261" y="192749"/>
                  <a:pt x="746236" y="196778"/>
                  <a:pt x="741277" y="196778"/>
                </a:cubicBezTo>
                <a:lnTo>
                  <a:pt x="531134" y="196778"/>
                </a:lnTo>
                <a:cubicBezTo>
                  <a:pt x="526174" y="196778"/>
                  <a:pt x="522149" y="192749"/>
                  <a:pt x="522149" y="187784"/>
                </a:cubicBezTo>
                <a:close/>
                <a:moveTo>
                  <a:pt x="522149" y="265272"/>
                </a:moveTo>
                <a:cubicBezTo>
                  <a:pt x="522149" y="260308"/>
                  <a:pt x="526174" y="256279"/>
                  <a:pt x="531134" y="256279"/>
                </a:cubicBezTo>
                <a:lnTo>
                  <a:pt x="741277" y="256279"/>
                </a:lnTo>
                <a:cubicBezTo>
                  <a:pt x="746236" y="256279"/>
                  <a:pt x="750261" y="260308"/>
                  <a:pt x="750261" y="265272"/>
                </a:cubicBezTo>
                <a:cubicBezTo>
                  <a:pt x="750261" y="270237"/>
                  <a:pt x="746236" y="274266"/>
                  <a:pt x="741277" y="274266"/>
                </a:cubicBezTo>
                <a:lnTo>
                  <a:pt x="531134" y="274266"/>
                </a:lnTo>
                <a:cubicBezTo>
                  <a:pt x="526174" y="274266"/>
                  <a:pt x="522149" y="270237"/>
                  <a:pt x="522149" y="265272"/>
                </a:cubicBezTo>
                <a:close/>
                <a:moveTo>
                  <a:pt x="522149" y="342778"/>
                </a:moveTo>
                <a:cubicBezTo>
                  <a:pt x="522149" y="337814"/>
                  <a:pt x="526174" y="333785"/>
                  <a:pt x="531134" y="333785"/>
                </a:cubicBezTo>
                <a:lnTo>
                  <a:pt x="741277" y="333785"/>
                </a:lnTo>
                <a:cubicBezTo>
                  <a:pt x="746236" y="333785"/>
                  <a:pt x="750261" y="337814"/>
                  <a:pt x="750261" y="342778"/>
                </a:cubicBezTo>
                <a:cubicBezTo>
                  <a:pt x="750261" y="347743"/>
                  <a:pt x="746236" y="351772"/>
                  <a:pt x="741277" y="351772"/>
                </a:cubicBezTo>
                <a:lnTo>
                  <a:pt x="531134" y="351772"/>
                </a:lnTo>
                <a:cubicBezTo>
                  <a:pt x="526174" y="351772"/>
                  <a:pt x="522149" y="347743"/>
                  <a:pt x="522149" y="342778"/>
                </a:cubicBezTo>
                <a:close/>
                <a:moveTo>
                  <a:pt x="375202" y="110278"/>
                </a:moveTo>
                <a:cubicBezTo>
                  <a:pt x="375202" y="115243"/>
                  <a:pt x="371177" y="119272"/>
                  <a:pt x="366218" y="119272"/>
                </a:cubicBezTo>
                <a:lnTo>
                  <a:pt x="156075" y="119272"/>
                </a:lnTo>
                <a:cubicBezTo>
                  <a:pt x="151116" y="119272"/>
                  <a:pt x="147091" y="115243"/>
                  <a:pt x="147091" y="110278"/>
                </a:cubicBezTo>
                <a:cubicBezTo>
                  <a:pt x="147091" y="105314"/>
                  <a:pt x="151116" y="101285"/>
                  <a:pt x="156075" y="101285"/>
                </a:cubicBezTo>
                <a:lnTo>
                  <a:pt x="366218" y="101285"/>
                </a:lnTo>
                <a:cubicBezTo>
                  <a:pt x="371177" y="101285"/>
                  <a:pt x="375202" y="105314"/>
                  <a:pt x="375202" y="110278"/>
                </a:cubicBezTo>
                <a:close/>
                <a:moveTo>
                  <a:pt x="375202" y="187784"/>
                </a:moveTo>
                <a:cubicBezTo>
                  <a:pt x="375202" y="192749"/>
                  <a:pt x="371177" y="196778"/>
                  <a:pt x="366218" y="196778"/>
                </a:cubicBezTo>
                <a:lnTo>
                  <a:pt x="156075" y="196778"/>
                </a:lnTo>
                <a:cubicBezTo>
                  <a:pt x="151116" y="196778"/>
                  <a:pt x="147091" y="192749"/>
                  <a:pt x="147091" y="187784"/>
                </a:cubicBezTo>
                <a:cubicBezTo>
                  <a:pt x="147091" y="182820"/>
                  <a:pt x="151116" y="178791"/>
                  <a:pt x="156075" y="178791"/>
                </a:cubicBezTo>
                <a:lnTo>
                  <a:pt x="366218" y="178791"/>
                </a:lnTo>
                <a:cubicBezTo>
                  <a:pt x="371177" y="178791"/>
                  <a:pt x="375202" y="182820"/>
                  <a:pt x="375202" y="187784"/>
                </a:cubicBezTo>
                <a:close/>
                <a:moveTo>
                  <a:pt x="375202" y="265272"/>
                </a:moveTo>
                <a:cubicBezTo>
                  <a:pt x="375202" y="270237"/>
                  <a:pt x="371177" y="274266"/>
                  <a:pt x="366218" y="274266"/>
                </a:cubicBezTo>
                <a:lnTo>
                  <a:pt x="156075" y="274266"/>
                </a:lnTo>
                <a:cubicBezTo>
                  <a:pt x="151116" y="274266"/>
                  <a:pt x="147091" y="270237"/>
                  <a:pt x="147091" y="265272"/>
                </a:cubicBezTo>
                <a:cubicBezTo>
                  <a:pt x="147091" y="260308"/>
                  <a:pt x="151116" y="256279"/>
                  <a:pt x="156075" y="256279"/>
                </a:cubicBezTo>
                <a:lnTo>
                  <a:pt x="366218" y="256279"/>
                </a:lnTo>
                <a:cubicBezTo>
                  <a:pt x="371177" y="256279"/>
                  <a:pt x="375202" y="260308"/>
                  <a:pt x="375202" y="265272"/>
                </a:cubicBezTo>
                <a:close/>
                <a:moveTo>
                  <a:pt x="375202" y="342778"/>
                </a:moveTo>
                <a:cubicBezTo>
                  <a:pt x="375202" y="347743"/>
                  <a:pt x="371177" y="351772"/>
                  <a:pt x="366218" y="351772"/>
                </a:cubicBezTo>
                <a:lnTo>
                  <a:pt x="156075" y="351772"/>
                </a:lnTo>
                <a:cubicBezTo>
                  <a:pt x="151116" y="351772"/>
                  <a:pt x="147091" y="347743"/>
                  <a:pt x="147091" y="342778"/>
                </a:cubicBezTo>
                <a:cubicBezTo>
                  <a:pt x="147091" y="337814"/>
                  <a:pt x="151116" y="333785"/>
                  <a:pt x="156075" y="333785"/>
                </a:cubicBezTo>
                <a:lnTo>
                  <a:pt x="366218" y="333785"/>
                </a:lnTo>
                <a:cubicBezTo>
                  <a:pt x="371177" y="333785"/>
                  <a:pt x="375202" y="337814"/>
                  <a:pt x="375202" y="3427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6"/>
          <p:cNvSpPr/>
          <p:nvPr/>
        </p:nvSpPr>
        <p:spPr>
          <a:xfrm>
            <a:off x="6893393" y="3109884"/>
            <a:ext cx="434582" cy="342864"/>
          </a:xfrm>
          <a:custGeom>
            <a:rect b="b" l="l" r="r" t="t"/>
            <a:pathLst>
              <a:path extrusionOk="0" h="685727" w="869163">
                <a:moveTo>
                  <a:pt x="779609" y="450907"/>
                </a:moveTo>
                <a:cubicBezTo>
                  <a:pt x="776438" y="447285"/>
                  <a:pt x="776786" y="441783"/>
                  <a:pt x="780410" y="438614"/>
                </a:cubicBezTo>
                <a:cubicBezTo>
                  <a:pt x="784017" y="435445"/>
                  <a:pt x="789523" y="435793"/>
                  <a:pt x="792694" y="439415"/>
                </a:cubicBezTo>
                <a:cubicBezTo>
                  <a:pt x="798391" y="445874"/>
                  <a:pt x="804419" y="451533"/>
                  <a:pt x="810639" y="456182"/>
                </a:cubicBezTo>
                <a:cubicBezTo>
                  <a:pt x="814472" y="459073"/>
                  <a:pt x="815256" y="464523"/>
                  <a:pt x="812364" y="468371"/>
                </a:cubicBezTo>
                <a:cubicBezTo>
                  <a:pt x="810657" y="470652"/>
                  <a:pt x="808043" y="471853"/>
                  <a:pt x="805395" y="471853"/>
                </a:cubicBezTo>
                <a:cubicBezTo>
                  <a:pt x="803566" y="471853"/>
                  <a:pt x="801736" y="471279"/>
                  <a:pt x="800168" y="470112"/>
                </a:cubicBezTo>
                <a:cubicBezTo>
                  <a:pt x="793007" y="464732"/>
                  <a:pt x="786090" y="458272"/>
                  <a:pt x="779609" y="450907"/>
                </a:cubicBezTo>
                <a:close/>
                <a:moveTo>
                  <a:pt x="746017" y="396720"/>
                </a:moveTo>
                <a:cubicBezTo>
                  <a:pt x="750530" y="406192"/>
                  <a:pt x="754450" y="413836"/>
                  <a:pt x="758388" y="420731"/>
                </a:cubicBezTo>
                <a:cubicBezTo>
                  <a:pt x="759991" y="423552"/>
                  <a:pt x="762935" y="425136"/>
                  <a:pt x="765967" y="425136"/>
                </a:cubicBezTo>
                <a:cubicBezTo>
                  <a:pt x="767430" y="425136"/>
                  <a:pt x="768911" y="424771"/>
                  <a:pt x="770270" y="423987"/>
                </a:cubicBezTo>
                <a:cubicBezTo>
                  <a:pt x="774452" y="421602"/>
                  <a:pt x="775915" y="416291"/>
                  <a:pt x="773528" y="412112"/>
                </a:cubicBezTo>
                <a:cubicBezTo>
                  <a:pt x="769817" y="405600"/>
                  <a:pt x="766071" y="398322"/>
                  <a:pt x="761750" y="389250"/>
                </a:cubicBezTo>
                <a:cubicBezTo>
                  <a:pt x="759677" y="384897"/>
                  <a:pt x="754485" y="383051"/>
                  <a:pt x="750129" y="385123"/>
                </a:cubicBezTo>
                <a:cubicBezTo>
                  <a:pt x="745791" y="387178"/>
                  <a:pt x="743944" y="392384"/>
                  <a:pt x="746017" y="396720"/>
                </a:cubicBezTo>
                <a:close/>
                <a:moveTo>
                  <a:pt x="731208" y="364803"/>
                </a:moveTo>
                <a:cubicBezTo>
                  <a:pt x="732689" y="367937"/>
                  <a:pt x="735825" y="369783"/>
                  <a:pt x="739083" y="369783"/>
                </a:cubicBezTo>
                <a:cubicBezTo>
                  <a:pt x="740338" y="369783"/>
                  <a:pt x="741609" y="369504"/>
                  <a:pt x="742812" y="368930"/>
                </a:cubicBezTo>
                <a:cubicBezTo>
                  <a:pt x="747150" y="366875"/>
                  <a:pt x="749014" y="361686"/>
                  <a:pt x="746958" y="357333"/>
                </a:cubicBezTo>
                <a:cubicBezTo>
                  <a:pt x="742428" y="347826"/>
                  <a:pt x="738526" y="340182"/>
                  <a:pt x="734640" y="333322"/>
                </a:cubicBezTo>
                <a:cubicBezTo>
                  <a:pt x="732271" y="329126"/>
                  <a:pt x="726974" y="327646"/>
                  <a:pt x="722775" y="330014"/>
                </a:cubicBezTo>
                <a:cubicBezTo>
                  <a:pt x="718594" y="332382"/>
                  <a:pt x="717113" y="337692"/>
                  <a:pt x="719465" y="341871"/>
                </a:cubicBezTo>
                <a:cubicBezTo>
                  <a:pt x="723141" y="348383"/>
                  <a:pt x="726870" y="355662"/>
                  <a:pt x="731208" y="364803"/>
                </a:cubicBezTo>
                <a:close/>
                <a:moveTo>
                  <a:pt x="682598" y="297575"/>
                </a:moveTo>
                <a:cubicBezTo>
                  <a:pt x="688818" y="302311"/>
                  <a:pt x="694829" y="307987"/>
                  <a:pt x="700456" y="314465"/>
                </a:cubicBezTo>
                <a:cubicBezTo>
                  <a:pt x="702181" y="316432"/>
                  <a:pt x="704603" y="317442"/>
                  <a:pt x="707042" y="317442"/>
                </a:cubicBezTo>
                <a:cubicBezTo>
                  <a:pt x="709063" y="317442"/>
                  <a:pt x="711102" y="316745"/>
                  <a:pt x="712757" y="315300"/>
                </a:cubicBezTo>
                <a:cubicBezTo>
                  <a:pt x="716381" y="312149"/>
                  <a:pt x="716764" y="306646"/>
                  <a:pt x="713593" y="303025"/>
                </a:cubicBezTo>
                <a:cubicBezTo>
                  <a:pt x="707199" y="295677"/>
                  <a:pt x="700317" y="289182"/>
                  <a:pt x="693156" y="283732"/>
                </a:cubicBezTo>
                <a:cubicBezTo>
                  <a:pt x="689323" y="280807"/>
                  <a:pt x="683852" y="281555"/>
                  <a:pt x="680943" y="285386"/>
                </a:cubicBezTo>
                <a:cubicBezTo>
                  <a:pt x="678033" y="289199"/>
                  <a:pt x="678765" y="294667"/>
                  <a:pt x="682598" y="297575"/>
                </a:cubicBezTo>
                <a:close/>
                <a:moveTo>
                  <a:pt x="631374" y="281103"/>
                </a:moveTo>
                <a:cubicBezTo>
                  <a:pt x="633761" y="280894"/>
                  <a:pt x="636270" y="280824"/>
                  <a:pt x="638587" y="280859"/>
                </a:cubicBezTo>
                <a:cubicBezTo>
                  <a:pt x="643849" y="280946"/>
                  <a:pt x="649180" y="281730"/>
                  <a:pt x="654425" y="283157"/>
                </a:cubicBezTo>
                <a:cubicBezTo>
                  <a:pt x="655191" y="283384"/>
                  <a:pt x="655975" y="283471"/>
                  <a:pt x="656742" y="283471"/>
                </a:cubicBezTo>
                <a:cubicBezTo>
                  <a:pt x="660558" y="283471"/>
                  <a:pt x="664077" y="280946"/>
                  <a:pt x="665140" y="277080"/>
                </a:cubicBezTo>
                <a:cubicBezTo>
                  <a:pt x="666412" y="272431"/>
                  <a:pt x="663676" y="267643"/>
                  <a:pt x="659042" y="266372"/>
                </a:cubicBezTo>
                <a:cubicBezTo>
                  <a:pt x="652404" y="264561"/>
                  <a:pt x="645626" y="263569"/>
                  <a:pt x="638884" y="263447"/>
                </a:cubicBezTo>
                <a:cubicBezTo>
                  <a:pt x="635852" y="263394"/>
                  <a:pt x="632820" y="263499"/>
                  <a:pt x="629806" y="263778"/>
                </a:cubicBezTo>
                <a:cubicBezTo>
                  <a:pt x="625015" y="264195"/>
                  <a:pt x="621478" y="268427"/>
                  <a:pt x="621914" y="273215"/>
                </a:cubicBezTo>
                <a:cubicBezTo>
                  <a:pt x="622349" y="278021"/>
                  <a:pt x="626565" y="281573"/>
                  <a:pt x="631374" y="281103"/>
                </a:cubicBezTo>
                <a:close/>
                <a:moveTo>
                  <a:pt x="529380" y="347182"/>
                </a:moveTo>
                <a:cubicBezTo>
                  <a:pt x="531453" y="347182"/>
                  <a:pt x="533527" y="346451"/>
                  <a:pt x="535199" y="344953"/>
                </a:cubicBezTo>
                <a:cubicBezTo>
                  <a:pt x="540182" y="340496"/>
                  <a:pt x="545183" y="335847"/>
                  <a:pt x="550026" y="331337"/>
                </a:cubicBezTo>
                <a:lnTo>
                  <a:pt x="554731" y="326966"/>
                </a:lnTo>
                <a:cubicBezTo>
                  <a:pt x="558267" y="323693"/>
                  <a:pt x="558476" y="318191"/>
                  <a:pt x="555201" y="314656"/>
                </a:cubicBezTo>
                <a:cubicBezTo>
                  <a:pt x="551925" y="311139"/>
                  <a:pt x="546420" y="310930"/>
                  <a:pt x="542883" y="314203"/>
                </a:cubicBezTo>
                <a:lnTo>
                  <a:pt x="538161" y="318591"/>
                </a:lnTo>
                <a:cubicBezTo>
                  <a:pt x="533387" y="323031"/>
                  <a:pt x="528439" y="327628"/>
                  <a:pt x="523578" y="331981"/>
                </a:cubicBezTo>
                <a:cubicBezTo>
                  <a:pt x="519989" y="335202"/>
                  <a:pt x="519693" y="340705"/>
                  <a:pt x="522899" y="344292"/>
                </a:cubicBezTo>
                <a:cubicBezTo>
                  <a:pt x="524624" y="346207"/>
                  <a:pt x="526993" y="347182"/>
                  <a:pt x="529380" y="347182"/>
                </a:cubicBezTo>
                <a:close/>
                <a:moveTo>
                  <a:pt x="470421" y="375668"/>
                </a:moveTo>
                <a:cubicBezTo>
                  <a:pt x="471727" y="379151"/>
                  <a:pt x="475038" y="381310"/>
                  <a:pt x="478575" y="381310"/>
                </a:cubicBezTo>
                <a:cubicBezTo>
                  <a:pt x="479585" y="381310"/>
                  <a:pt x="480630" y="381136"/>
                  <a:pt x="481624" y="380753"/>
                </a:cubicBezTo>
                <a:cubicBezTo>
                  <a:pt x="489865" y="377671"/>
                  <a:pt x="498071" y="373370"/>
                  <a:pt x="506695" y="367624"/>
                </a:cubicBezTo>
                <a:cubicBezTo>
                  <a:pt x="510703" y="364942"/>
                  <a:pt x="511783" y="359545"/>
                  <a:pt x="509117" y="355540"/>
                </a:cubicBezTo>
                <a:cubicBezTo>
                  <a:pt x="506451" y="351552"/>
                  <a:pt x="501033" y="350456"/>
                  <a:pt x="497043" y="353137"/>
                </a:cubicBezTo>
                <a:cubicBezTo>
                  <a:pt x="489534" y="358134"/>
                  <a:pt x="482495" y="361843"/>
                  <a:pt x="475508" y="364455"/>
                </a:cubicBezTo>
                <a:cubicBezTo>
                  <a:pt x="471013" y="366144"/>
                  <a:pt x="468731" y="371159"/>
                  <a:pt x="470421" y="375668"/>
                </a:cubicBezTo>
                <a:close/>
                <a:moveTo>
                  <a:pt x="459880" y="263394"/>
                </a:moveTo>
                <a:cubicBezTo>
                  <a:pt x="458852" y="270917"/>
                  <a:pt x="456709" y="278735"/>
                  <a:pt x="453485" y="286640"/>
                </a:cubicBezTo>
                <a:cubicBezTo>
                  <a:pt x="451656" y="291080"/>
                  <a:pt x="453799" y="296164"/>
                  <a:pt x="458242" y="297993"/>
                </a:cubicBezTo>
                <a:cubicBezTo>
                  <a:pt x="459322" y="298428"/>
                  <a:pt x="460437" y="298637"/>
                  <a:pt x="461535" y="298637"/>
                </a:cubicBezTo>
                <a:cubicBezTo>
                  <a:pt x="464967" y="298637"/>
                  <a:pt x="468225" y="296582"/>
                  <a:pt x="469602" y="293222"/>
                </a:cubicBezTo>
                <a:cubicBezTo>
                  <a:pt x="473383" y="283958"/>
                  <a:pt x="475926" y="274712"/>
                  <a:pt x="477146" y="265728"/>
                </a:cubicBezTo>
                <a:cubicBezTo>
                  <a:pt x="477791" y="260957"/>
                  <a:pt x="474445" y="256569"/>
                  <a:pt x="469671" y="255925"/>
                </a:cubicBezTo>
                <a:cubicBezTo>
                  <a:pt x="464898" y="255280"/>
                  <a:pt x="460524" y="258624"/>
                  <a:pt x="459880" y="263394"/>
                </a:cubicBezTo>
                <a:close/>
                <a:moveTo>
                  <a:pt x="457197" y="232732"/>
                </a:moveTo>
                <a:cubicBezTo>
                  <a:pt x="458451" y="236318"/>
                  <a:pt x="461831" y="238565"/>
                  <a:pt x="465420" y="238565"/>
                </a:cubicBezTo>
                <a:cubicBezTo>
                  <a:pt x="466378" y="238565"/>
                  <a:pt x="467354" y="238408"/>
                  <a:pt x="468295" y="238077"/>
                </a:cubicBezTo>
                <a:cubicBezTo>
                  <a:pt x="472842" y="236493"/>
                  <a:pt x="475229" y="231530"/>
                  <a:pt x="473644" y="226986"/>
                </a:cubicBezTo>
                <a:cubicBezTo>
                  <a:pt x="470334" y="217496"/>
                  <a:pt x="465176" y="208651"/>
                  <a:pt x="458730" y="201407"/>
                </a:cubicBezTo>
                <a:cubicBezTo>
                  <a:pt x="455541" y="197820"/>
                  <a:pt x="450018" y="197489"/>
                  <a:pt x="446429" y="200693"/>
                </a:cubicBezTo>
                <a:cubicBezTo>
                  <a:pt x="442840" y="203880"/>
                  <a:pt x="442509" y="209382"/>
                  <a:pt x="445715" y="212986"/>
                </a:cubicBezTo>
                <a:cubicBezTo>
                  <a:pt x="450646" y="218541"/>
                  <a:pt x="454618" y="225366"/>
                  <a:pt x="457197" y="232732"/>
                </a:cubicBezTo>
                <a:close/>
                <a:moveTo>
                  <a:pt x="444913" y="368825"/>
                </a:moveTo>
                <a:cubicBezTo>
                  <a:pt x="437369" y="368129"/>
                  <a:pt x="429860" y="366005"/>
                  <a:pt x="422560" y="362557"/>
                </a:cubicBezTo>
                <a:cubicBezTo>
                  <a:pt x="418221" y="360485"/>
                  <a:pt x="413012" y="362348"/>
                  <a:pt x="410956" y="366684"/>
                </a:cubicBezTo>
                <a:cubicBezTo>
                  <a:pt x="408900" y="371037"/>
                  <a:pt x="410747" y="376226"/>
                  <a:pt x="415085" y="378280"/>
                </a:cubicBezTo>
                <a:cubicBezTo>
                  <a:pt x="424232" y="382616"/>
                  <a:pt x="433710" y="385263"/>
                  <a:pt x="443293" y="386168"/>
                </a:cubicBezTo>
                <a:cubicBezTo>
                  <a:pt x="443554" y="386185"/>
                  <a:pt x="443833" y="386203"/>
                  <a:pt x="444112" y="386203"/>
                </a:cubicBezTo>
                <a:cubicBezTo>
                  <a:pt x="448555" y="386203"/>
                  <a:pt x="452353" y="382825"/>
                  <a:pt x="452771" y="378315"/>
                </a:cubicBezTo>
                <a:cubicBezTo>
                  <a:pt x="453224" y="373527"/>
                  <a:pt x="449705" y="369278"/>
                  <a:pt x="444913" y="368825"/>
                </a:cubicBezTo>
                <a:close/>
                <a:moveTo>
                  <a:pt x="421445" y="347078"/>
                </a:moveTo>
                <a:cubicBezTo>
                  <a:pt x="423135" y="348679"/>
                  <a:pt x="425295" y="349480"/>
                  <a:pt x="427473" y="349480"/>
                </a:cubicBezTo>
                <a:cubicBezTo>
                  <a:pt x="429755" y="349480"/>
                  <a:pt x="432055" y="348592"/>
                  <a:pt x="433763" y="346799"/>
                </a:cubicBezTo>
                <a:cubicBezTo>
                  <a:pt x="440157" y="340113"/>
                  <a:pt x="446081" y="332974"/>
                  <a:pt x="451395" y="325573"/>
                </a:cubicBezTo>
                <a:cubicBezTo>
                  <a:pt x="454200" y="321673"/>
                  <a:pt x="453294" y="316241"/>
                  <a:pt x="449391" y="313437"/>
                </a:cubicBezTo>
                <a:cubicBezTo>
                  <a:pt x="445488" y="310634"/>
                  <a:pt x="440035" y="311522"/>
                  <a:pt x="437230" y="315422"/>
                </a:cubicBezTo>
                <a:cubicBezTo>
                  <a:pt x="432404" y="322161"/>
                  <a:pt x="426985" y="328673"/>
                  <a:pt x="421166" y="334767"/>
                </a:cubicBezTo>
                <a:cubicBezTo>
                  <a:pt x="417838" y="338232"/>
                  <a:pt x="417960" y="343752"/>
                  <a:pt x="421445" y="347078"/>
                </a:cubicBezTo>
                <a:close/>
                <a:moveTo>
                  <a:pt x="396390" y="201407"/>
                </a:moveTo>
                <a:cubicBezTo>
                  <a:pt x="397418" y="201407"/>
                  <a:pt x="398446" y="201215"/>
                  <a:pt x="399457" y="200832"/>
                </a:cubicBezTo>
                <a:cubicBezTo>
                  <a:pt x="404475" y="198952"/>
                  <a:pt x="409545" y="198012"/>
                  <a:pt x="414528" y="198012"/>
                </a:cubicBezTo>
                <a:lnTo>
                  <a:pt x="414545" y="198012"/>
                </a:lnTo>
                <a:cubicBezTo>
                  <a:pt x="416671" y="198012"/>
                  <a:pt x="418796" y="198186"/>
                  <a:pt x="420887" y="198534"/>
                </a:cubicBezTo>
                <a:cubicBezTo>
                  <a:pt x="425626" y="199352"/>
                  <a:pt x="430121" y="196149"/>
                  <a:pt x="430923" y="191412"/>
                </a:cubicBezTo>
                <a:cubicBezTo>
                  <a:pt x="431724" y="186659"/>
                  <a:pt x="428536" y="182167"/>
                  <a:pt x="423797" y="181366"/>
                </a:cubicBezTo>
                <a:cubicBezTo>
                  <a:pt x="420748" y="180861"/>
                  <a:pt x="417559" y="180582"/>
                  <a:pt x="414528" y="180599"/>
                </a:cubicBezTo>
                <a:cubicBezTo>
                  <a:pt x="407437" y="180599"/>
                  <a:pt x="400311" y="181923"/>
                  <a:pt x="393341" y="184535"/>
                </a:cubicBezTo>
                <a:cubicBezTo>
                  <a:pt x="388829" y="186224"/>
                  <a:pt x="386546" y="191256"/>
                  <a:pt x="388236" y="195748"/>
                </a:cubicBezTo>
                <a:cubicBezTo>
                  <a:pt x="389561" y="199248"/>
                  <a:pt x="392871" y="201407"/>
                  <a:pt x="396390" y="201407"/>
                </a:cubicBezTo>
                <a:close/>
                <a:moveTo>
                  <a:pt x="395868" y="356863"/>
                </a:moveTo>
                <a:cubicBezTo>
                  <a:pt x="389125" y="361791"/>
                  <a:pt x="381947" y="366353"/>
                  <a:pt x="374559" y="370410"/>
                </a:cubicBezTo>
                <a:cubicBezTo>
                  <a:pt x="370326" y="372726"/>
                  <a:pt x="368792" y="378019"/>
                  <a:pt x="371110" y="382233"/>
                </a:cubicBezTo>
                <a:cubicBezTo>
                  <a:pt x="372695" y="385106"/>
                  <a:pt x="375674" y="386743"/>
                  <a:pt x="378758" y="386743"/>
                </a:cubicBezTo>
                <a:cubicBezTo>
                  <a:pt x="380170" y="386743"/>
                  <a:pt x="381616" y="386394"/>
                  <a:pt x="382940" y="385663"/>
                </a:cubicBezTo>
                <a:cubicBezTo>
                  <a:pt x="390989" y="381258"/>
                  <a:pt x="398795" y="376295"/>
                  <a:pt x="406147" y="370932"/>
                </a:cubicBezTo>
                <a:cubicBezTo>
                  <a:pt x="410033" y="368094"/>
                  <a:pt x="410886" y="362644"/>
                  <a:pt x="408046" y="358761"/>
                </a:cubicBezTo>
                <a:cubicBezTo>
                  <a:pt x="405206" y="354878"/>
                  <a:pt x="399753" y="354025"/>
                  <a:pt x="395868" y="356863"/>
                </a:cubicBezTo>
                <a:close/>
                <a:moveTo>
                  <a:pt x="369594" y="321725"/>
                </a:moveTo>
                <a:cubicBezTo>
                  <a:pt x="365534" y="324302"/>
                  <a:pt x="364332" y="329683"/>
                  <a:pt x="366911" y="333740"/>
                </a:cubicBezTo>
                <a:cubicBezTo>
                  <a:pt x="372050" y="341836"/>
                  <a:pt x="377905" y="349289"/>
                  <a:pt x="384316" y="355853"/>
                </a:cubicBezTo>
                <a:cubicBezTo>
                  <a:pt x="386024" y="357595"/>
                  <a:pt x="388289" y="358483"/>
                  <a:pt x="390554" y="358483"/>
                </a:cubicBezTo>
                <a:cubicBezTo>
                  <a:pt x="392749" y="358483"/>
                  <a:pt x="394944" y="357664"/>
                  <a:pt x="396634" y="356010"/>
                </a:cubicBezTo>
                <a:cubicBezTo>
                  <a:pt x="400084" y="352649"/>
                  <a:pt x="400154" y="347147"/>
                  <a:pt x="396791" y="343700"/>
                </a:cubicBezTo>
                <a:cubicBezTo>
                  <a:pt x="391233" y="337988"/>
                  <a:pt x="386128" y="331494"/>
                  <a:pt x="381616" y="324407"/>
                </a:cubicBezTo>
                <a:cubicBezTo>
                  <a:pt x="379037" y="320350"/>
                  <a:pt x="373653" y="319148"/>
                  <a:pt x="369594" y="321725"/>
                </a:cubicBezTo>
                <a:close/>
                <a:moveTo>
                  <a:pt x="354087" y="245094"/>
                </a:moveTo>
                <a:cubicBezTo>
                  <a:pt x="354906" y="245338"/>
                  <a:pt x="355725" y="245443"/>
                  <a:pt x="356527" y="245443"/>
                </a:cubicBezTo>
                <a:cubicBezTo>
                  <a:pt x="360307" y="245443"/>
                  <a:pt x="363775" y="242970"/>
                  <a:pt x="364890" y="239174"/>
                </a:cubicBezTo>
                <a:cubicBezTo>
                  <a:pt x="365447" y="237241"/>
                  <a:pt x="366109" y="235326"/>
                  <a:pt x="366824" y="233480"/>
                </a:cubicBezTo>
                <a:cubicBezTo>
                  <a:pt x="368845" y="228309"/>
                  <a:pt x="371702" y="223364"/>
                  <a:pt x="375309" y="218819"/>
                </a:cubicBezTo>
                <a:cubicBezTo>
                  <a:pt x="378288" y="215058"/>
                  <a:pt x="377661" y="209573"/>
                  <a:pt x="373897" y="206596"/>
                </a:cubicBezTo>
                <a:cubicBezTo>
                  <a:pt x="370116" y="203601"/>
                  <a:pt x="364646" y="204245"/>
                  <a:pt x="361649" y="208006"/>
                </a:cubicBezTo>
                <a:cubicBezTo>
                  <a:pt x="356962" y="213909"/>
                  <a:pt x="353234" y="220352"/>
                  <a:pt x="350585" y="227160"/>
                </a:cubicBezTo>
                <a:cubicBezTo>
                  <a:pt x="349679" y="229475"/>
                  <a:pt x="348860" y="231878"/>
                  <a:pt x="348164" y="234299"/>
                </a:cubicBezTo>
                <a:cubicBezTo>
                  <a:pt x="346805" y="238913"/>
                  <a:pt x="349470" y="243754"/>
                  <a:pt x="354087" y="245094"/>
                </a:cubicBezTo>
                <a:close/>
                <a:moveTo>
                  <a:pt x="351073" y="300012"/>
                </a:moveTo>
                <a:cubicBezTo>
                  <a:pt x="352275" y="303686"/>
                  <a:pt x="355690" y="306020"/>
                  <a:pt x="359349" y="306020"/>
                </a:cubicBezTo>
                <a:cubicBezTo>
                  <a:pt x="360255" y="306020"/>
                  <a:pt x="361161" y="305880"/>
                  <a:pt x="362050" y="305584"/>
                </a:cubicBezTo>
                <a:cubicBezTo>
                  <a:pt x="366632" y="304104"/>
                  <a:pt x="369123" y="299177"/>
                  <a:pt x="367642" y="294615"/>
                </a:cubicBezTo>
                <a:cubicBezTo>
                  <a:pt x="364994" y="286500"/>
                  <a:pt x="363234" y="278439"/>
                  <a:pt x="362433" y="270673"/>
                </a:cubicBezTo>
                <a:cubicBezTo>
                  <a:pt x="361928" y="265902"/>
                  <a:pt x="357659" y="262419"/>
                  <a:pt x="352868" y="262924"/>
                </a:cubicBezTo>
                <a:cubicBezTo>
                  <a:pt x="348076" y="263412"/>
                  <a:pt x="344609" y="267695"/>
                  <a:pt x="345097" y="272484"/>
                </a:cubicBezTo>
                <a:cubicBezTo>
                  <a:pt x="346038" y="281468"/>
                  <a:pt x="348042" y="290732"/>
                  <a:pt x="351073" y="300012"/>
                </a:cubicBezTo>
                <a:close/>
                <a:moveTo>
                  <a:pt x="321175" y="407985"/>
                </a:moveTo>
                <a:cubicBezTo>
                  <a:pt x="321768" y="407985"/>
                  <a:pt x="322360" y="407933"/>
                  <a:pt x="322952" y="407811"/>
                </a:cubicBezTo>
                <a:cubicBezTo>
                  <a:pt x="331873" y="405966"/>
                  <a:pt x="340776" y="403511"/>
                  <a:pt x="349453" y="400516"/>
                </a:cubicBezTo>
                <a:cubicBezTo>
                  <a:pt x="354000" y="398931"/>
                  <a:pt x="356422" y="393986"/>
                  <a:pt x="354854" y="389441"/>
                </a:cubicBezTo>
                <a:cubicBezTo>
                  <a:pt x="353268" y="384897"/>
                  <a:pt x="348320" y="382477"/>
                  <a:pt x="343773" y="384061"/>
                </a:cubicBezTo>
                <a:cubicBezTo>
                  <a:pt x="335793" y="386812"/>
                  <a:pt x="327604" y="389058"/>
                  <a:pt x="319416" y="390765"/>
                </a:cubicBezTo>
                <a:cubicBezTo>
                  <a:pt x="314711" y="391740"/>
                  <a:pt x="311680" y="396337"/>
                  <a:pt x="312655" y="401055"/>
                </a:cubicBezTo>
                <a:cubicBezTo>
                  <a:pt x="313509" y="405165"/>
                  <a:pt x="317133" y="407985"/>
                  <a:pt x="321175" y="407985"/>
                </a:cubicBezTo>
                <a:close/>
                <a:moveTo>
                  <a:pt x="197490" y="397138"/>
                </a:moveTo>
                <a:cubicBezTo>
                  <a:pt x="205696" y="399488"/>
                  <a:pt x="214494" y="401961"/>
                  <a:pt x="223276" y="404137"/>
                </a:cubicBezTo>
                <a:cubicBezTo>
                  <a:pt x="223972" y="404311"/>
                  <a:pt x="224687" y="404399"/>
                  <a:pt x="225384" y="404399"/>
                </a:cubicBezTo>
                <a:cubicBezTo>
                  <a:pt x="229287" y="404399"/>
                  <a:pt x="232841" y="401752"/>
                  <a:pt x="233834" y="397782"/>
                </a:cubicBezTo>
                <a:cubicBezTo>
                  <a:pt x="234984" y="393115"/>
                  <a:pt x="232144" y="388397"/>
                  <a:pt x="227475" y="387248"/>
                </a:cubicBezTo>
                <a:cubicBezTo>
                  <a:pt x="218955" y="385123"/>
                  <a:pt x="210348" y="382703"/>
                  <a:pt x="202316" y="380387"/>
                </a:cubicBezTo>
                <a:cubicBezTo>
                  <a:pt x="197681" y="379064"/>
                  <a:pt x="192855" y="381745"/>
                  <a:pt x="191531" y="386360"/>
                </a:cubicBezTo>
                <a:cubicBezTo>
                  <a:pt x="190207" y="390974"/>
                  <a:pt x="192872" y="395797"/>
                  <a:pt x="197490" y="397138"/>
                </a:cubicBezTo>
                <a:close/>
                <a:moveTo>
                  <a:pt x="138774" y="382407"/>
                </a:moveTo>
                <a:cubicBezTo>
                  <a:pt x="146353" y="383661"/>
                  <a:pt x="154263" y="385332"/>
                  <a:pt x="162975" y="387526"/>
                </a:cubicBezTo>
                <a:lnTo>
                  <a:pt x="163846" y="387752"/>
                </a:lnTo>
                <a:cubicBezTo>
                  <a:pt x="164578" y="387927"/>
                  <a:pt x="165292" y="388031"/>
                  <a:pt x="166006" y="388031"/>
                </a:cubicBezTo>
                <a:cubicBezTo>
                  <a:pt x="169874" y="388031"/>
                  <a:pt x="173394" y="385402"/>
                  <a:pt x="174404" y="381467"/>
                </a:cubicBezTo>
                <a:cubicBezTo>
                  <a:pt x="175589" y="376800"/>
                  <a:pt x="172731" y="372047"/>
                  <a:pt x="168080" y="370863"/>
                </a:cubicBezTo>
                <a:lnTo>
                  <a:pt x="167226" y="370636"/>
                </a:lnTo>
                <a:cubicBezTo>
                  <a:pt x="158044" y="368320"/>
                  <a:pt x="149681" y="366562"/>
                  <a:pt x="141614" y="365221"/>
                </a:cubicBezTo>
                <a:cubicBezTo>
                  <a:pt x="136858" y="364438"/>
                  <a:pt x="132397" y="367659"/>
                  <a:pt x="131596" y="372395"/>
                </a:cubicBezTo>
                <a:cubicBezTo>
                  <a:pt x="130812" y="377148"/>
                  <a:pt x="134035" y="381623"/>
                  <a:pt x="138774" y="382407"/>
                </a:cubicBezTo>
                <a:close/>
                <a:moveTo>
                  <a:pt x="78996" y="382912"/>
                </a:moveTo>
                <a:cubicBezTo>
                  <a:pt x="79640" y="382912"/>
                  <a:pt x="80303" y="382842"/>
                  <a:pt x="80965" y="382686"/>
                </a:cubicBezTo>
                <a:cubicBezTo>
                  <a:pt x="88561" y="380944"/>
                  <a:pt x="96767" y="379952"/>
                  <a:pt x="105357" y="379760"/>
                </a:cubicBezTo>
                <a:cubicBezTo>
                  <a:pt x="110166" y="379656"/>
                  <a:pt x="113981" y="375668"/>
                  <a:pt x="113877" y="370863"/>
                </a:cubicBezTo>
                <a:cubicBezTo>
                  <a:pt x="113772" y="366057"/>
                  <a:pt x="109782" y="362209"/>
                  <a:pt x="104973" y="362348"/>
                </a:cubicBezTo>
                <a:cubicBezTo>
                  <a:pt x="95199" y="362574"/>
                  <a:pt x="85808" y="363706"/>
                  <a:pt x="77044" y="365709"/>
                </a:cubicBezTo>
                <a:cubicBezTo>
                  <a:pt x="72358" y="366788"/>
                  <a:pt x="69431" y="371472"/>
                  <a:pt x="70511" y="376156"/>
                </a:cubicBezTo>
                <a:cubicBezTo>
                  <a:pt x="71452" y="380178"/>
                  <a:pt x="75023" y="382912"/>
                  <a:pt x="78996" y="382912"/>
                </a:cubicBezTo>
                <a:close/>
                <a:moveTo>
                  <a:pt x="22058" y="412565"/>
                </a:moveTo>
                <a:cubicBezTo>
                  <a:pt x="23660" y="413836"/>
                  <a:pt x="25577" y="414463"/>
                  <a:pt x="27493" y="414463"/>
                </a:cubicBezTo>
                <a:cubicBezTo>
                  <a:pt x="30055" y="414463"/>
                  <a:pt x="32581" y="413348"/>
                  <a:pt x="34306" y="411189"/>
                </a:cubicBezTo>
                <a:cubicBezTo>
                  <a:pt x="39167" y="405112"/>
                  <a:pt x="45021" y="399715"/>
                  <a:pt x="51746" y="395153"/>
                </a:cubicBezTo>
                <a:cubicBezTo>
                  <a:pt x="55719" y="392454"/>
                  <a:pt x="56747" y="387039"/>
                  <a:pt x="54046" y="383069"/>
                </a:cubicBezTo>
                <a:cubicBezTo>
                  <a:pt x="51346" y="379099"/>
                  <a:pt x="45927" y="378054"/>
                  <a:pt x="41955" y="380753"/>
                </a:cubicBezTo>
                <a:cubicBezTo>
                  <a:pt x="33783" y="386307"/>
                  <a:pt x="26640" y="392889"/>
                  <a:pt x="20681" y="400324"/>
                </a:cubicBezTo>
                <a:cubicBezTo>
                  <a:pt x="17684" y="404085"/>
                  <a:pt x="18294" y="409553"/>
                  <a:pt x="22058" y="412565"/>
                </a:cubicBezTo>
                <a:close/>
                <a:moveTo>
                  <a:pt x="869163" y="8654"/>
                </a:moveTo>
                <a:cubicBezTo>
                  <a:pt x="869163" y="8671"/>
                  <a:pt x="869163" y="8689"/>
                  <a:pt x="869163" y="8706"/>
                </a:cubicBezTo>
                <a:lnTo>
                  <a:pt x="869163" y="550156"/>
                </a:lnTo>
                <a:cubicBezTo>
                  <a:pt x="869163" y="550208"/>
                  <a:pt x="869163" y="550243"/>
                  <a:pt x="869163" y="550295"/>
                </a:cubicBezTo>
                <a:lnTo>
                  <a:pt x="869163" y="550383"/>
                </a:lnTo>
                <a:cubicBezTo>
                  <a:pt x="869163" y="550487"/>
                  <a:pt x="869128" y="550574"/>
                  <a:pt x="869128" y="550679"/>
                </a:cubicBezTo>
                <a:cubicBezTo>
                  <a:pt x="869111" y="551149"/>
                  <a:pt x="869076" y="551601"/>
                  <a:pt x="868989" y="552054"/>
                </a:cubicBezTo>
                <a:cubicBezTo>
                  <a:pt x="868954" y="552228"/>
                  <a:pt x="868884" y="552402"/>
                  <a:pt x="868849" y="552594"/>
                </a:cubicBezTo>
                <a:cubicBezTo>
                  <a:pt x="868745" y="552960"/>
                  <a:pt x="868658" y="553325"/>
                  <a:pt x="868518" y="553673"/>
                </a:cubicBezTo>
                <a:cubicBezTo>
                  <a:pt x="868431" y="553848"/>
                  <a:pt x="868327" y="554022"/>
                  <a:pt x="868240" y="554196"/>
                </a:cubicBezTo>
                <a:cubicBezTo>
                  <a:pt x="868083" y="554527"/>
                  <a:pt x="867926" y="554857"/>
                  <a:pt x="867717" y="555153"/>
                </a:cubicBezTo>
                <a:cubicBezTo>
                  <a:pt x="867630" y="555310"/>
                  <a:pt x="867508" y="555449"/>
                  <a:pt x="867403" y="555589"/>
                </a:cubicBezTo>
                <a:cubicBezTo>
                  <a:pt x="867177" y="555885"/>
                  <a:pt x="866933" y="556198"/>
                  <a:pt x="866672" y="556477"/>
                </a:cubicBezTo>
                <a:cubicBezTo>
                  <a:pt x="866550" y="556599"/>
                  <a:pt x="866410" y="556703"/>
                  <a:pt x="866288" y="556808"/>
                </a:cubicBezTo>
                <a:cubicBezTo>
                  <a:pt x="865992" y="557069"/>
                  <a:pt x="865713" y="557330"/>
                  <a:pt x="865382" y="557556"/>
                </a:cubicBezTo>
                <a:cubicBezTo>
                  <a:pt x="865208" y="557678"/>
                  <a:pt x="865016" y="557748"/>
                  <a:pt x="864842" y="557852"/>
                </a:cubicBezTo>
                <a:cubicBezTo>
                  <a:pt x="864563" y="558026"/>
                  <a:pt x="864302" y="558201"/>
                  <a:pt x="864006" y="558340"/>
                </a:cubicBezTo>
                <a:lnTo>
                  <a:pt x="580098" y="684961"/>
                </a:lnTo>
                <a:cubicBezTo>
                  <a:pt x="580081" y="684979"/>
                  <a:pt x="580046" y="684979"/>
                  <a:pt x="580029" y="684996"/>
                </a:cubicBezTo>
                <a:cubicBezTo>
                  <a:pt x="579924" y="685031"/>
                  <a:pt x="579837" y="685066"/>
                  <a:pt x="579732" y="685101"/>
                </a:cubicBezTo>
                <a:cubicBezTo>
                  <a:pt x="579506" y="685188"/>
                  <a:pt x="579297" y="685275"/>
                  <a:pt x="579070" y="685345"/>
                </a:cubicBezTo>
                <a:cubicBezTo>
                  <a:pt x="578983" y="685362"/>
                  <a:pt x="578896" y="685379"/>
                  <a:pt x="578809" y="685414"/>
                </a:cubicBezTo>
                <a:cubicBezTo>
                  <a:pt x="578670" y="685449"/>
                  <a:pt x="578513" y="685501"/>
                  <a:pt x="578373" y="685536"/>
                </a:cubicBezTo>
                <a:cubicBezTo>
                  <a:pt x="578304" y="685536"/>
                  <a:pt x="578234" y="685553"/>
                  <a:pt x="578182" y="685571"/>
                </a:cubicBezTo>
                <a:cubicBezTo>
                  <a:pt x="578095" y="685571"/>
                  <a:pt x="578025" y="685588"/>
                  <a:pt x="577938" y="685606"/>
                </a:cubicBezTo>
                <a:cubicBezTo>
                  <a:pt x="577851" y="685623"/>
                  <a:pt x="577764" y="685623"/>
                  <a:pt x="577659" y="685641"/>
                </a:cubicBezTo>
                <a:cubicBezTo>
                  <a:pt x="577311" y="685693"/>
                  <a:pt x="576962" y="685710"/>
                  <a:pt x="576614" y="685728"/>
                </a:cubicBezTo>
                <a:cubicBezTo>
                  <a:pt x="576579" y="685728"/>
                  <a:pt x="576562" y="685728"/>
                  <a:pt x="576544" y="685728"/>
                </a:cubicBezTo>
                <a:cubicBezTo>
                  <a:pt x="576527" y="685728"/>
                  <a:pt x="576509" y="685728"/>
                  <a:pt x="576474" y="685728"/>
                </a:cubicBezTo>
                <a:cubicBezTo>
                  <a:pt x="576126" y="685710"/>
                  <a:pt x="575777" y="685693"/>
                  <a:pt x="575429" y="685641"/>
                </a:cubicBezTo>
                <a:cubicBezTo>
                  <a:pt x="575324" y="685623"/>
                  <a:pt x="575237" y="685623"/>
                  <a:pt x="575150" y="685606"/>
                </a:cubicBezTo>
                <a:cubicBezTo>
                  <a:pt x="575063" y="685588"/>
                  <a:pt x="574993" y="685571"/>
                  <a:pt x="574906" y="685571"/>
                </a:cubicBezTo>
                <a:cubicBezTo>
                  <a:pt x="574854" y="685553"/>
                  <a:pt x="574784" y="685536"/>
                  <a:pt x="574715" y="685536"/>
                </a:cubicBezTo>
                <a:cubicBezTo>
                  <a:pt x="574575" y="685501"/>
                  <a:pt x="574418" y="685449"/>
                  <a:pt x="574279" y="685414"/>
                </a:cubicBezTo>
                <a:cubicBezTo>
                  <a:pt x="574192" y="685379"/>
                  <a:pt x="574105" y="685362"/>
                  <a:pt x="574018" y="685345"/>
                </a:cubicBezTo>
                <a:cubicBezTo>
                  <a:pt x="573791" y="685275"/>
                  <a:pt x="573582" y="685188"/>
                  <a:pt x="573356" y="685101"/>
                </a:cubicBezTo>
                <a:cubicBezTo>
                  <a:pt x="573251" y="685066"/>
                  <a:pt x="573164" y="685031"/>
                  <a:pt x="573059" y="684996"/>
                </a:cubicBezTo>
                <a:cubicBezTo>
                  <a:pt x="573042" y="684979"/>
                  <a:pt x="573007" y="684979"/>
                  <a:pt x="572990" y="684961"/>
                </a:cubicBezTo>
                <a:lnTo>
                  <a:pt x="292636" y="559924"/>
                </a:lnTo>
                <a:lnTo>
                  <a:pt x="12266" y="684961"/>
                </a:lnTo>
                <a:cubicBezTo>
                  <a:pt x="12231" y="684979"/>
                  <a:pt x="12214" y="684996"/>
                  <a:pt x="12179" y="684996"/>
                </a:cubicBezTo>
                <a:cubicBezTo>
                  <a:pt x="12092" y="685031"/>
                  <a:pt x="12022" y="685066"/>
                  <a:pt x="11935" y="685101"/>
                </a:cubicBezTo>
                <a:cubicBezTo>
                  <a:pt x="11464" y="685275"/>
                  <a:pt x="10994" y="685432"/>
                  <a:pt x="10506" y="685536"/>
                </a:cubicBezTo>
                <a:cubicBezTo>
                  <a:pt x="10454" y="685553"/>
                  <a:pt x="10402" y="685553"/>
                  <a:pt x="10367" y="685553"/>
                </a:cubicBezTo>
                <a:cubicBezTo>
                  <a:pt x="9827" y="685658"/>
                  <a:pt x="9304" y="685728"/>
                  <a:pt x="8764" y="685728"/>
                </a:cubicBezTo>
                <a:cubicBezTo>
                  <a:pt x="8746" y="685728"/>
                  <a:pt x="8729" y="685728"/>
                  <a:pt x="8711" y="685728"/>
                </a:cubicBezTo>
                <a:cubicBezTo>
                  <a:pt x="8659" y="685728"/>
                  <a:pt x="8607" y="685710"/>
                  <a:pt x="8572" y="685710"/>
                </a:cubicBezTo>
                <a:cubicBezTo>
                  <a:pt x="8102" y="685710"/>
                  <a:pt x="7666" y="685658"/>
                  <a:pt x="7213" y="685571"/>
                </a:cubicBezTo>
                <a:cubicBezTo>
                  <a:pt x="7021" y="685536"/>
                  <a:pt x="6830" y="685501"/>
                  <a:pt x="6638" y="685449"/>
                </a:cubicBezTo>
                <a:cubicBezTo>
                  <a:pt x="6325" y="685379"/>
                  <a:pt x="6028" y="685275"/>
                  <a:pt x="5715" y="685170"/>
                </a:cubicBezTo>
                <a:cubicBezTo>
                  <a:pt x="5541" y="685101"/>
                  <a:pt x="5349" y="685049"/>
                  <a:pt x="5175" y="684961"/>
                </a:cubicBezTo>
                <a:cubicBezTo>
                  <a:pt x="4756" y="684787"/>
                  <a:pt x="4356" y="684561"/>
                  <a:pt x="3972" y="684317"/>
                </a:cubicBezTo>
                <a:cubicBezTo>
                  <a:pt x="3816" y="684213"/>
                  <a:pt x="3676" y="684091"/>
                  <a:pt x="3519" y="683986"/>
                </a:cubicBezTo>
                <a:cubicBezTo>
                  <a:pt x="3276" y="683795"/>
                  <a:pt x="3032" y="683586"/>
                  <a:pt x="2788" y="683377"/>
                </a:cubicBezTo>
                <a:cubicBezTo>
                  <a:pt x="2648" y="683238"/>
                  <a:pt x="2509" y="683098"/>
                  <a:pt x="2370" y="682959"/>
                </a:cubicBezTo>
                <a:cubicBezTo>
                  <a:pt x="2143" y="682715"/>
                  <a:pt x="1951" y="682472"/>
                  <a:pt x="1760" y="682228"/>
                </a:cubicBezTo>
                <a:cubicBezTo>
                  <a:pt x="1655" y="682071"/>
                  <a:pt x="1533" y="681932"/>
                  <a:pt x="1429" y="681758"/>
                </a:cubicBezTo>
                <a:cubicBezTo>
                  <a:pt x="1167" y="681392"/>
                  <a:pt x="958" y="680992"/>
                  <a:pt x="767" y="680574"/>
                </a:cubicBezTo>
                <a:cubicBezTo>
                  <a:pt x="767" y="680556"/>
                  <a:pt x="749" y="680556"/>
                  <a:pt x="749" y="680539"/>
                </a:cubicBezTo>
                <a:cubicBezTo>
                  <a:pt x="540" y="680069"/>
                  <a:pt x="383" y="679564"/>
                  <a:pt x="261" y="679059"/>
                </a:cubicBezTo>
                <a:cubicBezTo>
                  <a:pt x="244" y="678989"/>
                  <a:pt x="226" y="678937"/>
                  <a:pt x="209" y="678867"/>
                </a:cubicBezTo>
                <a:cubicBezTo>
                  <a:pt x="122" y="678519"/>
                  <a:pt x="105" y="678153"/>
                  <a:pt x="70" y="677770"/>
                </a:cubicBezTo>
                <a:cubicBezTo>
                  <a:pt x="52" y="677561"/>
                  <a:pt x="17" y="677352"/>
                  <a:pt x="17" y="677126"/>
                </a:cubicBezTo>
                <a:cubicBezTo>
                  <a:pt x="17" y="677091"/>
                  <a:pt x="0" y="677056"/>
                  <a:pt x="0" y="677022"/>
                </a:cubicBezTo>
                <a:lnTo>
                  <a:pt x="0" y="135328"/>
                </a:lnTo>
                <a:cubicBezTo>
                  <a:pt x="0" y="135032"/>
                  <a:pt x="52" y="134753"/>
                  <a:pt x="87" y="134474"/>
                </a:cubicBezTo>
                <a:cubicBezTo>
                  <a:pt x="105" y="134231"/>
                  <a:pt x="122" y="133987"/>
                  <a:pt x="157" y="133743"/>
                </a:cubicBezTo>
                <a:cubicBezTo>
                  <a:pt x="226" y="133378"/>
                  <a:pt x="331" y="133047"/>
                  <a:pt x="453" y="132716"/>
                </a:cubicBezTo>
                <a:cubicBezTo>
                  <a:pt x="505" y="132507"/>
                  <a:pt x="558" y="132315"/>
                  <a:pt x="627" y="132124"/>
                </a:cubicBezTo>
                <a:cubicBezTo>
                  <a:pt x="749" y="131793"/>
                  <a:pt x="923" y="131497"/>
                  <a:pt x="1098" y="131184"/>
                </a:cubicBezTo>
                <a:cubicBezTo>
                  <a:pt x="1202" y="130992"/>
                  <a:pt x="1289" y="130801"/>
                  <a:pt x="1394" y="130626"/>
                </a:cubicBezTo>
                <a:cubicBezTo>
                  <a:pt x="1585" y="130348"/>
                  <a:pt x="1795" y="130104"/>
                  <a:pt x="2004" y="129843"/>
                </a:cubicBezTo>
                <a:cubicBezTo>
                  <a:pt x="2143" y="129651"/>
                  <a:pt x="2282" y="129460"/>
                  <a:pt x="2457" y="129303"/>
                </a:cubicBezTo>
                <a:cubicBezTo>
                  <a:pt x="2683" y="129059"/>
                  <a:pt x="2944" y="128850"/>
                  <a:pt x="3188" y="128641"/>
                </a:cubicBezTo>
                <a:cubicBezTo>
                  <a:pt x="3380" y="128502"/>
                  <a:pt x="3537" y="128328"/>
                  <a:pt x="3729" y="128206"/>
                </a:cubicBezTo>
                <a:cubicBezTo>
                  <a:pt x="4060" y="127962"/>
                  <a:pt x="4408" y="127788"/>
                  <a:pt x="4774" y="127597"/>
                </a:cubicBezTo>
                <a:cubicBezTo>
                  <a:pt x="4913" y="127527"/>
                  <a:pt x="5018" y="127440"/>
                  <a:pt x="5175" y="127370"/>
                </a:cubicBezTo>
                <a:lnTo>
                  <a:pt x="5297" y="127318"/>
                </a:lnTo>
                <a:cubicBezTo>
                  <a:pt x="5314" y="127318"/>
                  <a:pt x="5331" y="127301"/>
                  <a:pt x="5349" y="127301"/>
                </a:cubicBezTo>
                <a:lnTo>
                  <a:pt x="289082" y="749"/>
                </a:lnTo>
                <a:cubicBezTo>
                  <a:pt x="289117" y="731"/>
                  <a:pt x="289169" y="731"/>
                  <a:pt x="289204" y="714"/>
                </a:cubicBezTo>
                <a:cubicBezTo>
                  <a:pt x="289239" y="696"/>
                  <a:pt x="289291" y="679"/>
                  <a:pt x="289344" y="662"/>
                </a:cubicBezTo>
                <a:cubicBezTo>
                  <a:pt x="289622" y="540"/>
                  <a:pt x="289901" y="470"/>
                  <a:pt x="290197" y="383"/>
                </a:cubicBezTo>
                <a:cubicBezTo>
                  <a:pt x="290424" y="313"/>
                  <a:pt x="290650" y="226"/>
                  <a:pt x="290877" y="174"/>
                </a:cubicBezTo>
                <a:cubicBezTo>
                  <a:pt x="290894" y="174"/>
                  <a:pt x="290929" y="174"/>
                  <a:pt x="290946" y="174"/>
                </a:cubicBezTo>
                <a:cubicBezTo>
                  <a:pt x="291243" y="122"/>
                  <a:pt x="291521" y="104"/>
                  <a:pt x="291818" y="70"/>
                </a:cubicBezTo>
                <a:cubicBezTo>
                  <a:pt x="292079" y="52"/>
                  <a:pt x="292340" y="0"/>
                  <a:pt x="292602" y="0"/>
                </a:cubicBezTo>
                <a:cubicBezTo>
                  <a:pt x="292619" y="0"/>
                  <a:pt x="292619" y="0"/>
                  <a:pt x="292636" y="0"/>
                </a:cubicBezTo>
                <a:lnTo>
                  <a:pt x="292654" y="0"/>
                </a:lnTo>
                <a:cubicBezTo>
                  <a:pt x="292933" y="0"/>
                  <a:pt x="293194" y="52"/>
                  <a:pt x="293455" y="70"/>
                </a:cubicBezTo>
                <a:cubicBezTo>
                  <a:pt x="293752" y="104"/>
                  <a:pt x="294030" y="122"/>
                  <a:pt x="294292" y="174"/>
                </a:cubicBezTo>
                <a:cubicBezTo>
                  <a:pt x="294344" y="174"/>
                  <a:pt x="294379" y="174"/>
                  <a:pt x="294414" y="192"/>
                </a:cubicBezTo>
                <a:cubicBezTo>
                  <a:pt x="294640" y="226"/>
                  <a:pt x="294849" y="313"/>
                  <a:pt x="295076" y="383"/>
                </a:cubicBezTo>
                <a:cubicBezTo>
                  <a:pt x="295354" y="470"/>
                  <a:pt x="295633" y="540"/>
                  <a:pt x="295895" y="644"/>
                </a:cubicBezTo>
                <a:cubicBezTo>
                  <a:pt x="295964" y="679"/>
                  <a:pt x="296017" y="696"/>
                  <a:pt x="296086" y="714"/>
                </a:cubicBezTo>
                <a:cubicBezTo>
                  <a:pt x="296121" y="731"/>
                  <a:pt x="296156" y="731"/>
                  <a:pt x="296173" y="749"/>
                </a:cubicBezTo>
                <a:lnTo>
                  <a:pt x="576544" y="125786"/>
                </a:lnTo>
                <a:lnTo>
                  <a:pt x="856915" y="749"/>
                </a:lnTo>
                <a:cubicBezTo>
                  <a:pt x="856932" y="731"/>
                  <a:pt x="856967" y="731"/>
                  <a:pt x="857002" y="714"/>
                </a:cubicBezTo>
                <a:cubicBezTo>
                  <a:pt x="857211" y="627"/>
                  <a:pt x="857455" y="575"/>
                  <a:pt x="857664" y="488"/>
                </a:cubicBezTo>
                <a:cubicBezTo>
                  <a:pt x="858012" y="383"/>
                  <a:pt x="858343" y="261"/>
                  <a:pt x="858674" y="192"/>
                </a:cubicBezTo>
                <a:cubicBezTo>
                  <a:pt x="858744" y="174"/>
                  <a:pt x="858814" y="174"/>
                  <a:pt x="858884" y="157"/>
                </a:cubicBezTo>
                <a:cubicBezTo>
                  <a:pt x="859406" y="70"/>
                  <a:pt x="859911" y="0"/>
                  <a:pt x="860434" y="0"/>
                </a:cubicBezTo>
                <a:lnTo>
                  <a:pt x="860452" y="0"/>
                </a:lnTo>
                <a:cubicBezTo>
                  <a:pt x="860521" y="0"/>
                  <a:pt x="860574" y="17"/>
                  <a:pt x="860643" y="17"/>
                </a:cubicBezTo>
                <a:cubicBezTo>
                  <a:pt x="861149" y="35"/>
                  <a:pt x="861654" y="70"/>
                  <a:pt x="862142" y="174"/>
                </a:cubicBezTo>
                <a:cubicBezTo>
                  <a:pt x="862298" y="209"/>
                  <a:pt x="862438" y="261"/>
                  <a:pt x="862595" y="296"/>
                </a:cubicBezTo>
                <a:cubicBezTo>
                  <a:pt x="862978" y="400"/>
                  <a:pt x="863379" y="505"/>
                  <a:pt x="863745" y="662"/>
                </a:cubicBezTo>
                <a:cubicBezTo>
                  <a:pt x="863919" y="714"/>
                  <a:pt x="864058" y="818"/>
                  <a:pt x="864215" y="888"/>
                </a:cubicBezTo>
                <a:cubicBezTo>
                  <a:pt x="864563" y="1062"/>
                  <a:pt x="864912" y="1236"/>
                  <a:pt x="865243" y="1445"/>
                </a:cubicBezTo>
                <a:cubicBezTo>
                  <a:pt x="865382" y="1532"/>
                  <a:pt x="865487" y="1637"/>
                  <a:pt x="865626" y="1724"/>
                </a:cubicBezTo>
                <a:cubicBezTo>
                  <a:pt x="865940" y="1968"/>
                  <a:pt x="866271" y="2211"/>
                  <a:pt x="866550" y="2507"/>
                </a:cubicBezTo>
                <a:cubicBezTo>
                  <a:pt x="866672" y="2612"/>
                  <a:pt x="866759" y="2734"/>
                  <a:pt x="866863" y="2856"/>
                </a:cubicBezTo>
                <a:cubicBezTo>
                  <a:pt x="867125" y="3152"/>
                  <a:pt x="867403" y="3448"/>
                  <a:pt x="867630" y="3778"/>
                </a:cubicBezTo>
                <a:cubicBezTo>
                  <a:pt x="867752" y="3953"/>
                  <a:pt x="867822" y="4127"/>
                  <a:pt x="867926" y="4318"/>
                </a:cubicBezTo>
                <a:cubicBezTo>
                  <a:pt x="868100" y="4579"/>
                  <a:pt x="868275" y="4841"/>
                  <a:pt x="868414" y="5154"/>
                </a:cubicBezTo>
                <a:cubicBezTo>
                  <a:pt x="868431" y="5189"/>
                  <a:pt x="868431" y="5224"/>
                  <a:pt x="868449" y="5276"/>
                </a:cubicBezTo>
                <a:cubicBezTo>
                  <a:pt x="868536" y="5450"/>
                  <a:pt x="868571" y="5642"/>
                  <a:pt x="868640" y="5833"/>
                </a:cubicBezTo>
                <a:cubicBezTo>
                  <a:pt x="868762" y="6199"/>
                  <a:pt x="868902" y="6564"/>
                  <a:pt x="868971" y="6930"/>
                </a:cubicBezTo>
                <a:cubicBezTo>
                  <a:pt x="868989" y="7017"/>
                  <a:pt x="868989" y="7104"/>
                  <a:pt x="869006" y="7191"/>
                </a:cubicBezTo>
                <a:cubicBezTo>
                  <a:pt x="869093" y="7679"/>
                  <a:pt x="869163" y="8166"/>
                  <a:pt x="869163" y="8654"/>
                </a:cubicBezTo>
                <a:close/>
                <a:moveTo>
                  <a:pt x="283925" y="22114"/>
                </a:moveTo>
                <a:lnTo>
                  <a:pt x="17423" y="140969"/>
                </a:lnTo>
                <a:lnTo>
                  <a:pt x="17423" y="429925"/>
                </a:lnTo>
                <a:cubicBezTo>
                  <a:pt x="20350" y="431736"/>
                  <a:pt x="22058" y="435183"/>
                  <a:pt x="21448" y="438770"/>
                </a:cubicBezTo>
                <a:cubicBezTo>
                  <a:pt x="20820" y="442462"/>
                  <a:pt x="20611" y="446170"/>
                  <a:pt x="20820" y="449844"/>
                </a:cubicBezTo>
                <a:cubicBezTo>
                  <a:pt x="20995" y="452839"/>
                  <a:pt x="19636" y="455556"/>
                  <a:pt x="17423" y="457262"/>
                </a:cubicBezTo>
                <a:lnTo>
                  <a:pt x="17423" y="663597"/>
                </a:lnTo>
                <a:lnTo>
                  <a:pt x="283925" y="544741"/>
                </a:lnTo>
                <a:lnTo>
                  <a:pt x="283925" y="412095"/>
                </a:lnTo>
                <a:cubicBezTo>
                  <a:pt x="283036" y="412095"/>
                  <a:pt x="282165" y="412130"/>
                  <a:pt x="281277" y="412130"/>
                </a:cubicBezTo>
                <a:cubicBezTo>
                  <a:pt x="274116" y="412130"/>
                  <a:pt x="266920" y="411729"/>
                  <a:pt x="259881" y="410963"/>
                </a:cubicBezTo>
                <a:lnTo>
                  <a:pt x="258958" y="410858"/>
                </a:lnTo>
                <a:cubicBezTo>
                  <a:pt x="254184" y="410319"/>
                  <a:pt x="250734" y="406000"/>
                  <a:pt x="251274" y="401230"/>
                </a:cubicBezTo>
                <a:cubicBezTo>
                  <a:pt x="251814" y="396459"/>
                  <a:pt x="256118" y="393011"/>
                  <a:pt x="260909" y="393551"/>
                </a:cubicBezTo>
                <a:lnTo>
                  <a:pt x="261815" y="393655"/>
                </a:lnTo>
                <a:cubicBezTo>
                  <a:pt x="269063" y="394456"/>
                  <a:pt x="276520" y="394787"/>
                  <a:pt x="283925" y="394665"/>
                </a:cubicBezTo>
                <a:lnTo>
                  <a:pt x="283925" y="22114"/>
                </a:lnTo>
                <a:close/>
                <a:moveTo>
                  <a:pt x="567833" y="140969"/>
                </a:moveTo>
                <a:lnTo>
                  <a:pt x="301348" y="22114"/>
                </a:lnTo>
                <a:lnTo>
                  <a:pt x="301348" y="544741"/>
                </a:lnTo>
                <a:lnTo>
                  <a:pt x="567833" y="663597"/>
                </a:lnTo>
                <a:lnTo>
                  <a:pt x="567833" y="301788"/>
                </a:lnTo>
                <a:cubicBezTo>
                  <a:pt x="566282" y="299055"/>
                  <a:pt x="566317" y="295764"/>
                  <a:pt x="567833" y="293135"/>
                </a:cubicBezTo>
                <a:lnTo>
                  <a:pt x="567833" y="140969"/>
                </a:lnTo>
                <a:close/>
                <a:moveTo>
                  <a:pt x="851740" y="22114"/>
                </a:moveTo>
                <a:lnTo>
                  <a:pt x="585256" y="140969"/>
                </a:lnTo>
                <a:lnTo>
                  <a:pt x="585256" y="279866"/>
                </a:lnTo>
                <a:cubicBezTo>
                  <a:pt x="587939" y="278195"/>
                  <a:pt x="590587" y="276645"/>
                  <a:pt x="593218" y="275235"/>
                </a:cubicBezTo>
                <a:cubicBezTo>
                  <a:pt x="597469" y="272971"/>
                  <a:pt x="602731" y="274573"/>
                  <a:pt x="605013" y="278804"/>
                </a:cubicBezTo>
                <a:cubicBezTo>
                  <a:pt x="607278" y="283053"/>
                  <a:pt x="605675" y="288329"/>
                  <a:pt x="601442" y="290592"/>
                </a:cubicBezTo>
                <a:cubicBezTo>
                  <a:pt x="596249" y="293361"/>
                  <a:pt x="590918" y="296774"/>
                  <a:pt x="585256" y="300935"/>
                </a:cubicBezTo>
                <a:lnTo>
                  <a:pt x="585256" y="663597"/>
                </a:lnTo>
                <a:lnTo>
                  <a:pt x="851740" y="544741"/>
                </a:lnTo>
                <a:lnTo>
                  <a:pt x="851740" y="489405"/>
                </a:lnTo>
                <a:cubicBezTo>
                  <a:pt x="851183" y="489527"/>
                  <a:pt x="850590" y="489596"/>
                  <a:pt x="849998" y="489596"/>
                </a:cubicBezTo>
                <a:cubicBezTo>
                  <a:pt x="849789" y="489596"/>
                  <a:pt x="849580" y="489579"/>
                  <a:pt x="849353" y="489562"/>
                </a:cubicBezTo>
                <a:cubicBezTo>
                  <a:pt x="844544" y="489213"/>
                  <a:pt x="839701" y="488430"/>
                  <a:pt x="834962" y="487228"/>
                </a:cubicBezTo>
                <a:cubicBezTo>
                  <a:pt x="830310" y="486044"/>
                  <a:pt x="827487" y="481308"/>
                  <a:pt x="828672" y="476659"/>
                </a:cubicBezTo>
                <a:cubicBezTo>
                  <a:pt x="829839" y="471993"/>
                  <a:pt x="834578" y="469172"/>
                  <a:pt x="839248" y="470356"/>
                </a:cubicBezTo>
                <a:cubicBezTo>
                  <a:pt x="842994" y="471296"/>
                  <a:pt x="846809" y="471923"/>
                  <a:pt x="850625" y="472202"/>
                </a:cubicBezTo>
                <a:cubicBezTo>
                  <a:pt x="851008" y="472219"/>
                  <a:pt x="851374" y="472324"/>
                  <a:pt x="851740" y="472393"/>
                </a:cubicBezTo>
                <a:lnTo>
                  <a:pt x="851740" y="2211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6"/>
          <p:cNvSpPr/>
          <p:nvPr/>
        </p:nvSpPr>
        <p:spPr>
          <a:xfrm>
            <a:off x="7546623" y="3109884"/>
            <a:ext cx="343130" cy="343103"/>
          </a:xfrm>
          <a:custGeom>
            <a:rect b="b" l="l" r="r" t="t"/>
            <a:pathLst>
              <a:path extrusionOk="0" h="686205" w="686260">
                <a:moveTo>
                  <a:pt x="671524" y="273826"/>
                </a:moveTo>
                <a:lnTo>
                  <a:pt x="595346" y="273826"/>
                </a:lnTo>
                <a:cubicBezTo>
                  <a:pt x="594907" y="273826"/>
                  <a:pt x="594509" y="273552"/>
                  <a:pt x="594400" y="273140"/>
                </a:cubicBezTo>
                <a:cubicBezTo>
                  <a:pt x="588760" y="252888"/>
                  <a:pt x="580638" y="233309"/>
                  <a:pt x="570265" y="214950"/>
                </a:cubicBezTo>
                <a:cubicBezTo>
                  <a:pt x="570059" y="214580"/>
                  <a:pt x="570128" y="214100"/>
                  <a:pt x="570443" y="213784"/>
                </a:cubicBezTo>
                <a:lnTo>
                  <a:pt x="624325" y="159902"/>
                </a:lnTo>
                <a:cubicBezTo>
                  <a:pt x="627110" y="157117"/>
                  <a:pt x="628647" y="153426"/>
                  <a:pt x="628647" y="149488"/>
                </a:cubicBezTo>
                <a:cubicBezTo>
                  <a:pt x="628647" y="145550"/>
                  <a:pt x="627110" y="141846"/>
                  <a:pt x="624325" y="139061"/>
                </a:cubicBezTo>
                <a:lnTo>
                  <a:pt x="547186" y="61936"/>
                </a:lnTo>
                <a:cubicBezTo>
                  <a:pt x="541437" y="56200"/>
                  <a:pt x="532093" y="56200"/>
                  <a:pt x="526344" y="61936"/>
                </a:cubicBezTo>
                <a:lnTo>
                  <a:pt x="472449" y="115804"/>
                </a:lnTo>
                <a:cubicBezTo>
                  <a:pt x="472133" y="116119"/>
                  <a:pt x="471653" y="116202"/>
                  <a:pt x="471283" y="115996"/>
                </a:cubicBezTo>
                <a:cubicBezTo>
                  <a:pt x="452883" y="105582"/>
                  <a:pt x="433290" y="97459"/>
                  <a:pt x="413093" y="91847"/>
                </a:cubicBezTo>
                <a:cubicBezTo>
                  <a:pt x="412681" y="91737"/>
                  <a:pt x="412407" y="91340"/>
                  <a:pt x="412407" y="90900"/>
                </a:cubicBezTo>
                <a:lnTo>
                  <a:pt x="412407" y="14736"/>
                </a:lnTo>
                <a:cubicBezTo>
                  <a:pt x="412407" y="6600"/>
                  <a:pt x="405793" y="0"/>
                  <a:pt x="397671" y="0"/>
                </a:cubicBezTo>
                <a:lnTo>
                  <a:pt x="288590" y="0"/>
                </a:lnTo>
                <a:cubicBezTo>
                  <a:pt x="280467" y="0"/>
                  <a:pt x="273854" y="6600"/>
                  <a:pt x="273854" y="14736"/>
                </a:cubicBezTo>
                <a:lnTo>
                  <a:pt x="273854" y="90900"/>
                </a:lnTo>
                <a:cubicBezTo>
                  <a:pt x="273854" y="91353"/>
                  <a:pt x="273579" y="91737"/>
                  <a:pt x="273168" y="91847"/>
                </a:cubicBezTo>
                <a:cubicBezTo>
                  <a:pt x="252957" y="97473"/>
                  <a:pt x="233364" y="105595"/>
                  <a:pt x="214964" y="116010"/>
                </a:cubicBezTo>
                <a:cubicBezTo>
                  <a:pt x="214607" y="116215"/>
                  <a:pt x="214127" y="116133"/>
                  <a:pt x="213812" y="115817"/>
                </a:cubicBezTo>
                <a:lnTo>
                  <a:pt x="159916" y="61936"/>
                </a:lnTo>
                <a:cubicBezTo>
                  <a:pt x="154167" y="56200"/>
                  <a:pt x="144823" y="56200"/>
                  <a:pt x="139074" y="61936"/>
                </a:cubicBezTo>
                <a:lnTo>
                  <a:pt x="61922" y="139074"/>
                </a:lnTo>
                <a:cubicBezTo>
                  <a:pt x="59137" y="141860"/>
                  <a:pt x="57600" y="145564"/>
                  <a:pt x="57600" y="149502"/>
                </a:cubicBezTo>
                <a:cubicBezTo>
                  <a:pt x="57600" y="153440"/>
                  <a:pt x="59137" y="157145"/>
                  <a:pt x="61922" y="159930"/>
                </a:cubicBezTo>
                <a:lnTo>
                  <a:pt x="115817" y="213784"/>
                </a:lnTo>
                <a:cubicBezTo>
                  <a:pt x="116133" y="214100"/>
                  <a:pt x="116202" y="214580"/>
                  <a:pt x="115996" y="214950"/>
                </a:cubicBezTo>
                <a:cubicBezTo>
                  <a:pt x="105595" y="233377"/>
                  <a:pt x="97473" y="252957"/>
                  <a:pt x="91861" y="273140"/>
                </a:cubicBezTo>
                <a:cubicBezTo>
                  <a:pt x="91751" y="273552"/>
                  <a:pt x="91353" y="273826"/>
                  <a:pt x="90900" y="273826"/>
                </a:cubicBezTo>
                <a:lnTo>
                  <a:pt x="14736" y="273826"/>
                </a:lnTo>
                <a:cubicBezTo>
                  <a:pt x="6613" y="273826"/>
                  <a:pt x="0" y="280440"/>
                  <a:pt x="0" y="288563"/>
                </a:cubicBezTo>
                <a:lnTo>
                  <a:pt x="0" y="397671"/>
                </a:lnTo>
                <a:cubicBezTo>
                  <a:pt x="0" y="405807"/>
                  <a:pt x="6613" y="412407"/>
                  <a:pt x="14736" y="412407"/>
                </a:cubicBezTo>
                <a:lnTo>
                  <a:pt x="90914" y="412407"/>
                </a:lnTo>
                <a:cubicBezTo>
                  <a:pt x="91353" y="412407"/>
                  <a:pt x="91751" y="412695"/>
                  <a:pt x="91861" y="413093"/>
                </a:cubicBezTo>
                <a:cubicBezTo>
                  <a:pt x="97500" y="433331"/>
                  <a:pt x="105623" y="452911"/>
                  <a:pt x="115996" y="471296"/>
                </a:cubicBezTo>
                <a:cubicBezTo>
                  <a:pt x="116215" y="471667"/>
                  <a:pt x="116133" y="472133"/>
                  <a:pt x="115817" y="472463"/>
                </a:cubicBezTo>
                <a:lnTo>
                  <a:pt x="61936" y="526331"/>
                </a:lnTo>
                <a:cubicBezTo>
                  <a:pt x="59150" y="529116"/>
                  <a:pt x="57614" y="532821"/>
                  <a:pt x="57614" y="536759"/>
                </a:cubicBezTo>
                <a:cubicBezTo>
                  <a:pt x="57614" y="540696"/>
                  <a:pt x="59150" y="544401"/>
                  <a:pt x="61936" y="547173"/>
                </a:cubicBezTo>
                <a:lnTo>
                  <a:pt x="139088" y="624284"/>
                </a:lnTo>
                <a:cubicBezTo>
                  <a:pt x="144837" y="630033"/>
                  <a:pt x="154195" y="630033"/>
                  <a:pt x="159930" y="624284"/>
                </a:cubicBezTo>
                <a:lnTo>
                  <a:pt x="213812" y="570402"/>
                </a:lnTo>
                <a:cubicBezTo>
                  <a:pt x="214127" y="570086"/>
                  <a:pt x="214607" y="570018"/>
                  <a:pt x="214964" y="570224"/>
                </a:cubicBezTo>
                <a:cubicBezTo>
                  <a:pt x="233309" y="580597"/>
                  <a:pt x="252888" y="588719"/>
                  <a:pt x="273168" y="594372"/>
                </a:cubicBezTo>
                <a:cubicBezTo>
                  <a:pt x="273579" y="594482"/>
                  <a:pt x="273854" y="594880"/>
                  <a:pt x="273854" y="595319"/>
                </a:cubicBezTo>
                <a:lnTo>
                  <a:pt x="273854" y="671470"/>
                </a:lnTo>
                <a:cubicBezTo>
                  <a:pt x="273854" y="679592"/>
                  <a:pt x="280467" y="686206"/>
                  <a:pt x="288590" y="686206"/>
                </a:cubicBezTo>
                <a:lnTo>
                  <a:pt x="397684" y="686206"/>
                </a:lnTo>
                <a:cubicBezTo>
                  <a:pt x="405807" y="686206"/>
                  <a:pt x="412420" y="679592"/>
                  <a:pt x="412420" y="671470"/>
                </a:cubicBezTo>
                <a:lnTo>
                  <a:pt x="412420" y="595319"/>
                </a:lnTo>
                <a:cubicBezTo>
                  <a:pt x="412420" y="594880"/>
                  <a:pt x="412709" y="594482"/>
                  <a:pt x="413106" y="594372"/>
                </a:cubicBezTo>
                <a:cubicBezTo>
                  <a:pt x="433386" y="588719"/>
                  <a:pt x="452965" y="580597"/>
                  <a:pt x="471310" y="570224"/>
                </a:cubicBezTo>
                <a:cubicBezTo>
                  <a:pt x="471667" y="570018"/>
                  <a:pt x="472147" y="570086"/>
                  <a:pt x="472476" y="570402"/>
                </a:cubicBezTo>
                <a:lnTo>
                  <a:pt x="526344" y="624284"/>
                </a:lnTo>
                <a:cubicBezTo>
                  <a:pt x="532093" y="630033"/>
                  <a:pt x="541437" y="630033"/>
                  <a:pt x="547186" y="624284"/>
                </a:cubicBezTo>
                <a:lnTo>
                  <a:pt x="624339" y="547186"/>
                </a:lnTo>
                <a:cubicBezTo>
                  <a:pt x="627124" y="544401"/>
                  <a:pt x="628661" y="540696"/>
                  <a:pt x="628661" y="536759"/>
                </a:cubicBezTo>
                <a:cubicBezTo>
                  <a:pt x="628661" y="532821"/>
                  <a:pt x="627124" y="529116"/>
                  <a:pt x="624339" y="526331"/>
                </a:cubicBezTo>
                <a:lnTo>
                  <a:pt x="570471" y="472463"/>
                </a:lnTo>
                <a:cubicBezTo>
                  <a:pt x="570141" y="472133"/>
                  <a:pt x="570073" y="471667"/>
                  <a:pt x="570278" y="471296"/>
                </a:cubicBezTo>
                <a:cubicBezTo>
                  <a:pt x="575479" y="462090"/>
                  <a:pt x="580116" y="452581"/>
                  <a:pt x="584137" y="442853"/>
                </a:cubicBezTo>
                <a:cubicBezTo>
                  <a:pt x="588170" y="433139"/>
                  <a:pt x="591614" y="423191"/>
                  <a:pt x="594413" y="413093"/>
                </a:cubicBezTo>
                <a:cubicBezTo>
                  <a:pt x="594523" y="412695"/>
                  <a:pt x="594921" y="412407"/>
                  <a:pt x="595374" y="412407"/>
                </a:cubicBezTo>
                <a:lnTo>
                  <a:pt x="671524" y="412407"/>
                </a:lnTo>
                <a:cubicBezTo>
                  <a:pt x="679647" y="412407"/>
                  <a:pt x="686261" y="405807"/>
                  <a:pt x="686261" y="397671"/>
                </a:cubicBezTo>
                <a:lnTo>
                  <a:pt x="686261" y="288563"/>
                </a:lnTo>
                <a:cubicBezTo>
                  <a:pt x="686261" y="280440"/>
                  <a:pt x="679647" y="273826"/>
                  <a:pt x="671524" y="273826"/>
                </a:cubicBezTo>
                <a:close/>
                <a:moveTo>
                  <a:pt x="672540" y="397671"/>
                </a:moveTo>
                <a:cubicBezTo>
                  <a:pt x="672540" y="398233"/>
                  <a:pt x="672073" y="398686"/>
                  <a:pt x="671524" y="398686"/>
                </a:cubicBezTo>
                <a:lnTo>
                  <a:pt x="595374" y="398686"/>
                </a:lnTo>
                <a:cubicBezTo>
                  <a:pt x="588788" y="398686"/>
                  <a:pt x="582957" y="403104"/>
                  <a:pt x="581200" y="409429"/>
                </a:cubicBezTo>
                <a:cubicBezTo>
                  <a:pt x="575877" y="428542"/>
                  <a:pt x="568193" y="447093"/>
                  <a:pt x="558328" y="464546"/>
                </a:cubicBezTo>
                <a:cubicBezTo>
                  <a:pt x="555103" y="470254"/>
                  <a:pt x="556105" y="477498"/>
                  <a:pt x="560770" y="482163"/>
                </a:cubicBezTo>
                <a:lnTo>
                  <a:pt x="614638" y="536031"/>
                </a:lnTo>
                <a:cubicBezTo>
                  <a:pt x="614885" y="536278"/>
                  <a:pt x="614940" y="536566"/>
                  <a:pt x="614940" y="536759"/>
                </a:cubicBezTo>
                <a:cubicBezTo>
                  <a:pt x="614940" y="536951"/>
                  <a:pt x="614885" y="537225"/>
                  <a:pt x="614638" y="537472"/>
                </a:cubicBezTo>
                <a:lnTo>
                  <a:pt x="537486" y="614583"/>
                </a:lnTo>
                <a:cubicBezTo>
                  <a:pt x="537088" y="614981"/>
                  <a:pt x="536443" y="614981"/>
                  <a:pt x="536045" y="614583"/>
                </a:cubicBezTo>
                <a:lnTo>
                  <a:pt x="482177" y="560701"/>
                </a:lnTo>
                <a:cubicBezTo>
                  <a:pt x="477512" y="556036"/>
                  <a:pt x="470267" y="555048"/>
                  <a:pt x="464546" y="558273"/>
                </a:cubicBezTo>
                <a:cubicBezTo>
                  <a:pt x="447189" y="568111"/>
                  <a:pt x="428638" y="575808"/>
                  <a:pt x="409429" y="581145"/>
                </a:cubicBezTo>
                <a:cubicBezTo>
                  <a:pt x="403118" y="582902"/>
                  <a:pt x="398700" y="588733"/>
                  <a:pt x="398700" y="595319"/>
                </a:cubicBezTo>
                <a:lnTo>
                  <a:pt x="398700" y="671470"/>
                </a:lnTo>
                <a:cubicBezTo>
                  <a:pt x="398700" y="672032"/>
                  <a:pt x="398247" y="672485"/>
                  <a:pt x="397684" y="672485"/>
                </a:cubicBezTo>
                <a:lnTo>
                  <a:pt x="288590" y="672485"/>
                </a:lnTo>
                <a:cubicBezTo>
                  <a:pt x="288027" y="672485"/>
                  <a:pt x="287575" y="672032"/>
                  <a:pt x="287575" y="671470"/>
                </a:cubicBezTo>
                <a:lnTo>
                  <a:pt x="287575" y="595319"/>
                </a:lnTo>
                <a:cubicBezTo>
                  <a:pt x="287575" y="588733"/>
                  <a:pt x="283170" y="582902"/>
                  <a:pt x="276845" y="581145"/>
                </a:cubicBezTo>
                <a:cubicBezTo>
                  <a:pt x="257636" y="575808"/>
                  <a:pt x="239099" y="568111"/>
                  <a:pt x="221728" y="558273"/>
                </a:cubicBezTo>
                <a:cubicBezTo>
                  <a:pt x="219492" y="557010"/>
                  <a:pt x="217009" y="556393"/>
                  <a:pt x="214539" y="556393"/>
                </a:cubicBezTo>
                <a:cubicBezTo>
                  <a:pt x="210724" y="556393"/>
                  <a:pt x="206937" y="557875"/>
                  <a:pt x="204097" y="560701"/>
                </a:cubicBezTo>
                <a:lnTo>
                  <a:pt x="150229" y="614583"/>
                </a:lnTo>
                <a:cubicBezTo>
                  <a:pt x="149831" y="614981"/>
                  <a:pt x="149186" y="614981"/>
                  <a:pt x="148789" y="614583"/>
                </a:cubicBezTo>
                <a:lnTo>
                  <a:pt x="71636" y="537472"/>
                </a:lnTo>
                <a:cubicBezTo>
                  <a:pt x="71389" y="537225"/>
                  <a:pt x="71335" y="536951"/>
                  <a:pt x="71335" y="536759"/>
                </a:cubicBezTo>
                <a:cubicBezTo>
                  <a:pt x="71335" y="536566"/>
                  <a:pt x="71389" y="536278"/>
                  <a:pt x="71636" y="536031"/>
                </a:cubicBezTo>
                <a:lnTo>
                  <a:pt x="125518" y="482163"/>
                </a:lnTo>
                <a:cubicBezTo>
                  <a:pt x="130169" y="477498"/>
                  <a:pt x="131171" y="470254"/>
                  <a:pt x="127947" y="464546"/>
                </a:cubicBezTo>
                <a:cubicBezTo>
                  <a:pt x="118109" y="447120"/>
                  <a:pt x="110425" y="428584"/>
                  <a:pt x="105088" y="409416"/>
                </a:cubicBezTo>
                <a:cubicBezTo>
                  <a:pt x="103331" y="403104"/>
                  <a:pt x="97500" y="398686"/>
                  <a:pt x="90914" y="398686"/>
                </a:cubicBezTo>
                <a:lnTo>
                  <a:pt x="14736" y="398686"/>
                </a:lnTo>
                <a:cubicBezTo>
                  <a:pt x="14187" y="398686"/>
                  <a:pt x="13721" y="398233"/>
                  <a:pt x="13721" y="397671"/>
                </a:cubicBezTo>
                <a:lnTo>
                  <a:pt x="13721" y="288563"/>
                </a:lnTo>
                <a:cubicBezTo>
                  <a:pt x="13721" y="288000"/>
                  <a:pt x="14187" y="287547"/>
                  <a:pt x="14736" y="287547"/>
                </a:cubicBezTo>
                <a:lnTo>
                  <a:pt x="90900" y="287547"/>
                </a:lnTo>
                <a:cubicBezTo>
                  <a:pt x="97500" y="287547"/>
                  <a:pt x="103331" y="283129"/>
                  <a:pt x="105074" y="276818"/>
                </a:cubicBezTo>
                <a:cubicBezTo>
                  <a:pt x="110384" y="257704"/>
                  <a:pt x="118081" y="239168"/>
                  <a:pt x="127947" y="221701"/>
                </a:cubicBezTo>
                <a:cubicBezTo>
                  <a:pt x="131171" y="215979"/>
                  <a:pt x="130169" y="208735"/>
                  <a:pt x="125518" y="204083"/>
                </a:cubicBezTo>
                <a:lnTo>
                  <a:pt x="71623" y="150216"/>
                </a:lnTo>
                <a:cubicBezTo>
                  <a:pt x="71376" y="149969"/>
                  <a:pt x="71321" y="149694"/>
                  <a:pt x="71321" y="149502"/>
                </a:cubicBezTo>
                <a:cubicBezTo>
                  <a:pt x="71321" y="149310"/>
                  <a:pt x="71376" y="149036"/>
                  <a:pt x="71623" y="148789"/>
                </a:cubicBezTo>
                <a:lnTo>
                  <a:pt x="148775" y="71636"/>
                </a:lnTo>
                <a:cubicBezTo>
                  <a:pt x="149173" y="71252"/>
                  <a:pt x="149818" y="71252"/>
                  <a:pt x="150216" y="71636"/>
                </a:cubicBezTo>
                <a:lnTo>
                  <a:pt x="204111" y="125518"/>
                </a:lnTo>
                <a:cubicBezTo>
                  <a:pt x="208776" y="130183"/>
                  <a:pt x="216021" y="131185"/>
                  <a:pt x="221728" y="127947"/>
                </a:cubicBezTo>
                <a:cubicBezTo>
                  <a:pt x="239154" y="118081"/>
                  <a:pt x="257704" y="110384"/>
                  <a:pt x="276845" y="105074"/>
                </a:cubicBezTo>
                <a:cubicBezTo>
                  <a:pt x="283157" y="103318"/>
                  <a:pt x="287575" y="97486"/>
                  <a:pt x="287575" y="90900"/>
                </a:cubicBezTo>
                <a:lnTo>
                  <a:pt x="287575" y="14736"/>
                </a:lnTo>
                <a:cubicBezTo>
                  <a:pt x="287575" y="14174"/>
                  <a:pt x="288027" y="13721"/>
                  <a:pt x="288590" y="13721"/>
                </a:cubicBezTo>
                <a:lnTo>
                  <a:pt x="397671" y="13721"/>
                </a:lnTo>
                <a:cubicBezTo>
                  <a:pt x="398233" y="13721"/>
                  <a:pt x="398686" y="14174"/>
                  <a:pt x="398686" y="14736"/>
                </a:cubicBezTo>
                <a:lnTo>
                  <a:pt x="398686" y="90900"/>
                </a:lnTo>
                <a:cubicBezTo>
                  <a:pt x="398686" y="97486"/>
                  <a:pt x="403104" y="103318"/>
                  <a:pt x="409416" y="105074"/>
                </a:cubicBezTo>
                <a:cubicBezTo>
                  <a:pt x="428556" y="110384"/>
                  <a:pt x="447093" y="118081"/>
                  <a:pt x="464532" y="127933"/>
                </a:cubicBezTo>
                <a:cubicBezTo>
                  <a:pt x="470254" y="131171"/>
                  <a:pt x="477485" y="130169"/>
                  <a:pt x="482150" y="125504"/>
                </a:cubicBezTo>
                <a:lnTo>
                  <a:pt x="536045" y="71636"/>
                </a:lnTo>
                <a:cubicBezTo>
                  <a:pt x="536443" y="71252"/>
                  <a:pt x="537088" y="71252"/>
                  <a:pt x="537486" y="71636"/>
                </a:cubicBezTo>
                <a:lnTo>
                  <a:pt x="614624" y="148761"/>
                </a:lnTo>
                <a:cubicBezTo>
                  <a:pt x="614871" y="149008"/>
                  <a:pt x="614926" y="149296"/>
                  <a:pt x="614926" y="149488"/>
                </a:cubicBezTo>
                <a:cubicBezTo>
                  <a:pt x="614926" y="149680"/>
                  <a:pt x="614871" y="149955"/>
                  <a:pt x="614624" y="150202"/>
                </a:cubicBezTo>
                <a:lnTo>
                  <a:pt x="560742" y="204083"/>
                </a:lnTo>
                <a:cubicBezTo>
                  <a:pt x="556091" y="208735"/>
                  <a:pt x="555090" y="215979"/>
                  <a:pt x="558314" y="221701"/>
                </a:cubicBezTo>
                <a:cubicBezTo>
                  <a:pt x="568152" y="239085"/>
                  <a:pt x="575835" y="257636"/>
                  <a:pt x="581173" y="276818"/>
                </a:cubicBezTo>
                <a:cubicBezTo>
                  <a:pt x="582929" y="283143"/>
                  <a:pt x="588760" y="287547"/>
                  <a:pt x="595346" y="287547"/>
                </a:cubicBezTo>
                <a:lnTo>
                  <a:pt x="671524" y="287547"/>
                </a:lnTo>
                <a:cubicBezTo>
                  <a:pt x="672073" y="287547"/>
                  <a:pt x="672540" y="288000"/>
                  <a:pt x="672540" y="288563"/>
                </a:cubicBezTo>
                <a:lnTo>
                  <a:pt x="672540" y="397671"/>
                </a:lnTo>
                <a:close/>
                <a:moveTo>
                  <a:pt x="343130" y="193807"/>
                </a:moveTo>
                <a:cubicBezTo>
                  <a:pt x="260805" y="193807"/>
                  <a:pt x="193834" y="260778"/>
                  <a:pt x="193834" y="343103"/>
                </a:cubicBezTo>
                <a:cubicBezTo>
                  <a:pt x="193834" y="425428"/>
                  <a:pt x="260805" y="492399"/>
                  <a:pt x="343130" y="492399"/>
                </a:cubicBezTo>
                <a:cubicBezTo>
                  <a:pt x="425455" y="492399"/>
                  <a:pt x="492427" y="425428"/>
                  <a:pt x="492427" y="343103"/>
                </a:cubicBezTo>
                <a:cubicBezTo>
                  <a:pt x="492427" y="260778"/>
                  <a:pt x="425455" y="193807"/>
                  <a:pt x="343130" y="193807"/>
                </a:cubicBezTo>
                <a:close/>
                <a:moveTo>
                  <a:pt x="343130" y="478678"/>
                </a:moveTo>
                <a:cubicBezTo>
                  <a:pt x="268366" y="478678"/>
                  <a:pt x="207555" y="417868"/>
                  <a:pt x="207555" y="343103"/>
                </a:cubicBezTo>
                <a:cubicBezTo>
                  <a:pt x="207555" y="268338"/>
                  <a:pt x="268366" y="207527"/>
                  <a:pt x="343130" y="207527"/>
                </a:cubicBezTo>
                <a:cubicBezTo>
                  <a:pt x="417895" y="207527"/>
                  <a:pt x="478706" y="268338"/>
                  <a:pt x="478706" y="343103"/>
                </a:cubicBezTo>
                <a:cubicBezTo>
                  <a:pt x="478706" y="417868"/>
                  <a:pt x="417895" y="478678"/>
                  <a:pt x="343130" y="4786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6"/>
          <p:cNvSpPr/>
          <p:nvPr/>
        </p:nvSpPr>
        <p:spPr>
          <a:xfrm>
            <a:off x="8108169" y="3109877"/>
            <a:ext cx="343054" cy="343054"/>
          </a:xfrm>
          <a:custGeom>
            <a:rect b="b" l="l" r="r" t="t"/>
            <a:pathLst>
              <a:path extrusionOk="0" h="686109" w="686109">
                <a:moveTo>
                  <a:pt x="686110" y="337189"/>
                </a:moveTo>
                <a:cubicBezTo>
                  <a:pt x="686110" y="336846"/>
                  <a:pt x="686055" y="336503"/>
                  <a:pt x="686014" y="336174"/>
                </a:cubicBezTo>
                <a:cubicBezTo>
                  <a:pt x="684312" y="249101"/>
                  <a:pt x="649955" y="166722"/>
                  <a:pt x="589213" y="104141"/>
                </a:cubicBezTo>
                <a:cubicBezTo>
                  <a:pt x="557587" y="71568"/>
                  <a:pt x="520513" y="45951"/>
                  <a:pt x="479008" y="28018"/>
                </a:cubicBezTo>
                <a:cubicBezTo>
                  <a:pt x="476318" y="26852"/>
                  <a:pt x="473629" y="25727"/>
                  <a:pt x="470912" y="24643"/>
                </a:cubicBezTo>
                <a:cubicBezTo>
                  <a:pt x="430340" y="8315"/>
                  <a:pt x="387421" y="41"/>
                  <a:pt x="343130" y="14"/>
                </a:cubicBezTo>
                <a:cubicBezTo>
                  <a:pt x="343103" y="14"/>
                  <a:pt x="343089" y="0"/>
                  <a:pt x="343062" y="0"/>
                </a:cubicBezTo>
                <a:cubicBezTo>
                  <a:pt x="343048" y="0"/>
                  <a:pt x="343021" y="0"/>
                  <a:pt x="343007" y="0"/>
                </a:cubicBezTo>
                <a:cubicBezTo>
                  <a:pt x="343007" y="0"/>
                  <a:pt x="343007" y="0"/>
                  <a:pt x="343007" y="0"/>
                </a:cubicBezTo>
                <a:cubicBezTo>
                  <a:pt x="343007" y="0"/>
                  <a:pt x="342993" y="0"/>
                  <a:pt x="342993" y="0"/>
                </a:cubicBezTo>
                <a:cubicBezTo>
                  <a:pt x="341690" y="0"/>
                  <a:pt x="340400" y="41"/>
                  <a:pt x="339096" y="55"/>
                </a:cubicBezTo>
                <a:cubicBezTo>
                  <a:pt x="337464" y="69"/>
                  <a:pt x="335831" y="82"/>
                  <a:pt x="334198" y="123"/>
                </a:cubicBezTo>
                <a:cubicBezTo>
                  <a:pt x="333375" y="151"/>
                  <a:pt x="332552" y="192"/>
                  <a:pt x="331715" y="220"/>
                </a:cubicBezTo>
                <a:cubicBezTo>
                  <a:pt x="329602" y="288"/>
                  <a:pt x="327489" y="357"/>
                  <a:pt x="325389" y="453"/>
                </a:cubicBezTo>
                <a:cubicBezTo>
                  <a:pt x="325225" y="467"/>
                  <a:pt x="325060" y="480"/>
                  <a:pt x="324895" y="480"/>
                </a:cubicBezTo>
                <a:cubicBezTo>
                  <a:pt x="284117" y="2593"/>
                  <a:pt x="244574" y="11814"/>
                  <a:pt x="207130" y="27990"/>
                </a:cubicBezTo>
                <a:cubicBezTo>
                  <a:pt x="165610" y="45937"/>
                  <a:pt x="128523" y="71554"/>
                  <a:pt x="96883" y="104141"/>
                </a:cubicBezTo>
                <a:cubicBezTo>
                  <a:pt x="35935" y="166941"/>
                  <a:pt x="1537" y="249664"/>
                  <a:pt x="55" y="337052"/>
                </a:cubicBezTo>
                <a:cubicBezTo>
                  <a:pt x="14" y="339041"/>
                  <a:pt x="0" y="341058"/>
                  <a:pt x="0" y="343062"/>
                </a:cubicBezTo>
                <a:cubicBezTo>
                  <a:pt x="0" y="432782"/>
                  <a:pt x="34412" y="517645"/>
                  <a:pt x="96896" y="582010"/>
                </a:cubicBezTo>
                <a:cubicBezTo>
                  <a:pt x="128537" y="614597"/>
                  <a:pt x="165624" y="640200"/>
                  <a:pt x="207130" y="658133"/>
                </a:cubicBezTo>
                <a:cubicBezTo>
                  <a:pt x="250103" y="676697"/>
                  <a:pt x="295835" y="686110"/>
                  <a:pt x="343117" y="686110"/>
                </a:cubicBezTo>
                <a:cubicBezTo>
                  <a:pt x="343117" y="686110"/>
                  <a:pt x="343117" y="686110"/>
                  <a:pt x="343117" y="686110"/>
                </a:cubicBezTo>
                <a:cubicBezTo>
                  <a:pt x="343117" y="686110"/>
                  <a:pt x="343117" y="686110"/>
                  <a:pt x="343117" y="686110"/>
                </a:cubicBezTo>
                <a:cubicBezTo>
                  <a:pt x="343117" y="686110"/>
                  <a:pt x="343117" y="686110"/>
                  <a:pt x="343117" y="686110"/>
                </a:cubicBezTo>
                <a:cubicBezTo>
                  <a:pt x="390316" y="686096"/>
                  <a:pt x="436034" y="676670"/>
                  <a:pt x="478994" y="658105"/>
                </a:cubicBezTo>
                <a:cubicBezTo>
                  <a:pt x="520499" y="640172"/>
                  <a:pt x="557573" y="614556"/>
                  <a:pt x="589200" y="581969"/>
                </a:cubicBezTo>
                <a:cubicBezTo>
                  <a:pt x="651670" y="517618"/>
                  <a:pt x="686068" y="432768"/>
                  <a:pt x="686068" y="343062"/>
                </a:cubicBezTo>
                <a:cubicBezTo>
                  <a:pt x="686068" y="341319"/>
                  <a:pt x="686055" y="339590"/>
                  <a:pt x="686014" y="337875"/>
                </a:cubicBezTo>
                <a:cubicBezTo>
                  <a:pt x="686068" y="337642"/>
                  <a:pt x="686110" y="337422"/>
                  <a:pt x="686110" y="337189"/>
                </a:cubicBezTo>
                <a:close/>
                <a:moveTo>
                  <a:pt x="496172" y="504322"/>
                </a:moveTo>
                <a:cubicBezTo>
                  <a:pt x="509262" y="455312"/>
                  <a:pt x="516205" y="400072"/>
                  <a:pt x="516287" y="344063"/>
                </a:cubicBezTo>
                <a:lnTo>
                  <a:pt x="672361" y="344063"/>
                </a:lnTo>
                <a:cubicBezTo>
                  <a:pt x="672114" y="427486"/>
                  <a:pt x="640886" y="506477"/>
                  <a:pt x="584191" y="567356"/>
                </a:cubicBezTo>
                <a:cubicBezTo>
                  <a:pt x="558259" y="541712"/>
                  <a:pt x="528704" y="520554"/>
                  <a:pt x="496172" y="504322"/>
                </a:cubicBezTo>
                <a:close/>
                <a:moveTo>
                  <a:pt x="282265" y="666832"/>
                </a:moveTo>
                <a:cubicBezTo>
                  <a:pt x="280769" y="666557"/>
                  <a:pt x="279287" y="666283"/>
                  <a:pt x="277792" y="665981"/>
                </a:cubicBezTo>
                <a:cubicBezTo>
                  <a:pt x="276612" y="665748"/>
                  <a:pt x="275445" y="665487"/>
                  <a:pt x="274279" y="665240"/>
                </a:cubicBezTo>
                <a:cubicBezTo>
                  <a:pt x="272811" y="664925"/>
                  <a:pt x="271329" y="664623"/>
                  <a:pt x="269861" y="664294"/>
                </a:cubicBezTo>
                <a:cubicBezTo>
                  <a:pt x="268695" y="664033"/>
                  <a:pt x="267529" y="663745"/>
                  <a:pt x="266362" y="663470"/>
                </a:cubicBezTo>
                <a:cubicBezTo>
                  <a:pt x="264894" y="663127"/>
                  <a:pt x="263440" y="662784"/>
                  <a:pt x="261972" y="662414"/>
                </a:cubicBezTo>
                <a:cubicBezTo>
                  <a:pt x="260819" y="662126"/>
                  <a:pt x="259667" y="661810"/>
                  <a:pt x="258514" y="661508"/>
                </a:cubicBezTo>
                <a:cubicBezTo>
                  <a:pt x="257060" y="661124"/>
                  <a:pt x="255605" y="660740"/>
                  <a:pt x="254151" y="660342"/>
                </a:cubicBezTo>
                <a:cubicBezTo>
                  <a:pt x="252998" y="660026"/>
                  <a:pt x="251859" y="659683"/>
                  <a:pt x="250707" y="659354"/>
                </a:cubicBezTo>
                <a:cubicBezTo>
                  <a:pt x="249266" y="658942"/>
                  <a:pt x="247825" y="658517"/>
                  <a:pt x="246385" y="658078"/>
                </a:cubicBezTo>
                <a:cubicBezTo>
                  <a:pt x="245246" y="657735"/>
                  <a:pt x="244107" y="657365"/>
                  <a:pt x="242968" y="657008"/>
                </a:cubicBezTo>
                <a:cubicBezTo>
                  <a:pt x="241541" y="656555"/>
                  <a:pt x="240114" y="656102"/>
                  <a:pt x="238687" y="655622"/>
                </a:cubicBezTo>
                <a:cubicBezTo>
                  <a:pt x="237562" y="655251"/>
                  <a:pt x="236437" y="654854"/>
                  <a:pt x="235312" y="654469"/>
                </a:cubicBezTo>
                <a:cubicBezTo>
                  <a:pt x="233899" y="653975"/>
                  <a:pt x="232472" y="653495"/>
                  <a:pt x="231072" y="652988"/>
                </a:cubicBezTo>
                <a:cubicBezTo>
                  <a:pt x="229947" y="652590"/>
                  <a:pt x="228836" y="652164"/>
                  <a:pt x="227724" y="651753"/>
                </a:cubicBezTo>
                <a:cubicBezTo>
                  <a:pt x="226325" y="651231"/>
                  <a:pt x="224925" y="650696"/>
                  <a:pt x="223526" y="650161"/>
                </a:cubicBezTo>
                <a:cubicBezTo>
                  <a:pt x="222415" y="649736"/>
                  <a:pt x="221317" y="649283"/>
                  <a:pt x="220205" y="648844"/>
                </a:cubicBezTo>
                <a:cubicBezTo>
                  <a:pt x="218820" y="648281"/>
                  <a:pt x="217434" y="647719"/>
                  <a:pt x="216048" y="647143"/>
                </a:cubicBezTo>
                <a:cubicBezTo>
                  <a:pt x="214950" y="646690"/>
                  <a:pt x="213853" y="646223"/>
                  <a:pt x="212769" y="645743"/>
                </a:cubicBezTo>
                <a:cubicBezTo>
                  <a:pt x="211397" y="645153"/>
                  <a:pt x="210025" y="644549"/>
                  <a:pt x="208653" y="643946"/>
                </a:cubicBezTo>
                <a:cubicBezTo>
                  <a:pt x="207569" y="643465"/>
                  <a:pt x="206485" y="642971"/>
                  <a:pt x="205401" y="642464"/>
                </a:cubicBezTo>
                <a:cubicBezTo>
                  <a:pt x="204042" y="641833"/>
                  <a:pt x="202684" y="641201"/>
                  <a:pt x="201326" y="640557"/>
                </a:cubicBezTo>
                <a:cubicBezTo>
                  <a:pt x="200255" y="640049"/>
                  <a:pt x="199185" y="639527"/>
                  <a:pt x="198115" y="639006"/>
                </a:cubicBezTo>
                <a:cubicBezTo>
                  <a:pt x="196770" y="638347"/>
                  <a:pt x="195426" y="637675"/>
                  <a:pt x="194095" y="637003"/>
                </a:cubicBezTo>
                <a:cubicBezTo>
                  <a:pt x="193038" y="636468"/>
                  <a:pt x="191968" y="635919"/>
                  <a:pt x="190911" y="635370"/>
                </a:cubicBezTo>
                <a:cubicBezTo>
                  <a:pt x="189581" y="634670"/>
                  <a:pt x="188263" y="633971"/>
                  <a:pt x="186946" y="633257"/>
                </a:cubicBezTo>
                <a:cubicBezTo>
                  <a:pt x="185890" y="632694"/>
                  <a:pt x="184847" y="632118"/>
                  <a:pt x="183804" y="631542"/>
                </a:cubicBezTo>
                <a:cubicBezTo>
                  <a:pt x="182501" y="630815"/>
                  <a:pt x="181197" y="630088"/>
                  <a:pt x="179894" y="629333"/>
                </a:cubicBezTo>
                <a:cubicBezTo>
                  <a:pt x="178851" y="628743"/>
                  <a:pt x="177808" y="628139"/>
                  <a:pt x="176779" y="627535"/>
                </a:cubicBezTo>
                <a:cubicBezTo>
                  <a:pt x="175489" y="626781"/>
                  <a:pt x="174213" y="626012"/>
                  <a:pt x="172937" y="625244"/>
                </a:cubicBezTo>
                <a:cubicBezTo>
                  <a:pt x="171908" y="624613"/>
                  <a:pt x="170879" y="623995"/>
                  <a:pt x="169850" y="623351"/>
                </a:cubicBezTo>
                <a:cubicBezTo>
                  <a:pt x="168588" y="622569"/>
                  <a:pt x="167325" y="621759"/>
                  <a:pt x="166063" y="620963"/>
                </a:cubicBezTo>
                <a:cubicBezTo>
                  <a:pt x="165048" y="620305"/>
                  <a:pt x="164032" y="619660"/>
                  <a:pt x="163017" y="618987"/>
                </a:cubicBezTo>
                <a:cubicBezTo>
                  <a:pt x="161768" y="618164"/>
                  <a:pt x="160534" y="617341"/>
                  <a:pt x="159299" y="616504"/>
                </a:cubicBezTo>
                <a:cubicBezTo>
                  <a:pt x="158283" y="615818"/>
                  <a:pt x="157282" y="615146"/>
                  <a:pt x="156280" y="614446"/>
                </a:cubicBezTo>
                <a:cubicBezTo>
                  <a:pt x="155059" y="613595"/>
                  <a:pt x="153852" y="612744"/>
                  <a:pt x="152630" y="611880"/>
                </a:cubicBezTo>
                <a:cubicBezTo>
                  <a:pt x="151629" y="611167"/>
                  <a:pt x="150627" y="610453"/>
                  <a:pt x="149639" y="609726"/>
                </a:cubicBezTo>
                <a:cubicBezTo>
                  <a:pt x="148446" y="608848"/>
                  <a:pt x="147252" y="607970"/>
                  <a:pt x="146058" y="607078"/>
                </a:cubicBezTo>
                <a:cubicBezTo>
                  <a:pt x="145070" y="606337"/>
                  <a:pt x="144082" y="605596"/>
                  <a:pt x="143094" y="604841"/>
                </a:cubicBezTo>
                <a:cubicBezTo>
                  <a:pt x="141914" y="603936"/>
                  <a:pt x="140762" y="603016"/>
                  <a:pt x="139596" y="602111"/>
                </a:cubicBezTo>
                <a:cubicBezTo>
                  <a:pt x="138621" y="601342"/>
                  <a:pt x="137634" y="600574"/>
                  <a:pt x="136673" y="599778"/>
                </a:cubicBezTo>
                <a:cubicBezTo>
                  <a:pt x="135521" y="598845"/>
                  <a:pt x="134395" y="597912"/>
                  <a:pt x="133257" y="596965"/>
                </a:cubicBezTo>
                <a:cubicBezTo>
                  <a:pt x="132282" y="596156"/>
                  <a:pt x="131322" y="595360"/>
                  <a:pt x="130362" y="594551"/>
                </a:cubicBezTo>
                <a:cubicBezTo>
                  <a:pt x="129236" y="593604"/>
                  <a:pt x="128139" y="592630"/>
                  <a:pt x="127027" y="591669"/>
                </a:cubicBezTo>
                <a:cubicBezTo>
                  <a:pt x="126067" y="590832"/>
                  <a:pt x="125106" y="589995"/>
                  <a:pt x="124160" y="589158"/>
                </a:cubicBezTo>
                <a:cubicBezTo>
                  <a:pt x="123076" y="588184"/>
                  <a:pt x="121992" y="587196"/>
                  <a:pt x="120908" y="586208"/>
                </a:cubicBezTo>
                <a:cubicBezTo>
                  <a:pt x="119961" y="585344"/>
                  <a:pt x="119001" y="584466"/>
                  <a:pt x="118068" y="583588"/>
                </a:cubicBezTo>
                <a:cubicBezTo>
                  <a:pt x="117011" y="582586"/>
                  <a:pt x="115955" y="581584"/>
                  <a:pt x="114912" y="580569"/>
                </a:cubicBezTo>
                <a:cubicBezTo>
                  <a:pt x="113965" y="579664"/>
                  <a:pt x="113032" y="578758"/>
                  <a:pt x="112099" y="577852"/>
                </a:cubicBezTo>
                <a:cubicBezTo>
                  <a:pt x="111893" y="577660"/>
                  <a:pt x="111701" y="577454"/>
                  <a:pt x="111509" y="577262"/>
                </a:cubicBezTo>
                <a:cubicBezTo>
                  <a:pt x="135809" y="553210"/>
                  <a:pt x="163442" y="533246"/>
                  <a:pt x="193820" y="517769"/>
                </a:cubicBezTo>
                <a:cubicBezTo>
                  <a:pt x="208213" y="566245"/>
                  <a:pt x="228479" y="607133"/>
                  <a:pt x="252683" y="636331"/>
                </a:cubicBezTo>
                <a:cubicBezTo>
                  <a:pt x="263344" y="649187"/>
                  <a:pt x="274663" y="659642"/>
                  <a:pt x="286436" y="667600"/>
                </a:cubicBezTo>
                <a:cubicBezTo>
                  <a:pt x="286230" y="667559"/>
                  <a:pt x="286011" y="667532"/>
                  <a:pt x="285805" y="667504"/>
                </a:cubicBezTo>
                <a:cubicBezTo>
                  <a:pt x="284611" y="667271"/>
                  <a:pt x="283431" y="667051"/>
                  <a:pt x="282265" y="666832"/>
                </a:cubicBezTo>
                <a:close/>
                <a:moveTo>
                  <a:pt x="101932" y="567383"/>
                </a:moveTo>
                <a:cubicBezTo>
                  <a:pt x="45224" y="506477"/>
                  <a:pt x="13982" y="427486"/>
                  <a:pt x="13735" y="344050"/>
                </a:cubicBezTo>
                <a:lnTo>
                  <a:pt x="169905" y="344050"/>
                </a:lnTo>
                <a:cubicBezTo>
                  <a:pt x="169987" y="400058"/>
                  <a:pt x="176930" y="455284"/>
                  <a:pt x="190020" y="504281"/>
                </a:cubicBezTo>
                <a:cubicBezTo>
                  <a:pt x="157446" y="520540"/>
                  <a:pt x="127864" y="541725"/>
                  <a:pt x="101932" y="567383"/>
                </a:cubicBezTo>
                <a:close/>
                <a:moveTo>
                  <a:pt x="101918" y="118781"/>
                </a:moveTo>
                <a:cubicBezTo>
                  <a:pt x="127864" y="144439"/>
                  <a:pt x="157446" y="165610"/>
                  <a:pt x="190006" y="181856"/>
                </a:cubicBezTo>
                <a:cubicBezTo>
                  <a:pt x="177849" y="227423"/>
                  <a:pt x="170975" y="278478"/>
                  <a:pt x="170028" y="330342"/>
                </a:cubicBezTo>
                <a:lnTo>
                  <a:pt x="13982" y="330342"/>
                </a:lnTo>
                <a:cubicBezTo>
                  <a:pt x="16973" y="251338"/>
                  <a:pt x="47995" y="176710"/>
                  <a:pt x="101918" y="118781"/>
                </a:cubicBezTo>
                <a:close/>
                <a:moveTo>
                  <a:pt x="117725" y="102892"/>
                </a:moveTo>
                <a:cubicBezTo>
                  <a:pt x="118562" y="102097"/>
                  <a:pt x="119412" y="101328"/>
                  <a:pt x="120263" y="100546"/>
                </a:cubicBezTo>
                <a:cubicBezTo>
                  <a:pt x="121361" y="99545"/>
                  <a:pt x="122458" y="98529"/>
                  <a:pt x="123556" y="97541"/>
                </a:cubicBezTo>
                <a:cubicBezTo>
                  <a:pt x="124420" y="96759"/>
                  <a:pt x="125312" y="95991"/>
                  <a:pt x="126190" y="95222"/>
                </a:cubicBezTo>
                <a:cubicBezTo>
                  <a:pt x="127288" y="94248"/>
                  <a:pt x="128399" y="93288"/>
                  <a:pt x="129511" y="92327"/>
                </a:cubicBezTo>
                <a:cubicBezTo>
                  <a:pt x="130403" y="91559"/>
                  <a:pt x="131308" y="90818"/>
                  <a:pt x="132214" y="90063"/>
                </a:cubicBezTo>
                <a:cubicBezTo>
                  <a:pt x="133339" y="89130"/>
                  <a:pt x="134464" y="88197"/>
                  <a:pt x="135589" y="87278"/>
                </a:cubicBezTo>
                <a:cubicBezTo>
                  <a:pt x="136495" y="86537"/>
                  <a:pt x="137414" y="85810"/>
                  <a:pt x="138333" y="85069"/>
                </a:cubicBezTo>
                <a:cubicBezTo>
                  <a:pt x="139472" y="84164"/>
                  <a:pt x="140625" y="83258"/>
                  <a:pt x="141777" y="82366"/>
                </a:cubicBezTo>
                <a:cubicBezTo>
                  <a:pt x="142697" y="81653"/>
                  <a:pt x="143630" y="80939"/>
                  <a:pt x="144563" y="80239"/>
                </a:cubicBezTo>
                <a:cubicBezTo>
                  <a:pt x="145729" y="79361"/>
                  <a:pt x="146895" y="78483"/>
                  <a:pt x="148075" y="77619"/>
                </a:cubicBezTo>
                <a:cubicBezTo>
                  <a:pt x="149008" y="76933"/>
                  <a:pt x="149955" y="76247"/>
                  <a:pt x="150902" y="75561"/>
                </a:cubicBezTo>
                <a:cubicBezTo>
                  <a:pt x="152095" y="74696"/>
                  <a:pt x="153289" y="73859"/>
                  <a:pt x="154496" y="73008"/>
                </a:cubicBezTo>
                <a:cubicBezTo>
                  <a:pt x="155443" y="72350"/>
                  <a:pt x="156390" y="71691"/>
                  <a:pt x="157337" y="71033"/>
                </a:cubicBezTo>
                <a:cubicBezTo>
                  <a:pt x="158558" y="70196"/>
                  <a:pt x="159793" y="69372"/>
                  <a:pt x="161014" y="68549"/>
                </a:cubicBezTo>
                <a:cubicBezTo>
                  <a:pt x="161961" y="67918"/>
                  <a:pt x="162921" y="67287"/>
                  <a:pt x="163881" y="66669"/>
                </a:cubicBezTo>
                <a:cubicBezTo>
                  <a:pt x="165144" y="65860"/>
                  <a:pt x="166406" y="65050"/>
                  <a:pt x="167668" y="64255"/>
                </a:cubicBezTo>
                <a:cubicBezTo>
                  <a:pt x="168615" y="63651"/>
                  <a:pt x="169562" y="63061"/>
                  <a:pt x="170522" y="62471"/>
                </a:cubicBezTo>
                <a:cubicBezTo>
                  <a:pt x="171826" y="61675"/>
                  <a:pt x="173143" y="60879"/>
                  <a:pt x="174447" y="60097"/>
                </a:cubicBezTo>
                <a:cubicBezTo>
                  <a:pt x="175380" y="59535"/>
                  <a:pt x="176313" y="58972"/>
                  <a:pt x="177259" y="58423"/>
                </a:cubicBezTo>
                <a:cubicBezTo>
                  <a:pt x="178618" y="57627"/>
                  <a:pt x="179990" y="56859"/>
                  <a:pt x="181362" y="56077"/>
                </a:cubicBezTo>
                <a:cubicBezTo>
                  <a:pt x="182281" y="55556"/>
                  <a:pt x="183187" y="55034"/>
                  <a:pt x="184106" y="54540"/>
                </a:cubicBezTo>
                <a:cubicBezTo>
                  <a:pt x="185547" y="53744"/>
                  <a:pt x="187001" y="52976"/>
                  <a:pt x="188455" y="52194"/>
                </a:cubicBezTo>
                <a:cubicBezTo>
                  <a:pt x="189320" y="51741"/>
                  <a:pt x="190184" y="51261"/>
                  <a:pt x="191049" y="50808"/>
                </a:cubicBezTo>
                <a:cubicBezTo>
                  <a:pt x="192627" y="49985"/>
                  <a:pt x="194204" y="49203"/>
                  <a:pt x="195796" y="48407"/>
                </a:cubicBezTo>
                <a:cubicBezTo>
                  <a:pt x="196564" y="48023"/>
                  <a:pt x="197319" y="47625"/>
                  <a:pt x="198101" y="47255"/>
                </a:cubicBezTo>
                <a:cubicBezTo>
                  <a:pt x="199954" y="46349"/>
                  <a:pt x="201833" y="45457"/>
                  <a:pt x="203699" y="44593"/>
                </a:cubicBezTo>
                <a:cubicBezTo>
                  <a:pt x="204207" y="44359"/>
                  <a:pt x="204715" y="44099"/>
                  <a:pt x="205236" y="43865"/>
                </a:cubicBezTo>
                <a:cubicBezTo>
                  <a:pt x="207651" y="42754"/>
                  <a:pt x="210079" y="41670"/>
                  <a:pt x="212536" y="40600"/>
                </a:cubicBezTo>
                <a:cubicBezTo>
                  <a:pt x="236327" y="30323"/>
                  <a:pt x="260997" y="22982"/>
                  <a:pt x="286326" y="18592"/>
                </a:cubicBezTo>
                <a:cubicBezTo>
                  <a:pt x="274567" y="26550"/>
                  <a:pt x="263261" y="36991"/>
                  <a:pt x="252628" y="49834"/>
                </a:cubicBezTo>
                <a:cubicBezTo>
                  <a:pt x="228438" y="79046"/>
                  <a:pt x="208172" y="119906"/>
                  <a:pt x="193779" y="168382"/>
                </a:cubicBezTo>
                <a:cubicBezTo>
                  <a:pt x="163401" y="152932"/>
                  <a:pt x="135768" y="132968"/>
                  <a:pt x="111454" y="108916"/>
                </a:cubicBezTo>
                <a:cubicBezTo>
                  <a:pt x="111633" y="108737"/>
                  <a:pt x="111811" y="108559"/>
                  <a:pt x="111989" y="108381"/>
                </a:cubicBezTo>
                <a:cubicBezTo>
                  <a:pt x="112799" y="107585"/>
                  <a:pt x="113608" y="106817"/>
                  <a:pt x="114418" y="106034"/>
                </a:cubicBezTo>
                <a:cubicBezTo>
                  <a:pt x="115529" y="104992"/>
                  <a:pt x="116627" y="103935"/>
                  <a:pt x="117725" y="102892"/>
                </a:cubicBezTo>
                <a:close/>
                <a:moveTo>
                  <a:pt x="349922" y="468401"/>
                </a:moveTo>
                <a:lnTo>
                  <a:pt x="349922" y="344050"/>
                </a:lnTo>
                <a:lnTo>
                  <a:pt x="502566" y="344050"/>
                </a:lnTo>
                <a:cubicBezTo>
                  <a:pt x="502484" y="397959"/>
                  <a:pt x="495939" y="451072"/>
                  <a:pt x="483577" y="498340"/>
                </a:cubicBezTo>
                <a:cubicBezTo>
                  <a:pt x="441413" y="479351"/>
                  <a:pt x="396518" y="469307"/>
                  <a:pt x="349922" y="468401"/>
                </a:cubicBezTo>
                <a:close/>
                <a:moveTo>
                  <a:pt x="336201" y="204015"/>
                </a:moveTo>
                <a:cubicBezTo>
                  <a:pt x="290868" y="203109"/>
                  <a:pt x="247235" y="193162"/>
                  <a:pt x="206306" y="174433"/>
                </a:cubicBezTo>
                <a:cubicBezTo>
                  <a:pt x="234050" y="79320"/>
                  <a:pt x="283061" y="18976"/>
                  <a:pt x="336201" y="14078"/>
                </a:cubicBezTo>
                <a:lnTo>
                  <a:pt x="336201" y="204015"/>
                </a:lnTo>
                <a:close/>
                <a:moveTo>
                  <a:pt x="202615" y="187824"/>
                </a:moveTo>
                <a:cubicBezTo>
                  <a:pt x="244752" y="206800"/>
                  <a:pt x="289619" y="216830"/>
                  <a:pt x="336201" y="217722"/>
                </a:cubicBezTo>
                <a:lnTo>
                  <a:pt x="336201" y="330329"/>
                </a:lnTo>
                <a:lnTo>
                  <a:pt x="183749" y="330329"/>
                </a:lnTo>
                <a:cubicBezTo>
                  <a:pt x="184682" y="280591"/>
                  <a:pt x="191158" y="231649"/>
                  <a:pt x="202615" y="187824"/>
                </a:cubicBezTo>
                <a:close/>
                <a:moveTo>
                  <a:pt x="336201" y="344050"/>
                </a:moveTo>
                <a:lnTo>
                  <a:pt x="336201" y="468401"/>
                </a:lnTo>
                <a:cubicBezTo>
                  <a:pt x="289647" y="469293"/>
                  <a:pt x="244779" y="479337"/>
                  <a:pt x="202615" y="498313"/>
                </a:cubicBezTo>
                <a:cubicBezTo>
                  <a:pt x="190253" y="451072"/>
                  <a:pt x="183694" y="397959"/>
                  <a:pt x="183626" y="344050"/>
                </a:cubicBezTo>
                <a:lnTo>
                  <a:pt x="336201" y="344050"/>
                </a:lnTo>
                <a:close/>
                <a:moveTo>
                  <a:pt x="336201" y="482122"/>
                </a:moveTo>
                <a:lnTo>
                  <a:pt x="336201" y="672073"/>
                </a:lnTo>
                <a:cubicBezTo>
                  <a:pt x="283115" y="667244"/>
                  <a:pt x="234063" y="606886"/>
                  <a:pt x="206306" y="511718"/>
                </a:cubicBezTo>
                <a:cubicBezTo>
                  <a:pt x="247263" y="492975"/>
                  <a:pt x="290895" y="483041"/>
                  <a:pt x="336201" y="482122"/>
                </a:cubicBezTo>
                <a:close/>
                <a:moveTo>
                  <a:pt x="349922" y="330329"/>
                </a:moveTo>
                <a:lnTo>
                  <a:pt x="349922" y="217722"/>
                </a:lnTo>
                <a:cubicBezTo>
                  <a:pt x="396518" y="216816"/>
                  <a:pt x="441413" y="206773"/>
                  <a:pt x="483563" y="187783"/>
                </a:cubicBezTo>
                <a:cubicBezTo>
                  <a:pt x="495020" y="231594"/>
                  <a:pt x="501510" y="280563"/>
                  <a:pt x="502443" y="330329"/>
                </a:cubicBezTo>
                <a:lnTo>
                  <a:pt x="349922" y="330329"/>
                </a:lnTo>
                <a:close/>
                <a:moveTo>
                  <a:pt x="349922" y="204015"/>
                </a:moveTo>
                <a:lnTo>
                  <a:pt x="349922" y="14064"/>
                </a:lnTo>
                <a:cubicBezTo>
                  <a:pt x="403022" y="18852"/>
                  <a:pt x="452087" y="79210"/>
                  <a:pt x="479872" y="174392"/>
                </a:cubicBezTo>
                <a:cubicBezTo>
                  <a:pt x="438929" y="193148"/>
                  <a:pt x="395283" y="203096"/>
                  <a:pt x="349922" y="204015"/>
                </a:cubicBezTo>
                <a:close/>
                <a:moveTo>
                  <a:pt x="349922" y="482122"/>
                </a:moveTo>
                <a:cubicBezTo>
                  <a:pt x="395269" y="483028"/>
                  <a:pt x="438929" y="492989"/>
                  <a:pt x="479886" y="511732"/>
                </a:cubicBezTo>
                <a:cubicBezTo>
                  <a:pt x="452115" y="606886"/>
                  <a:pt x="403077" y="667230"/>
                  <a:pt x="349922" y="672059"/>
                </a:cubicBezTo>
                <a:lnTo>
                  <a:pt x="349922" y="482122"/>
                </a:lnTo>
                <a:close/>
                <a:moveTo>
                  <a:pt x="516164" y="330329"/>
                </a:moveTo>
                <a:cubicBezTo>
                  <a:pt x="515217" y="278437"/>
                  <a:pt x="508329" y="227368"/>
                  <a:pt x="496172" y="181801"/>
                </a:cubicBezTo>
                <a:cubicBezTo>
                  <a:pt x="528704" y="165569"/>
                  <a:pt x="558259" y="144412"/>
                  <a:pt x="584178" y="118767"/>
                </a:cubicBezTo>
                <a:cubicBezTo>
                  <a:pt x="638100" y="176697"/>
                  <a:pt x="669110" y="251311"/>
                  <a:pt x="672128" y="330329"/>
                </a:cubicBezTo>
                <a:lnTo>
                  <a:pt x="516164" y="330329"/>
                </a:lnTo>
                <a:close/>
                <a:moveTo>
                  <a:pt x="473560" y="40614"/>
                </a:moveTo>
                <a:cubicBezTo>
                  <a:pt x="475989" y="41656"/>
                  <a:pt x="478404" y="42740"/>
                  <a:pt x="480791" y="43852"/>
                </a:cubicBezTo>
                <a:cubicBezTo>
                  <a:pt x="481587" y="44222"/>
                  <a:pt x="482383" y="44606"/>
                  <a:pt x="483179" y="44991"/>
                </a:cubicBezTo>
                <a:cubicBezTo>
                  <a:pt x="484770" y="45731"/>
                  <a:pt x="486348" y="46486"/>
                  <a:pt x="487926" y="47255"/>
                </a:cubicBezTo>
                <a:cubicBezTo>
                  <a:pt x="488887" y="47721"/>
                  <a:pt x="489820" y="48215"/>
                  <a:pt x="490766" y="48681"/>
                </a:cubicBezTo>
                <a:cubicBezTo>
                  <a:pt x="492166" y="49381"/>
                  <a:pt x="493565" y="50081"/>
                  <a:pt x="494965" y="50808"/>
                </a:cubicBezTo>
                <a:cubicBezTo>
                  <a:pt x="495966" y="51330"/>
                  <a:pt x="496968" y="51878"/>
                  <a:pt x="497970" y="52400"/>
                </a:cubicBezTo>
                <a:cubicBezTo>
                  <a:pt x="499287" y="53100"/>
                  <a:pt x="500604" y="53799"/>
                  <a:pt x="501908" y="54513"/>
                </a:cubicBezTo>
                <a:cubicBezTo>
                  <a:pt x="502937" y="55075"/>
                  <a:pt x="503952" y="55652"/>
                  <a:pt x="504967" y="56228"/>
                </a:cubicBezTo>
                <a:cubicBezTo>
                  <a:pt x="506230" y="56941"/>
                  <a:pt x="507506" y="57655"/>
                  <a:pt x="508754" y="58396"/>
                </a:cubicBezTo>
                <a:cubicBezTo>
                  <a:pt x="509783" y="59000"/>
                  <a:pt x="510799" y="59603"/>
                  <a:pt x="511814" y="60221"/>
                </a:cubicBezTo>
                <a:cubicBezTo>
                  <a:pt x="513049" y="60948"/>
                  <a:pt x="514270" y="61689"/>
                  <a:pt x="515491" y="62443"/>
                </a:cubicBezTo>
                <a:cubicBezTo>
                  <a:pt x="516520" y="63075"/>
                  <a:pt x="517536" y="63719"/>
                  <a:pt x="518551" y="64364"/>
                </a:cubicBezTo>
                <a:cubicBezTo>
                  <a:pt x="519745" y="65119"/>
                  <a:pt x="520938" y="65874"/>
                  <a:pt x="522132" y="66642"/>
                </a:cubicBezTo>
                <a:cubicBezTo>
                  <a:pt x="523147" y="67301"/>
                  <a:pt x="524163" y="67973"/>
                  <a:pt x="525178" y="68645"/>
                </a:cubicBezTo>
                <a:cubicBezTo>
                  <a:pt x="526344" y="69427"/>
                  <a:pt x="527511" y="70209"/>
                  <a:pt x="528677" y="70992"/>
                </a:cubicBezTo>
                <a:cubicBezTo>
                  <a:pt x="529679" y="71678"/>
                  <a:pt x="530680" y="72377"/>
                  <a:pt x="531682" y="73077"/>
                </a:cubicBezTo>
                <a:cubicBezTo>
                  <a:pt x="532834" y="73887"/>
                  <a:pt x="533973" y="74696"/>
                  <a:pt x="535112" y="75506"/>
                </a:cubicBezTo>
                <a:cubicBezTo>
                  <a:pt x="536100" y="76219"/>
                  <a:pt x="537088" y="76933"/>
                  <a:pt x="538076" y="77660"/>
                </a:cubicBezTo>
                <a:cubicBezTo>
                  <a:pt x="539201" y="78497"/>
                  <a:pt x="540326" y="79334"/>
                  <a:pt x="541451" y="80184"/>
                </a:cubicBezTo>
                <a:cubicBezTo>
                  <a:pt x="542425" y="80925"/>
                  <a:pt x="543399" y="81666"/>
                  <a:pt x="544360" y="82407"/>
                </a:cubicBezTo>
                <a:cubicBezTo>
                  <a:pt x="545471" y="83272"/>
                  <a:pt x="546583" y="84136"/>
                  <a:pt x="547680" y="85014"/>
                </a:cubicBezTo>
                <a:cubicBezTo>
                  <a:pt x="548627" y="85769"/>
                  <a:pt x="549587" y="86523"/>
                  <a:pt x="550521" y="87292"/>
                </a:cubicBezTo>
                <a:cubicBezTo>
                  <a:pt x="551618" y="88184"/>
                  <a:pt x="552716" y="89103"/>
                  <a:pt x="553813" y="90009"/>
                </a:cubicBezTo>
                <a:cubicBezTo>
                  <a:pt x="554733" y="90777"/>
                  <a:pt x="555666" y="91559"/>
                  <a:pt x="556585" y="92341"/>
                </a:cubicBezTo>
                <a:cubicBezTo>
                  <a:pt x="557683" y="93274"/>
                  <a:pt x="558767" y="94221"/>
                  <a:pt x="559851" y="95181"/>
                </a:cubicBezTo>
                <a:cubicBezTo>
                  <a:pt x="560742" y="95963"/>
                  <a:pt x="561648" y="96746"/>
                  <a:pt x="562540" y="97541"/>
                </a:cubicBezTo>
                <a:cubicBezTo>
                  <a:pt x="563638" y="98515"/>
                  <a:pt x="564708" y="99517"/>
                  <a:pt x="565792" y="100505"/>
                </a:cubicBezTo>
                <a:cubicBezTo>
                  <a:pt x="566656" y="101301"/>
                  <a:pt x="567521" y="102083"/>
                  <a:pt x="568371" y="102879"/>
                </a:cubicBezTo>
                <a:cubicBezTo>
                  <a:pt x="569469" y="103921"/>
                  <a:pt x="570567" y="104978"/>
                  <a:pt x="571651" y="106021"/>
                </a:cubicBezTo>
                <a:cubicBezTo>
                  <a:pt x="572460" y="106803"/>
                  <a:pt x="573283" y="107585"/>
                  <a:pt x="574079" y="108367"/>
                </a:cubicBezTo>
                <a:cubicBezTo>
                  <a:pt x="574258" y="108545"/>
                  <a:pt x="574436" y="108724"/>
                  <a:pt x="574614" y="108902"/>
                </a:cubicBezTo>
                <a:cubicBezTo>
                  <a:pt x="550328" y="132941"/>
                  <a:pt x="522708" y="152877"/>
                  <a:pt x="492372" y="168327"/>
                </a:cubicBezTo>
                <a:cubicBezTo>
                  <a:pt x="477978" y="119851"/>
                  <a:pt x="457699" y="78991"/>
                  <a:pt x="433496" y="49793"/>
                </a:cubicBezTo>
                <a:cubicBezTo>
                  <a:pt x="422876" y="36978"/>
                  <a:pt x="411583" y="26550"/>
                  <a:pt x="399838" y="18592"/>
                </a:cubicBezTo>
                <a:cubicBezTo>
                  <a:pt x="425140" y="23010"/>
                  <a:pt x="449796" y="30350"/>
                  <a:pt x="473560" y="40614"/>
                </a:cubicBezTo>
                <a:close/>
                <a:moveTo>
                  <a:pt x="399880" y="667504"/>
                </a:moveTo>
                <a:cubicBezTo>
                  <a:pt x="411625" y="659560"/>
                  <a:pt x="422903" y="649132"/>
                  <a:pt x="433523" y="636317"/>
                </a:cubicBezTo>
                <a:cubicBezTo>
                  <a:pt x="457727" y="607119"/>
                  <a:pt x="477992" y="566245"/>
                  <a:pt x="492399" y="517769"/>
                </a:cubicBezTo>
                <a:cubicBezTo>
                  <a:pt x="522736" y="533219"/>
                  <a:pt x="550342" y="553155"/>
                  <a:pt x="574642" y="577194"/>
                </a:cubicBezTo>
                <a:cubicBezTo>
                  <a:pt x="574477" y="577358"/>
                  <a:pt x="574299" y="577537"/>
                  <a:pt x="574134" y="577701"/>
                </a:cubicBezTo>
                <a:cubicBezTo>
                  <a:pt x="573297" y="578525"/>
                  <a:pt x="572446" y="579334"/>
                  <a:pt x="571596" y="580157"/>
                </a:cubicBezTo>
                <a:cubicBezTo>
                  <a:pt x="570539" y="581173"/>
                  <a:pt x="569483" y="582202"/>
                  <a:pt x="568412" y="583203"/>
                </a:cubicBezTo>
                <a:cubicBezTo>
                  <a:pt x="567534" y="584027"/>
                  <a:pt x="566656" y="584836"/>
                  <a:pt x="565778" y="585646"/>
                </a:cubicBezTo>
                <a:cubicBezTo>
                  <a:pt x="564722" y="586620"/>
                  <a:pt x="563651" y="587594"/>
                  <a:pt x="562581" y="588555"/>
                </a:cubicBezTo>
                <a:cubicBezTo>
                  <a:pt x="561675" y="589364"/>
                  <a:pt x="560770" y="590160"/>
                  <a:pt x="559864" y="590956"/>
                </a:cubicBezTo>
                <a:cubicBezTo>
                  <a:pt x="558794" y="591902"/>
                  <a:pt x="557724" y="592835"/>
                  <a:pt x="556640" y="593755"/>
                </a:cubicBezTo>
                <a:cubicBezTo>
                  <a:pt x="555721" y="594551"/>
                  <a:pt x="554774" y="595319"/>
                  <a:pt x="553841" y="596101"/>
                </a:cubicBezTo>
                <a:cubicBezTo>
                  <a:pt x="552757" y="597007"/>
                  <a:pt x="551673" y="597912"/>
                  <a:pt x="550575" y="598804"/>
                </a:cubicBezTo>
                <a:cubicBezTo>
                  <a:pt x="549629" y="599572"/>
                  <a:pt x="548668" y="600341"/>
                  <a:pt x="547721" y="601095"/>
                </a:cubicBezTo>
                <a:cubicBezTo>
                  <a:pt x="546624" y="601974"/>
                  <a:pt x="545512" y="602838"/>
                  <a:pt x="544401" y="603702"/>
                </a:cubicBezTo>
                <a:cubicBezTo>
                  <a:pt x="543441" y="604457"/>
                  <a:pt x="542466" y="605198"/>
                  <a:pt x="541492" y="605925"/>
                </a:cubicBezTo>
                <a:cubicBezTo>
                  <a:pt x="540381" y="606776"/>
                  <a:pt x="539256" y="607613"/>
                  <a:pt x="538131" y="608436"/>
                </a:cubicBezTo>
                <a:cubicBezTo>
                  <a:pt x="537143" y="609163"/>
                  <a:pt x="536155" y="609877"/>
                  <a:pt x="535167" y="610604"/>
                </a:cubicBezTo>
                <a:cubicBezTo>
                  <a:pt x="534028" y="611427"/>
                  <a:pt x="532889" y="612237"/>
                  <a:pt x="531737" y="613033"/>
                </a:cubicBezTo>
                <a:cubicBezTo>
                  <a:pt x="530735" y="613732"/>
                  <a:pt x="529733" y="614432"/>
                  <a:pt x="528732" y="615118"/>
                </a:cubicBezTo>
                <a:cubicBezTo>
                  <a:pt x="527566" y="615914"/>
                  <a:pt x="526399" y="616696"/>
                  <a:pt x="525233" y="617478"/>
                </a:cubicBezTo>
                <a:cubicBezTo>
                  <a:pt x="524218" y="618150"/>
                  <a:pt x="523216" y="618823"/>
                  <a:pt x="522201" y="619481"/>
                </a:cubicBezTo>
                <a:cubicBezTo>
                  <a:pt x="521007" y="620250"/>
                  <a:pt x="519813" y="621018"/>
                  <a:pt x="518620" y="621773"/>
                </a:cubicBezTo>
                <a:cubicBezTo>
                  <a:pt x="517604" y="622418"/>
                  <a:pt x="516589" y="623062"/>
                  <a:pt x="515560" y="623680"/>
                </a:cubicBezTo>
                <a:cubicBezTo>
                  <a:pt x="514339" y="624435"/>
                  <a:pt x="513118" y="625162"/>
                  <a:pt x="511883" y="625903"/>
                </a:cubicBezTo>
                <a:cubicBezTo>
                  <a:pt x="510854" y="626520"/>
                  <a:pt x="509838" y="627124"/>
                  <a:pt x="508809" y="627728"/>
                </a:cubicBezTo>
                <a:cubicBezTo>
                  <a:pt x="507561" y="628455"/>
                  <a:pt x="506285" y="629168"/>
                  <a:pt x="505022" y="629882"/>
                </a:cubicBezTo>
                <a:cubicBezTo>
                  <a:pt x="504007" y="630458"/>
                  <a:pt x="502992" y="631034"/>
                  <a:pt x="501962" y="631597"/>
                </a:cubicBezTo>
                <a:cubicBezTo>
                  <a:pt x="500645" y="632324"/>
                  <a:pt x="499328" y="633024"/>
                  <a:pt x="497997" y="633724"/>
                </a:cubicBezTo>
                <a:cubicBezTo>
                  <a:pt x="497009" y="634259"/>
                  <a:pt x="496008" y="634794"/>
                  <a:pt x="495020" y="635315"/>
                </a:cubicBezTo>
                <a:cubicBezTo>
                  <a:pt x="493620" y="636042"/>
                  <a:pt x="492221" y="636742"/>
                  <a:pt x="490807" y="637456"/>
                </a:cubicBezTo>
                <a:cubicBezTo>
                  <a:pt x="489861" y="637936"/>
                  <a:pt x="488928" y="638416"/>
                  <a:pt x="487981" y="638883"/>
                </a:cubicBezTo>
                <a:cubicBezTo>
                  <a:pt x="486403" y="639651"/>
                  <a:pt x="484811" y="640406"/>
                  <a:pt x="483220" y="641146"/>
                </a:cubicBezTo>
                <a:cubicBezTo>
                  <a:pt x="482424" y="641517"/>
                  <a:pt x="481642" y="641901"/>
                  <a:pt x="480832" y="642272"/>
                </a:cubicBezTo>
                <a:cubicBezTo>
                  <a:pt x="478431" y="643369"/>
                  <a:pt x="476030" y="644453"/>
                  <a:pt x="473602" y="645510"/>
                </a:cubicBezTo>
                <a:cubicBezTo>
                  <a:pt x="449810" y="655787"/>
                  <a:pt x="425181" y="663114"/>
                  <a:pt x="399880" y="6675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6"/>
          <p:cNvSpPr/>
          <p:nvPr/>
        </p:nvSpPr>
        <p:spPr>
          <a:xfrm>
            <a:off x="4579574" y="3804260"/>
            <a:ext cx="354994" cy="457758"/>
          </a:xfrm>
          <a:custGeom>
            <a:rect b="b" l="l" r="r" t="t"/>
            <a:pathLst>
              <a:path extrusionOk="0" h="915516" w="709989">
                <a:moveTo>
                  <a:pt x="355013" y="0"/>
                </a:moveTo>
                <a:cubicBezTo>
                  <a:pt x="159254" y="0"/>
                  <a:pt x="0" y="159124"/>
                  <a:pt x="0" y="354726"/>
                </a:cubicBezTo>
                <a:cubicBezTo>
                  <a:pt x="0" y="609068"/>
                  <a:pt x="250267" y="840379"/>
                  <a:pt x="326979" y="905219"/>
                </a:cubicBezTo>
                <a:cubicBezTo>
                  <a:pt x="335101" y="912090"/>
                  <a:pt x="345057" y="915516"/>
                  <a:pt x="355013" y="915516"/>
                </a:cubicBezTo>
                <a:cubicBezTo>
                  <a:pt x="364969" y="915516"/>
                  <a:pt x="374906" y="912090"/>
                  <a:pt x="383028" y="905219"/>
                </a:cubicBezTo>
                <a:cubicBezTo>
                  <a:pt x="459740" y="840379"/>
                  <a:pt x="709989" y="609068"/>
                  <a:pt x="709989" y="354726"/>
                </a:cubicBezTo>
                <a:cubicBezTo>
                  <a:pt x="709989" y="159124"/>
                  <a:pt x="550735" y="0"/>
                  <a:pt x="355013" y="0"/>
                </a:cubicBezTo>
                <a:close/>
                <a:moveTo>
                  <a:pt x="371184" y="891221"/>
                </a:moveTo>
                <a:cubicBezTo>
                  <a:pt x="361815" y="899155"/>
                  <a:pt x="348192" y="899155"/>
                  <a:pt x="338823" y="891221"/>
                </a:cubicBezTo>
                <a:cubicBezTo>
                  <a:pt x="263633" y="827682"/>
                  <a:pt x="18335" y="601189"/>
                  <a:pt x="18335" y="354726"/>
                </a:cubicBezTo>
                <a:cubicBezTo>
                  <a:pt x="18335" y="169219"/>
                  <a:pt x="169375" y="18322"/>
                  <a:pt x="355013" y="18322"/>
                </a:cubicBezTo>
                <a:cubicBezTo>
                  <a:pt x="540632" y="18322"/>
                  <a:pt x="691654" y="169219"/>
                  <a:pt x="691654" y="354726"/>
                </a:cubicBezTo>
                <a:cubicBezTo>
                  <a:pt x="691654" y="601189"/>
                  <a:pt x="446374" y="827682"/>
                  <a:pt x="371184" y="891221"/>
                </a:cubicBezTo>
                <a:close/>
                <a:moveTo>
                  <a:pt x="354995" y="135525"/>
                </a:moveTo>
                <a:cubicBezTo>
                  <a:pt x="233051" y="135525"/>
                  <a:pt x="133843" y="234664"/>
                  <a:pt x="133843" y="356522"/>
                </a:cubicBezTo>
                <a:cubicBezTo>
                  <a:pt x="133843" y="478379"/>
                  <a:pt x="233051" y="577536"/>
                  <a:pt x="354995" y="577536"/>
                </a:cubicBezTo>
                <a:cubicBezTo>
                  <a:pt x="476938" y="577536"/>
                  <a:pt x="576146" y="478379"/>
                  <a:pt x="576146" y="356522"/>
                </a:cubicBezTo>
                <a:cubicBezTo>
                  <a:pt x="576146" y="234664"/>
                  <a:pt x="476938" y="135525"/>
                  <a:pt x="354995" y="135525"/>
                </a:cubicBezTo>
                <a:close/>
                <a:moveTo>
                  <a:pt x="354995" y="559214"/>
                </a:moveTo>
                <a:cubicBezTo>
                  <a:pt x="243153" y="559214"/>
                  <a:pt x="152177" y="468284"/>
                  <a:pt x="152177" y="356522"/>
                </a:cubicBezTo>
                <a:cubicBezTo>
                  <a:pt x="152177" y="244778"/>
                  <a:pt x="243153" y="153847"/>
                  <a:pt x="354995" y="153847"/>
                </a:cubicBezTo>
                <a:cubicBezTo>
                  <a:pt x="466836" y="153847"/>
                  <a:pt x="557812" y="244778"/>
                  <a:pt x="557812" y="356522"/>
                </a:cubicBezTo>
                <a:cubicBezTo>
                  <a:pt x="557812" y="468284"/>
                  <a:pt x="466836" y="559214"/>
                  <a:pt x="354995" y="5592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6"/>
          <p:cNvSpPr/>
          <p:nvPr/>
        </p:nvSpPr>
        <p:spPr>
          <a:xfrm>
            <a:off x="5198440" y="3839138"/>
            <a:ext cx="335307" cy="388239"/>
          </a:xfrm>
          <a:custGeom>
            <a:rect b="b" l="l" r="r" t="t"/>
            <a:pathLst>
              <a:path extrusionOk="0" h="776479" w="670614">
                <a:moveTo>
                  <a:pt x="550951" y="537112"/>
                </a:moveTo>
                <a:cubicBezTo>
                  <a:pt x="490186" y="537112"/>
                  <a:pt x="439893" y="582648"/>
                  <a:pt x="432314" y="641396"/>
                </a:cubicBezTo>
                <a:lnTo>
                  <a:pt x="211785" y="464528"/>
                </a:lnTo>
                <a:cubicBezTo>
                  <a:pt x="228979" y="443798"/>
                  <a:pt x="239327" y="417202"/>
                  <a:pt x="239327" y="388240"/>
                </a:cubicBezTo>
                <a:cubicBezTo>
                  <a:pt x="239327" y="359262"/>
                  <a:pt x="228979" y="332681"/>
                  <a:pt x="211785" y="311952"/>
                </a:cubicBezTo>
                <a:lnTo>
                  <a:pt x="432314" y="135068"/>
                </a:lnTo>
                <a:cubicBezTo>
                  <a:pt x="439893" y="193801"/>
                  <a:pt x="490186" y="239353"/>
                  <a:pt x="550951" y="239353"/>
                </a:cubicBezTo>
                <a:cubicBezTo>
                  <a:pt x="616929" y="239353"/>
                  <a:pt x="670615" y="185662"/>
                  <a:pt x="670615" y="119676"/>
                </a:cubicBezTo>
                <a:cubicBezTo>
                  <a:pt x="670615" y="53691"/>
                  <a:pt x="616945" y="0"/>
                  <a:pt x="550951" y="0"/>
                </a:cubicBezTo>
                <a:cubicBezTo>
                  <a:pt x="486249" y="0"/>
                  <a:pt x="433404" y="51637"/>
                  <a:pt x="431381" y="115863"/>
                </a:cubicBezTo>
                <a:lnTo>
                  <a:pt x="201047" y="300607"/>
                </a:lnTo>
                <a:cubicBezTo>
                  <a:pt x="179682" y="280733"/>
                  <a:pt x="151066" y="268564"/>
                  <a:pt x="119664" y="268564"/>
                </a:cubicBezTo>
                <a:cubicBezTo>
                  <a:pt x="53685" y="268564"/>
                  <a:pt x="0" y="322254"/>
                  <a:pt x="0" y="388240"/>
                </a:cubicBezTo>
                <a:cubicBezTo>
                  <a:pt x="0" y="454225"/>
                  <a:pt x="53685" y="507916"/>
                  <a:pt x="119664" y="507916"/>
                </a:cubicBezTo>
                <a:cubicBezTo>
                  <a:pt x="151066" y="507916"/>
                  <a:pt x="179682" y="495731"/>
                  <a:pt x="201047" y="475873"/>
                </a:cubicBezTo>
                <a:lnTo>
                  <a:pt x="431381" y="660616"/>
                </a:lnTo>
                <a:cubicBezTo>
                  <a:pt x="433404" y="724843"/>
                  <a:pt x="486249" y="776480"/>
                  <a:pt x="550951" y="776480"/>
                </a:cubicBezTo>
                <a:cubicBezTo>
                  <a:pt x="616929" y="776480"/>
                  <a:pt x="670615" y="722789"/>
                  <a:pt x="670615" y="656803"/>
                </a:cubicBezTo>
                <a:cubicBezTo>
                  <a:pt x="670615" y="590818"/>
                  <a:pt x="616945" y="537112"/>
                  <a:pt x="550951" y="537112"/>
                </a:cubicBezTo>
                <a:close/>
                <a:moveTo>
                  <a:pt x="550951" y="15563"/>
                </a:moveTo>
                <a:cubicBezTo>
                  <a:pt x="608355" y="15563"/>
                  <a:pt x="655054" y="62266"/>
                  <a:pt x="655054" y="119676"/>
                </a:cubicBezTo>
                <a:cubicBezTo>
                  <a:pt x="655054" y="177087"/>
                  <a:pt x="608355" y="223790"/>
                  <a:pt x="550951" y="223790"/>
                </a:cubicBezTo>
                <a:cubicBezTo>
                  <a:pt x="493547" y="223790"/>
                  <a:pt x="446848" y="177087"/>
                  <a:pt x="446848" y="119676"/>
                </a:cubicBezTo>
                <a:cubicBezTo>
                  <a:pt x="446848" y="62266"/>
                  <a:pt x="493547" y="15563"/>
                  <a:pt x="550951" y="15563"/>
                </a:cubicBezTo>
                <a:close/>
                <a:moveTo>
                  <a:pt x="15561" y="388224"/>
                </a:moveTo>
                <a:cubicBezTo>
                  <a:pt x="15561" y="330814"/>
                  <a:pt x="62259" y="284111"/>
                  <a:pt x="119664" y="284111"/>
                </a:cubicBezTo>
                <a:cubicBezTo>
                  <a:pt x="177068" y="284111"/>
                  <a:pt x="223766" y="330814"/>
                  <a:pt x="223766" y="388224"/>
                </a:cubicBezTo>
                <a:cubicBezTo>
                  <a:pt x="223766" y="445635"/>
                  <a:pt x="177068" y="492338"/>
                  <a:pt x="119664" y="492338"/>
                </a:cubicBezTo>
                <a:cubicBezTo>
                  <a:pt x="62259" y="492338"/>
                  <a:pt x="15561" y="445635"/>
                  <a:pt x="15561" y="388224"/>
                </a:cubicBezTo>
                <a:close/>
                <a:moveTo>
                  <a:pt x="550951" y="760901"/>
                </a:moveTo>
                <a:cubicBezTo>
                  <a:pt x="493547" y="760901"/>
                  <a:pt x="446848" y="714198"/>
                  <a:pt x="446848" y="656788"/>
                </a:cubicBezTo>
                <a:cubicBezTo>
                  <a:pt x="446848" y="599377"/>
                  <a:pt x="493547" y="552674"/>
                  <a:pt x="550951" y="552674"/>
                </a:cubicBezTo>
                <a:cubicBezTo>
                  <a:pt x="608355" y="552674"/>
                  <a:pt x="655054" y="599377"/>
                  <a:pt x="655054" y="656788"/>
                </a:cubicBezTo>
                <a:cubicBezTo>
                  <a:pt x="655054" y="714198"/>
                  <a:pt x="608355" y="760901"/>
                  <a:pt x="550951" y="7609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6"/>
          <p:cNvSpPr/>
          <p:nvPr/>
        </p:nvSpPr>
        <p:spPr>
          <a:xfrm>
            <a:off x="5797868" y="3839136"/>
            <a:ext cx="195787" cy="388388"/>
          </a:xfrm>
          <a:custGeom>
            <a:rect b="b" l="l" r="r" t="t"/>
            <a:pathLst>
              <a:path extrusionOk="0" h="776776" w="391574">
                <a:moveTo>
                  <a:pt x="389080" y="267966"/>
                </a:moveTo>
                <a:cubicBezTo>
                  <a:pt x="386364" y="263975"/>
                  <a:pt x="381878" y="261583"/>
                  <a:pt x="377051" y="261583"/>
                </a:cubicBezTo>
                <a:cubicBezTo>
                  <a:pt x="366994" y="261583"/>
                  <a:pt x="356922" y="261583"/>
                  <a:pt x="346864" y="261567"/>
                </a:cubicBezTo>
                <a:cubicBezTo>
                  <a:pt x="315948" y="261552"/>
                  <a:pt x="284007" y="261521"/>
                  <a:pt x="252548" y="261722"/>
                </a:cubicBezTo>
                <a:cubicBezTo>
                  <a:pt x="252749" y="244265"/>
                  <a:pt x="252718" y="226544"/>
                  <a:pt x="252703" y="209397"/>
                </a:cubicBezTo>
                <a:cubicBezTo>
                  <a:pt x="252687" y="198339"/>
                  <a:pt x="252672" y="187265"/>
                  <a:pt x="252718" y="176206"/>
                </a:cubicBezTo>
                <a:cubicBezTo>
                  <a:pt x="252812" y="151278"/>
                  <a:pt x="268922" y="135001"/>
                  <a:pt x="293754" y="134706"/>
                </a:cubicBezTo>
                <a:cubicBezTo>
                  <a:pt x="295942" y="134675"/>
                  <a:pt x="298131" y="134644"/>
                  <a:pt x="300304" y="134613"/>
                </a:cubicBezTo>
                <a:cubicBezTo>
                  <a:pt x="310283" y="134473"/>
                  <a:pt x="320604" y="134318"/>
                  <a:pt x="330599" y="134846"/>
                </a:cubicBezTo>
                <a:cubicBezTo>
                  <a:pt x="334169" y="135032"/>
                  <a:pt x="339353" y="134846"/>
                  <a:pt x="343186" y="131165"/>
                </a:cubicBezTo>
                <a:cubicBezTo>
                  <a:pt x="346973" y="127531"/>
                  <a:pt x="347439" y="122467"/>
                  <a:pt x="347392" y="118010"/>
                </a:cubicBezTo>
                <a:cubicBezTo>
                  <a:pt x="347066" y="85394"/>
                  <a:pt x="347066" y="51194"/>
                  <a:pt x="347392" y="16372"/>
                </a:cubicBezTo>
                <a:cubicBezTo>
                  <a:pt x="347423" y="12178"/>
                  <a:pt x="346989" y="7410"/>
                  <a:pt x="343450" y="3900"/>
                </a:cubicBezTo>
                <a:cubicBezTo>
                  <a:pt x="339834" y="297"/>
                  <a:pt x="334821" y="-29"/>
                  <a:pt x="331375" y="2"/>
                </a:cubicBezTo>
                <a:cubicBezTo>
                  <a:pt x="309367" y="328"/>
                  <a:pt x="286956" y="266"/>
                  <a:pt x="265290" y="204"/>
                </a:cubicBezTo>
                <a:cubicBezTo>
                  <a:pt x="259020" y="188"/>
                  <a:pt x="252749" y="173"/>
                  <a:pt x="246479" y="157"/>
                </a:cubicBezTo>
                <a:cubicBezTo>
                  <a:pt x="234141" y="79"/>
                  <a:pt x="224084" y="1074"/>
                  <a:pt x="214833" y="3093"/>
                </a:cubicBezTo>
                <a:cubicBezTo>
                  <a:pt x="143533" y="18624"/>
                  <a:pt x="95265" y="78187"/>
                  <a:pt x="94722" y="151309"/>
                </a:cubicBezTo>
                <a:cubicBezTo>
                  <a:pt x="94489" y="184329"/>
                  <a:pt x="94505" y="219415"/>
                  <a:pt x="94800" y="261722"/>
                </a:cubicBezTo>
                <a:cubicBezTo>
                  <a:pt x="80816" y="261552"/>
                  <a:pt x="66630" y="261552"/>
                  <a:pt x="52910" y="261567"/>
                </a:cubicBezTo>
                <a:cubicBezTo>
                  <a:pt x="40479" y="261567"/>
                  <a:pt x="27612" y="261583"/>
                  <a:pt x="14994" y="261458"/>
                </a:cubicBezTo>
                <a:cubicBezTo>
                  <a:pt x="11813" y="261412"/>
                  <a:pt x="7234" y="261769"/>
                  <a:pt x="3820" y="265170"/>
                </a:cubicBezTo>
                <a:cubicBezTo>
                  <a:pt x="452" y="268525"/>
                  <a:pt x="48" y="272952"/>
                  <a:pt x="64" y="276431"/>
                </a:cubicBezTo>
                <a:cubicBezTo>
                  <a:pt x="328" y="318397"/>
                  <a:pt x="312" y="350733"/>
                  <a:pt x="2" y="381253"/>
                </a:cubicBezTo>
                <a:cubicBezTo>
                  <a:pt x="-29" y="384452"/>
                  <a:pt x="328" y="389112"/>
                  <a:pt x="3758" y="392544"/>
                </a:cubicBezTo>
                <a:cubicBezTo>
                  <a:pt x="7545" y="396334"/>
                  <a:pt x="12775" y="396287"/>
                  <a:pt x="15600" y="396240"/>
                </a:cubicBezTo>
                <a:cubicBezTo>
                  <a:pt x="26402" y="396132"/>
                  <a:pt x="37421" y="396163"/>
                  <a:pt x="48084" y="396178"/>
                </a:cubicBezTo>
                <a:cubicBezTo>
                  <a:pt x="62719" y="396209"/>
                  <a:pt x="77836" y="396240"/>
                  <a:pt x="92751" y="395930"/>
                </a:cubicBezTo>
                <a:cubicBezTo>
                  <a:pt x="93651" y="395914"/>
                  <a:pt x="94318" y="395930"/>
                  <a:pt x="94815" y="395961"/>
                </a:cubicBezTo>
                <a:cubicBezTo>
                  <a:pt x="94846" y="396442"/>
                  <a:pt x="94877" y="397079"/>
                  <a:pt x="94877" y="397933"/>
                </a:cubicBezTo>
                <a:cubicBezTo>
                  <a:pt x="94706" y="466660"/>
                  <a:pt x="94675" y="536521"/>
                  <a:pt x="94644" y="604082"/>
                </a:cubicBezTo>
                <a:cubicBezTo>
                  <a:pt x="94629" y="656237"/>
                  <a:pt x="94598" y="708376"/>
                  <a:pt x="94520" y="760531"/>
                </a:cubicBezTo>
                <a:cubicBezTo>
                  <a:pt x="94520" y="764383"/>
                  <a:pt x="94955" y="769244"/>
                  <a:pt x="98509" y="772770"/>
                </a:cubicBezTo>
                <a:cubicBezTo>
                  <a:pt x="102048" y="776295"/>
                  <a:pt x="106843" y="776699"/>
                  <a:pt x="110615" y="776699"/>
                </a:cubicBezTo>
                <a:cubicBezTo>
                  <a:pt x="147196" y="776435"/>
                  <a:pt x="190606" y="776249"/>
                  <a:pt x="235212" y="776777"/>
                </a:cubicBezTo>
                <a:cubicBezTo>
                  <a:pt x="235413" y="776777"/>
                  <a:pt x="235615" y="776777"/>
                  <a:pt x="235817" y="776777"/>
                </a:cubicBezTo>
                <a:cubicBezTo>
                  <a:pt x="239945" y="776777"/>
                  <a:pt x="244958" y="776218"/>
                  <a:pt x="248606" y="772614"/>
                </a:cubicBezTo>
                <a:cubicBezTo>
                  <a:pt x="252361" y="768887"/>
                  <a:pt x="252874" y="763808"/>
                  <a:pt x="252858" y="758869"/>
                </a:cubicBezTo>
                <a:cubicBezTo>
                  <a:pt x="252734" y="703266"/>
                  <a:pt x="252718" y="646716"/>
                  <a:pt x="252687" y="592046"/>
                </a:cubicBezTo>
                <a:cubicBezTo>
                  <a:pt x="252656" y="528398"/>
                  <a:pt x="252625" y="462591"/>
                  <a:pt x="252455" y="397871"/>
                </a:cubicBezTo>
                <a:cubicBezTo>
                  <a:pt x="252455" y="397048"/>
                  <a:pt x="252486" y="396427"/>
                  <a:pt x="252517" y="395961"/>
                </a:cubicBezTo>
                <a:cubicBezTo>
                  <a:pt x="253013" y="395930"/>
                  <a:pt x="253681" y="395914"/>
                  <a:pt x="254596" y="395930"/>
                </a:cubicBezTo>
                <a:cubicBezTo>
                  <a:pt x="269915" y="396209"/>
                  <a:pt x="285466" y="396194"/>
                  <a:pt x="300490" y="396163"/>
                </a:cubicBezTo>
                <a:cubicBezTo>
                  <a:pt x="311261" y="396147"/>
                  <a:pt x="322404" y="396132"/>
                  <a:pt x="333346" y="396225"/>
                </a:cubicBezTo>
                <a:cubicBezTo>
                  <a:pt x="333424" y="396225"/>
                  <a:pt x="333501" y="396225"/>
                  <a:pt x="333579" y="396225"/>
                </a:cubicBezTo>
                <a:cubicBezTo>
                  <a:pt x="341588" y="396225"/>
                  <a:pt x="346740" y="392622"/>
                  <a:pt x="349363" y="385213"/>
                </a:cubicBezTo>
                <a:cubicBezTo>
                  <a:pt x="351536" y="379047"/>
                  <a:pt x="354097" y="372788"/>
                  <a:pt x="356549" y="366731"/>
                </a:cubicBezTo>
                <a:cubicBezTo>
                  <a:pt x="357604" y="364121"/>
                  <a:pt x="358675" y="361528"/>
                  <a:pt x="359715" y="358918"/>
                </a:cubicBezTo>
                <a:lnTo>
                  <a:pt x="390538" y="281478"/>
                </a:lnTo>
                <a:cubicBezTo>
                  <a:pt x="392323" y="277021"/>
                  <a:pt x="391780" y="271958"/>
                  <a:pt x="389080" y="267966"/>
                </a:cubicBezTo>
                <a:close/>
                <a:moveTo>
                  <a:pt x="345297" y="353203"/>
                </a:moveTo>
                <a:cubicBezTo>
                  <a:pt x="344273" y="355765"/>
                  <a:pt x="343233" y="358328"/>
                  <a:pt x="342177" y="360891"/>
                </a:cubicBezTo>
                <a:cubicBezTo>
                  <a:pt x="339647" y="367103"/>
                  <a:pt x="337025" y="373549"/>
                  <a:pt x="334712" y="380057"/>
                </a:cubicBezTo>
                <a:cubicBezTo>
                  <a:pt x="334619" y="380321"/>
                  <a:pt x="334541" y="380523"/>
                  <a:pt x="334464" y="380678"/>
                </a:cubicBezTo>
                <a:cubicBezTo>
                  <a:pt x="334231" y="380693"/>
                  <a:pt x="333921" y="380725"/>
                  <a:pt x="333455" y="380709"/>
                </a:cubicBezTo>
                <a:cubicBezTo>
                  <a:pt x="322436" y="380616"/>
                  <a:pt x="311261" y="380631"/>
                  <a:pt x="300443" y="380647"/>
                </a:cubicBezTo>
                <a:cubicBezTo>
                  <a:pt x="285497" y="380678"/>
                  <a:pt x="270039" y="380693"/>
                  <a:pt x="254860" y="380414"/>
                </a:cubicBezTo>
                <a:cubicBezTo>
                  <a:pt x="250002" y="380321"/>
                  <a:pt x="244974" y="380756"/>
                  <a:pt x="241218" y="384452"/>
                </a:cubicBezTo>
                <a:cubicBezTo>
                  <a:pt x="237384" y="388242"/>
                  <a:pt x="236903" y="393631"/>
                  <a:pt x="236903" y="397918"/>
                </a:cubicBezTo>
                <a:cubicBezTo>
                  <a:pt x="237074" y="462637"/>
                  <a:pt x="237105" y="528429"/>
                  <a:pt x="237136" y="592061"/>
                </a:cubicBezTo>
                <a:cubicBezTo>
                  <a:pt x="237167" y="646747"/>
                  <a:pt x="237183" y="703297"/>
                  <a:pt x="237307" y="758916"/>
                </a:cubicBezTo>
                <a:cubicBezTo>
                  <a:pt x="237307" y="759941"/>
                  <a:pt x="237276" y="760671"/>
                  <a:pt x="237245" y="761199"/>
                </a:cubicBezTo>
                <a:cubicBezTo>
                  <a:pt x="236795" y="761230"/>
                  <a:pt x="236189" y="761261"/>
                  <a:pt x="235382" y="761245"/>
                </a:cubicBezTo>
                <a:cubicBezTo>
                  <a:pt x="214616" y="760997"/>
                  <a:pt x="194129" y="760904"/>
                  <a:pt x="174450" y="760904"/>
                </a:cubicBezTo>
                <a:cubicBezTo>
                  <a:pt x="151743" y="760904"/>
                  <a:pt x="130124" y="761028"/>
                  <a:pt x="110491" y="761168"/>
                </a:cubicBezTo>
                <a:cubicBezTo>
                  <a:pt x="110320" y="761168"/>
                  <a:pt x="110165" y="761168"/>
                  <a:pt x="110025" y="761168"/>
                </a:cubicBezTo>
                <a:cubicBezTo>
                  <a:pt x="110025" y="760981"/>
                  <a:pt x="110025" y="760779"/>
                  <a:pt x="110025" y="760562"/>
                </a:cubicBezTo>
                <a:cubicBezTo>
                  <a:pt x="110118" y="708407"/>
                  <a:pt x="110134" y="656253"/>
                  <a:pt x="110149" y="604098"/>
                </a:cubicBezTo>
                <a:cubicBezTo>
                  <a:pt x="110180" y="536536"/>
                  <a:pt x="110211" y="466691"/>
                  <a:pt x="110382" y="397980"/>
                </a:cubicBezTo>
                <a:cubicBezTo>
                  <a:pt x="110397" y="393414"/>
                  <a:pt x="109885" y="388226"/>
                  <a:pt x="106067" y="384452"/>
                </a:cubicBezTo>
                <a:cubicBezTo>
                  <a:pt x="102265" y="380725"/>
                  <a:pt x="97050" y="380321"/>
                  <a:pt x="92425" y="380398"/>
                </a:cubicBezTo>
                <a:cubicBezTo>
                  <a:pt x="77681" y="380693"/>
                  <a:pt x="62642" y="380662"/>
                  <a:pt x="48099" y="380631"/>
                </a:cubicBezTo>
                <a:cubicBezTo>
                  <a:pt x="37421" y="380616"/>
                  <a:pt x="26386" y="380585"/>
                  <a:pt x="15522" y="380693"/>
                </a:cubicBezTo>
                <a:cubicBezTo>
                  <a:pt x="15817" y="350454"/>
                  <a:pt x="15832" y="318397"/>
                  <a:pt x="15569" y="276974"/>
                </a:cubicBezTo>
                <a:cubicBezTo>
                  <a:pt x="28031" y="277099"/>
                  <a:pt x="40665" y="277083"/>
                  <a:pt x="52895" y="277083"/>
                </a:cubicBezTo>
                <a:cubicBezTo>
                  <a:pt x="66723" y="277068"/>
                  <a:pt x="81002" y="277068"/>
                  <a:pt x="95032" y="277238"/>
                </a:cubicBezTo>
                <a:cubicBezTo>
                  <a:pt x="98587" y="277285"/>
                  <a:pt x="103087" y="276897"/>
                  <a:pt x="106502" y="273495"/>
                </a:cubicBezTo>
                <a:cubicBezTo>
                  <a:pt x="109901" y="270125"/>
                  <a:pt x="110320" y="265699"/>
                  <a:pt x="110304" y="261816"/>
                </a:cubicBezTo>
                <a:cubicBezTo>
                  <a:pt x="110009" y="219492"/>
                  <a:pt x="109978" y="184407"/>
                  <a:pt x="110227" y="151403"/>
                </a:cubicBezTo>
                <a:cubicBezTo>
                  <a:pt x="110708" y="85720"/>
                  <a:pt x="154056" y="32199"/>
                  <a:pt x="218108" y="18251"/>
                </a:cubicBezTo>
                <a:cubicBezTo>
                  <a:pt x="226163" y="16496"/>
                  <a:pt x="235087" y="15673"/>
                  <a:pt x="246153" y="15673"/>
                </a:cubicBezTo>
                <a:cubicBezTo>
                  <a:pt x="246246" y="15673"/>
                  <a:pt x="246340" y="15673"/>
                  <a:pt x="246433" y="15673"/>
                </a:cubicBezTo>
                <a:cubicBezTo>
                  <a:pt x="252703" y="15689"/>
                  <a:pt x="258958" y="15704"/>
                  <a:pt x="265212" y="15720"/>
                </a:cubicBezTo>
                <a:cubicBezTo>
                  <a:pt x="286956" y="15782"/>
                  <a:pt x="309430" y="15844"/>
                  <a:pt x="331577" y="15518"/>
                </a:cubicBezTo>
                <a:cubicBezTo>
                  <a:pt x="331670" y="15518"/>
                  <a:pt x="331763" y="15518"/>
                  <a:pt x="331856" y="15518"/>
                </a:cubicBezTo>
                <a:cubicBezTo>
                  <a:pt x="331856" y="15735"/>
                  <a:pt x="331856" y="15968"/>
                  <a:pt x="331856" y="16232"/>
                </a:cubicBezTo>
                <a:cubicBezTo>
                  <a:pt x="331546" y="51147"/>
                  <a:pt x="331546" y="85440"/>
                  <a:pt x="331856" y="118150"/>
                </a:cubicBezTo>
                <a:cubicBezTo>
                  <a:pt x="331856" y="118616"/>
                  <a:pt x="331856" y="119004"/>
                  <a:pt x="331841" y="119346"/>
                </a:cubicBezTo>
                <a:cubicBezTo>
                  <a:pt x="331701" y="119346"/>
                  <a:pt x="331546" y="119330"/>
                  <a:pt x="331375" y="119330"/>
                </a:cubicBezTo>
                <a:cubicBezTo>
                  <a:pt x="320868" y="118786"/>
                  <a:pt x="310299" y="118942"/>
                  <a:pt x="300055" y="119082"/>
                </a:cubicBezTo>
                <a:cubicBezTo>
                  <a:pt x="297882" y="119113"/>
                  <a:pt x="295710" y="119144"/>
                  <a:pt x="293537" y="119175"/>
                </a:cubicBezTo>
                <a:cubicBezTo>
                  <a:pt x="260463" y="119547"/>
                  <a:pt x="237291" y="142969"/>
                  <a:pt x="237152" y="176144"/>
                </a:cubicBezTo>
                <a:cubicBezTo>
                  <a:pt x="237105" y="187234"/>
                  <a:pt x="237121" y="198323"/>
                  <a:pt x="237136" y="209413"/>
                </a:cubicBezTo>
                <a:cubicBezTo>
                  <a:pt x="237152" y="226637"/>
                  <a:pt x="237183" y="244451"/>
                  <a:pt x="236981" y="261955"/>
                </a:cubicBezTo>
                <a:cubicBezTo>
                  <a:pt x="236934" y="265528"/>
                  <a:pt x="237322" y="270047"/>
                  <a:pt x="240706" y="273464"/>
                </a:cubicBezTo>
                <a:cubicBezTo>
                  <a:pt x="244089" y="276866"/>
                  <a:pt x="248714" y="277269"/>
                  <a:pt x="252299" y="277254"/>
                </a:cubicBezTo>
                <a:cubicBezTo>
                  <a:pt x="283790" y="277052"/>
                  <a:pt x="315824" y="277083"/>
                  <a:pt x="346802" y="277099"/>
                </a:cubicBezTo>
                <a:cubicBezTo>
                  <a:pt x="356378" y="277099"/>
                  <a:pt x="365970" y="277114"/>
                  <a:pt x="375546" y="277114"/>
                </a:cubicBezTo>
                <a:lnTo>
                  <a:pt x="345297" y="35320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6"/>
          <p:cNvSpPr/>
          <p:nvPr/>
        </p:nvSpPr>
        <p:spPr>
          <a:xfrm>
            <a:off x="6807783" y="3890189"/>
            <a:ext cx="350064" cy="286368"/>
          </a:xfrm>
          <a:custGeom>
            <a:rect b="b" l="l" r="r" t="t"/>
            <a:pathLst>
              <a:path extrusionOk="0" h="572736" w="700128">
                <a:moveTo>
                  <a:pt x="698081" y="69026"/>
                </a:moveTo>
                <a:cubicBezTo>
                  <a:pt x="696399" y="66992"/>
                  <a:pt x="692614" y="64088"/>
                  <a:pt x="686025" y="67413"/>
                </a:cubicBezTo>
                <a:cubicBezTo>
                  <a:pt x="685871" y="67483"/>
                  <a:pt x="685730" y="67567"/>
                  <a:pt x="685590" y="67623"/>
                </a:cubicBezTo>
                <a:cubicBezTo>
                  <a:pt x="672581" y="73136"/>
                  <a:pt x="658814" y="77682"/>
                  <a:pt x="644571" y="81189"/>
                </a:cubicBezTo>
                <a:cubicBezTo>
                  <a:pt x="647613" y="78299"/>
                  <a:pt x="650627" y="75114"/>
                  <a:pt x="653739" y="71495"/>
                </a:cubicBezTo>
                <a:cubicBezTo>
                  <a:pt x="660300" y="63864"/>
                  <a:pt x="666034" y="55615"/>
                  <a:pt x="670772" y="46974"/>
                </a:cubicBezTo>
                <a:cubicBezTo>
                  <a:pt x="674487" y="40212"/>
                  <a:pt x="678651" y="32062"/>
                  <a:pt x="681413" y="22915"/>
                </a:cubicBezTo>
                <a:cubicBezTo>
                  <a:pt x="683137" y="17192"/>
                  <a:pt x="680810" y="13909"/>
                  <a:pt x="678567" y="12170"/>
                </a:cubicBezTo>
                <a:cubicBezTo>
                  <a:pt x="676380" y="10472"/>
                  <a:pt x="672707" y="9070"/>
                  <a:pt x="667646" y="11931"/>
                </a:cubicBezTo>
                <a:cubicBezTo>
                  <a:pt x="656922" y="18034"/>
                  <a:pt x="646800" y="23042"/>
                  <a:pt x="636693" y="27264"/>
                </a:cubicBezTo>
                <a:cubicBezTo>
                  <a:pt x="620837" y="33872"/>
                  <a:pt x="604337" y="39062"/>
                  <a:pt x="587655" y="42681"/>
                </a:cubicBezTo>
                <a:cubicBezTo>
                  <a:pt x="575248" y="29859"/>
                  <a:pt x="560150" y="19422"/>
                  <a:pt x="542780" y="11665"/>
                </a:cubicBezTo>
                <a:cubicBezTo>
                  <a:pt x="524514" y="3500"/>
                  <a:pt x="506850" y="-301"/>
                  <a:pt x="488976" y="36"/>
                </a:cubicBezTo>
                <a:lnTo>
                  <a:pt x="475602" y="36"/>
                </a:lnTo>
                <a:cubicBezTo>
                  <a:pt x="473738" y="-63"/>
                  <a:pt x="471971" y="64"/>
                  <a:pt x="470415" y="162"/>
                </a:cubicBezTo>
                <a:cubicBezTo>
                  <a:pt x="469574" y="218"/>
                  <a:pt x="468747" y="288"/>
                  <a:pt x="467906" y="288"/>
                </a:cubicBezTo>
                <a:cubicBezTo>
                  <a:pt x="460462" y="400"/>
                  <a:pt x="452976" y="1410"/>
                  <a:pt x="445644" y="3318"/>
                </a:cubicBezTo>
                <a:cubicBezTo>
                  <a:pt x="422723" y="9252"/>
                  <a:pt x="402242" y="19956"/>
                  <a:pt x="384774" y="35148"/>
                </a:cubicBezTo>
                <a:cubicBezTo>
                  <a:pt x="369942" y="48040"/>
                  <a:pt x="358055" y="63106"/>
                  <a:pt x="349433" y="79912"/>
                </a:cubicBezTo>
                <a:cubicBezTo>
                  <a:pt x="341386" y="95596"/>
                  <a:pt x="336171" y="112738"/>
                  <a:pt x="333956" y="130834"/>
                </a:cubicBezTo>
                <a:cubicBezTo>
                  <a:pt x="333297" y="136221"/>
                  <a:pt x="332989" y="142029"/>
                  <a:pt x="333003" y="149099"/>
                </a:cubicBezTo>
                <a:cubicBezTo>
                  <a:pt x="333017" y="156688"/>
                  <a:pt x="333578" y="164095"/>
                  <a:pt x="334699" y="171207"/>
                </a:cubicBezTo>
                <a:cubicBezTo>
                  <a:pt x="334489" y="171193"/>
                  <a:pt x="334279" y="171179"/>
                  <a:pt x="334068" y="171165"/>
                </a:cubicBezTo>
                <a:cubicBezTo>
                  <a:pt x="325208" y="170590"/>
                  <a:pt x="315830" y="169510"/>
                  <a:pt x="304545" y="167742"/>
                </a:cubicBezTo>
                <a:cubicBezTo>
                  <a:pt x="287624" y="165105"/>
                  <a:pt x="270423" y="161219"/>
                  <a:pt x="253418" y="156183"/>
                </a:cubicBezTo>
                <a:cubicBezTo>
                  <a:pt x="233595" y="150319"/>
                  <a:pt x="214067" y="142772"/>
                  <a:pt x="195366" y="133752"/>
                </a:cubicBezTo>
                <a:cubicBezTo>
                  <a:pt x="176427" y="124606"/>
                  <a:pt x="158188" y="113958"/>
                  <a:pt x="141127" y="102091"/>
                </a:cubicBezTo>
                <a:cubicBezTo>
                  <a:pt x="124347" y="90419"/>
                  <a:pt x="107692" y="76714"/>
                  <a:pt x="91655" y="61339"/>
                </a:cubicBezTo>
                <a:cubicBezTo>
                  <a:pt x="82921" y="52978"/>
                  <a:pt x="73879" y="43144"/>
                  <a:pt x="63225" y="30435"/>
                </a:cubicBezTo>
                <a:cubicBezTo>
                  <a:pt x="62047" y="29032"/>
                  <a:pt x="58921" y="25286"/>
                  <a:pt x="53986" y="25721"/>
                </a:cubicBezTo>
                <a:cubicBezTo>
                  <a:pt x="49052" y="26142"/>
                  <a:pt x="46612" y="30364"/>
                  <a:pt x="45687" y="31950"/>
                </a:cubicBezTo>
                <a:cubicBezTo>
                  <a:pt x="39799" y="42106"/>
                  <a:pt x="35201" y="53581"/>
                  <a:pt x="32047" y="66066"/>
                </a:cubicBezTo>
                <a:cubicBezTo>
                  <a:pt x="28009" y="81988"/>
                  <a:pt x="26509" y="96563"/>
                  <a:pt x="27449" y="110634"/>
                </a:cubicBezTo>
                <a:lnTo>
                  <a:pt x="27547" y="112079"/>
                </a:lnTo>
                <a:cubicBezTo>
                  <a:pt x="27869" y="116932"/>
                  <a:pt x="28206" y="121969"/>
                  <a:pt x="28991" y="127019"/>
                </a:cubicBezTo>
                <a:cubicBezTo>
                  <a:pt x="31767" y="144764"/>
                  <a:pt x="37500" y="161458"/>
                  <a:pt x="46052" y="176622"/>
                </a:cubicBezTo>
                <a:cubicBezTo>
                  <a:pt x="52192" y="187522"/>
                  <a:pt x="59678" y="197707"/>
                  <a:pt x="68314" y="206867"/>
                </a:cubicBezTo>
                <a:cubicBezTo>
                  <a:pt x="68944" y="207540"/>
                  <a:pt x="69575" y="208200"/>
                  <a:pt x="70234" y="208859"/>
                </a:cubicBezTo>
                <a:cubicBezTo>
                  <a:pt x="69253" y="208607"/>
                  <a:pt x="68258" y="208340"/>
                  <a:pt x="67248" y="208074"/>
                </a:cubicBezTo>
                <a:cubicBezTo>
                  <a:pt x="58514" y="205675"/>
                  <a:pt x="49893" y="202238"/>
                  <a:pt x="40907" y="197594"/>
                </a:cubicBezTo>
                <a:cubicBezTo>
                  <a:pt x="36070" y="195097"/>
                  <a:pt x="32608" y="196023"/>
                  <a:pt x="30575" y="197258"/>
                </a:cubicBezTo>
                <a:cubicBezTo>
                  <a:pt x="28528" y="198492"/>
                  <a:pt x="26075" y="201102"/>
                  <a:pt x="25991" y="206587"/>
                </a:cubicBezTo>
                <a:cubicBezTo>
                  <a:pt x="25907" y="212633"/>
                  <a:pt x="26566" y="218440"/>
                  <a:pt x="27238" y="223869"/>
                </a:cubicBezTo>
                <a:cubicBezTo>
                  <a:pt x="29566" y="242625"/>
                  <a:pt x="35299" y="260469"/>
                  <a:pt x="44271" y="276896"/>
                </a:cubicBezTo>
                <a:cubicBezTo>
                  <a:pt x="50538" y="288371"/>
                  <a:pt x="58514" y="299215"/>
                  <a:pt x="67991" y="309147"/>
                </a:cubicBezTo>
                <a:cubicBezTo>
                  <a:pt x="76416" y="317984"/>
                  <a:pt x="86160" y="325812"/>
                  <a:pt x="96954" y="332405"/>
                </a:cubicBezTo>
                <a:cubicBezTo>
                  <a:pt x="101594" y="335239"/>
                  <a:pt x="106234" y="337778"/>
                  <a:pt x="110903" y="340037"/>
                </a:cubicBezTo>
                <a:cubicBezTo>
                  <a:pt x="106907" y="340037"/>
                  <a:pt x="102730" y="339868"/>
                  <a:pt x="98314" y="339560"/>
                </a:cubicBezTo>
                <a:cubicBezTo>
                  <a:pt x="95790" y="339377"/>
                  <a:pt x="93239" y="339027"/>
                  <a:pt x="90547" y="338662"/>
                </a:cubicBezTo>
                <a:cubicBezTo>
                  <a:pt x="89510" y="338522"/>
                  <a:pt x="88473" y="338381"/>
                  <a:pt x="87435" y="338241"/>
                </a:cubicBezTo>
                <a:cubicBezTo>
                  <a:pt x="82515" y="337610"/>
                  <a:pt x="79753" y="339770"/>
                  <a:pt x="78533" y="341131"/>
                </a:cubicBezTo>
                <a:cubicBezTo>
                  <a:pt x="77314" y="342492"/>
                  <a:pt x="75435" y="345494"/>
                  <a:pt x="76585" y="350375"/>
                </a:cubicBezTo>
                <a:cubicBezTo>
                  <a:pt x="76725" y="350993"/>
                  <a:pt x="76921" y="351610"/>
                  <a:pt x="77131" y="352213"/>
                </a:cubicBezTo>
                <a:lnTo>
                  <a:pt x="77230" y="352494"/>
                </a:lnTo>
                <a:cubicBezTo>
                  <a:pt x="80342" y="361865"/>
                  <a:pt x="84744" y="371151"/>
                  <a:pt x="90688" y="380873"/>
                </a:cubicBezTo>
                <a:cubicBezTo>
                  <a:pt x="98426" y="393526"/>
                  <a:pt x="108492" y="405324"/>
                  <a:pt x="120590" y="415929"/>
                </a:cubicBezTo>
                <a:cubicBezTo>
                  <a:pt x="132646" y="426492"/>
                  <a:pt x="146749" y="435120"/>
                  <a:pt x="162520" y="441559"/>
                </a:cubicBezTo>
                <a:cubicBezTo>
                  <a:pt x="172109" y="445473"/>
                  <a:pt x="182062" y="448292"/>
                  <a:pt x="192632" y="450060"/>
                </a:cubicBezTo>
                <a:cubicBezTo>
                  <a:pt x="184740" y="455306"/>
                  <a:pt x="176567" y="460132"/>
                  <a:pt x="167959" y="464635"/>
                </a:cubicBezTo>
                <a:cubicBezTo>
                  <a:pt x="146763" y="475689"/>
                  <a:pt x="124108" y="483980"/>
                  <a:pt x="100599" y="489283"/>
                </a:cubicBezTo>
                <a:cubicBezTo>
                  <a:pt x="82262" y="493407"/>
                  <a:pt x="63197" y="495609"/>
                  <a:pt x="42295" y="496030"/>
                </a:cubicBezTo>
                <a:cubicBezTo>
                  <a:pt x="31991" y="496241"/>
                  <a:pt x="21449" y="495371"/>
                  <a:pt x="10528" y="494361"/>
                </a:cubicBezTo>
                <a:cubicBezTo>
                  <a:pt x="3491" y="493687"/>
                  <a:pt x="1163" y="498162"/>
                  <a:pt x="491" y="500112"/>
                </a:cubicBezTo>
                <a:cubicBezTo>
                  <a:pt x="-252" y="502259"/>
                  <a:pt x="-799" y="506425"/>
                  <a:pt x="3925" y="510213"/>
                </a:cubicBezTo>
                <a:lnTo>
                  <a:pt x="4107" y="510367"/>
                </a:lnTo>
                <a:cubicBezTo>
                  <a:pt x="4766" y="510914"/>
                  <a:pt x="5369" y="511265"/>
                  <a:pt x="5776" y="511489"/>
                </a:cubicBezTo>
                <a:cubicBezTo>
                  <a:pt x="20495" y="520678"/>
                  <a:pt x="35341" y="528758"/>
                  <a:pt x="49921" y="535534"/>
                </a:cubicBezTo>
                <a:cubicBezTo>
                  <a:pt x="64683" y="542379"/>
                  <a:pt x="78379" y="547920"/>
                  <a:pt x="91781" y="552437"/>
                </a:cubicBezTo>
                <a:cubicBezTo>
                  <a:pt x="109122" y="558287"/>
                  <a:pt x="126786" y="562959"/>
                  <a:pt x="144282" y="566311"/>
                </a:cubicBezTo>
                <a:cubicBezTo>
                  <a:pt x="165380" y="570351"/>
                  <a:pt x="181698" y="572203"/>
                  <a:pt x="197161" y="572301"/>
                </a:cubicBezTo>
                <a:cubicBezTo>
                  <a:pt x="198240" y="572301"/>
                  <a:pt x="199319" y="572287"/>
                  <a:pt x="200399" y="572287"/>
                </a:cubicBezTo>
                <a:cubicBezTo>
                  <a:pt x="203329" y="572245"/>
                  <a:pt x="206105" y="572217"/>
                  <a:pt x="208628" y="572638"/>
                </a:cubicBezTo>
                <a:cubicBezTo>
                  <a:pt x="209020" y="572708"/>
                  <a:pt x="209413" y="572736"/>
                  <a:pt x="209806" y="572736"/>
                </a:cubicBezTo>
                <a:lnTo>
                  <a:pt x="236792" y="572736"/>
                </a:lnTo>
                <a:cubicBezTo>
                  <a:pt x="237086" y="572736"/>
                  <a:pt x="237367" y="572722"/>
                  <a:pt x="237661" y="572680"/>
                </a:cubicBezTo>
                <a:cubicBezTo>
                  <a:pt x="240381" y="572343"/>
                  <a:pt x="243240" y="572343"/>
                  <a:pt x="246254" y="572343"/>
                </a:cubicBezTo>
                <a:cubicBezTo>
                  <a:pt x="248147" y="572343"/>
                  <a:pt x="250082" y="572343"/>
                  <a:pt x="252072" y="572259"/>
                </a:cubicBezTo>
                <a:lnTo>
                  <a:pt x="253572" y="572203"/>
                </a:lnTo>
                <a:cubicBezTo>
                  <a:pt x="263007" y="571810"/>
                  <a:pt x="272778" y="571418"/>
                  <a:pt x="282479" y="570029"/>
                </a:cubicBezTo>
                <a:cubicBezTo>
                  <a:pt x="302554" y="567167"/>
                  <a:pt x="320540" y="563534"/>
                  <a:pt x="337433" y="558890"/>
                </a:cubicBezTo>
                <a:cubicBezTo>
                  <a:pt x="359456" y="552844"/>
                  <a:pt x="381003" y="544862"/>
                  <a:pt x="401457" y="535155"/>
                </a:cubicBezTo>
                <a:cubicBezTo>
                  <a:pt x="420789" y="525980"/>
                  <a:pt x="439770" y="514884"/>
                  <a:pt x="457868" y="502174"/>
                </a:cubicBezTo>
                <a:cubicBezTo>
                  <a:pt x="474873" y="490236"/>
                  <a:pt x="491177" y="476601"/>
                  <a:pt x="507719" y="460483"/>
                </a:cubicBezTo>
                <a:cubicBezTo>
                  <a:pt x="513804" y="454549"/>
                  <a:pt x="519986" y="447927"/>
                  <a:pt x="527752" y="439034"/>
                </a:cubicBezTo>
                <a:cubicBezTo>
                  <a:pt x="538743" y="426436"/>
                  <a:pt x="548921" y="413292"/>
                  <a:pt x="558019" y="399965"/>
                </a:cubicBezTo>
                <a:cubicBezTo>
                  <a:pt x="572641" y="378544"/>
                  <a:pt x="585678" y="354893"/>
                  <a:pt x="596739" y="329684"/>
                </a:cubicBezTo>
                <a:cubicBezTo>
                  <a:pt x="603931" y="313299"/>
                  <a:pt x="610239" y="295862"/>
                  <a:pt x="615468" y="277878"/>
                </a:cubicBezTo>
                <a:cubicBezTo>
                  <a:pt x="621510" y="257116"/>
                  <a:pt x="625940" y="235709"/>
                  <a:pt x="628646" y="214218"/>
                </a:cubicBezTo>
                <a:cubicBezTo>
                  <a:pt x="630763" y="197468"/>
                  <a:pt x="631744" y="183735"/>
                  <a:pt x="631744" y="170969"/>
                </a:cubicBezTo>
                <a:cubicBezTo>
                  <a:pt x="631744" y="169089"/>
                  <a:pt x="631758" y="167195"/>
                  <a:pt x="631758" y="165316"/>
                </a:cubicBezTo>
                <a:cubicBezTo>
                  <a:pt x="631786" y="160448"/>
                  <a:pt x="631800" y="155426"/>
                  <a:pt x="631688" y="150432"/>
                </a:cubicBezTo>
                <a:cubicBezTo>
                  <a:pt x="631688" y="150376"/>
                  <a:pt x="631688" y="150334"/>
                  <a:pt x="631688" y="150291"/>
                </a:cubicBezTo>
                <a:cubicBezTo>
                  <a:pt x="631744" y="150235"/>
                  <a:pt x="631828" y="150179"/>
                  <a:pt x="631926" y="150109"/>
                </a:cubicBezTo>
                <a:cubicBezTo>
                  <a:pt x="640365" y="144021"/>
                  <a:pt x="648651" y="137105"/>
                  <a:pt x="656585" y="129544"/>
                </a:cubicBezTo>
                <a:cubicBezTo>
                  <a:pt x="669216" y="117479"/>
                  <a:pt x="678875" y="106972"/>
                  <a:pt x="686950" y="96451"/>
                </a:cubicBezTo>
                <a:cubicBezTo>
                  <a:pt x="687595" y="95624"/>
                  <a:pt x="688240" y="94796"/>
                  <a:pt x="688871" y="93954"/>
                </a:cubicBezTo>
                <a:cubicBezTo>
                  <a:pt x="691843" y="90125"/>
                  <a:pt x="694913" y="86169"/>
                  <a:pt x="697632" y="81848"/>
                </a:cubicBezTo>
                <a:cubicBezTo>
                  <a:pt x="700801" y="76812"/>
                  <a:pt x="700955" y="72505"/>
                  <a:pt x="698081" y="69026"/>
                </a:cubicBezTo>
                <a:close/>
                <a:moveTo>
                  <a:pt x="675833" y="87880"/>
                </a:moveTo>
                <a:cubicBezTo>
                  <a:pt x="668207" y="97812"/>
                  <a:pt x="659011" y="107828"/>
                  <a:pt x="646912" y="119373"/>
                </a:cubicBezTo>
                <a:cubicBezTo>
                  <a:pt x="639454" y="126500"/>
                  <a:pt x="631646" y="133009"/>
                  <a:pt x="623725" y="138718"/>
                </a:cubicBezTo>
                <a:cubicBezTo>
                  <a:pt x="619590" y="141706"/>
                  <a:pt x="617557" y="145746"/>
                  <a:pt x="617669" y="150754"/>
                </a:cubicBezTo>
                <a:cubicBezTo>
                  <a:pt x="617781" y="155552"/>
                  <a:pt x="617753" y="160476"/>
                  <a:pt x="617739" y="165245"/>
                </a:cubicBezTo>
                <a:cubicBezTo>
                  <a:pt x="617725" y="167153"/>
                  <a:pt x="617725" y="169047"/>
                  <a:pt x="617725" y="170955"/>
                </a:cubicBezTo>
                <a:cubicBezTo>
                  <a:pt x="617725" y="183117"/>
                  <a:pt x="616772" y="196304"/>
                  <a:pt x="614739" y="212450"/>
                </a:cubicBezTo>
                <a:cubicBezTo>
                  <a:pt x="612118" y="233198"/>
                  <a:pt x="607842" y="253890"/>
                  <a:pt x="602010" y="273936"/>
                </a:cubicBezTo>
                <a:cubicBezTo>
                  <a:pt x="596949" y="291345"/>
                  <a:pt x="590865" y="308193"/>
                  <a:pt x="583912" y="324017"/>
                </a:cubicBezTo>
                <a:cubicBezTo>
                  <a:pt x="573187" y="348426"/>
                  <a:pt x="560584" y="371320"/>
                  <a:pt x="546439" y="392025"/>
                </a:cubicBezTo>
                <a:cubicBezTo>
                  <a:pt x="537650" y="404889"/>
                  <a:pt x="527808" y="417599"/>
                  <a:pt x="517182" y="429775"/>
                </a:cubicBezTo>
                <a:cubicBezTo>
                  <a:pt x="509682" y="438374"/>
                  <a:pt x="503738" y="444743"/>
                  <a:pt x="497934" y="450410"/>
                </a:cubicBezTo>
                <a:cubicBezTo>
                  <a:pt x="481939" y="466010"/>
                  <a:pt x="466196" y="479168"/>
                  <a:pt x="449822" y="490671"/>
                </a:cubicBezTo>
                <a:cubicBezTo>
                  <a:pt x="432368" y="502932"/>
                  <a:pt x="414074" y="513621"/>
                  <a:pt x="395457" y="522459"/>
                </a:cubicBezTo>
                <a:cubicBezTo>
                  <a:pt x="375732" y="531816"/>
                  <a:pt x="354970" y="539518"/>
                  <a:pt x="333732" y="545339"/>
                </a:cubicBezTo>
                <a:cubicBezTo>
                  <a:pt x="317414" y="549814"/>
                  <a:pt x="300003" y="553349"/>
                  <a:pt x="280516" y="556113"/>
                </a:cubicBezTo>
                <a:cubicBezTo>
                  <a:pt x="271502" y="557389"/>
                  <a:pt x="262516" y="557768"/>
                  <a:pt x="252997" y="558161"/>
                </a:cubicBezTo>
                <a:lnTo>
                  <a:pt x="251483" y="558217"/>
                </a:lnTo>
                <a:cubicBezTo>
                  <a:pt x="249787" y="558287"/>
                  <a:pt x="248077" y="558287"/>
                  <a:pt x="246254" y="558287"/>
                </a:cubicBezTo>
                <a:cubicBezTo>
                  <a:pt x="243086" y="558287"/>
                  <a:pt x="239792" y="558287"/>
                  <a:pt x="236371" y="558680"/>
                </a:cubicBezTo>
                <a:lnTo>
                  <a:pt x="210366" y="558680"/>
                </a:lnTo>
                <a:cubicBezTo>
                  <a:pt x="206820" y="558147"/>
                  <a:pt x="203469" y="558189"/>
                  <a:pt x="200231" y="558231"/>
                </a:cubicBezTo>
                <a:cubicBezTo>
                  <a:pt x="199235" y="558245"/>
                  <a:pt x="198240" y="558259"/>
                  <a:pt x="197259" y="558245"/>
                </a:cubicBezTo>
                <a:cubicBezTo>
                  <a:pt x="182679" y="558147"/>
                  <a:pt x="167146" y="556379"/>
                  <a:pt x="146917" y="552508"/>
                </a:cubicBezTo>
                <a:cubicBezTo>
                  <a:pt x="130038" y="549281"/>
                  <a:pt x="113006" y="544778"/>
                  <a:pt x="96253" y="539125"/>
                </a:cubicBezTo>
                <a:cubicBezTo>
                  <a:pt x="83342" y="534762"/>
                  <a:pt x="70108" y="529417"/>
                  <a:pt x="55809" y="522782"/>
                </a:cubicBezTo>
                <a:cubicBezTo>
                  <a:pt x="47482" y="518924"/>
                  <a:pt x="39056" y="514603"/>
                  <a:pt x="30617" y="509890"/>
                </a:cubicBezTo>
                <a:cubicBezTo>
                  <a:pt x="34598" y="510058"/>
                  <a:pt x="38580" y="510128"/>
                  <a:pt x="42575" y="510044"/>
                </a:cubicBezTo>
                <a:cubicBezTo>
                  <a:pt x="64430" y="509609"/>
                  <a:pt x="84407" y="507295"/>
                  <a:pt x="103669" y="502960"/>
                </a:cubicBezTo>
                <a:cubicBezTo>
                  <a:pt x="128356" y="497405"/>
                  <a:pt x="152174" y="488693"/>
                  <a:pt x="174436" y="477064"/>
                </a:cubicBezTo>
                <a:cubicBezTo>
                  <a:pt x="189268" y="469320"/>
                  <a:pt x="202838" y="460665"/>
                  <a:pt x="215932" y="450621"/>
                </a:cubicBezTo>
                <a:cubicBezTo>
                  <a:pt x="218259" y="448825"/>
                  <a:pt x="219226" y="445781"/>
                  <a:pt x="218357" y="442976"/>
                </a:cubicBezTo>
                <a:cubicBezTo>
                  <a:pt x="217488" y="440170"/>
                  <a:pt x="214950" y="438206"/>
                  <a:pt x="212020" y="438052"/>
                </a:cubicBezTo>
                <a:cubicBezTo>
                  <a:pt x="195829" y="437224"/>
                  <a:pt x="181375" y="434124"/>
                  <a:pt x="167805" y="428583"/>
                </a:cubicBezTo>
                <a:cubicBezTo>
                  <a:pt x="153478" y="422733"/>
                  <a:pt x="140693" y="414919"/>
                  <a:pt x="129814" y="405394"/>
                </a:cubicBezTo>
                <a:cubicBezTo>
                  <a:pt x="118627" y="395588"/>
                  <a:pt x="109725" y="385179"/>
                  <a:pt x="102618" y="373564"/>
                </a:cubicBezTo>
                <a:cubicBezTo>
                  <a:pt x="98300" y="366522"/>
                  <a:pt x="94907" y="359774"/>
                  <a:pt x="92300" y="353069"/>
                </a:cubicBezTo>
                <a:cubicBezTo>
                  <a:pt x="93926" y="353279"/>
                  <a:pt x="95594" y="353448"/>
                  <a:pt x="97290" y="353574"/>
                </a:cubicBezTo>
                <a:cubicBezTo>
                  <a:pt x="108632" y="354373"/>
                  <a:pt x="118641" y="354233"/>
                  <a:pt x="127880" y="353125"/>
                </a:cubicBezTo>
                <a:cubicBezTo>
                  <a:pt x="132239" y="352606"/>
                  <a:pt x="136515" y="351778"/>
                  <a:pt x="140651" y="350993"/>
                </a:cubicBezTo>
                <a:lnTo>
                  <a:pt x="143048" y="350530"/>
                </a:lnTo>
                <a:cubicBezTo>
                  <a:pt x="146300" y="349913"/>
                  <a:pt x="148683" y="347107"/>
                  <a:pt x="148754" y="343796"/>
                </a:cubicBezTo>
                <a:cubicBezTo>
                  <a:pt x="148824" y="340486"/>
                  <a:pt x="146581" y="337568"/>
                  <a:pt x="143356" y="336810"/>
                </a:cubicBezTo>
                <a:cubicBezTo>
                  <a:pt x="129870" y="333640"/>
                  <a:pt x="117071" y="328281"/>
                  <a:pt x="104244" y="320439"/>
                </a:cubicBezTo>
                <a:cubicBezTo>
                  <a:pt x="94501" y="314491"/>
                  <a:pt x="85711" y="307435"/>
                  <a:pt x="78127" y="299467"/>
                </a:cubicBezTo>
                <a:cubicBezTo>
                  <a:pt x="69491" y="290419"/>
                  <a:pt x="62243" y="280557"/>
                  <a:pt x="56566" y="270162"/>
                </a:cubicBezTo>
                <a:cubicBezTo>
                  <a:pt x="48435" y="255292"/>
                  <a:pt x="43248" y="239132"/>
                  <a:pt x="41131" y="222130"/>
                </a:cubicBezTo>
                <a:cubicBezTo>
                  <a:pt x="40753" y="219128"/>
                  <a:pt x="40388" y="216013"/>
                  <a:pt x="40178" y="212885"/>
                </a:cubicBezTo>
                <a:cubicBezTo>
                  <a:pt x="48028" y="216589"/>
                  <a:pt x="55711" y="219450"/>
                  <a:pt x="63519" y="221597"/>
                </a:cubicBezTo>
                <a:cubicBezTo>
                  <a:pt x="73907" y="224458"/>
                  <a:pt x="83580" y="226086"/>
                  <a:pt x="93071" y="226591"/>
                </a:cubicBezTo>
                <a:cubicBezTo>
                  <a:pt x="96127" y="226773"/>
                  <a:pt x="98973" y="224893"/>
                  <a:pt x="100024" y="221990"/>
                </a:cubicBezTo>
                <a:cubicBezTo>
                  <a:pt x="101076" y="219100"/>
                  <a:pt x="100122" y="215845"/>
                  <a:pt x="97669" y="213993"/>
                </a:cubicBezTo>
                <a:cubicBezTo>
                  <a:pt x="89454" y="207779"/>
                  <a:pt x="83552" y="202603"/>
                  <a:pt x="78491" y="197244"/>
                </a:cubicBezTo>
                <a:cubicBezTo>
                  <a:pt x="70641" y="188911"/>
                  <a:pt x="63828" y="179652"/>
                  <a:pt x="58234" y="169734"/>
                </a:cubicBezTo>
                <a:cubicBezTo>
                  <a:pt x="50510" y="156029"/>
                  <a:pt x="45323" y="140935"/>
                  <a:pt x="42813" y="124844"/>
                </a:cubicBezTo>
                <a:cubicBezTo>
                  <a:pt x="42126" y="120411"/>
                  <a:pt x="41818" y="115908"/>
                  <a:pt x="41510" y="111139"/>
                </a:cubicBezTo>
                <a:lnTo>
                  <a:pt x="41411" y="109680"/>
                </a:lnTo>
                <a:cubicBezTo>
                  <a:pt x="40570" y="97111"/>
                  <a:pt x="41944" y="83966"/>
                  <a:pt x="45603" y="69503"/>
                </a:cubicBezTo>
                <a:cubicBezTo>
                  <a:pt x="48028" y="59950"/>
                  <a:pt x="51351" y="51084"/>
                  <a:pt x="55528" y="43074"/>
                </a:cubicBezTo>
                <a:cubicBezTo>
                  <a:pt x="65215" y="54465"/>
                  <a:pt x="73683" y="63555"/>
                  <a:pt x="81954" y="71481"/>
                </a:cubicBezTo>
                <a:cubicBezTo>
                  <a:pt x="98524" y="87347"/>
                  <a:pt x="115739" y="101529"/>
                  <a:pt x="133123" y="113622"/>
                </a:cubicBezTo>
                <a:cubicBezTo>
                  <a:pt x="150772" y="125896"/>
                  <a:pt x="169670" y="136923"/>
                  <a:pt x="189268" y="146392"/>
                </a:cubicBezTo>
                <a:cubicBezTo>
                  <a:pt x="208642" y="155748"/>
                  <a:pt x="228885" y="163576"/>
                  <a:pt x="249437" y="169650"/>
                </a:cubicBezTo>
                <a:cubicBezTo>
                  <a:pt x="267044" y="174855"/>
                  <a:pt x="284848" y="178881"/>
                  <a:pt x="302386" y="181616"/>
                </a:cubicBezTo>
                <a:cubicBezTo>
                  <a:pt x="314092" y="183440"/>
                  <a:pt x="323877" y="184576"/>
                  <a:pt x="333171" y="185166"/>
                </a:cubicBezTo>
                <a:cubicBezTo>
                  <a:pt x="333886" y="185208"/>
                  <a:pt x="334601" y="185292"/>
                  <a:pt x="335316" y="185362"/>
                </a:cubicBezTo>
                <a:cubicBezTo>
                  <a:pt x="336900" y="185530"/>
                  <a:pt x="338695" y="185727"/>
                  <a:pt x="340657" y="185671"/>
                </a:cubicBezTo>
                <a:cubicBezTo>
                  <a:pt x="343867" y="185586"/>
                  <a:pt x="346335" y="184464"/>
                  <a:pt x="348017" y="182332"/>
                </a:cubicBezTo>
                <a:cubicBezTo>
                  <a:pt x="349153" y="180887"/>
                  <a:pt x="350358" y="178390"/>
                  <a:pt x="349587" y="174672"/>
                </a:cubicBezTo>
                <a:cubicBezTo>
                  <a:pt x="347905" y="166592"/>
                  <a:pt x="347050" y="157979"/>
                  <a:pt x="347036" y="149071"/>
                </a:cubicBezTo>
                <a:cubicBezTo>
                  <a:pt x="347022" y="142604"/>
                  <a:pt x="347302" y="137343"/>
                  <a:pt x="347891" y="132546"/>
                </a:cubicBezTo>
                <a:cubicBezTo>
                  <a:pt x="349910" y="116091"/>
                  <a:pt x="354634" y="100533"/>
                  <a:pt x="361924" y="86323"/>
                </a:cubicBezTo>
                <a:cubicBezTo>
                  <a:pt x="369732" y="71116"/>
                  <a:pt x="380513" y="57453"/>
                  <a:pt x="393985" y="45739"/>
                </a:cubicBezTo>
                <a:cubicBezTo>
                  <a:pt x="409798" y="31978"/>
                  <a:pt x="428359" y="22284"/>
                  <a:pt x="449163" y="16897"/>
                </a:cubicBezTo>
                <a:cubicBezTo>
                  <a:pt x="455415" y="15284"/>
                  <a:pt x="461794" y="14414"/>
                  <a:pt x="468116" y="14316"/>
                </a:cubicBezTo>
                <a:cubicBezTo>
                  <a:pt x="469210" y="14302"/>
                  <a:pt x="470303" y="14232"/>
                  <a:pt x="471383" y="14148"/>
                </a:cubicBezTo>
                <a:cubicBezTo>
                  <a:pt x="472686" y="14064"/>
                  <a:pt x="473920" y="13966"/>
                  <a:pt x="474957" y="14036"/>
                </a:cubicBezTo>
                <a:cubicBezTo>
                  <a:pt x="475098" y="14050"/>
                  <a:pt x="475252" y="14050"/>
                  <a:pt x="475392" y="14050"/>
                </a:cubicBezTo>
                <a:lnTo>
                  <a:pt x="489088" y="14050"/>
                </a:lnTo>
                <a:cubicBezTo>
                  <a:pt x="505042" y="13755"/>
                  <a:pt x="520701" y="17150"/>
                  <a:pt x="537033" y="24459"/>
                </a:cubicBezTo>
                <a:cubicBezTo>
                  <a:pt x="552790" y="31501"/>
                  <a:pt x="566444" y="40942"/>
                  <a:pt x="577617" y="52501"/>
                </a:cubicBezTo>
                <a:cubicBezTo>
                  <a:pt x="581164" y="56176"/>
                  <a:pt x="585482" y="57481"/>
                  <a:pt x="590473" y="56401"/>
                </a:cubicBezTo>
                <a:cubicBezTo>
                  <a:pt x="608024" y="52599"/>
                  <a:pt x="625379" y="47142"/>
                  <a:pt x="642048" y="40198"/>
                </a:cubicBezTo>
                <a:cubicBezTo>
                  <a:pt x="649183" y="37224"/>
                  <a:pt x="656319" y="33872"/>
                  <a:pt x="663623" y="30070"/>
                </a:cubicBezTo>
                <a:cubicBezTo>
                  <a:pt x="661954" y="33703"/>
                  <a:pt x="660146" y="37112"/>
                  <a:pt x="658450" y="40198"/>
                </a:cubicBezTo>
                <a:cubicBezTo>
                  <a:pt x="654174" y="47984"/>
                  <a:pt x="649001" y="55433"/>
                  <a:pt x="643071" y="62321"/>
                </a:cubicBezTo>
                <a:cubicBezTo>
                  <a:pt x="639861" y="66052"/>
                  <a:pt x="636805" y="69251"/>
                  <a:pt x="633707" y="72084"/>
                </a:cubicBezTo>
                <a:cubicBezTo>
                  <a:pt x="630636" y="74904"/>
                  <a:pt x="627272" y="77415"/>
                  <a:pt x="623711" y="80080"/>
                </a:cubicBezTo>
                <a:lnTo>
                  <a:pt x="622898" y="80684"/>
                </a:lnTo>
                <a:cubicBezTo>
                  <a:pt x="619870" y="82942"/>
                  <a:pt x="616295" y="85593"/>
                  <a:pt x="612720" y="88090"/>
                </a:cubicBezTo>
                <a:cubicBezTo>
                  <a:pt x="610001" y="89998"/>
                  <a:pt x="608977" y="93547"/>
                  <a:pt x="610281" y="96606"/>
                </a:cubicBezTo>
                <a:cubicBezTo>
                  <a:pt x="611585" y="99664"/>
                  <a:pt x="614851" y="101375"/>
                  <a:pt x="618104" y="100730"/>
                </a:cubicBezTo>
                <a:cubicBezTo>
                  <a:pt x="621202" y="100099"/>
                  <a:pt x="624412" y="99537"/>
                  <a:pt x="627510" y="98990"/>
                </a:cubicBezTo>
                <a:cubicBezTo>
                  <a:pt x="631646" y="98261"/>
                  <a:pt x="635922" y="97503"/>
                  <a:pt x="640169" y="96577"/>
                </a:cubicBezTo>
                <a:cubicBezTo>
                  <a:pt x="652912" y="93800"/>
                  <a:pt x="665347" y="90223"/>
                  <a:pt x="677291" y="85902"/>
                </a:cubicBezTo>
                <a:cubicBezTo>
                  <a:pt x="676842" y="86575"/>
                  <a:pt x="676338" y="87235"/>
                  <a:pt x="675833" y="878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6"/>
          <p:cNvSpPr/>
          <p:nvPr/>
        </p:nvSpPr>
        <p:spPr>
          <a:xfrm>
            <a:off x="7421644" y="3890193"/>
            <a:ext cx="409223" cy="286076"/>
          </a:xfrm>
          <a:custGeom>
            <a:rect b="b" l="l" r="r" t="t"/>
            <a:pathLst>
              <a:path extrusionOk="0" h="572153" w="818445">
                <a:moveTo>
                  <a:pt x="674515" y="0"/>
                </a:moveTo>
                <a:lnTo>
                  <a:pt x="143931" y="0"/>
                </a:lnTo>
                <a:cubicBezTo>
                  <a:pt x="64559" y="0"/>
                  <a:pt x="0" y="64615"/>
                  <a:pt x="0" y="144055"/>
                </a:cubicBezTo>
                <a:lnTo>
                  <a:pt x="0" y="428098"/>
                </a:lnTo>
                <a:cubicBezTo>
                  <a:pt x="0" y="507522"/>
                  <a:pt x="64559" y="572153"/>
                  <a:pt x="143931" y="572153"/>
                </a:cubicBezTo>
                <a:lnTo>
                  <a:pt x="674515" y="572153"/>
                </a:lnTo>
                <a:cubicBezTo>
                  <a:pt x="753870" y="572153"/>
                  <a:pt x="818446" y="507538"/>
                  <a:pt x="818446" y="428098"/>
                </a:cubicBezTo>
                <a:lnTo>
                  <a:pt x="818446" y="144055"/>
                </a:lnTo>
                <a:cubicBezTo>
                  <a:pt x="818446" y="64615"/>
                  <a:pt x="753870" y="0"/>
                  <a:pt x="674515" y="0"/>
                </a:cubicBezTo>
                <a:close/>
                <a:moveTo>
                  <a:pt x="802060" y="428098"/>
                </a:moveTo>
                <a:cubicBezTo>
                  <a:pt x="802060" y="498486"/>
                  <a:pt x="744842" y="555754"/>
                  <a:pt x="674515" y="555754"/>
                </a:cubicBezTo>
                <a:lnTo>
                  <a:pt x="143931" y="555754"/>
                </a:lnTo>
                <a:cubicBezTo>
                  <a:pt x="73604" y="555754"/>
                  <a:pt x="16386" y="498486"/>
                  <a:pt x="16386" y="428098"/>
                </a:cubicBezTo>
                <a:lnTo>
                  <a:pt x="16386" y="144055"/>
                </a:lnTo>
                <a:cubicBezTo>
                  <a:pt x="16386" y="73668"/>
                  <a:pt x="73604" y="16400"/>
                  <a:pt x="143931" y="16400"/>
                </a:cubicBezTo>
                <a:lnTo>
                  <a:pt x="674515" y="16400"/>
                </a:lnTo>
                <a:cubicBezTo>
                  <a:pt x="744842" y="16400"/>
                  <a:pt x="802060" y="73668"/>
                  <a:pt x="802060" y="144055"/>
                </a:cubicBezTo>
                <a:lnTo>
                  <a:pt x="802060" y="428098"/>
                </a:lnTo>
                <a:close/>
                <a:moveTo>
                  <a:pt x="570040" y="273350"/>
                </a:moveTo>
                <a:lnTo>
                  <a:pt x="329450" y="149861"/>
                </a:lnTo>
                <a:cubicBezTo>
                  <a:pt x="327450" y="148827"/>
                  <a:pt x="325206" y="148270"/>
                  <a:pt x="322961" y="148253"/>
                </a:cubicBezTo>
                <a:cubicBezTo>
                  <a:pt x="322928" y="148253"/>
                  <a:pt x="322879" y="148253"/>
                  <a:pt x="322846" y="148253"/>
                </a:cubicBezTo>
                <a:cubicBezTo>
                  <a:pt x="314981" y="148253"/>
                  <a:pt x="308541" y="154633"/>
                  <a:pt x="308492" y="162587"/>
                </a:cubicBezTo>
                <a:lnTo>
                  <a:pt x="308492" y="409648"/>
                </a:lnTo>
                <a:cubicBezTo>
                  <a:pt x="308509" y="411895"/>
                  <a:pt x="309066" y="414142"/>
                  <a:pt x="310098" y="416143"/>
                </a:cubicBezTo>
                <a:cubicBezTo>
                  <a:pt x="311868" y="419554"/>
                  <a:pt x="314850" y="422063"/>
                  <a:pt x="318504" y="423227"/>
                </a:cubicBezTo>
                <a:cubicBezTo>
                  <a:pt x="319946" y="423687"/>
                  <a:pt x="321404" y="423916"/>
                  <a:pt x="322879" y="423916"/>
                </a:cubicBezTo>
                <a:cubicBezTo>
                  <a:pt x="325140" y="423916"/>
                  <a:pt x="327385" y="423375"/>
                  <a:pt x="329433" y="422309"/>
                </a:cubicBezTo>
                <a:lnTo>
                  <a:pt x="568811" y="299442"/>
                </a:lnTo>
                <a:cubicBezTo>
                  <a:pt x="569237" y="299311"/>
                  <a:pt x="569646" y="299131"/>
                  <a:pt x="570040" y="298934"/>
                </a:cubicBezTo>
                <a:cubicBezTo>
                  <a:pt x="572727" y="297556"/>
                  <a:pt x="574890" y="295392"/>
                  <a:pt x="576266" y="292702"/>
                </a:cubicBezTo>
                <a:cubicBezTo>
                  <a:pt x="579888" y="285634"/>
                  <a:pt x="577086" y="276958"/>
                  <a:pt x="570040" y="273350"/>
                </a:cubicBezTo>
                <a:close/>
                <a:moveTo>
                  <a:pt x="324862" y="406205"/>
                </a:moveTo>
                <a:lnTo>
                  <a:pt x="324862" y="165932"/>
                </a:lnTo>
                <a:lnTo>
                  <a:pt x="558930" y="286060"/>
                </a:lnTo>
                <a:lnTo>
                  <a:pt x="324862" y="4062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6"/>
          <p:cNvSpPr/>
          <p:nvPr/>
        </p:nvSpPr>
        <p:spPr>
          <a:xfrm>
            <a:off x="8094540" y="3839138"/>
            <a:ext cx="339544" cy="388279"/>
          </a:xfrm>
          <a:custGeom>
            <a:rect b="b" l="l" r="r" t="t"/>
            <a:pathLst>
              <a:path extrusionOk="0" h="776557" w="679088">
                <a:moveTo>
                  <a:pt x="679088" y="197676"/>
                </a:moveTo>
                <a:cubicBezTo>
                  <a:pt x="679119" y="188152"/>
                  <a:pt x="674072" y="182845"/>
                  <a:pt x="664088" y="181880"/>
                </a:cubicBezTo>
                <a:cubicBezTo>
                  <a:pt x="653215" y="180837"/>
                  <a:pt x="643433" y="179795"/>
                  <a:pt x="633915" y="177616"/>
                </a:cubicBezTo>
                <a:cubicBezTo>
                  <a:pt x="595877" y="168932"/>
                  <a:pt x="562838" y="149012"/>
                  <a:pt x="538383" y="120003"/>
                </a:cubicBezTo>
                <a:cubicBezTo>
                  <a:pt x="513943" y="91026"/>
                  <a:pt x="499721" y="54967"/>
                  <a:pt x="497260" y="15687"/>
                </a:cubicBezTo>
                <a:cubicBezTo>
                  <a:pt x="497229" y="15096"/>
                  <a:pt x="497151" y="14520"/>
                  <a:pt x="497042" y="13929"/>
                </a:cubicBezTo>
                <a:cubicBezTo>
                  <a:pt x="495547" y="5852"/>
                  <a:pt x="488319" y="0"/>
                  <a:pt x="479830" y="0"/>
                </a:cubicBezTo>
                <a:lnTo>
                  <a:pt x="368237" y="0"/>
                </a:lnTo>
                <a:cubicBezTo>
                  <a:pt x="358517" y="0"/>
                  <a:pt x="350511" y="7906"/>
                  <a:pt x="350386" y="17741"/>
                </a:cubicBezTo>
                <a:cubicBezTo>
                  <a:pt x="350262" y="26207"/>
                  <a:pt x="350371" y="34767"/>
                  <a:pt x="350480" y="43046"/>
                </a:cubicBezTo>
                <a:cubicBezTo>
                  <a:pt x="350558" y="48898"/>
                  <a:pt x="350635" y="54967"/>
                  <a:pt x="350620" y="60896"/>
                </a:cubicBezTo>
                <a:cubicBezTo>
                  <a:pt x="350558" y="140732"/>
                  <a:pt x="350464" y="220569"/>
                  <a:pt x="350386" y="300405"/>
                </a:cubicBezTo>
                <a:lnTo>
                  <a:pt x="350246" y="436344"/>
                </a:lnTo>
                <a:cubicBezTo>
                  <a:pt x="350230" y="448016"/>
                  <a:pt x="350230" y="459688"/>
                  <a:pt x="350246" y="471360"/>
                </a:cubicBezTo>
                <a:cubicBezTo>
                  <a:pt x="350246" y="489739"/>
                  <a:pt x="350262" y="508118"/>
                  <a:pt x="350199" y="526498"/>
                </a:cubicBezTo>
                <a:cubicBezTo>
                  <a:pt x="350184" y="533159"/>
                  <a:pt x="349701" y="539057"/>
                  <a:pt x="348720" y="544566"/>
                </a:cubicBezTo>
                <a:cubicBezTo>
                  <a:pt x="344202" y="570151"/>
                  <a:pt x="330417" y="592763"/>
                  <a:pt x="309933" y="608248"/>
                </a:cubicBezTo>
                <a:cubicBezTo>
                  <a:pt x="289683" y="623546"/>
                  <a:pt x="264761" y="630565"/>
                  <a:pt x="239729" y="628013"/>
                </a:cubicBezTo>
                <a:cubicBezTo>
                  <a:pt x="182624" y="622192"/>
                  <a:pt x="142187" y="573388"/>
                  <a:pt x="147685" y="516911"/>
                </a:cubicBezTo>
                <a:cubicBezTo>
                  <a:pt x="150505" y="487903"/>
                  <a:pt x="165988" y="461446"/>
                  <a:pt x="190163" y="444343"/>
                </a:cubicBezTo>
                <a:cubicBezTo>
                  <a:pt x="214292" y="427271"/>
                  <a:pt x="244339" y="421450"/>
                  <a:pt x="272596" y="428391"/>
                </a:cubicBezTo>
                <a:cubicBezTo>
                  <a:pt x="276443" y="429341"/>
                  <a:pt x="281225" y="430508"/>
                  <a:pt x="285275" y="427333"/>
                </a:cubicBezTo>
                <a:cubicBezTo>
                  <a:pt x="289325" y="424158"/>
                  <a:pt x="289325" y="419163"/>
                  <a:pt x="289325" y="415521"/>
                </a:cubicBezTo>
                <a:cubicBezTo>
                  <a:pt x="289341" y="402464"/>
                  <a:pt x="289325" y="389407"/>
                  <a:pt x="289325" y="376366"/>
                </a:cubicBezTo>
                <a:cubicBezTo>
                  <a:pt x="289325" y="350236"/>
                  <a:pt x="289310" y="323219"/>
                  <a:pt x="289419" y="296670"/>
                </a:cubicBezTo>
                <a:cubicBezTo>
                  <a:pt x="289450" y="289978"/>
                  <a:pt x="286926" y="281729"/>
                  <a:pt x="274776" y="280453"/>
                </a:cubicBezTo>
                <a:cubicBezTo>
                  <a:pt x="224931" y="275224"/>
                  <a:pt x="177250" y="284251"/>
                  <a:pt x="133074" y="307314"/>
                </a:cubicBezTo>
                <a:cubicBezTo>
                  <a:pt x="74194" y="338050"/>
                  <a:pt x="30906" y="390279"/>
                  <a:pt x="11201" y="454381"/>
                </a:cubicBezTo>
                <a:cubicBezTo>
                  <a:pt x="-8519" y="518530"/>
                  <a:pt x="-2055" y="586103"/>
                  <a:pt x="29442" y="644633"/>
                </a:cubicBezTo>
                <a:cubicBezTo>
                  <a:pt x="59707" y="700908"/>
                  <a:pt x="107435" y="740234"/>
                  <a:pt x="175350" y="764886"/>
                </a:cubicBezTo>
                <a:cubicBezTo>
                  <a:pt x="196799" y="772667"/>
                  <a:pt x="219183" y="776557"/>
                  <a:pt x="242922" y="776557"/>
                </a:cubicBezTo>
                <a:cubicBezTo>
                  <a:pt x="262517" y="776557"/>
                  <a:pt x="283032" y="773912"/>
                  <a:pt x="304699" y="768621"/>
                </a:cubicBezTo>
                <a:cubicBezTo>
                  <a:pt x="396400" y="746226"/>
                  <a:pt x="457679" y="689158"/>
                  <a:pt x="486824" y="598988"/>
                </a:cubicBezTo>
                <a:cubicBezTo>
                  <a:pt x="496543" y="568921"/>
                  <a:pt x="497338" y="538434"/>
                  <a:pt x="497307" y="507247"/>
                </a:cubicBezTo>
                <a:cubicBezTo>
                  <a:pt x="497291" y="481335"/>
                  <a:pt x="497291" y="455439"/>
                  <a:pt x="497307" y="429527"/>
                </a:cubicBezTo>
                <a:cubicBezTo>
                  <a:pt x="497307" y="392364"/>
                  <a:pt x="497322" y="355200"/>
                  <a:pt x="497260" y="318037"/>
                </a:cubicBezTo>
                <a:cubicBezTo>
                  <a:pt x="497244" y="309882"/>
                  <a:pt x="497089" y="301650"/>
                  <a:pt x="496933" y="293666"/>
                </a:cubicBezTo>
                <a:cubicBezTo>
                  <a:pt x="496824" y="288001"/>
                  <a:pt x="496699" y="282181"/>
                  <a:pt x="496637" y="276345"/>
                </a:cubicBezTo>
                <a:cubicBezTo>
                  <a:pt x="544987" y="308388"/>
                  <a:pt x="601157" y="325927"/>
                  <a:pt x="663636" y="328480"/>
                </a:cubicBezTo>
                <a:cubicBezTo>
                  <a:pt x="668340" y="328682"/>
                  <a:pt x="672094" y="327437"/>
                  <a:pt x="674820" y="324822"/>
                </a:cubicBezTo>
                <a:cubicBezTo>
                  <a:pt x="678590" y="321196"/>
                  <a:pt x="679026" y="316310"/>
                  <a:pt x="679010" y="312932"/>
                </a:cubicBezTo>
                <a:cubicBezTo>
                  <a:pt x="678979" y="276392"/>
                  <a:pt x="678932" y="237189"/>
                  <a:pt x="679088" y="197676"/>
                </a:cubicBezTo>
                <a:close/>
                <a:moveTo>
                  <a:pt x="663511" y="197614"/>
                </a:moveTo>
                <a:cubicBezTo>
                  <a:pt x="663356" y="237143"/>
                  <a:pt x="663402" y="276360"/>
                  <a:pt x="663480" y="312839"/>
                </a:cubicBezTo>
                <a:cubicBezTo>
                  <a:pt x="601562" y="310162"/>
                  <a:pt x="548430" y="293028"/>
                  <a:pt x="501092" y="260487"/>
                </a:cubicBezTo>
                <a:cubicBezTo>
                  <a:pt x="501076" y="260471"/>
                  <a:pt x="501045" y="260455"/>
                  <a:pt x="501014" y="260440"/>
                </a:cubicBezTo>
                <a:cubicBezTo>
                  <a:pt x="500998" y="260424"/>
                  <a:pt x="500967" y="260409"/>
                  <a:pt x="500952" y="260393"/>
                </a:cubicBezTo>
                <a:cubicBezTo>
                  <a:pt x="497057" y="257794"/>
                  <a:pt x="492042" y="257561"/>
                  <a:pt x="487883" y="259802"/>
                </a:cubicBezTo>
                <a:cubicBezTo>
                  <a:pt x="483630" y="262090"/>
                  <a:pt x="481013" y="266494"/>
                  <a:pt x="481060" y="271349"/>
                </a:cubicBezTo>
                <a:cubicBezTo>
                  <a:pt x="481091" y="278882"/>
                  <a:pt x="481247" y="286523"/>
                  <a:pt x="481387" y="293899"/>
                </a:cubicBezTo>
                <a:cubicBezTo>
                  <a:pt x="481543" y="301805"/>
                  <a:pt x="481714" y="309976"/>
                  <a:pt x="481714" y="317975"/>
                </a:cubicBezTo>
                <a:cubicBezTo>
                  <a:pt x="481761" y="355138"/>
                  <a:pt x="481761" y="392286"/>
                  <a:pt x="481761" y="429450"/>
                </a:cubicBezTo>
                <a:cubicBezTo>
                  <a:pt x="481761" y="455361"/>
                  <a:pt x="481761" y="481273"/>
                  <a:pt x="481761" y="507185"/>
                </a:cubicBezTo>
                <a:cubicBezTo>
                  <a:pt x="481777" y="537080"/>
                  <a:pt x="481045" y="566229"/>
                  <a:pt x="472026" y="594133"/>
                </a:cubicBezTo>
                <a:cubicBezTo>
                  <a:pt x="458349" y="636448"/>
                  <a:pt x="437071" y="671292"/>
                  <a:pt x="408784" y="697686"/>
                </a:cubicBezTo>
                <a:cubicBezTo>
                  <a:pt x="380418" y="724143"/>
                  <a:pt x="344171" y="742896"/>
                  <a:pt x="301023" y="753431"/>
                </a:cubicBezTo>
                <a:cubicBezTo>
                  <a:pt x="256209" y="764372"/>
                  <a:pt x="216846" y="763314"/>
                  <a:pt x="180692" y="750194"/>
                </a:cubicBezTo>
                <a:cubicBezTo>
                  <a:pt x="116532" y="726913"/>
                  <a:pt x="71561" y="689952"/>
                  <a:pt x="43180" y="637210"/>
                </a:cubicBezTo>
                <a:cubicBezTo>
                  <a:pt x="13693" y="582352"/>
                  <a:pt x="7634" y="519028"/>
                  <a:pt x="26124" y="458878"/>
                </a:cubicBezTo>
                <a:cubicBezTo>
                  <a:pt x="44598" y="398791"/>
                  <a:pt x="85160" y="349831"/>
                  <a:pt x="140317" y="321041"/>
                </a:cubicBezTo>
                <a:cubicBezTo>
                  <a:pt x="174119" y="303393"/>
                  <a:pt x="210101" y="294506"/>
                  <a:pt x="247610" y="294506"/>
                </a:cubicBezTo>
                <a:cubicBezTo>
                  <a:pt x="256053" y="294506"/>
                  <a:pt x="264589" y="294958"/>
                  <a:pt x="273172" y="295860"/>
                </a:cubicBezTo>
                <a:cubicBezTo>
                  <a:pt x="273437" y="295891"/>
                  <a:pt x="273655" y="295923"/>
                  <a:pt x="273842" y="295954"/>
                </a:cubicBezTo>
                <a:cubicBezTo>
                  <a:pt x="273842" y="296125"/>
                  <a:pt x="273857" y="296312"/>
                  <a:pt x="273857" y="296545"/>
                </a:cubicBezTo>
                <a:cubicBezTo>
                  <a:pt x="273748" y="323142"/>
                  <a:pt x="273748" y="350174"/>
                  <a:pt x="273764" y="376319"/>
                </a:cubicBezTo>
                <a:cubicBezTo>
                  <a:pt x="273764" y="388427"/>
                  <a:pt x="273764" y="400534"/>
                  <a:pt x="273764" y="412642"/>
                </a:cubicBezTo>
                <a:cubicBezTo>
                  <a:pt x="241863" y="405577"/>
                  <a:pt x="208263" y="412424"/>
                  <a:pt x="181160" y="431613"/>
                </a:cubicBezTo>
                <a:cubicBezTo>
                  <a:pt x="153293" y="451331"/>
                  <a:pt x="135442" y="481864"/>
                  <a:pt x="132186" y="515386"/>
                </a:cubicBezTo>
                <a:cubicBezTo>
                  <a:pt x="125846" y="580516"/>
                  <a:pt x="172390" y="636774"/>
                  <a:pt x="238155" y="643482"/>
                </a:cubicBezTo>
                <a:cubicBezTo>
                  <a:pt x="267097" y="646423"/>
                  <a:pt x="295930" y="638331"/>
                  <a:pt x="319326" y="620651"/>
                </a:cubicBezTo>
                <a:cubicBezTo>
                  <a:pt x="342972" y="602801"/>
                  <a:pt x="358860" y="576734"/>
                  <a:pt x="364063" y="547258"/>
                </a:cubicBezTo>
                <a:cubicBezTo>
                  <a:pt x="365200" y="540862"/>
                  <a:pt x="365745" y="534092"/>
                  <a:pt x="365776" y="526529"/>
                </a:cubicBezTo>
                <a:cubicBezTo>
                  <a:pt x="365823" y="508134"/>
                  <a:pt x="365823" y="489739"/>
                  <a:pt x="365823" y="471344"/>
                </a:cubicBezTo>
                <a:cubicBezTo>
                  <a:pt x="365823" y="459672"/>
                  <a:pt x="365823" y="448016"/>
                  <a:pt x="365823" y="436344"/>
                </a:cubicBezTo>
                <a:lnTo>
                  <a:pt x="365963" y="300405"/>
                </a:lnTo>
                <a:cubicBezTo>
                  <a:pt x="366057" y="220569"/>
                  <a:pt x="366134" y="140732"/>
                  <a:pt x="366197" y="60896"/>
                </a:cubicBezTo>
                <a:cubicBezTo>
                  <a:pt x="366197" y="54858"/>
                  <a:pt x="366119" y="48742"/>
                  <a:pt x="366041" y="42844"/>
                </a:cubicBezTo>
                <a:cubicBezTo>
                  <a:pt x="365932" y="34673"/>
                  <a:pt x="365823" y="26223"/>
                  <a:pt x="365947" y="17850"/>
                </a:cubicBezTo>
                <a:cubicBezTo>
                  <a:pt x="365963" y="16574"/>
                  <a:pt x="366960" y="15578"/>
                  <a:pt x="368222" y="15578"/>
                </a:cubicBezTo>
                <a:lnTo>
                  <a:pt x="479814" y="15578"/>
                </a:lnTo>
                <a:cubicBezTo>
                  <a:pt x="480702" y="15578"/>
                  <a:pt x="481590" y="16123"/>
                  <a:pt x="481699" y="16699"/>
                </a:cubicBezTo>
                <a:cubicBezTo>
                  <a:pt x="484378" y="59309"/>
                  <a:pt x="499861" y="98511"/>
                  <a:pt x="526451" y="130057"/>
                </a:cubicBezTo>
                <a:cubicBezTo>
                  <a:pt x="553103" y="161664"/>
                  <a:pt x="589054" y="183358"/>
                  <a:pt x="630426" y="192805"/>
                </a:cubicBezTo>
                <a:cubicBezTo>
                  <a:pt x="640863" y="195186"/>
                  <a:pt x="651159" y="196291"/>
                  <a:pt x="662592" y="197380"/>
                </a:cubicBezTo>
                <a:cubicBezTo>
                  <a:pt x="662951" y="197411"/>
                  <a:pt x="663262" y="197458"/>
                  <a:pt x="663511" y="197489"/>
                </a:cubicBezTo>
                <a:cubicBezTo>
                  <a:pt x="663511" y="197520"/>
                  <a:pt x="663511" y="197567"/>
                  <a:pt x="663511" y="1976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6"/>
          <p:cNvSpPr/>
          <p:nvPr/>
        </p:nvSpPr>
        <p:spPr>
          <a:xfrm>
            <a:off x="5734038" y="1618502"/>
            <a:ext cx="309050" cy="380479"/>
          </a:xfrm>
          <a:custGeom>
            <a:rect b="b" l="l" r="r" t="t"/>
            <a:pathLst>
              <a:path extrusionOk="0" h="760957" w="618100">
                <a:moveTo>
                  <a:pt x="618101" y="622353"/>
                </a:moveTo>
                <a:lnTo>
                  <a:pt x="618101" y="650024"/>
                </a:lnTo>
                <a:cubicBezTo>
                  <a:pt x="618101" y="656211"/>
                  <a:pt x="614626" y="660527"/>
                  <a:pt x="611501" y="660527"/>
                </a:cubicBezTo>
                <a:lnTo>
                  <a:pt x="446084" y="660527"/>
                </a:lnTo>
                <a:cubicBezTo>
                  <a:pt x="451240" y="647786"/>
                  <a:pt x="455984" y="635062"/>
                  <a:pt x="460315" y="622353"/>
                </a:cubicBezTo>
                <a:lnTo>
                  <a:pt x="618101" y="622353"/>
                </a:lnTo>
                <a:close/>
                <a:moveTo>
                  <a:pt x="465535" y="606488"/>
                </a:moveTo>
                <a:lnTo>
                  <a:pt x="617070" y="606488"/>
                </a:lnTo>
                <a:cubicBezTo>
                  <a:pt x="616340" y="603759"/>
                  <a:pt x="615245" y="601188"/>
                  <a:pt x="613801" y="598967"/>
                </a:cubicBezTo>
                <a:lnTo>
                  <a:pt x="494617" y="415035"/>
                </a:lnTo>
                <a:cubicBezTo>
                  <a:pt x="494681" y="418398"/>
                  <a:pt x="494712" y="421746"/>
                  <a:pt x="494712" y="425093"/>
                </a:cubicBezTo>
                <a:cubicBezTo>
                  <a:pt x="494712" y="484336"/>
                  <a:pt x="484907" y="545039"/>
                  <a:pt x="465535" y="606488"/>
                </a:cubicBezTo>
                <a:close/>
                <a:moveTo>
                  <a:pt x="478847" y="425093"/>
                </a:moveTo>
                <a:cubicBezTo>
                  <a:pt x="478847" y="514450"/>
                  <a:pt x="455905" y="607392"/>
                  <a:pt x="410687" y="701349"/>
                </a:cubicBezTo>
                <a:cubicBezTo>
                  <a:pt x="409957" y="702857"/>
                  <a:pt x="408910" y="704221"/>
                  <a:pt x="407530" y="705395"/>
                </a:cubicBezTo>
                <a:cubicBezTo>
                  <a:pt x="404547" y="707981"/>
                  <a:pt x="400342" y="709473"/>
                  <a:pt x="395995" y="709473"/>
                </a:cubicBezTo>
                <a:lnTo>
                  <a:pt x="389998" y="709473"/>
                </a:lnTo>
                <a:lnTo>
                  <a:pt x="228103" y="709473"/>
                </a:lnTo>
                <a:lnTo>
                  <a:pt x="222106" y="709473"/>
                </a:lnTo>
                <a:cubicBezTo>
                  <a:pt x="215648" y="709473"/>
                  <a:pt x="209746" y="706204"/>
                  <a:pt x="207398" y="701349"/>
                </a:cubicBezTo>
                <a:cubicBezTo>
                  <a:pt x="201623" y="689355"/>
                  <a:pt x="196229" y="677360"/>
                  <a:pt x="191183" y="665398"/>
                </a:cubicBezTo>
                <a:cubicBezTo>
                  <a:pt x="191167" y="665382"/>
                  <a:pt x="191167" y="665366"/>
                  <a:pt x="191152" y="665350"/>
                </a:cubicBezTo>
                <a:cubicBezTo>
                  <a:pt x="156707" y="583673"/>
                  <a:pt x="139254" y="503011"/>
                  <a:pt x="139254" y="425093"/>
                </a:cubicBezTo>
                <a:cubicBezTo>
                  <a:pt x="139254" y="372181"/>
                  <a:pt x="147489" y="317222"/>
                  <a:pt x="163735" y="261707"/>
                </a:cubicBezTo>
                <a:cubicBezTo>
                  <a:pt x="176698" y="217410"/>
                  <a:pt x="194769" y="172652"/>
                  <a:pt x="217457" y="128656"/>
                </a:cubicBezTo>
                <a:cubicBezTo>
                  <a:pt x="255979" y="53991"/>
                  <a:pt x="294343" y="7584"/>
                  <a:pt x="295945" y="5648"/>
                </a:cubicBezTo>
                <a:cubicBezTo>
                  <a:pt x="298912" y="2110"/>
                  <a:pt x="303799" y="0"/>
                  <a:pt x="309050" y="0"/>
                </a:cubicBezTo>
                <a:cubicBezTo>
                  <a:pt x="314302" y="0"/>
                  <a:pt x="319189" y="2110"/>
                  <a:pt x="322140" y="5664"/>
                </a:cubicBezTo>
                <a:cubicBezTo>
                  <a:pt x="322536" y="6124"/>
                  <a:pt x="361693" y="53166"/>
                  <a:pt x="400644" y="128656"/>
                </a:cubicBezTo>
                <a:cubicBezTo>
                  <a:pt x="423332" y="172652"/>
                  <a:pt x="441403" y="217425"/>
                  <a:pt x="454366" y="261707"/>
                </a:cubicBezTo>
                <a:cubicBezTo>
                  <a:pt x="470612" y="317222"/>
                  <a:pt x="478847" y="372181"/>
                  <a:pt x="478847" y="425093"/>
                </a:cubicBezTo>
                <a:close/>
                <a:moveTo>
                  <a:pt x="380240" y="533156"/>
                </a:moveTo>
                <a:cubicBezTo>
                  <a:pt x="380240" y="493904"/>
                  <a:pt x="348303" y="461982"/>
                  <a:pt x="309050" y="461982"/>
                </a:cubicBezTo>
                <a:cubicBezTo>
                  <a:pt x="269798" y="461982"/>
                  <a:pt x="237861" y="493904"/>
                  <a:pt x="237861" y="533156"/>
                </a:cubicBezTo>
                <a:cubicBezTo>
                  <a:pt x="237861" y="572408"/>
                  <a:pt x="269798" y="604346"/>
                  <a:pt x="309050" y="604346"/>
                </a:cubicBezTo>
                <a:cubicBezTo>
                  <a:pt x="348303" y="604346"/>
                  <a:pt x="380240" y="572408"/>
                  <a:pt x="380240" y="533156"/>
                </a:cubicBezTo>
                <a:close/>
                <a:moveTo>
                  <a:pt x="418350" y="320427"/>
                </a:moveTo>
                <a:cubicBezTo>
                  <a:pt x="418350" y="260168"/>
                  <a:pt x="369309" y="211143"/>
                  <a:pt x="309050" y="211143"/>
                </a:cubicBezTo>
                <a:cubicBezTo>
                  <a:pt x="248792" y="211143"/>
                  <a:pt x="199751" y="260168"/>
                  <a:pt x="199751" y="320427"/>
                </a:cubicBezTo>
                <a:cubicBezTo>
                  <a:pt x="199751" y="380701"/>
                  <a:pt x="248792" y="429726"/>
                  <a:pt x="309050" y="429726"/>
                </a:cubicBezTo>
                <a:cubicBezTo>
                  <a:pt x="369309" y="429726"/>
                  <a:pt x="418350" y="380701"/>
                  <a:pt x="418350" y="320427"/>
                </a:cubicBezTo>
                <a:close/>
                <a:moveTo>
                  <a:pt x="236036" y="760577"/>
                </a:moveTo>
                <a:cubicBezTo>
                  <a:pt x="236036" y="760783"/>
                  <a:pt x="236210" y="760957"/>
                  <a:pt x="236417" y="760957"/>
                </a:cubicBezTo>
                <a:lnTo>
                  <a:pt x="381684" y="760957"/>
                </a:lnTo>
                <a:cubicBezTo>
                  <a:pt x="381891" y="760957"/>
                  <a:pt x="382065" y="760783"/>
                  <a:pt x="382065" y="760577"/>
                </a:cubicBezTo>
                <a:lnTo>
                  <a:pt x="382065" y="725339"/>
                </a:lnTo>
                <a:lnTo>
                  <a:pt x="236036" y="725339"/>
                </a:lnTo>
                <a:lnTo>
                  <a:pt x="236036" y="760577"/>
                </a:lnTo>
                <a:close/>
                <a:moveTo>
                  <a:pt x="309050" y="227008"/>
                </a:moveTo>
                <a:cubicBezTo>
                  <a:pt x="257534" y="227008"/>
                  <a:pt x="215617" y="268910"/>
                  <a:pt x="215617" y="320427"/>
                </a:cubicBezTo>
                <a:cubicBezTo>
                  <a:pt x="215617" y="371943"/>
                  <a:pt x="257534" y="413860"/>
                  <a:pt x="309050" y="413860"/>
                </a:cubicBezTo>
                <a:cubicBezTo>
                  <a:pt x="360567" y="413860"/>
                  <a:pt x="402484" y="371943"/>
                  <a:pt x="402484" y="320427"/>
                </a:cubicBezTo>
                <a:cubicBezTo>
                  <a:pt x="402484" y="268910"/>
                  <a:pt x="360567" y="227008"/>
                  <a:pt x="309050" y="227008"/>
                </a:cubicBezTo>
                <a:close/>
                <a:moveTo>
                  <a:pt x="309050" y="477847"/>
                </a:moveTo>
                <a:cubicBezTo>
                  <a:pt x="278541" y="477847"/>
                  <a:pt x="253726" y="502662"/>
                  <a:pt x="253726" y="533156"/>
                </a:cubicBezTo>
                <a:cubicBezTo>
                  <a:pt x="253726" y="563666"/>
                  <a:pt x="278541" y="588480"/>
                  <a:pt x="309050" y="588480"/>
                </a:cubicBezTo>
                <a:cubicBezTo>
                  <a:pt x="339561" y="588480"/>
                  <a:pt x="364375" y="563666"/>
                  <a:pt x="364375" y="533156"/>
                </a:cubicBezTo>
                <a:cubicBezTo>
                  <a:pt x="364375" y="502662"/>
                  <a:pt x="339561" y="477847"/>
                  <a:pt x="309050" y="477847"/>
                </a:cubicBezTo>
                <a:close/>
                <a:moveTo>
                  <a:pt x="0" y="622353"/>
                </a:moveTo>
                <a:lnTo>
                  <a:pt x="0" y="650024"/>
                </a:lnTo>
                <a:cubicBezTo>
                  <a:pt x="0" y="656211"/>
                  <a:pt x="3475" y="660527"/>
                  <a:pt x="6600" y="660527"/>
                </a:cubicBezTo>
                <a:lnTo>
                  <a:pt x="172001" y="660527"/>
                </a:lnTo>
                <a:cubicBezTo>
                  <a:pt x="166861" y="647786"/>
                  <a:pt x="162117" y="635062"/>
                  <a:pt x="157786" y="622353"/>
                </a:cubicBezTo>
                <a:lnTo>
                  <a:pt x="0" y="622353"/>
                </a:lnTo>
                <a:close/>
                <a:moveTo>
                  <a:pt x="123389" y="425093"/>
                </a:moveTo>
                <a:cubicBezTo>
                  <a:pt x="123389" y="421746"/>
                  <a:pt x="123420" y="418398"/>
                  <a:pt x="123484" y="415035"/>
                </a:cubicBezTo>
                <a:lnTo>
                  <a:pt x="4316" y="598967"/>
                </a:lnTo>
                <a:cubicBezTo>
                  <a:pt x="2872" y="601188"/>
                  <a:pt x="1761" y="603759"/>
                  <a:pt x="1031" y="606488"/>
                </a:cubicBezTo>
                <a:lnTo>
                  <a:pt x="152566" y="606488"/>
                </a:lnTo>
                <a:cubicBezTo>
                  <a:pt x="133178" y="545039"/>
                  <a:pt x="123389" y="484336"/>
                  <a:pt x="123389" y="4250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7"/>
          <p:cNvSpPr/>
          <p:nvPr/>
        </p:nvSpPr>
        <p:spPr>
          <a:xfrm>
            <a:off x="0" y="0"/>
            <a:ext cx="3324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7"/>
          <p:cNvSpPr txBox="1"/>
          <p:nvPr/>
        </p:nvSpPr>
        <p:spPr>
          <a:xfrm>
            <a:off x="574325" y="612700"/>
            <a:ext cx="2324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Elements Resource </a:t>
            </a:r>
            <a:endParaRPr sz="4000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rgbClr val="00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Page</a:t>
            </a:r>
            <a:endParaRPr sz="400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50" name="Google Shape;650;p37"/>
          <p:cNvSpPr txBox="1"/>
          <p:nvPr/>
        </p:nvSpPr>
        <p:spPr>
          <a:xfrm>
            <a:off x="574337" y="3299123"/>
            <a:ext cx="2175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Use these design resources in your </a:t>
            </a:r>
            <a:r>
              <a:rPr lang="en"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p</a:t>
            </a:r>
            <a:r>
              <a:rPr lang="en"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resentation. Happy designing! </a:t>
            </a:r>
            <a:endParaRPr sz="12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Don't forget to delete this page before presenting. </a:t>
            </a:r>
            <a:endParaRPr sz="12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51" name="Google Shape;651;p37"/>
          <p:cNvSpPr/>
          <p:nvPr/>
        </p:nvSpPr>
        <p:spPr>
          <a:xfrm>
            <a:off x="7656299" y="678255"/>
            <a:ext cx="334463" cy="357325"/>
          </a:xfrm>
          <a:custGeom>
            <a:rect b="b" l="l" r="r" t="t"/>
            <a:pathLst>
              <a:path extrusionOk="0" h="714649" w="668927">
                <a:moveTo>
                  <a:pt x="427698" y="307154"/>
                </a:moveTo>
                <a:cubicBezTo>
                  <a:pt x="457953" y="307831"/>
                  <a:pt x="485048" y="308733"/>
                  <a:pt x="512368" y="308733"/>
                </a:cubicBezTo>
                <a:cubicBezTo>
                  <a:pt x="550075" y="308733"/>
                  <a:pt x="587781" y="308057"/>
                  <a:pt x="625488" y="307606"/>
                </a:cubicBezTo>
                <a:cubicBezTo>
                  <a:pt x="628649" y="307606"/>
                  <a:pt x="632036" y="307606"/>
                  <a:pt x="635197" y="307831"/>
                </a:cubicBezTo>
                <a:cubicBezTo>
                  <a:pt x="669742" y="309410"/>
                  <a:pt x="671548" y="311441"/>
                  <a:pt x="667258" y="346859"/>
                </a:cubicBezTo>
                <a:cubicBezTo>
                  <a:pt x="663646" y="377089"/>
                  <a:pt x="659808" y="407319"/>
                  <a:pt x="655517" y="437549"/>
                </a:cubicBezTo>
                <a:cubicBezTo>
                  <a:pt x="652131" y="460560"/>
                  <a:pt x="646486" y="464846"/>
                  <a:pt x="622778" y="466651"/>
                </a:cubicBezTo>
                <a:cubicBezTo>
                  <a:pt x="610134" y="467553"/>
                  <a:pt x="597716" y="472291"/>
                  <a:pt x="585072" y="472517"/>
                </a:cubicBezTo>
                <a:cubicBezTo>
                  <a:pt x="532915" y="472742"/>
                  <a:pt x="480983" y="471614"/>
                  <a:pt x="428826" y="471163"/>
                </a:cubicBezTo>
                <a:cubicBezTo>
                  <a:pt x="420924" y="471163"/>
                  <a:pt x="413247" y="471163"/>
                  <a:pt x="404216" y="471163"/>
                </a:cubicBezTo>
                <a:cubicBezTo>
                  <a:pt x="401055" y="494399"/>
                  <a:pt x="397668" y="514703"/>
                  <a:pt x="395636" y="535458"/>
                </a:cubicBezTo>
                <a:cubicBezTo>
                  <a:pt x="392249" y="568170"/>
                  <a:pt x="388410" y="600881"/>
                  <a:pt x="386830" y="633818"/>
                </a:cubicBezTo>
                <a:cubicBezTo>
                  <a:pt x="385927" y="654573"/>
                  <a:pt x="375089" y="673974"/>
                  <a:pt x="380282" y="695632"/>
                </a:cubicBezTo>
                <a:cubicBezTo>
                  <a:pt x="381185" y="699467"/>
                  <a:pt x="374637" y="708265"/>
                  <a:pt x="369896" y="709844"/>
                </a:cubicBezTo>
                <a:cubicBezTo>
                  <a:pt x="359510" y="713228"/>
                  <a:pt x="347994" y="715484"/>
                  <a:pt x="337382" y="714356"/>
                </a:cubicBezTo>
                <a:cubicBezTo>
                  <a:pt x="309385" y="711649"/>
                  <a:pt x="281613" y="706911"/>
                  <a:pt x="253841" y="702851"/>
                </a:cubicBezTo>
                <a:cubicBezTo>
                  <a:pt x="230585" y="699467"/>
                  <a:pt x="223360" y="690894"/>
                  <a:pt x="220424" y="666981"/>
                </a:cubicBezTo>
                <a:cubicBezTo>
                  <a:pt x="214328" y="618703"/>
                  <a:pt x="221779" y="570877"/>
                  <a:pt x="222231" y="522825"/>
                </a:cubicBezTo>
                <a:cubicBezTo>
                  <a:pt x="222456" y="504551"/>
                  <a:pt x="222231" y="486052"/>
                  <a:pt x="222231" y="464395"/>
                </a:cubicBezTo>
                <a:cubicBezTo>
                  <a:pt x="204619" y="463493"/>
                  <a:pt x="186782" y="462365"/>
                  <a:pt x="168719" y="461462"/>
                </a:cubicBezTo>
                <a:cubicBezTo>
                  <a:pt x="122207" y="459432"/>
                  <a:pt x="75694" y="458078"/>
                  <a:pt x="29182" y="455597"/>
                </a:cubicBezTo>
                <a:cubicBezTo>
                  <a:pt x="9313" y="454694"/>
                  <a:pt x="-848" y="446122"/>
                  <a:pt x="55" y="424916"/>
                </a:cubicBezTo>
                <a:cubicBezTo>
                  <a:pt x="1410" y="392655"/>
                  <a:pt x="6377" y="360846"/>
                  <a:pt x="11796" y="329263"/>
                </a:cubicBezTo>
                <a:cubicBezTo>
                  <a:pt x="14054" y="315501"/>
                  <a:pt x="25118" y="308057"/>
                  <a:pt x="40246" y="308282"/>
                </a:cubicBezTo>
                <a:cubicBezTo>
                  <a:pt x="55599" y="308282"/>
                  <a:pt x="70727" y="307380"/>
                  <a:pt x="86081" y="307380"/>
                </a:cubicBezTo>
                <a:cubicBezTo>
                  <a:pt x="130109" y="307380"/>
                  <a:pt x="174364" y="307606"/>
                  <a:pt x="218392" y="307831"/>
                </a:cubicBezTo>
                <a:cubicBezTo>
                  <a:pt x="233972" y="307831"/>
                  <a:pt x="236681" y="306478"/>
                  <a:pt x="239165" y="291137"/>
                </a:cubicBezTo>
                <a:cubicBezTo>
                  <a:pt x="243003" y="265870"/>
                  <a:pt x="245938" y="240603"/>
                  <a:pt x="249099" y="215111"/>
                </a:cubicBezTo>
                <a:cubicBezTo>
                  <a:pt x="254292" y="171345"/>
                  <a:pt x="259486" y="127579"/>
                  <a:pt x="264227" y="83814"/>
                </a:cubicBezTo>
                <a:cubicBezTo>
                  <a:pt x="266259" y="65540"/>
                  <a:pt x="266259" y="46816"/>
                  <a:pt x="269194" y="28768"/>
                </a:cubicBezTo>
                <a:cubicBezTo>
                  <a:pt x="273484" y="2825"/>
                  <a:pt x="281613" y="-3267"/>
                  <a:pt x="306675" y="1471"/>
                </a:cubicBezTo>
                <a:cubicBezTo>
                  <a:pt x="347769" y="9367"/>
                  <a:pt x="388636" y="17714"/>
                  <a:pt x="429278" y="26963"/>
                </a:cubicBezTo>
                <a:cubicBezTo>
                  <a:pt x="450954" y="31927"/>
                  <a:pt x="454566" y="37566"/>
                  <a:pt x="452760" y="58998"/>
                </a:cubicBezTo>
                <a:cubicBezTo>
                  <a:pt x="448244" y="111788"/>
                  <a:pt x="443277" y="164577"/>
                  <a:pt x="437858" y="217367"/>
                </a:cubicBezTo>
                <a:cubicBezTo>
                  <a:pt x="435149" y="245792"/>
                  <a:pt x="431536" y="274217"/>
                  <a:pt x="427698" y="3071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7"/>
          <p:cNvSpPr/>
          <p:nvPr/>
        </p:nvSpPr>
        <p:spPr>
          <a:xfrm>
            <a:off x="6459456" y="777513"/>
            <a:ext cx="546863" cy="147543"/>
          </a:xfrm>
          <a:custGeom>
            <a:rect b="b" l="l" r="r" t="t"/>
            <a:pathLst>
              <a:path extrusionOk="0" h="295086" w="1093726">
                <a:moveTo>
                  <a:pt x="180524" y="23432"/>
                </a:moveTo>
                <a:cubicBezTo>
                  <a:pt x="274743" y="16521"/>
                  <a:pt x="368961" y="8295"/>
                  <a:pt x="463180" y="2701"/>
                </a:cubicBezTo>
                <a:cubicBezTo>
                  <a:pt x="518989" y="-590"/>
                  <a:pt x="575126" y="68"/>
                  <a:pt x="630935" y="68"/>
                </a:cubicBezTo>
                <a:cubicBezTo>
                  <a:pt x="759624" y="-261"/>
                  <a:pt x="888641" y="726"/>
                  <a:pt x="1017330" y="397"/>
                </a:cubicBezTo>
                <a:cubicBezTo>
                  <a:pt x="1071497" y="68"/>
                  <a:pt x="1096447" y="20470"/>
                  <a:pt x="1093492" y="75424"/>
                </a:cubicBezTo>
                <a:cubicBezTo>
                  <a:pt x="1090866" y="124783"/>
                  <a:pt x="1084957" y="175130"/>
                  <a:pt x="1072154" y="222844"/>
                </a:cubicBezTo>
                <a:cubicBezTo>
                  <a:pt x="1062305" y="260028"/>
                  <a:pt x="1022911" y="267926"/>
                  <a:pt x="989754" y="272862"/>
                </a:cubicBezTo>
                <a:cubicBezTo>
                  <a:pt x="950031" y="278456"/>
                  <a:pt x="909323" y="278456"/>
                  <a:pt x="868944" y="279443"/>
                </a:cubicBezTo>
                <a:cubicBezTo>
                  <a:pt x="785230" y="281417"/>
                  <a:pt x="701845" y="281746"/>
                  <a:pt x="618132" y="284050"/>
                </a:cubicBezTo>
                <a:cubicBezTo>
                  <a:pt x="498635" y="287340"/>
                  <a:pt x="379467" y="292935"/>
                  <a:pt x="259970" y="294909"/>
                </a:cubicBezTo>
                <a:cubicBezTo>
                  <a:pt x="187747" y="295896"/>
                  <a:pt x="115195" y="292605"/>
                  <a:pt x="42643" y="288986"/>
                </a:cubicBezTo>
                <a:cubicBezTo>
                  <a:pt x="9486" y="287340"/>
                  <a:pt x="2264" y="278127"/>
                  <a:pt x="294" y="246208"/>
                </a:cubicBezTo>
                <a:cubicBezTo>
                  <a:pt x="-690" y="229425"/>
                  <a:pt x="951" y="211985"/>
                  <a:pt x="2921" y="195203"/>
                </a:cubicBezTo>
                <a:cubicBezTo>
                  <a:pt x="8502" y="150779"/>
                  <a:pt x="15724" y="106356"/>
                  <a:pt x="20320" y="61603"/>
                </a:cubicBezTo>
                <a:cubicBezTo>
                  <a:pt x="22290" y="43505"/>
                  <a:pt x="29184" y="31329"/>
                  <a:pt x="46911" y="28697"/>
                </a:cubicBezTo>
                <a:cubicBezTo>
                  <a:pt x="71205" y="24748"/>
                  <a:pt x="95498" y="22115"/>
                  <a:pt x="119791" y="20470"/>
                </a:cubicBezTo>
                <a:cubicBezTo>
                  <a:pt x="139817" y="18825"/>
                  <a:pt x="160170" y="19812"/>
                  <a:pt x="180196" y="19812"/>
                </a:cubicBezTo>
                <a:cubicBezTo>
                  <a:pt x="180524" y="21128"/>
                  <a:pt x="180524" y="22115"/>
                  <a:pt x="180524" y="23432"/>
                </a:cubicBezTo>
                <a:close/>
                <a:moveTo>
                  <a:pt x="41002" y="214947"/>
                </a:moveTo>
                <a:cubicBezTo>
                  <a:pt x="369946" y="216921"/>
                  <a:pt x="693966" y="215276"/>
                  <a:pt x="1016345" y="184344"/>
                </a:cubicBezTo>
                <a:cubicBezTo>
                  <a:pt x="1033744" y="144527"/>
                  <a:pt x="1036699" y="120505"/>
                  <a:pt x="1029476" y="79372"/>
                </a:cubicBezTo>
                <a:cubicBezTo>
                  <a:pt x="1023895" y="78714"/>
                  <a:pt x="1017986" y="77398"/>
                  <a:pt x="1012077" y="77727"/>
                </a:cubicBezTo>
                <a:cubicBezTo>
                  <a:pt x="937556" y="78714"/>
                  <a:pt x="863034" y="79701"/>
                  <a:pt x="788841" y="81347"/>
                </a:cubicBezTo>
                <a:cubicBezTo>
                  <a:pt x="692653" y="83650"/>
                  <a:pt x="596793" y="86283"/>
                  <a:pt x="500605" y="90232"/>
                </a:cubicBezTo>
                <a:cubicBezTo>
                  <a:pt x="424770" y="93193"/>
                  <a:pt x="348936" y="100432"/>
                  <a:pt x="272773" y="101749"/>
                </a:cubicBezTo>
                <a:cubicBezTo>
                  <a:pt x="212368" y="102736"/>
                  <a:pt x="151963" y="98787"/>
                  <a:pt x="91887" y="95826"/>
                </a:cubicBezTo>
                <a:cubicBezTo>
                  <a:pt x="69563" y="94838"/>
                  <a:pt x="56432" y="100762"/>
                  <a:pt x="53805" y="125112"/>
                </a:cubicBezTo>
                <a:cubicBezTo>
                  <a:pt x="51179" y="153741"/>
                  <a:pt x="45926" y="182369"/>
                  <a:pt x="41002" y="2149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7"/>
          <p:cNvSpPr/>
          <p:nvPr/>
        </p:nvSpPr>
        <p:spPr>
          <a:xfrm>
            <a:off x="6852573" y="2882327"/>
            <a:ext cx="385933" cy="623298"/>
          </a:xfrm>
          <a:custGeom>
            <a:rect b="b" l="l" r="r" t="t"/>
            <a:pathLst>
              <a:path extrusionOk="0" h="1246596" w="771866">
                <a:moveTo>
                  <a:pt x="687525" y="221908"/>
                </a:moveTo>
                <a:cubicBezTo>
                  <a:pt x="693919" y="251328"/>
                  <a:pt x="679340" y="273840"/>
                  <a:pt x="665273" y="297376"/>
                </a:cubicBezTo>
                <a:cubicBezTo>
                  <a:pt x="648136" y="326028"/>
                  <a:pt x="633046" y="355703"/>
                  <a:pt x="616421" y="384611"/>
                </a:cubicBezTo>
                <a:cubicBezTo>
                  <a:pt x="604400" y="405588"/>
                  <a:pt x="591100" y="425798"/>
                  <a:pt x="578567" y="446520"/>
                </a:cubicBezTo>
                <a:cubicBezTo>
                  <a:pt x="568848" y="462636"/>
                  <a:pt x="558872" y="479009"/>
                  <a:pt x="549921" y="495381"/>
                </a:cubicBezTo>
                <a:cubicBezTo>
                  <a:pt x="526390" y="537592"/>
                  <a:pt x="503114" y="580058"/>
                  <a:pt x="480095" y="622525"/>
                </a:cubicBezTo>
                <a:cubicBezTo>
                  <a:pt x="456820" y="665247"/>
                  <a:pt x="434056" y="707969"/>
                  <a:pt x="410526" y="750435"/>
                </a:cubicBezTo>
                <a:cubicBezTo>
                  <a:pt x="378298" y="807995"/>
                  <a:pt x="345048" y="865043"/>
                  <a:pt x="313077" y="922859"/>
                </a:cubicBezTo>
                <a:cubicBezTo>
                  <a:pt x="293127" y="958674"/>
                  <a:pt x="274456" y="995001"/>
                  <a:pt x="255273" y="1031071"/>
                </a:cubicBezTo>
                <a:cubicBezTo>
                  <a:pt x="242996" y="1054351"/>
                  <a:pt x="233788" y="1080189"/>
                  <a:pt x="217675" y="1100655"/>
                </a:cubicBezTo>
                <a:cubicBezTo>
                  <a:pt x="191074" y="1134423"/>
                  <a:pt x="161149" y="1166145"/>
                  <a:pt x="125853" y="1191727"/>
                </a:cubicBezTo>
                <a:cubicBezTo>
                  <a:pt x="106670" y="1205542"/>
                  <a:pt x="87999" y="1219868"/>
                  <a:pt x="68560" y="1232914"/>
                </a:cubicBezTo>
                <a:cubicBezTo>
                  <a:pt x="60631" y="1238287"/>
                  <a:pt x="51168" y="1242636"/>
                  <a:pt x="41960" y="1245194"/>
                </a:cubicBezTo>
                <a:cubicBezTo>
                  <a:pt x="24824" y="1250310"/>
                  <a:pt x="9989" y="1241101"/>
                  <a:pt x="6664" y="1222937"/>
                </a:cubicBezTo>
                <a:cubicBezTo>
                  <a:pt x="3083" y="1205030"/>
                  <a:pt x="-242" y="1186867"/>
                  <a:pt x="14" y="1168959"/>
                </a:cubicBezTo>
                <a:cubicBezTo>
                  <a:pt x="525" y="1125725"/>
                  <a:pt x="3083" y="1082492"/>
                  <a:pt x="5129" y="1039258"/>
                </a:cubicBezTo>
                <a:cubicBezTo>
                  <a:pt x="5641" y="1026978"/>
                  <a:pt x="6664" y="1014699"/>
                  <a:pt x="20476" y="1009071"/>
                </a:cubicBezTo>
                <a:cubicBezTo>
                  <a:pt x="22777" y="1008048"/>
                  <a:pt x="24568" y="1004722"/>
                  <a:pt x="25847" y="1002164"/>
                </a:cubicBezTo>
                <a:cubicBezTo>
                  <a:pt x="35822" y="980163"/>
                  <a:pt x="44774" y="957651"/>
                  <a:pt x="56028" y="936162"/>
                </a:cubicBezTo>
                <a:cubicBezTo>
                  <a:pt x="70351" y="908789"/>
                  <a:pt x="85953" y="881928"/>
                  <a:pt x="101299" y="855066"/>
                </a:cubicBezTo>
                <a:cubicBezTo>
                  <a:pt x="125086" y="813623"/>
                  <a:pt x="148872" y="772436"/>
                  <a:pt x="173171" y="731249"/>
                </a:cubicBezTo>
                <a:cubicBezTo>
                  <a:pt x="187494" y="707202"/>
                  <a:pt x="202584" y="683666"/>
                  <a:pt x="216907" y="659619"/>
                </a:cubicBezTo>
                <a:cubicBezTo>
                  <a:pt x="237880" y="624827"/>
                  <a:pt x="258598" y="589780"/>
                  <a:pt x="279571" y="554732"/>
                </a:cubicBezTo>
                <a:cubicBezTo>
                  <a:pt x="287244" y="541685"/>
                  <a:pt x="295429" y="528894"/>
                  <a:pt x="303102" y="515847"/>
                </a:cubicBezTo>
                <a:cubicBezTo>
                  <a:pt x="329446" y="471590"/>
                  <a:pt x="355535" y="427077"/>
                  <a:pt x="382135" y="383332"/>
                </a:cubicBezTo>
                <a:cubicBezTo>
                  <a:pt x="411293" y="335749"/>
                  <a:pt x="440707" y="288166"/>
                  <a:pt x="471143" y="241095"/>
                </a:cubicBezTo>
                <a:cubicBezTo>
                  <a:pt x="492372" y="208094"/>
                  <a:pt x="515136" y="176372"/>
                  <a:pt x="536876" y="143627"/>
                </a:cubicBezTo>
                <a:cubicBezTo>
                  <a:pt x="543015" y="134418"/>
                  <a:pt x="546596" y="123673"/>
                  <a:pt x="552990" y="114975"/>
                </a:cubicBezTo>
                <a:cubicBezTo>
                  <a:pt x="557082" y="109859"/>
                  <a:pt x="564755" y="107556"/>
                  <a:pt x="570894" y="103975"/>
                </a:cubicBezTo>
                <a:cubicBezTo>
                  <a:pt x="573451" y="105254"/>
                  <a:pt x="578055" y="106533"/>
                  <a:pt x="578055" y="107556"/>
                </a:cubicBezTo>
                <a:cubicBezTo>
                  <a:pt x="577032" y="120092"/>
                  <a:pt x="585728" y="124441"/>
                  <a:pt x="594680" y="128789"/>
                </a:cubicBezTo>
                <a:cubicBezTo>
                  <a:pt x="601330" y="132115"/>
                  <a:pt x="607469" y="136720"/>
                  <a:pt x="614119" y="140301"/>
                </a:cubicBezTo>
                <a:cubicBezTo>
                  <a:pt x="638929" y="154627"/>
                  <a:pt x="663994" y="168698"/>
                  <a:pt x="688804" y="182768"/>
                </a:cubicBezTo>
                <a:cubicBezTo>
                  <a:pt x="697756" y="187628"/>
                  <a:pt x="705941" y="188396"/>
                  <a:pt x="710033" y="176884"/>
                </a:cubicBezTo>
                <a:cubicBezTo>
                  <a:pt x="667575" y="152581"/>
                  <a:pt x="625629" y="128278"/>
                  <a:pt x="583426" y="104742"/>
                </a:cubicBezTo>
                <a:cubicBezTo>
                  <a:pt x="580101" y="102952"/>
                  <a:pt x="574730" y="104231"/>
                  <a:pt x="570382" y="104231"/>
                </a:cubicBezTo>
                <a:cubicBezTo>
                  <a:pt x="562965" y="69951"/>
                  <a:pt x="582915" y="43857"/>
                  <a:pt x="597494" y="16228"/>
                </a:cubicBezTo>
                <a:cubicBezTo>
                  <a:pt x="604911" y="2158"/>
                  <a:pt x="618211" y="-2959"/>
                  <a:pt x="634325" y="1646"/>
                </a:cubicBezTo>
                <a:cubicBezTo>
                  <a:pt x="678829" y="14949"/>
                  <a:pt x="720775" y="34136"/>
                  <a:pt x="758885" y="60997"/>
                </a:cubicBezTo>
                <a:cubicBezTo>
                  <a:pt x="771929" y="70206"/>
                  <a:pt x="774743" y="84277"/>
                  <a:pt x="769116" y="99626"/>
                </a:cubicBezTo>
                <a:cubicBezTo>
                  <a:pt x="763233" y="115998"/>
                  <a:pt x="757350" y="132115"/>
                  <a:pt x="751723" y="148488"/>
                </a:cubicBezTo>
                <a:cubicBezTo>
                  <a:pt x="746864" y="162814"/>
                  <a:pt x="738423" y="174070"/>
                  <a:pt x="721031" y="177651"/>
                </a:cubicBezTo>
                <a:cubicBezTo>
                  <a:pt x="733820" y="199396"/>
                  <a:pt x="714893" y="210141"/>
                  <a:pt x="706196" y="223699"/>
                </a:cubicBezTo>
                <a:cubicBezTo>
                  <a:pt x="702104" y="230095"/>
                  <a:pt x="692640" y="228816"/>
                  <a:pt x="685990" y="222676"/>
                </a:cubicBezTo>
                <a:cubicBezTo>
                  <a:pt x="673713" y="201187"/>
                  <a:pt x="673969" y="200931"/>
                  <a:pt x="646858" y="185582"/>
                </a:cubicBezTo>
                <a:cubicBezTo>
                  <a:pt x="622559" y="171767"/>
                  <a:pt x="597750" y="158209"/>
                  <a:pt x="572940" y="145418"/>
                </a:cubicBezTo>
                <a:cubicBezTo>
                  <a:pt x="569871" y="143883"/>
                  <a:pt x="565011" y="145930"/>
                  <a:pt x="556571" y="146953"/>
                </a:cubicBezTo>
                <a:cubicBezTo>
                  <a:pt x="563988" y="152837"/>
                  <a:pt x="566546" y="155651"/>
                  <a:pt x="569615" y="157441"/>
                </a:cubicBezTo>
                <a:cubicBezTo>
                  <a:pt x="603632" y="178930"/>
                  <a:pt x="637650" y="200419"/>
                  <a:pt x="671923" y="221397"/>
                </a:cubicBezTo>
                <a:cubicBezTo>
                  <a:pt x="676527" y="223443"/>
                  <a:pt x="682410" y="221653"/>
                  <a:pt x="687525" y="221908"/>
                </a:cubicBezTo>
                <a:close/>
                <a:moveTo>
                  <a:pt x="136084" y="989628"/>
                </a:moveTo>
                <a:cubicBezTo>
                  <a:pt x="148872" y="977349"/>
                  <a:pt x="160894" y="963535"/>
                  <a:pt x="181099" y="966349"/>
                </a:cubicBezTo>
                <a:cubicBezTo>
                  <a:pt x="200026" y="933859"/>
                  <a:pt x="217419" y="901882"/>
                  <a:pt x="236857" y="871183"/>
                </a:cubicBezTo>
                <a:cubicBezTo>
                  <a:pt x="285454" y="795204"/>
                  <a:pt x="329446" y="716667"/>
                  <a:pt x="370114" y="636083"/>
                </a:cubicBezTo>
                <a:cubicBezTo>
                  <a:pt x="391087" y="594896"/>
                  <a:pt x="413339" y="554476"/>
                  <a:pt x="435847" y="514056"/>
                </a:cubicBezTo>
                <a:cubicBezTo>
                  <a:pt x="454007" y="480800"/>
                  <a:pt x="473189" y="448055"/>
                  <a:pt x="492116" y="415309"/>
                </a:cubicBezTo>
                <a:cubicBezTo>
                  <a:pt x="504905" y="392797"/>
                  <a:pt x="516159" y="369517"/>
                  <a:pt x="530482" y="348284"/>
                </a:cubicBezTo>
                <a:cubicBezTo>
                  <a:pt x="558872" y="305306"/>
                  <a:pt x="588030" y="263096"/>
                  <a:pt x="609515" y="213466"/>
                </a:cubicBezTo>
                <a:cubicBezTo>
                  <a:pt x="603632" y="210396"/>
                  <a:pt x="597750" y="207327"/>
                  <a:pt x="591100" y="203745"/>
                </a:cubicBezTo>
                <a:cubicBezTo>
                  <a:pt x="579590" y="223188"/>
                  <a:pt x="570126" y="240328"/>
                  <a:pt x="559640" y="256956"/>
                </a:cubicBezTo>
                <a:cubicBezTo>
                  <a:pt x="530994" y="301469"/>
                  <a:pt x="500045" y="344703"/>
                  <a:pt x="473189" y="390239"/>
                </a:cubicBezTo>
                <a:cubicBezTo>
                  <a:pt x="422547" y="475683"/>
                  <a:pt x="373183" y="561895"/>
                  <a:pt x="325098" y="648619"/>
                </a:cubicBezTo>
                <a:cubicBezTo>
                  <a:pt x="296452" y="700550"/>
                  <a:pt x="262946" y="749156"/>
                  <a:pt x="229184" y="797762"/>
                </a:cubicBezTo>
                <a:cubicBezTo>
                  <a:pt x="192353" y="850462"/>
                  <a:pt x="158592" y="905207"/>
                  <a:pt x="123551" y="959186"/>
                </a:cubicBezTo>
                <a:cubicBezTo>
                  <a:pt x="125086" y="959697"/>
                  <a:pt x="126876" y="959953"/>
                  <a:pt x="128411" y="960465"/>
                </a:cubicBezTo>
                <a:cubicBezTo>
                  <a:pt x="131224" y="970442"/>
                  <a:pt x="134038" y="980419"/>
                  <a:pt x="136851" y="990396"/>
                </a:cubicBezTo>
                <a:cubicBezTo>
                  <a:pt x="123807" y="1006513"/>
                  <a:pt x="110762" y="1022629"/>
                  <a:pt x="97462" y="1038746"/>
                </a:cubicBezTo>
                <a:cubicBezTo>
                  <a:pt x="117157" y="1042328"/>
                  <a:pt x="129690" y="1035420"/>
                  <a:pt x="132503" y="1019048"/>
                </a:cubicBezTo>
                <a:cubicBezTo>
                  <a:pt x="134038" y="1009327"/>
                  <a:pt x="134805" y="999350"/>
                  <a:pt x="136084" y="989628"/>
                </a:cubicBezTo>
                <a:close/>
                <a:moveTo>
                  <a:pt x="651461" y="238537"/>
                </a:moveTo>
                <a:cubicBezTo>
                  <a:pt x="644300" y="234700"/>
                  <a:pt x="637394" y="231374"/>
                  <a:pt x="630744" y="227792"/>
                </a:cubicBezTo>
                <a:cubicBezTo>
                  <a:pt x="606702" y="265910"/>
                  <a:pt x="582659" y="301213"/>
                  <a:pt x="561430" y="338051"/>
                </a:cubicBezTo>
                <a:cubicBezTo>
                  <a:pt x="508997" y="428612"/>
                  <a:pt x="456820" y="519685"/>
                  <a:pt x="406433" y="611269"/>
                </a:cubicBezTo>
                <a:cubicBezTo>
                  <a:pt x="365254" y="686480"/>
                  <a:pt x="325098" y="762203"/>
                  <a:pt x="279060" y="834601"/>
                </a:cubicBezTo>
                <a:cubicBezTo>
                  <a:pt x="251692" y="877579"/>
                  <a:pt x="226882" y="921836"/>
                  <a:pt x="201305" y="965837"/>
                </a:cubicBezTo>
                <a:cubicBezTo>
                  <a:pt x="198492" y="970953"/>
                  <a:pt x="195678" y="976837"/>
                  <a:pt x="195678" y="982465"/>
                </a:cubicBezTo>
                <a:cubicBezTo>
                  <a:pt x="195678" y="997815"/>
                  <a:pt x="190051" y="1010350"/>
                  <a:pt x="179821" y="1021350"/>
                </a:cubicBezTo>
                <a:cubicBezTo>
                  <a:pt x="172659" y="1029025"/>
                  <a:pt x="166009" y="1037211"/>
                  <a:pt x="158592" y="1046165"/>
                </a:cubicBezTo>
                <a:cubicBezTo>
                  <a:pt x="164986" y="1060235"/>
                  <a:pt x="170613" y="1073794"/>
                  <a:pt x="189284" y="1078398"/>
                </a:cubicBezTo>
                <a:cubicBezTo>
                  <a:pt x="199003" y="1062026"/>
                  <a:pt x="209234" y="1046165"/>
                  <a:pt x="218186" y="1029536"/>
                </a:cubicBezTo>
                <a:cubicBezTo>
                  <a:pt x="229696" y="1008303"/>
                  <a:pt x="239927" y="986559"/>
                  <a:pt x="251436" y="965325"/>
                </a:cubicBezTo>
                <a:cubicBezTo>
                  <a:pt x="287500" y="898812"/>
                  <a:pt x="324075" y="832554"/>
                  <a:pt x="360139" y="765785"/>
                </a:cubicBezTo>
                <a:cubicBezTo>
                  <a:pt x="375485" y="737133"/>
                  <a:pt x="390064" y="707713"/>
                  <a:pt x="404643" y="678805"/>
                </a:cubicBezTo>
                <a:cubicBezTo>
                  <a:pt x="421268" y="645804"/>
                  <a:pt x="436614" y="612036"/>
                  <a:pt x="454262" y="579291"/>
                </a:cubicBezTo>
                <a:cubicBezTo>
                  <a:pt x="473701" y="543476"/>
                  <a:pt x="494674" y="508684"/>
                  <a:pt x="515136" y="473381"/>
                </a:cubicBezTo>
                <a:cubicBezTo>
                  <a:pt x="519995" y="464939"/>
                  <a:pt x="525111" y="456497"/>
                  <a:pt x="529970" y="448055"/>
                </a:cubicBezTo>
                <a:cubicBezTo>
                  <a:pt x="550944" y="411216"/>
                  <a:pt x="571661" y="374378"/>
                  <a:pt x="592634" y="337796"/>
                </a:cubicBezTo>
                <a:cubicBezTo>
                  <a:pt x="611561" y="305562"/>
                  <a:pt x="631000" y="273329"/>
                  <a:pt x="651461" y="238537"/>
                </a:cubicBezTo>
                <a:close/>
                <a:moveTo>
                  <a:pt x="554013" y="176884"/>
                </a:moveTo>
                <a:cubicBezTo>
                  <a:pt x="547874" y="186093"/>
                  <a:pt x="542503" y="193256"/>
                  <a:pt x="537644" y="200931"/>
                </a:cubicBezTo>
                <a:cubicBezTo>
                  <a:pt x="523065" y="222932"/>
                  <a:pt x="508741" y="245188"/>
                  <a:pt x="493907" y="267445"/>
                </a:cubicBezTo>
                <a:cubicBezTo>
                  <a:pt x="468841" y="305306"/>
                  <a:pt x="442497" y="342400"/>
                  <a:pt x="418966" y="381285"/>
                </a:cubicBezTo>
                <a:cubicBezTo>
                  <a:pt x="381623" y="442938"/>
                  <a:pt x="347094" y="506126"/>
                  <a:pt x="310008" y="567779"/>
                </a:cubicBezTo>
                <a:cubicBezTo>
                  <a:pt x="279827" y="618432"/>
                  <a:pt x="247856" y="668061"/>
                  <a:pt x="216651" y="718202"/>
                </a:cubicBezTo>
                <a:cubicBezTo>
                  <a:pt x="191074" y="759389"/>
                  <a:pt x="165497" y="800576"/>
                  <a:pt x="139409" y="841508"/>
                </a:cubicBezTo>
                <a:cubicBezTo>
                  <a:pt x="114088" y="881160"/>
                  <a:pt x="93114" y="923115"/>
                  <a:pt x="75210" y="966604"/>
                </a:cubicBezTo>
                <a:cubicBezTo>
                  <a:pt x="74699" y="968139"/>
                  <a:pt x="75722" y="970442"/>
                  <a:pt x="75978" y="972488"/>
                </a:cubicBezTo>
                <a:cubicBezTo>
                  <a:pt x="102066" y="956627"/>
                  <a:pt x="101811" y="956372"/>
                  <a:pt x="116134" y="930534"/>
                </a:cubicBezTo>
                <a:cubicBezTo>
                  <a:pt x="125086" y="913905"/>
                  <a:pt x="134549" y="897533"/>
                  <a:pt x="145036" y="881928"/>
                </a:cubicBezTo>
                <a:cubicBezTo>
                  <a:pt x="175728" y="836647"/>
                  <a:pt x="206932" y="791878"/>
                  <a:pt x="237880" y="746854"/>
                </a:cubicBezTo>
                <a:cubicBezTo>
                  <a:pt x="249390" y="729970"/>
                  <a:pt x="261667" y="713597"/>
                  <a:pt x="271642" y="695945"/>
                </a:cubicBezTo>
                <a:cubicBezTo>
                  <a:pt x="298498" y="648363"/>
                  <a:pt x="324331" y="600268"/>
                  <a:pt x="350931" y="552685"/>
                </a:cubicBezTo>
                <a:cubicBezTo>
                  <a:pt x="377787" y="504335"/>
                  <a:pt x="406433" y="456752"/>
                  <a:pt x="432266" y="407891"/>
                </a:cubicBezTo>
                <a:cubicBezTo>
                  <a:pt x="462191" y="351610"/>
                  <a:pt x="496209" y="298143"/>
                  <a:pt x="533551" y="246467"/>
                </a:cubicBezTo>
                <a:cubicBezTo>
                  <a:pt x="546851" y="228048"/>
                  <a:pt x="560151" y="209885"/>
                  <a:pt x="574475" y="189931"/>
                </a:cubicBezTo>
                <a:cubicBezTo>
                  <a:pt x="567057" y="185326"/>
                  <a:pt x="561174" y="181489"/>
                  <a:pt x="554013" y="176884"/>
                </a:cubicBezTo>
                <a:close/>
                <a:moveTo>
                  <a:pt x="28149" y="1166401"/>
                </a:moveTo>
                <a:cubicBezTo>
                  <a:pt x="41193" y="1175355"/>
                  <a:pt x="52191" y="1183029"/>
                  <a:pt x="65747" y="1192239"/>
                </a:cubicBezTo>
                <a:cubicBezTo>
                  <a:pt x="100787" y="1162564"/>
                  <a:pt x="137363" y="1131609"/>
                  <a:pt x="172915" y="1101422"/>
                </a:cubicBezTo>
                <a:cubicBezTo>
                  <a:pt x="159103" y="1087352"/>
                  <a:pt x="146570" y="1074561"/>
                  <a:pt x="133015" y="1060491"/>
                </a:cubicBezTo>
                <a:cubicBezTo>
                  <a:pt x="127388" y="1061514"/>
                  <a:pt x="119970" y="1063817"/>
                  <a:pt x="112553" y="1063817"/>
                </a:cubicBezTo>
                <a:cubicBezTo>
                  <a:pt x="104624" y="1063561"/>
                  <a:pt x="93882" y="1063561"/>
                  <a:pt x="89022" y="1058956"/>
                </a:cubicBezTo>
                <a:cubicBezTo>
                  <a:pt x="72141" y="1042583"/>
                  <a:pt x="47587" y="1049235"/>
                  <a:pt x="28149" y="1032606"/>
                </a:cubicBezTo>
                <a:cubicBezTo>
                  <a:pt x="28149" y="1080957"/>
                  <a:pt x="28149" y="1124702"/>
                  <a:pt x="28149" y="1166401"/>
                </a:cubicBezTo>
                <a:close/>
                <a:moveTo>
                  <a:pt x="738423" y="82997"/>
                </a:moveTo>
                <a:cubicBezTo>
                  <a:pt x="704150" y="55625"/>
                  <a:pt x="665529" y="41810"/>
                  <a:pt x="627419" y="21600"/>
                </a:cubicBezTo>
                <a:cubicBezTo>
                  <a:pt x="615909" y="41810"/>
                  <a:pt x="605167" y="60229"/>
                  <a:pt x="593913" y="79416"/>
                </a:cubicBezTo>
                <a:cubicBezTo>
                  <a:pt x="633813" y="102184"/>
                  <a:pt x="670900" y="123673"/>
                  <a:pt x="710289" y="146185"/>
                </a:cubicBezTo>
                <a:cubicBezTo>
                  <a:pt x="720264" y="123673"/>
                  <a:pt x="728960" y="104231"/>
                  <a:pt x="738423" y="82997"/>
                </a:cubicBezTo>
                <a:close/>
                <a:moveTo>
                  <a:pt x="48354" y="1022374"/>
                </a:moveTo>
                <a:cubicBezTo>
                  <a:pt x="64724" y="1020583"/>
                  <a:pt x="64724" y="1020583"/>
                  <a:pt x="61910" y="1002164"/>
                </a:cubicBezTo>
                <a:cubicBezTo>
                  <a:pt x="57306" y="1008815"/>
                  <a:pt x="53981" y="1013931"/>
                  <a:pt x="48354" y="10223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7"/>
          <p:cNvSpPr/>
          <p:nvPr/>
        </p:nvSpPr>
        <p:spPr>
          <a:xfrm>
            <a:off x="6098296" y="2882284"/>
            <a:ext cx="485545" cy="622528"/>
          </a:xfrm>
          <a:custGeom>
            <a:rect b="b" l="l" r="r" t="t"/>
            <a:pathLst>
              <a:path extrusionOk="0" h="1245057" w="971091">
                <a:moveTo>
                  <a:pt x="968713" y="959812"/>
                </a:moveTo>
                <a:cubicBezTo>
                  <a:pt x="976025" y="986239"/>
                  <a:pt x="965175" y="1022104"/>
                  <a:pt x="953854" y="1056082"/>
                </a:cubicBezTo>
                <a:cubicBezTo>
                  <a:pt x="943240" y="1087700"/>
                  <a:pt x="918474" y="1112476"/>
                  <a:pt x="886396" y="1124274"/>
                </a:cubicBezTo>
                <a:cubicBezTo>
                  <a:pt x="824128" y="1147397"/>
                  <a:pt x="761388" y="1170049"/>
                  <a:pt x="697469" y="1188690"/>
                </a:cubicBezTo>
                <a:cubicBezTo>
                  <a:pt x="655957" y="1200723"/>
                  <a:pt x="612322" y="1206858"/>
                  <a:pt x="569394" y="1213465"/>
                </a:cubicBezTo>
                <a:cubicBezTo>
                  <a:pt x="505239" y="1223139"/>
                  <a:pt x="441084" y="1232106"/>
                  <a:pt x="376693" y="1239184"/>
                </a:cubicBezTo>
                <a:cubicBezTo>
                  <a:pt x="306877" y="1246971"/>
                  <a:pt x="236589" y="1249802"/>
                  <a:pt x="167952" y="1229746"/>
                </a:cubicBezTo>
                <a:cubicBezTo>
                  <a:pt x="126440" y="1217476"/>
                  <a:pt x="98372" y="1193645"/>
                  <a:pt x="84692" y="1148577"/>
                </a:cubicBezTo>
                <a:cubicBezTo>
                  <a:pt x="55916" y="1053487"/>
                  <a:pt x="45774" y="955801"/>
                  <a:pt x="33745" y="858351"/>
                </a:cubicBezTo>
                <a:cubicBezTo>
                  <a:pt x="27141" y="803609"/>
                  <a:pt x="24546" y="748631"/>
                  <a:pt x="20773" y="693653"/>
                </a:cubicBezTo>
                <a:cubicBezTo>
                  <a:pt x="15348" y="609416"/>
                  <a:pt x="9923" y="525416"/>
                  <a:pt x="5913" y="441180"/>
                </a:cubicBezTo>
                <a:cubicBezTo>
                  <a:pt x="2611" y="369213"/>
                  <a:pt x="1432" y="297246"/>
                  <a:pt x="16" y="225043"/>
                </a:cubicBezTo>
                <a:cubicBezTo>
                  <a:pt x="-219" y="208998"/>
                  <a:pt x="2139" y="193189"/>
                  <a:pt x="3083" y="177144"/>
                </a:cubicBezTo>
                <a:cubicBezTo>
                  <a:pt x="4262" y="163459"/>
                  <a:pt x="6621" y="149773"/>
                  <a:pt x="4498" y="136796"/>
                </a:cubicBezTo>
                <a:cubicBezTo>
                  <a:pt x="960" y="114616"/>
                  <a:pt x="10866" y="99515"/>
                  <a:pt x="28556" y="91020"/>
                </a:cubicBezTo>
                <a:cubicBezTo>
                  <a:pt x="46718" y="82290"/>
                  <a:pt x="66530" y="76155"/>
                  <a:pt x="86343" y="71908"/>
                </a:cubicBezTo>
                <a:cubicBezTo>
                  <a:pt x="126204" y="63649"/>
                  <a:pt x="166773" y="57278"/>
                  <a:pt x="206870" y="50436"/>
                </a:cubicBezTo>
                <a:cubicBezTo>
                  <a:pt x="242721" y="44301"/>
                  <a:pt x="278573" y="38402"/>
                  <a:pt x="314424" y="32739"/>
                </a:cubicBezTo>
                <a:cubicBezTo>
                  <a:pt x="376221" y="22829"/>
                  <a:pt x="438253" y="12919"/>
                  <a:pt x="500050" y="3716"/>
                </a:cubicBezTo>
                <a:cubicBezTo>
                  <a:pt x="516560" y="1357"/>
                  <a:pt x="533543" y="413"/>
                  <a:pt x="550525" y="413"/>
                </a:cubicBezTo>
                <a:cubicBezTo>
                  <a:pt x="598406" y="413"/>
                  <a:pt x="646286" y="-1239"/>
                  <a:pt x="693931" y="2065"/>
                </a:cubicBezTo>
                <a:cubicBezTo>
                  <a:pt x="743934" y="5604"/>
                  <a:pt x="786862" y="29200"/>
                  <a:pt x="817760" y="67661"/>
                </a:cubicBezTo>
                <a:cubicBezTo>
                  <a:pt x="833799" y="87481"/>
                  <a:pt x="842054" y="115088"/>
                  <a:pt x="848658" y="140571"/>
                </a:cubicBezTo>
                <a:cubicBezTo>
                  <a:pt x="860923" y="188706"/>
                  <a:pt x="869650" y="237785"/>
                  <a:pt x="879321" y="286628"/>
                </a:cubicBezTo>
                <a:cubicBezTo>
                  <a:pt x="889699" y="338774"/>
                  <a:pt x="899841" y="391157"/>
                  <a:pt x="909039" y="443539"/>
                </a:cubicBezTo>
                <a:cubicBezTo>
                  <a:pt x="920597" y="509843"/>
                  <a:pt x="932154" y="576147"/>
                  <a:pt x="936164" y="643866"/>
                </a:cubicBezTo>
                <a:cubicBezTo>
                  <a:pt x="941117" y="723619"/>
                  <a:pt x="953854" y="802901"/>
                  <a:pt x="962817" y="882418"/>
                </a:cubicBezTo>
                <a:cubicBezTo>
                  <a:pt x="965175" y="904598"/>
                  <a:pt x="966119" y="926778"/>
                  <a:pt x="968713" y="959812"/>
                </a:cubicBezTo>
                <a:close/>
                <a:moveTo>
                  <a:pt x="32566" y="360954"/>
                </a:moveTo>
                <a:cubicBezTo>
                  <a:pt x="32094" y="360954"/>
                  <a:pt x="31386" y="360954"/>
                  <a:pt x="30915" y="360954"/>
                </a:cubicBezTo>
                <a:cubicBezTo>
                  <a:pt x="34924" y="419472"/>
                  <a:pt x="38934" y="477989"/>
                  <a:pt x="43180" y="536506"/>
                </a:cubicBezTo>
                <a:cubicBezTo>
                  <a:pt x="46482" y="582517"/>
                  <a:pt x="49548" y="628765"/>
                  <a:pt x="53086" y="674776"/>
                </a:cubicBezTo>
                <a:cubicBezTo>
                  <a:pt x="56388" y="715597"/>
                  <a:pt x="59454" y="756181"/>
                  <a:pt x="63936" y="797002"/>
                </a:cubicBezTo>
                <a:cubicBezTo>
                  <a:pt x="69597" y="848204"/>
                  <a:pt x="74314" y="899407"/>
                  <a:pt x="83984" y="949902"/>
                </a:cubicBezTo>
                <a:cubicBezTo>
                  <a:pt x="96249" y="1013374"/>
                  <a:pt x="114175" y="1075902"/>
                  <a:pt x="127148" y="1139375"/>
                </a:cubicBezTo>
                <a:cubicBezTo>
                  <a:pt x="134931" y="1177364"/>
                  <a:pt x="159225" y="1196712"/>
                  <a:pt x="193661" y="1201903"/>
                </a:cubicBezTo>
                <a:cubicBezTo>
                  <a:pt x="228569" y="1207094"/>
                  <a:pt x="264893" y="1210162"/>
                  <a:pt x="299801" y="1206386"/>
                </a:cubicBezTo>
                <a:cubicBezTo>
                  <a:pt x="407591" y="1194588"/>
                  <a:pt x="514909" y="1178779"/>
                  <a:pt x="622464" y="1165094"/>
                </a:cubicBezTo>
                <a:cubicBezTo>
                  <a:pt x="681902" y="1157543"/>
                  <a:pt x="738509" y="1138667"/>
                  <a:pt x="795117" y="1120498"/>
                </a:cubicBezTo>
                <a:cubicBezTo>
                  <a:pt x="821298" y="1112004"/>
                  <a:pt x="847950" y="1103509"/>
                  <a:pt x="872245" y="1091004"/>
                </a:cubicBezTo>
                <a:cubicBezTo>
                  <a:pt x="906209" y="1073307"/>
                  <a:pt x="927437" y="1044756"/>
                  <a:pt x="929560" y="1004880"/>
                </a:cubicBezTo>
                <a:cubicBezTo>
                  <a:pt x="931682" y="962171"/>
                  <a:pt x="930503" y="919935"/>
                  <a:pt x="925078" y="877227"/>
                </a:cubicBezTo>
                <a:cubicBezTo>
                  <a:pt x="918002" y="820833"/>
                  <a:pt x="913521" y="763968"/>
                  <a:pt x="907860" y="707338"/>
                </a:cubicBezTo>
                <a:cubicBezTo>
                  <a:pt x="903379" y="662271"/>
                  <a:pt x="900548" y="616967"/>
                  <a:pt x="894180" y="572135"/>
                </a:cubicBezTo>
                <a:cubicBezTo>
                  <a:pt x="884981" y="506304"/>
                  <a:pt x="874131" y="440472"/>
                  <a:pt x="862810" y="374876"/>
                </a:cubicBezTo>
                <a:cubicBezTo>
                  <a:pt x="853140" y="318010"/>
                  <a:pt x="841818" y="261617"/>
                  <a:pt x="830968" y="204987"/>
                </a:cubicBezTo>
                <a:cubicBezTo>
                  <a:pt x="824836" y="172897"/>
                  <a:pt x="818231" y="140571"/>
                  <a:pt x="810684" y="108717"/>
                </a:cubicBezTo>
                <a:cubicBezTo>
                  <a:pt x="805967" y="89369"/>
                  <a:pt x="794409" y="75211"/>
                  <a:pt x="776955" y="63177"/>
                </a:cubicBezTo>
                <a:cubicBezTo>
                  <a:pt x="743462" y="39818"/>
                  <a:pt x="707139" y="33683"/>
                  <a:pt x="668222" y="34627"/>
                </a:cubicBezTo>
                <a:cubicBezTo>
                  <a:pt x="635436" y="35334"/>
                  <a:pt x="602651" y="36514"/>
                  <a:pt x="569866" y="39110"/>
                </a:cubicBezTo>
                <a:cubicBezTo>
                  <a:pt x="520334" y="43121"/>
                  <a:pt x="471039" y="48312"/>
                  <a:pt x="421743" y="53503"/>
                </a:cubicBezTo>
                <a:cubicBezTo>
                  <a:pt x="402402" y="55391"/>
                  <a:pt x="383297" y="58222"/>
                  <a:pt x="363956" y="61054"/>
                </a:cubicBezTo>
                <a:cubicBezTo>
                  <a:pt x="330699" y="66009"/>
                  <a:pt x="297206" y="71200"/>
                  <a:pt x="263949" y="76627"/>
                </a:cubicBezTo>
                <a:cubicBezTo>
                  <a:pt x="197199" y="87481"/>
                  <a:pt x="130686" y="97863"/>
                  <a:pt x="64172" y="109425"/>
                </a:cubicBezTo>
                <a:cubicBezTo>
                  <a:pt x="40113" y="113672"/>
                  <a:pt x="27849" y="127593"/>
                  <a:pt x="25254" y="153313"/>
                </a:cubicBezTo>
                <a:cubicBezTo>
                  <a:pt x="23131" y="174549"/>
                  <a:pt x="22895" y="195785"/>
                  <a:pt x="23839" y="217021"/>
                </a:cubicBezTo>
                <a:cubicBezTo>
                  <a:pt x="26197" y="264920"/>
                  <a:pt x="29735" y="312819"/>
                  <a:pt x="32566" y="360954"/>
                </a:cubicBezTo>
                <a:close/>
                <a:moveTo>
                  <a:pt x="74314" y="246987"/>
                </a:moveTo>
                <a:cubicBezTo>
                  <a:pt x="74314" y="237313"/>
                  <a:pt x="76201" y="226931"/>
                  <a:pt x="73842" y="217729"/>
                </a:cubicBezTo>
                <a:cubicBezTo>
                  <a:pt x="67946" y="194605"/>
                  <a:pt x="85635" y="179740"/>
                  <a:pt x="92711" y="161571"/>
                </a:cubicBezTo>
                <a:cubicBezTo>
                  <a:pt x="94598" y="156616"/>
                  <a:pt x="106156" y="153785"/>
                  <a:pt x="113703" y="152369"/>
                </a:cubicBezTo>
                <a:cubicBezTo>
                  <a:pt x="163471" y="142931"/>
                  <a:pt x="213238" y="133964"/>
                  <a:pt x="263006" y="124998"/>
                </a:cubicBezTo>
                <a:cubicBezTo>
                  <a:pt x="333765" y="112256"/>
                  <a:pt x="404053" y="97155"/>
                  <a:pt x="475048" y="87717"/>
                </a:cubicBezTo>
                <a:cubicBezTo>
                  <a:pt x="543213" y="78750"/>
                  <a:pt x="610906" y="61998"/>
                  <a:pt x="680958" y="71672"/>
                </a:cubicBezTo>
                <a:cubicBezTo>
                  <a:pt x="721291" y="77099"/>
                  <a:pt x="739924" y="90312"/>
                  <a:pt x="750302" y="129481"/>
                </a:cubicBezTo>
                <a:cubicBezTo>
                  <a:pt x="761388" y="171245"/>
                  <a:pt x="763511" y="213482"/>
                  <a:pt x="758558" y="256426"/>
                </a:cubicBezTo>
                <a:cubicBezTo>
                  <a:pt x="756907" y="271527"/>
                  <a:pt x="750302" y="283325"/>
                  <a:pt x="739453" y="293235"/>
                </a:cubicBezTo>
                <a:cubicBezTo>
                  <a:pt x="718932" y="311875"/>
                  <a:pt x="694638" y="321786"/>
                  <a:pt x="667750" y="325797"/>
                </a:cubicBezTo>
                <a:cubicBezTo>
                  <a:pt x="576470" y="339954"/>
                  <a:pt x="485190" y="354112"/>
                  <a:pt x="393911" y="368033"/>
                </a:cubicBezTo>
                <a:cubicBezTo>
                  <a:pt x="381646" y="369921"/>
                  <a:pt x="369145" y="370393"/>
                  <a:pt x="356880" y="372044"/>
                </a:cubicBezTo>
                <a:cubicBezTo>
                  <a:pt x="313717" y="377707"/>
                  <a:pt x="270789" y="384314"/>
                  <a:pt x="227626" y="389505"/>
                </a:cubicBezTo>
                <a:cubicBezTo>
                  <a:pt x="210880" y="391393"/>
                  <a:pt x="193897" y="391157"/>
                  <a:pt x="177151" y="391157"/>
                </a:cubicBezTo>
                <a:cubicBezTo>
                  <a:pt x="115354" y="390449"/>
                  <a:pt x="81154" y="348685"/>
                  <a:pt x="75257" y="292291"/>
                </a:cubicBezTo>
                <a:cubicBezTo>
                  <a:pt x="73606" y="277426"/>
                  <a:pt x="75021" y="262089"/>
                  <a:pt x="75021" y="246987"/>
                </a:cubicBezTo>
                <a:cubicBezTo>
                  <a:pt x="75021" y="246987"/>
                  <a:pt x="74786" y="246987"/>
                  <a:pt x="74314" y="246987"/>
                </a:cubicBezTo>
                <a:close/>
                <a:moveTo>
                  <a:pt x="733084" y="195549"/>
                </a:moveTo>
                <a:cubicBezTo>
                  <a:pt x="733556" y="195549"/>
                  <a:pt x="734264" y="195313"/>
                  <a:pt x="734735" y="195313"/>
                </a:cubicBezTo>
                <a:cubicBezTo>
                  <a:pt x="732141" y="175965"/>
                  <a:pt x="730726" y="156380"/>
                  <a:pt x="726952" y="137268"/>
                </a:cubicBezTo>
                <a:cubicBezTo>
                  <a:pt x="721055" y="107773"/>
                  <a:pt x="716102" y="103998"/>
                  <a:pt x="685911" y="102818"/>
                </a:cubicBezTo>
                <a:cubicBezTo>
                  <a:pt x="638974" y="100930"/>
                  <a:pt x="592273" y="99043"/>
                  <a:pt x="545336" y="107773"/>
                </a:cubicBezTo>
                <a:cubicBezTo>
                  <a:pt x="474812" y="120987"/>
                  <a:pt x="403109" y="128537"/>
                  <a:pt x="332350" y="141751"/>
                </a:cubicBezTo>
                <a:cubicBezTo>
                  <a:pt x="263477" y="154728"/>
                  <a:pt x="195313" y="171717"/>
                  <a:pt x="126912" y="187054"/>
                </a:cubicBezTo>
                <a:cubicBezTo>
                  <a:pt x="108514" y="191302"/>
                  <a:pt x="100967" y="199324"/>
                  <a:pt x="101674" y="218673"/>
                </a:cubicBezTo>
                <a:cubicBezTo>
                  <a:pt x="103089" y="251471"/>
                  <a:pt x="105920" y="284269"/>
                  <a:pt x="109458" y="316831"/>
                </a:cubicBezTo>
                <a:cubicBezTo>
                  <a:pt x="111816" y="340190"/>
                  <a:pt x="126676" y="353640"/>
                  <a:pt x="149083" y="357887"/>
                </a:cubicBezTo>
                <a:cubicBezTo>
                  <a:pt x="161112" y="360011"/>
                  <a:pt x="174085" y="360954"/>
                  <a:pt x="186114" y="359775"/>
                </a:cubicBezTo>
                <a:cubicBezTo>
                  <a:pt x="226683" y="355527"/>
                  <a:pt x="267251" y="350808"/>
                  <a:pt x="307584" y="344673"/>
                </a:cubicBezTo>
                <a:cubicBezTo>
                  <a:pt x="389193" y="332404"/>
                  <a:pt x="470567" y="319190"/>
                  <a:pt x="551940" y="306684"/>
                </a:cubicBezTo>
                <a:cubicBezTo>
                  <a:pt x="589679" y="300785"/>
                  <a:pt x="627653" y="297010"/>
                  <a:pt x="664919" y="289696"/>
                </a:cubicBezTo>
                <a:cubicBezTo>
                  <a:pt x="714687" y="279785"/>
                  <a:pt x="736386" y="275302"/>
                  <a:pt x="733084" y="209234"/>
                </a:cubicBezTo>
                <a:cubicBezTo>
                  <a:pt x="732848" y="204515"/>
                  <a:pt x="733084" y="200032"/>
                  <a:pt x="733084" y="195549"/>
                </a:cubicBezTo>
                <a:close/>
                <a:moveTo>
                  <a:pt x="710441" y="775294"/>
                </a:moveTo>
                <a:cubicBezTo>
                  <a:pt x="710205" y="772698"/>
                  <a:pt x="709734" y="770103"/>
                  <a:pt x="709734" y="767271"/>
                </a:cubicBezTo>
                <a:cubicBezTo>
                  <a:pt x="708554" y="738721"/>
                  <a:pt x="717517" y="726687"/>
                  <a:pt x="745349" y="720080"/>
                </a:cubicBezTo>
                <a:cubicBezTo>
                  <a:pt x="758086" y="717013"/>
                  <a:pt x="771294" y="714653"/>
                  <a:pt x="784267" y="712765"/>
                </a:cubicBezTo>
                <a:cubicBezTo>
                  <a:pt x="808325" y="709226"/>
                  <a:pt x="829789" y="719372"/>
                  <a:pt x="850073" y="729754"/>
                </a:cubicBezTo>
                <a:cubicBezTo>
                  <a:pt x="865404" y="737541"/>
                  <a:pt x="867999" y="755002"/>
                  <a:pt x="871773" y="770811"/>
                </a:cubicBezTo>
                <a:cubicBezTo>
                  <a:pt x="882387" y="817294"/>
                  <a:pt x="894180" y="863778"/>
                  <a:pt x="903615" y="910497"/>
                </a:cubicBezTo>
                <a:cubicBezTo>
                  <a:pt x="909983" y="941879"/>
                  <a:pt x="900784" y="961935"/>
                  <a:pt x="868942" y="972318"/>
                </a:cubicBezTo>
                <a:cubicBezTo>
                  <a:pt x="855734" y="976565"/>
                  <a:pt x="843705" y="984587"/>
                  <a:pt x="831676" y="991902"/>
                </a:cubicBezTo>
                <a:cubicBezTo>
                  <a:pt x="808561" y="1005823"/>
                  <a:pt x="791579" y="1005115"/>
                  <a:pt x="770823" y="988127"/>
                </a:cubicBezTo>
                <a:cubicBezTo>
                  <a:pt x="755963" y="975857"/>
                  <a:pt x="744878" y="960992"/>
                  <a:pt x="740868" y="942115"/>
                </a:cubicBezTo>
                <a:cubicBezTo>
                  <a:pt x="730962" y="895396"/>
                  <a:pt x="721055" y="848676"/>
                  <a:pt x="711857" y="801721"/>
                </a:cubicBezTo>
                <a:cubicBezTo>
                  <a:pt x="710205" y="793227"/>
                  <a:pt x="711621" y="784024"/>
                  <a:pt x="711621" y="775058"/>
                </a:cubicBezTo>
                <a:cubicBezTo>
                  <a:pt x="710913" y="775294"/>
                  <a:pt x="710677" y="775294"/>
                  <a:pt x="710441" y="775294"/>
                </a:cubicBezTo>
                <a:close/>
                <a:moveTo>
                  <a:pt x="829317" y="750518"/>
                </a:moveTo>
                <a:cubicBezTo>
                  <a:pt x="812807" y="752406"/>
                  <a:pt x="800306" y="752170"/>
                  <a:pt x="788513" y="755709"/>
                </a:cubicBezTo>
                <a:cubicBezTo>
                  <a:pt x="754312" y="765856"/>
                  <a:pt x="749123" y="771047"/>
                  <a:pt x="753840" y="803609"/>
                </a:cubicBezTo>
                <a:cubicBezTo>
                  <a:pt x="759029" y="838530"/>
                  <a:pt x="763275" y="873924"/>
                  <a:pt x="770351" y="908609"/>
                </a:cubicBezTo>
                <a:cubicBezTo>
                  <a:pt x="774597" y="928902"/>
                  <a:pt x="783324" y="948486"/>
                  <a:pt x="791343" y="971610"/>
                </a:cubicBezTo>
                <a:cubicBezTo>
                  <a:pt x="815165" y="961228"/>
                  <a:pt x="835214" y="953205"/>
                  <a:pt x="854791" y="943767"/>
                </a:cubicBezTo>
                <a:cubicBezTo>
                  <a:pt x="863753" y="939520"/>
                  <a:pt x="865169" y="931261"/>
                  <a:pt x="863046" y="921115"/>
                </a:cubicBezTo>
                <a:cubicBezTo>
                  <a:pt x="854791" y="879587"/>
                  <a:pt x="847715" y="837822"/>
                  <a:pt x="839695" y="796294"/>
                </a:cubicBezTo>
                <a:cubicBezTo>
                  <a:pt x="837101" y="781193"/>
                  <a:pt x="833091" y="766799"/>
                  <a:pt x="829317" y="750518"/>
                </a:cubicBezTo>
                <a:close/>
                <a:moveTo>
                  <a:pt x="405940" y="729046"/>
                </a:moveTo>
                <a:cubicBezTo>
                  <a:pt x="406176" y="701675"/>
                  <a:pt x="429526" y="671473"/>
                  <a:pt x="456651" y="665102"/>
                </a:cubicBezTo>
                <a:cubicBezTo>
                  <a:pt x="475520" y="660619"/>
                  <a:pt x="494861" y="658260"/>
                  <a:pt x="513730" y="653540"/>
                </a:cubicBezTo>
                <a:cubicBezTo>
                  <a:pt x="535901" y="648113"/>
                  <a:pt x="551233" y="653776"/>
                  <a:pt x="567271" y="671473"/>
                </a:cubicBezTo>
                <a:cubicBezTo>
                  <a:pt x="592273" y="699316"/>
                  <a:pt x="596283" y="728810"/>
                  <a:pt x="587084" y="762788"/>
                </a:cubicBezTo>
                <a:cubicBezTo>
                  <a:pt x="583310" y="776710"/>
                  <a:pt x="574819" y="786620"/>
                  <a:pt x="559960" y="788979"/>
                </a:cubicBezTo>
                <a:cubicBezTo>
                  <a:pt x="527646" y="793934"/>
                  <a:pt x="495333" y="798890"/>
                  <a:pt x="463019" y="802665"/>
                </a:cubicBezTo>
                <a:cubicBezTo>
                  <a:pt x="448867" y="804317"/>
                  <a:pt x="437074" y="797710"/>
                  <a:pt x="427639" y="787328"/>
                </a:cubicBezTo>
                <a:cubicBezTo>
                  <a:pt x="412308" y="771047"/>
                  <a:pt x="405704" y="751226"/>
                  <a:pt x="405940" y="729046"/>
                </a:cubicBezTo>
                <a:close/>
                <a:moveTo>
                  <a:pt x="548638" y="696013"/>
                </a:moveTo>
                <a:cubicBezTo>
                  <a:pt x="521749" y="697192"/>
                  <a:pt x="495804" y="700732"/>
                  <a:pt x="471510" y="712529"/>
                </a:cubicBezTo>
                <a:cubicBezTo>
                  <a:pt x="468444" y="713945"/>
                  <a:pt x="465378" y="716069"/>
                  <a:pt x="462783" y="718428"/>
                </a:cubicBezTo>
                <a:cubicBezTo>
                  <a:pt x="451698" y="728574"/>
                  <a:pt x="450047" y="741316"/>
                  <a:pt x="453349" y="755002"/>
                </a:cubicBezTo>
                <a:cubicBezTo>
                  <a:pt x="456651" y="769631"/>
                  <a:pt x="469387" y="766563"/>
                  <a:pt x="479530" y="767035"/>
                </a:cubicBezTo>
                <a:cubicBezTo>
                  <a:pt x="490144" y="767507"/>
                  <a:pt x="500757" y="765856"/>
                  <a:pt x="511607" y="766563"/>
                </a:cubicBezTo>
                <a:cubicBezTo>
                  <a:pt x="550289" y="768451"/>
                  <a:pt x="572460" y="752406"/>
                  <a:pt x="554063" y="703327"/>
                </a:cubicBezTo>
                <a:cubicBezTo>
                  <a:pt x="553119" y="701675"/>
                  <a:pt x="551704" y="700260"/>
                  <a:pt x="548638" y="696013"/>
                </a:cubicBezTo>
                <a:close/>
                <a:moveTo>
                  <a:pt x="335888" y="988127"/>
                </a:moveTo>
                <a:cubicBezTo>
                  <a:pt x="337539" y="1001340"/>
                  <a:pt x="338718" y="1014554"/>
                  <a:pt x="340605" y="1027767"/>
                </a:cubicBezTo>
                <a:cubicBezTo>
                  <a:pt x="343907" y="1052543"/>
                  <a:pt x="336360" y="1070004"/>
                  <a:pt x="313953" y="1079678"/>
                </a:cubicBezTo>
                <a:cubicBezTo>
                  <a:pt x="292725" y="1088644"/>
                  <a:pt x="270789" y="1096431"/>
                  <a:pt x="248382" y="1101386"/>
                </a:cubicBezTo>
                <a:cubicBezTo>
                  <a:pt x="225503" y="1106577"/>
                  <a:pt x="205455" y="1096431"/>
                  <a:pt x="193426" y="1077082"/>
                </a:cubicBezTo>
                <a:cubicBezTo>
                  <a:pt x="182340" y="1059150"/>
                  <a:pt x="173377" y="1039565"/>
                  <a:pt x="166537" y="1019509"/>
                </a:cubicBezTo>
                <a:cubicBezTo>
                  <a:pt x="158989" y="997801"/>
                  <a:pt x="171254" y="972554"/>
                  <a:pt x="192718" y="965003"/>
                </a:cubicBezTo>
                <a:cubicBezTo>
                  <a:pt x="224088" y="953913"/>
                  <a:pt x="254986" y="938812"/>
                  <a:pt x="290130" y="945183"/>
                </a:cubicBezTo>
                <a:cubicBezTo>
                  <a:pt x="293904" y="945890"/>
                  <a:pt x="298385" y="943767"/>
                  <a:pt x="302159" y="942351"/>
                </a:cubicBezTo>
                <a:cubicBezTo>
                  <a:pt x="320085" y="935980"/>
                  <a:pt x="331642" y="941171"/>
                  <a:pt x="335888" y="959104"/>
                </a:cubicBezTo>
                <a:cubicBezTo>
                  <a:pt x="338011" y="968542"/>
                  <a:pt x="337303" y="978452"/>
                  <a:pt x="338011" y="988127"/>
                </a:cubicBezTo>
                <a:cubicBezTo>
                  <a:pt x="337067" y="988127"/>
                  <a:pt x="336596" y="988127"/>
                  <a:pt x="335888" y="988127"/>
                </a:cubicBezTo>
                <a:close/>
                <a:moveTo>
                  <a:pt x="304282" y="981520"/>
                </a:moveTo>
                <a:cubicBezTo>
                  <a:pt x="280224" y="985059"/>
                  <a:pt x="259704" y="986239"/>
                  <a:pt x="240363" y="991902"/>
                </a:cubicBezTo>
                <a:cubicBezTo>
                  <a:pt x="228569" y="995441"/>
                  <a:pt x="213946" y="1003700"/>
                  <a:pt x="209464" y="1013846"/>
                </a:cubicBezTo>
                <a:cubicBezTo>
                  <a:pt x="202153" y="1030599"/>
                  <a:pt x="211351" y="1048531"/>
                  <a:pt x="221494" y="1063397"/>
                </a:cubicBezTo>
                <a:cubicBezTo>
                  <a:pt x="229749" y="1075666"/>
                  <a:pt x="242486" y="1069296"/>
                  <a:pt x="253335" y="1066936"/>
                </a:cubicBezTo>
                <a:cubicBezTo>
                  <a:pt x="266308" y="1064105"/>
                  <a:pt x="279045" y="1060801"/>
                  <a:pt x="291545" y="1056554"/>
                </a:cubicBezTo>
                <a:cubicBezTo>
                  <a:pt x="302631" y="1052779"/>
                  <a:pt x="308764" y="1045700"/>
                  <a:pt x="307112" y="1032486"/>
                </a:cubicBezTo>
                <a:cubicBezTo>
                  <a:pt x="304990" y="1016677"/>
                  <a:pt x="305226" y="1000868"/>
                  <a:pt x="304282" y="981520"/>
                </a:cubicBezTo>
                <a:close/>
                <a:moveTo>
                  <a:pt x="447688" y="585585"/>
                </a:moveTo>
                <a:cubicBezTo>
                  <a:pt x="416318" y="589124"/>
                  <a:pt x="401694" y="567180"/>
                  <a:pt x="393439" y="545472"/>
                </a:cubicBezTo>
                <a:cubicBezTo>
                  <a:pt x="384948" y="523056"/>
                  <a:pt x="381882" y="497337"/>
                  <a:pt x="381646" y="473034"/>
                </a:cubicBezTo>
                <a:cubicBezTo>
                  <a:pt x="381410" y="450618"/>
                  <a:pt x="393203" y="433393"/>
                  <a:pt x="418912" y="428674"/>
                </a:cubicBezTo>
                <a:cubicBezTo>
                  <a:pt x="438017" y="425370"/>
                  <a:pt x="456415" y="418764"/>
                  <a:pt x="475048" y="414281"/>
                </a:cubicBezTo>
                <a:cubicBezTo>
                  <a:pt x="497927" y="408854"/>
                  <a:pt x="503352" y="414045"/>
                  <a:pt x="516796" y="434337"/>
                </a:cubicBezTo>
                <a:cubicBezTo>
                  <a:pt x="532599" y="458168"/>
                  <a:pt x="545572" y="482944"/>
                  <a:pt x="553355" y="510315"/>
                </a:cubicBezTo>
                <a:cubicBezTo>
                  <a:pt x="555478" y="517865"/>
                  <a:pt x="557601" y="525652"/>
                  <a:pt x="558780" y="533439"/>
                </a:cubicBezTo>
                <a:cubicBezTo>
                  <a:pt x="562082" y="558450"/>
                  <a:pt x="557837" y="564585"/>
                  <a:pt x="533071" y="569540"/>
                </a:cubicBezTo>
                <a:cubicBezTo>
                  <a:pt x="504767" y="575439"/>
                  <a:pt x="476228" y="580394"/>
                  <a:pt x="447688" y="585585"/>
                </a:cubicBezTo>
                <a:close/>
                <a:moveTo>
                  <a:pt x="429055" y="551843"/>
                </a:moveTo>
                <a:cubicBezTo>
                  <a:pt x="456887" y="548540"/>
                  <a:pt x="483068" y="545472"/>
                  <a:pt x="509013" y="542169"/>
                </a:cubicBezTo>
                <a:cubicBezTo>
                  <a:pt x="525523" y="540045"/>
                  <a:pt x="530712" y="534618"/>
                  <a:pt x="528118" y="520461"/>
                </a:cubicBezTo>
                <a:cubicBezTo>
                  <a:pt x="523872" y="497809"/>
                  <a:pt x="510900" y="479405"/>
                  <a:pt x="494861" y="464303"/>
                </a:cubicBezTo>
                <a:cubicBezTo>
                  <a:pt x="481888" y="452034"/>
                  <a:pt x="464434" y="454629"/>
                  <a:pt x="447216" y="457932"/>
                </a:cubicBezTo>
                <a:cubicBezTo>
                  <a:pt x="424809" y="462180"/>
                  <a:pt x="417969" y="467607"/>
                  <a:pt x="416082" y="489787"/>
                </a:cubicBezTo>
                <a:cubicBezTo>
                  <a:pt x="414195" y="511023"/>
                  <a:pt x="417261" y="531787"/>
                  <a:pt x="429055" y="551843"/>
                </a:cubicBezTo>
                <a:close/>
                <a:moveTo>
                  <a:pt x="324095" y="769159"/>
                </a:moveTo>
                <a:cubicBezTo>
                  <a:pt x="320321" y="835227"/>
                  <a:pt x="322208" y="822249"/>
                  <a:pt x="265836" y="844193"/>
                </a:cubicBezTo>
                <a:cubicBezTo>
                  <a:pt x="250269" y="850328"/>
                  <a:pt x="233759" y="854103"/>
                  <a:pt x="217248" y="857879"/>
                </a:cubicBezTo>
                <a:cubicBezTo>
                  <a:pt x="192246" y="863306"/>
                  <a:pt x="175500" y="856463"/>
                  <a:pt x="164178" y="833575"/>
                </a:cubicBezTo>
                <a:cubicBezTo>
                  <a:pt x="152149" y="809036"/>
                  <a:pt x="139648" y="783552"/>
                  <a:pt x="150734" y="755002"/>
                </a:cubicBezTo>
                <a:cubicBezTo>
                  <a:pt x="153800" y="746979"/>
                  <a:pt x="157810" y="737305"/>
                  <a:pt x="164414" y="732822"/>
                </a:cubicBezTo>
                <a:cubicBezTo>
                  <a:pt x="202624" y="706159"/>
                  <a:pt x="241778" y="682799"/>
                  <a:pt x="292017" y="695777"/>
                </a:cubicBezTo>
                <a:cubicBezTo>
                  <a:pt x="306877" y="699552"/>
                  <a:pt x="315604" y="706631"/>
                  <a:pt x="317491" y="721968"/>
                </a:cubicBezTo>
                <a:cubicBezTo>
                  <a:pt x="319377" y="737777"/>
                  <a:pt x="321972" y="753350"/>
                  <a:pt x="324095" y="769159"/>
                </a:cubicBezTo>
                <a:close/>
                <a:moveTo>
                  <a:pt x="287536" y="730226"/>
                </a:moveTo>
                <a:cubicBezTo>
                  <a:pt x="263242" y="734002"/>
                  <a:pt x="243665" y="734945"/>
                  <a:pt x="225032" y="740136"/>
                </a:cubicBezTo>
                <a:cubicBezTo>
                  <a:pt x="179981" y="752642"/>
                  <a:pt x="166773" y="792991"/>
                  <a:pt x="196256" y="829564"/>
                </a:cubicBezTo>
                <a:cubicBezTo>
                  <a:pt x="221258" y="823429"/>
                  <a:pt x="246967" y="817294"/>
                  <a:pt x="272676" y="810687"/>
                </a:cubicBezTo>
                <a:cubicBezTo>
                  <a:pt x="283290" y="808092"/>
                  <a:pt x="290366" y="800777"/>
                  <a:pt x="290366" y="790159"/>
                </a:cubicBezTo>
                <a:cubicBezTo>
                  <a:pt x="290602" y="771519"/>
                  <a:pt x="288951" y="753114"/>
                  <a:pt x="287536" y="730226"/>
                </a:cubicBezTo>
                <a:close/>
                <a:moveTo>
                  <a:pt x="107807" y="555147"/>
                </a:moveTo>
                <a:cubicBezTo>
                  <a:pt x="105212" y="521877"/>
                  <a:pt x="117713" y="501584"/>
                  <a:pt x="140828" y="487663"/>
                </a:cubicBezTo>
                <a:cubicBezTo>
                  <a:pt x="166065" y="472090"/>
                  <a:pt x="193897" y="463124"/>
                  <a:pt x="223145" y="458640"/>
                </a:cubicBezTo>
                <a:cubicBezTo>
                  <a:pt x="239891" y="456045"/>
                  <a:pt x="252392" y="461000"/>
                  <a:pt x="261119" y="476337"/>
                </a:cubicBezTo>
                <a:cubicBezTo>
                  <a:pt x="273384" y="497337"/>
                  <a:pt x="281875" y="519517"/>
                  <a:pt x="283290" y="544057"/>
                </a:cubicBezTo>
                <a:cubicBezTo>
                  <a:pt x="285413" y="584877"/>
                  <a:pt x="270318" y="606585"/>
                  <a:pt x="231400" y="615551"/>
                </a:cubicBezTo>
                <a:cubicBezTo>
                  <a:pt x="211587" y="620035"/>
                  <a:pt x="191303" y="623338"/>
                  <a:pt x="171018" y="625462"/>
                </a:cubicBezTo>
                <a:cubicBezTo>
                  <a:pt x="139648" y="628765"/>
                  <a:pt x="120308" y="615080"/>
                  <a:pt x="112524" y="583933"/>
                </a:cubicBezTo>
                <a:cubicBezTo>
                  <a:pt x="109222" y="572843"/>
                  <a:pt x="108514" y="561045"/>
                  <a:pt x="107807" y="555147"/>
                </a:cubicBezTo>
                <a:close/>
                <a:moveTo>
                  <a:pt x="143186" y="594079"/>
                </a:moveTo>
                <a:cubicBezTo>
                  <a:pt x="175736" y="598327"/>
                  <a:pt x="202388" y="593371"/>
                  <a:pt x="228805" y="585349"/>
                </a:cubicBezTo>
                <a:cubicBezTo>
                  <a:pt x="245788" y="580158"/>
                  <a:pt x="254515" y="567888"/>
                  <a:pt x="255222" y="549720"/>
                </a:cubicBezTo>
                <a:cubicBezTo>
                  <a:pt x="255930" y="529663"/>
                  <a:pt x="250033" y="511731"/>
                  <a:pt x="240363" y="492146"/>
                </a:cubicBezTo>
                <a:cubicBezTo>
                  <a:pt x="213238" y="497101"/>
                  <a:pt x="186350" y="501820"/>
                  <a:pt x="162056" y="514562"/>
                </a:cubicBezTo>
                <a:cubicBezTo>
                  <a:pt x="147432" y="522349"/>
                  <a:pt x="138705" y="536742"/>
                  <a:pt x="138705" y="553967"/>
                </a:cubicBezTo>
                <a:cubicBezTo>
                  <a:pt x="138469" y="566708"/>
                  <a:pt x="141300" y="579686"/>
                  <a:pt x="143186" y="594079"/>
                </a:cubicBezTo>
                <a:close/>
                <a:moveTo>
                  <a:pt x="705488" y="508899"/>
                </a:moveTo>
                <a:cubicBezTo>
                  <a:pt x="658315" y="507719"/>
                  <a:pt x="635908" y="479640"/>
                  <a:pt x="644635" y="431741"/>
                </a:cubicBezTo>
                <a:cubicBezTo>
                  <a:pt x="645814" y="425606"/>
                  <a:pt x="647230" y="419472"/>
                  <a:pt x="646758" y="413337"/>
                </a:cubicBezTo>
                <a:cubicBezTo>
                  <a:pt x="644871" y="389033"/>
                  <a:pt x="660438" y="376292"/>
                  <a:pt x="679543" y="370629"/>
                </a:cubicBezTo>
                <a:cubicBezTo>
                  <a:pt x="701478" y="364258"/>
                  <a:pt x="724829" y="362370"/>
                  <a:pt x="747472" y="360011"/>
                </a:cubicBezTo>
                <a:cubicBezTo>
                  <a:pt x="759973" y="358595"/>
                  <a:pt x="767049" y="365909"/>
                  <a:pt x="774361" y="376999"/>
                </a:cubicBezTo>
                <a:cubicBezTo>
                  <a:pt x="798183" y="412865"/>
                  <a:pt x="786154" y="450854"/>
                  <a:pt x="784031" y="488371"/>
                </a:cubicBezTo>
                <a:cubicBezTo>
                  <a:pt x="783559" y="498281"/>
                  <a:pt x="776483" y="505832"/>
                  <a:pt x="764218" y="505832"/>
                </a:cubicBezTo>
                <a:cubicBezTo>
                  <a:pt x="745113" y="506304"/>
                  <a:pt x="725773" y="507955"/>
                  <a:pt x="705488" y="508899"/>
                </a:cubicBezTo>
                <a:close/>
                <a:moveTo>
                  <a:pt x="685676" y="410977"/>
                </a:moveTo>
                <a:cubicBezTo>
                  <a:pt x="680251" y="433157"/>
                  <a:pt x="679779" y="452741"/>
                  <a:pt x="684968" y="470910"/>
                </a:cubicBezTo>
                <a:cubicBezTo>
                  <a:pt x="708554" y="470910"/>
                  <a:pt x="729782" y="470910"/>
                  <a:pt x="753840" y="470910"/>
                </a:cubicBezTo>
                <a:cubicBezTo>
                  <a:pt x="753840" y="444719"/>
                  <a:pt x="753840" y="421359"/>
                  <a:pt x="753840" y="394224"/>
                </a:cubicBezTo>
                <a:cubicBezTo>
                  <a:pt x="729311" y="400359"/>
                  <a:pt x="708319" y="405550"/>
                  <a:pt x="685676" y="410977"/>
                </a:cubicBezTo>
                <a:close/>
                <a:moveTo>
                  <a:pt x="630011" y="977273"/>
                </a:moveTo>
                <a:cubicBezTo>
                  <a:pt x="630247" y="1020453"/>
                  <a:pt x="625530" y="1028003"/>
                  <a:pt x="593688" y="1038385"/>
                </a:cubicBezTo>
                <a:cubicBezTo>
                  <a:pt x="575998" y="1044048"/>
                  <a:pt x="557601" y="1047116"/>
                  <a:pt x="539439" y="1050891"/>
                </a:cubicBezTo>
                <a:cubicBezTo>
                  <a:pt x="519391" y="1055138"/>
                  <a:pt x="503588" y="1046172"/>
                  <a:pt x="493446" y="1030835"/>
                </a:cubicBezTo>
                <a:cubicBezTo>
                  <a:pt x="476699" y="1006059"/>
                  <a:pt x="468444" y="978452"/>
                  <a:pt x="474341" y="947542"/>
                </a:cubicBezTo>
                <a:cubicBezTo>
                  <a:pt x="478350" y="927014"/>
                  <a:pt x="489908" y="913328"/>
                  <a:pt x="508305" y="906722"/>
                </a:cubicBezTo>
                <a:cubicBezTo>
                  <a:pt x="531656" y="898227"/>
                  <a:pt x="555478" y="891384"/>
                  <a:pt x="579772" y="886429"/>
                </a:cubicBezTo>
                <a:cubicBezTo>
                  <a:pt x="590150" y="884306"/>
                  <a:pt x="603123" y="886901"/>
                  <a:pt x="612557" y="891856"/>
                </a:cubicBezTo>
                <a:cubicBezTo>
                  <a:pt x="622700" y="897047"/>
                  <a:pt x="620577" y="909081"/>
                  <a:pt x="621284" y="920171"/>
                </a:cubicBezTo>
                <a:cubicBezTo>
                  <a:pt x="622228" y="942823"/>
                  <a:pt x="627889" y="965475"/>
                  <a:pt x="630011" y="977273"/>
                </a:cubicBezTo>
                <a:close/>
                <a:moveTo>
                  <a:pt x="593924" y="921587"/>
                </a:moveTo>
                <a:cubicBezTo>
                  <a:pt x="570102" y="929845"/>
                  <a:pt x="550525" y="935272"/>
                  <a:pt x="532599" y="943767"/>
                </a:cubicBezTo>
                <a:cubicBezTo>
                  <a:pt x="524816" y="947306"/>
                  <a:pt x="516560" y="956980"/>
                  <a:pt x="515145" y="965003"/>
                </a:cubicBezTo>
                <a:cubicBezTo>
                  <a:pt x="512551" y="980340"/>
                  <a:pt x="513966" y="996621"/>
                  <a:pt x="515145" y="1012430"/>
                </a:cubicBezTo>
                <a:cubicBezTo>
                  <a:pt x="515853" y="1021160"/>
                  <a:pt x="521278" y="1027531"/>
                  <a:pt x="531184" y="1026352"/>
                </a:cubicBezTo>
                <a:cubicBezTo>
                  <a:pt x="546987" y="1024700"/>
                  <a:pt x="563026" y="1023992"/>
                  <a:pt x="578357" y="1020217"/>
                </a:cubicBezTo>
                <a:cubicBezTo>
                  <a:pt x="597226" y="1015498"/>
                  <a:pt x="604774" y="1004408"/>
                  <a:pt x="603123" y="985059"/>
                </a:cubicBezTo>
                <a:cubicBezTo>
                  <a:pt x="601236" y="965711"/>
                  <a:pt x="597462" y="946834"/>
                  <a:pt x="593924" y="921587"/>
                </a:cubicBezTo>
                <a:close/>
                <a:moveTo>
                  <a:pt x="818939" y="620035"/>
                </a:moveTo>
                <a:cubicBezTo>
                  <a:pt x="816816" y="644102"/>
                  <a:pt x="809505" y="655664"/>
                  <a:pt x="787333" y="662979"/>
                </a:cubicBezTo>
                <a:cubicBezTo>
                  <a:pt x="773181" y="667698"/>
                  <a:pt x="757850" y="669349"/>
                  <a:pt x="743227" y="673125"/>
                </a:cubicBezTo>
                <a:cubicBezTo>
                  <a:pt x="700771" y="683743"/>
                  <a:pt x="670344" y="652833"/>
                  <a:pt x="669873" y="611540"/>
                </a:cubicBezTo>
                <a:cubicBezTo>
                  <a:pt x="669637" y="582046"/>
                  <a:pt x="680015" y="559630"/>
                  <a:pt x="714451" y="556090"/>
                </a:cubicBezTo>
                <a:cubicBezTo>
                  <a:pt x="735443" y="553967"/>
                  <a:pt x="756907" y="552787"/>
                  <a:pt x="778134" y="553259"/>
                </a:cubicBezTo>
                <a:cubicBezTo>
                  <a:pt x="791343" y="553495"/>
                  <a:pt x="801249" y="560809"/>
                  <a:pt x="805023" y="574967"/>
                </a:cubicBezTo>
                <a:cubicBezTo>
                  <a:pt x="809033" y="590068"/>
                  <a:pt x="814222" y="605169"/>
                  <a:pt x="818939" y="620035"/>
                </a:cubicBezTo>
                <a:close/>
                <a:moveTo>
                  <a:pt x="783559" y="585113"/>
                </a:moveTo>
                <a:cubicBezTo>
                  <a:pt x="762567" y="580630"/>
                  <a:pt x="741811" y="582989"/>
                  <a:pt x="721291" y="589124"/>
                </a:cubicBezTo>
                <a:cubicBezTo>
                  <a:pt x="710441" y="592428"/>
                  <a:pt x="704781" y="599270"/>
                  <a:pt x="705488" y="610360"/>
                </a:cubicBezTo>
                <a:cubicBezTo>
                  <a:pt x="706196" y="621214"/>
                  <a:pt x="707847" y="632068"/>
                  <a:pt x="709498" y="645990"/>
                </a:cubicBezTo>
                <a:cubicBezTo>
                  <a:pt x="736386" y="641743"/>
                  <a:pt x="759501" y="637967"/>
                  <a:pt x="784739" y="633956"/>
                </a:cubicBezTo>
                <a:cubicBezTo>
                  <a:pt x="783324" y="616259"/>
                  <a:pt x="794645" y="601394"/>
                  <a:pt x="783559" y="5851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37"/>
          <p:cNvSpPr/>
          <p:nvPr/>
        </p:nvSpPr>
        <p:spPr>
          <a:xfrm>
            <a:off x="5617419" y="2933472"/>
            <a:ext cx="212856" cy="623073"/>
          </a:xfrm>
          <a:custGeom>
            <a:rect b="b" l="l" r="r" t="t"/>
            <a:pathLst>
              <a:path extrusionOk="0" h="1246145" w="425711">
                <a:moveTo>
                  <a:pt x="265506" y="0"/>
                </a:moveTo>
                <a:cubicBezTo>
                  <a:pt x="308598" y="6851"/>
                  <a:pt x="351690" y="13702"/>
                  <a:pt x="394783" y="20806"/>
                </a:cubicBezTo>
                <a:cubicBezTo>
                  <a:pt x="414301" y="24105"/>
                  <a:pt x="425961" y="36284"/>
                  <a:pt x="425708" y="55568"/>
                </a:cubicBezTo>
                <a:cubicBezTo>
                  <a:pt x="425454" y="77644"/>
                  <a:pt x="422666" y="99972"/>
                  <a:pt x="419624" y="121794"/>
                </a:cubicBezTo>
                <a:cubicBezTo>
                  <a:pt x="418357" y="130675"/>
                  <a:pt x="416329" y="138287"/>
                  <a:pt x="421145" y="147168"/>
                </a:cubicBezTo>
                <a:cubicBezTo>
                  <a:pt x="424187" y="152750"/>
                  <a:pt x="424187" y="161123"/>
                  <a:pt x="422919" y="167974"/>
                </a:cubicBezTo>
                <a:cubicBezTo>
                  <a:pt x="419371" y="191064"/>
                  <a:pt x="415061" y="213901"/>
                  <a:pt x="410499" y="236737"/>
                </a:cubicBezTo>
                <a:cubicBezTo>
                  <a:pt x="409738" y="241050"/>
                  <a:pt x="408217" y="247394"/>
                  <a:pt x="405429" y="248409"/>
                </a:cubicBezTo>
                <a:cubicBezTo>
                  <a:pt x="388192" y="254752"/>
                  <a:pt x="392755" y="269469"/>
                  <a:pt x="390727" y="282156"/>
                </a:cubicBezTo>
                <a:cubicBezTo>
                  <a:pt x="379067" y="352695"/>
                  <a:pt x="367153" y="422980"/>
                  <a:pt x="354479" y="493265"/>
                </a:cubicBezTo>
                <a:cubicBezTo>
                  <a:pt x="346621" y="536401"/>
                  <a:pt x="337495" y="579282"/>
                  <a:pt x="328877" y="622164"/>
                </a:cubicBezTo>
                <a:cubicBezTo>
                  <a:pt x="317470" y="680016"/>
                  <a:pt x="305810" y="737614"/>
                  <a:pt x="294403" y="795466"/>
                </a:cubicBezTo>
                <a:cubicBezTo>
                  <a:pt x="283249" y="851542"/>
                  <a:pt x="268294" y="907365"/>
                  <a:pt x="262717" y="963948"/>
                </a:cubicBezTo>
                <a:cubicBezTo>
                  <a:pt x="255873" y="1032203"/>
                  <a:pt x="223934" y="1089040"/>
                  <a:pt x="193009" y="1147146"/>
                </a:cubicBezTo>
                <a:cubicBezTo>
                  <a:pt x="179067" y="1173027"/>
                  <a:pt x="164365" y="1198655"/>
                  <a:pt x="150170" y="1224536"/>
                </a:cubicBezTo>
                <a:cubicBezTo>
                  <a:pt x="144593" y="1234686"/>
                  <a:pt x="140031" y="1249149"/>
                  <a:pt x="126343" y="1245596"/>
                </a:cubicBezTo>
                <a:cubicBezTo>
                  <a:pt x="116710" y="1243059"/>
                  <a:pt x="106064" y="1233671"/>
                  <a:pt x="101248" y="1224536"/>
                </a:cubicBezTo>
                <a:cubicBezTo>
                  <a:pt x="71843" y="1171251"/>
                  <a:pt x="46748" y="1115937"/>
                  <a:pt x="28244" y="1057577"/>
                </a:cubicBezTo>
                <a:cubicBezTo>
                  <a:pt x="24949" y="1047174"/>
                  <a:pt x="22160" y="1037278"/>
                  <a:pt x="10500" y="1032457"/>
                </a:cubicBezTo>
                <a:cubicBezTo>
                  <a:pt x="868" y="1028397"/>
                  <a:pt x="-907" y="1019516"/>
                  <a:pt x="361" y="1009874"/>
                </a:cubicBezTo>
                <a:cubicBezTo>
                  <a:pt x="2389" y="993128"/>
                  <a:pt x="4163" y="976127"/>
                  <a:pt x="6698" y="959381"/>
                </a:cubicBezTo>
                <a:cubicBezTo>
                  <a:pt x="18865" y="886304"/>
                  <a:pt x="31032" y="813228"/>
                  <a:pt x="43707" y="740405"/>
                </a:cubicBezTo>
                <a:cubicBezTo>
                  <a:pt x="56381" y="668344"/>
                  <a:pt x="68548" y="596283"/>
                  <a:pt x="82997" y="524729"/>
                </a:cubicBezTo>
                <a:cubicBezTo>
                  <a:pt x="94150" y="470683"/>
                  <a:pt x="109106" y="417144"/>
                  <a:pt x="122033" y="363352"/>
                </a:cubicBezTo>
                <a:cubicBezTo>
                  <a:pt x="130145" y="329351"/>
                  <a:pt x="137749" y="295350"/>
                  <a:pt x="145100" y="261349"/>
                </a:cubicBezTo>
                <a:cubicBezTo>
                  <a:pt x="146114" y="256275"/>
                  <a:pt x="147382" y="250185"/>
                  <a:pt x="145607" y="245618"/>
                </a:cubicBezTo>
                <a:cubicBezTo>
                  <a:pt x="130652" y="201975"/>
                  <a:pt x="144086" y="164422"/>
                  <a:pt x="169181" y="128899"/>
                </a:cubicBezTo>
                <a:cubicBezTo>
                  <a:pt x="173491" y="122809"/>
                  <a:pt x="175772" y="114943"/>
                  <a:pt x="178560" y="107585"/>
                </a:cubicBezTo>
                <a:cubicBezTo>
                  <a:pt x="188700" y="79927"/>
                  <a:pt x="199093" y="52524"/>
                  <a:pt x="208218" y="24613"/>
                </a:cubicBezTo>
                <a:cubicBezTo>
                  <a:pt x="213795" y="8373"/>
                  <a:pt x="224695" y="2537"/>
                  <a:pt x="240918" y="3299"/>
                </a:cubicBezTo>
                <a:cubicBezTo>
                  <a:pt x="249029" y="3552"/>
                  <a:pt x="256887" y="2791"/>
                  <a:pt x="264999" y="2284"/>
                </a:cubicBezTo>
                <a:cubicBezTo>
                  <a:pt x="265252" y="1776"/>
                  <a:pt x="265506" y="761"/>
                  <a:pt x="265506" y="0"/>
                </a:cubicBezTo>
                <a:close/>
                <a:moveTo>
                  <a:pt x="170195" y="251707"/>
                </a:moveTo>
                <a:cubicBezTo>
                  <a:pt x="156000" y="324276"/>
                  <a:pt x="142059" y="394308"/>
                  <a:pt x="128877" y="464339"/>
                </a:cubicBezTo>
                <a:cubicBezTo>
                  <a:pt x="112147" y="552894"/>
                  <a:pt x="95924" y="641448"/>
                  <a:pt x="79955" y="730002"/>
                </a:cubicBezTo>
                <a:cubicBezTo>
                  <a:pt x="75392" y="755376"/>
                  <a:pt x="72097" y="781003"/>
                  <a:pt x="68548" y="806377"/>
                </a:cubicBezTo>
                <a:cubicBezTo>
                  <a:pt x="62464" y="851542"/>
                  <a:pt x="56888" y="896454"/>
                  <a:pt x="51311" y="941619"/>
                </a:cubicBezTo>
                <a:cubicBezTo>
                  <a:pt x="49030" y="961157"/>
                  <a:pt x="47762" y="980695"/>
                  <a:pt x="46241" y="1000232"/>
                </a:cubicBezTo>
                <a:cubicBezTo>
                  <a:pt x="57648" y="996173"/>
                  <a:pt x="69309" y="990590"/>
                  <a:pt x="69562" y="984501"/>
                </a:cubicBezTo>
                <a:cubicBezTo>
                  <a:pt x="71336" y="952783"/>
                  <a:pt x="93643" y="929947"/>
                  <a:pt x="102261" y="901782"/>
                </a:cubicBezTo>
                <a:cubicBezTo>
                  <a:pt x="121019" y="840378"/>
                  <a:pt x="139270" y="778720"/>
                  <a:pt x="154986" y="716300"/>
                </a:cubicBezTo>
                <a:cubicBezTo>
                  <a:pt x="168421" y="662762"/>
                  <a:pt x="179574" y="608462"/>
                  <a:pt x="188953" y="553909"/>
                </a:cubicBezTo>
                <a:cubicBezTo>
                  <a:pt x="200867" y="484384"/>
                  <a:pt x="209739" y="414607"/>
                  <a:pt x="219878" y="344829"/>
                </a:cubicBezTo>
                <a:cubicBezTo>
                  <a:pt x="224188" y="314127"/>
                  <a:pt x="228497" y="283425"/>
                  <a:pt x="232806" y="251200"/>
                </a:cubicBezTo>
                <a:cubicBezTo>
                  <a:pt x="210499" y="251707"/>
                  <a:pt x="190221" y="251707"/>
                  <a:pt x="170195" y="251707"/>
                </a:cubicBezTo>
                <a:close/>
                <a:moveTo>
                  <a:pt x="258408" y="249931"/>
                </a:moveTo>
                <a:cubicBezTo>
                  <a:pt x="254859" y="271245"/>
                  <a:pt x="252071" y="289768"/>
                  <a:pt x="249029" y="308291"/>
                </a:cubicBezTo>
                <a:cubicBezTo>
                  <a:pt x="239650" y="363859"/>
                  <a:pt x="227736" y="418920"/>
                  <a:pt x="221399" y="474742"/>
                </a:cubicBezTo>
                <a:cubicBezTo>
                  <a:pt x="212020" y="554670"/>
                  <a:pt x="200613" y="634343"/>
                  <a:pt x="180588" y="712494"/>
                </a:cubicBezTo>
                <a:cubicBezTo>
                  <a:pt x="165379" y="772123"/>
                  <a:pt x="147635" y="831243"/>
                  <a:pt x="131412" y="890872"/>
                </a:cubicBezTo>
                <a:cubicBezTo>
                  <a:pt x="127863" y="903305"/>
                  <a:pt x="122794" y="914977"/>
                  <a:pt x="133440" y="928425"/>
                </a:cubicBezTo>
                <a:cubicBezTo>
                  <a:pt x="137496" y="933499"/>
                  <a:pt x="134201" y="947709"/>
                  <a:pt x="130145" y="955321"/>
                </a:cubicBezTo>
                <a:cubicBezTo>
                  <a:pt x="120512" y="973336"/>
                  <a:pt x="108345" y="989829"/>
                  <a:pt x="97445" y="1006829"/>
                </a:cubicBezTo>
                <a:cubicBezTo>
                  <a:pt x="108852" y="1026114"/>
                  <a:pt x="114429" y="1028397"/>
                  <a:pt x="129891" y="1017486"/>
                </a:cubicBezTo>
                <a:cubicBezTo>
                  <a:pt x="144593" y="1007083"/>
                  <a:pt x="155240" y="994143"/>
                  <a:pt x="158028" y="974351"/>
                </a:cubicBezTo>
                <a:cubicBezTo>
                  <a:pt x="163605" y="938320"/>
                  <a:pt x="170195" y="902036"/>
                  <a:pt x="195544" y="872602"/>
                </a:cubicBezTo>
                <a:cubicBezTo>
                  <a:pt x="199600" y="867781"/>
                  <a:pt x="199853" y="859408"/>
                  <a:pt x="200867" y="852557"/>
                </a:cubicBezTo>
                <a:cubicBezTo>
                  <a:pt x="209992" y="796989"/>
                  <a:pt x="217090" y="740913"/>
                  <a:pt x="228497" y="685852"/>
                </a:cubicBezTo>
                <a:cubicBezTo>
                  <a:pt x="252831" y="570401"/>
                  <a:pt x="279701" y="455712"/>
                  <a:pt x="304796" y="340515"/>
                </a:cubicBezTo>
                <a:cubicBezTo>
                  <a:pt x="311133" y="311082"/>
                  <a:pt x="320512" y="281902"/>
                  <a:pt x="318230" y="249931"/>
                </a:cubicBezTo>
                <a:cubicBezTo>
                  <a:pt x="298712" y="249931"/>
                  <a:pt x="280208" y="249931"/>
                  <a:pt x="258408" y="249931"/>
                </a:cubicBezTo>
                <a:close/>
                <a:moveTo>
                  <a:pt x="352197" y="251707"/>
                </a:moveTo>
                <a:cubicBezTo>
                  <a:pt x="319498" y="391517"/>
                  <a:pt x="286798" y="529550"/>
                  <a:pt x="255366" y="667837"/>
                </a:cubicBezTo>
                <a:cubicBezTo>
                  <a:pt x="242692" y="723659"/>
                  <a:pt x="232299" y="779735"/>
                  <a:pt x="222160" y="836064"/>
                </a:cubicBezTo>
                <a:cubicBezTo>
                  <a:pt x="220132" y="847736"/>
                  <a:pt x="218864" y="862199"/>
                  <a:pt x="224188" y="871841"/>
                </a:cubicBezTo>
                <a:cubicBezTo>
                  <a:pt x="232299" y="887573"/>
                  <a:pt x="231285" y="901275"/>
                  <a:pt x="224695" y="915230"/>
                </a:cubicBezTo>
                <a:cubicBezTo>
                  <a:pt x="215316" y="935529"/>
                  <a:pt x="204669" y="955067"/>
                  <a:pt x="193769" y="974605"/>
                </a:cubicBezTo>
                <a:cubicBezTo>
                  <a:pt x="187432" y="985769"/>
                  <a:pt x="185658" y="996680"/>
                  <a:pt x="194023" y="1006829"/>
                </a:cubicBezTo>
                <a:cubicBezTo>
                  <a:pt x="197065" y="1010636"/>
                  <a:pt x="202895" y="1014188"/>
                  <a:pt x="207204" y="1013934"/>
                </a:cubicBezTo>
                <a:cubicBezTo>
                  <a:pt x="211006" y="1013680"/>
                  <a:pt x="216583" y="1008352"/>
                  <a:pt x="217597" y="1004292"/>
                </a:cubicBezTo>
                <a:cubicBezTo>
                  <a:pt x="226722" y="971814"/>
                  <a:pt x="236862" y="939335"/>
                  <a:pt x="243199" y="906350"/>
                </a:cubicBezTo>
                <a:cubicBezTo>
                  <a:pt x="253085" y="855602"/>
                  <a:pt x="259675" y="804093"/>
                  <a:pt x="268801" y="753092"/>
                </a:cubicBezTo>
                <a:cubicBezTo>
                  <a:pt x="282742" y="674941"/>
                  <a:pt x="296431" y="596790"/>
                  <a:pt x="312400" y="519146"/>
                </a:cubicBezTo>
                <a:cubicBezTo>
                  <a:pt x="330398" y="431861"/>
                  <a:pt x="350930" y="344829"/>
                  <a:pt x="370195" y="257797"/>
                </a:cubicBezTo>
                <a:cubicBezTo>
                  <a:pt x="370448" y="256275"/>
                  <a:pt x="369181" y="254498"/>
                  <a:pt x="368167" y="251707"/>
                </a:cubicBezTo>
                <a:cubicBezTo>
                  <a:pt x="363858" y="251707"/>
                  <a:pt x="358788" y="251707"/>
                  <a:pt x="352197" y="251707"/>
                </a:cubicBezTo>
                <a:close/>
                <a:moveTo>
                  <a:pt x="137749" y="1178863"/>
                </a:moveTo>
                <a:cubicBezTo>
                  <a:pt x="166647" y="1135728"/>
                  <a:pt x="195544" y="1092085"/>
                  <a:pt x="216076" y="1044890"/>
                </a:cubicBezTo>
                <a:cubicBezTo>
                  <a:pt x="197572" y="1034994"/>
                  <a:pt x="180588" y="1026114"/>
                  <a:pt x="166140" y="1018501"/>
                </a:cubicBezTo>
                <a:cubicBezTo>
                  <a:pt x="149917" y="1027890"/>
                  <a:pt x="135468" y="1039815"/>
                  <a:pt x="119245" y="1044383"/>
                </a:cubicBezTo>
                <a:cubicBezTo>
                  <a:pt x="100234" y="1049711"/>
                  <a:pt x="87306" y="1032964"/>
                  <a:pt x="74885" y="1019770"/>
                </a:cubicBezTo>
                <a:cubicBezTo>
                  <a:pt x="65506" y="1026114"/>
                  <a:pt x="57648" y="1031188"/>
                  <a:pt x="49283" y="1036771"/>
                </a:cubicBezTo>
                <a:cubicBezTo>
                  <a:pt x="63225" y="1073309"/>
                  <a:pt x="77927" y="1107817"/>
                  <a:pt x="89080" y="1143340"/>
                </a:cubicBezTo>
                <a:cubicBezTo>
                  <a:pt x="96685" y="1167192"/>
                  <a:pt x="108852" y="1180386"/>
                  <a:pt x="137749" y="1178863"/>
                </a:cubicBezTo>
                <a:close/>
                <a:moveTo>
                  <a:pt x="389459" y="126107"/>
                </a:moveTo>
                <a:cubicBezTo>
                  <a:pt x="394276" y="102002"/>
                  <a:pt x="399599" y="76375"/>
                  <a:pt x="405176" y="47956"/>
                </a:cubicBezTo>
                <a:cubicBezTo>
                  <a:pt x="370702" y="43643"/>
                  <a:pt x="340030" y="39329"/>
                  <a:pt x="309105" y="36284"/>
                </a:cubicBezTo>
                <a:cubicBezTo>
                  <a:pt x="288826" y="34255"/>
                  <a:pt x="268294" y="33240"/>
                  <a:pt x="247762" y="32732"/>
                </a:cubicBezTo>
                <a:cubicBezTo>
                  <a:pt x="238129" y="32478"/>
                  <a:pt x="226722" y="31463"/>
                  <a:pt x="222160" y="42882"/>
                </a:cubicBezTo>
                <a:cubicBezTo>
                  <a:pt x="213288" y="65718"/>
                  <a:pt x="203655" y="88808"/>
                  <a:pt x="204669" y="112406"/>
                </a:cubicBezTo>
                <a:cubicBezTo>
                  <a:pt x="266012" y="116973"/>
                  <a:pt x="325074" y="121286"/>
                  <a:pt x="389459" y="126107"/>
                </a:cubicBezTo>
                <a:close/>
                <a:moveTo>
                  <a:pt x="388953" y="204259"/>
                </a:moveTo>
                <a:cubicBezTo>
                  <a:pt x="336228" y="194616"/>
                  <a:pt x="209739" y="189034"/>
                  <a:pt x="172730" y="194870"/>
                </a:cubicBezTo>
                <a:cubicBezTo>
                  <a:pt x="171209" y="201721"/>
                  <a:pt x="169688" y="209080"/>
                  <a:pt x="167914" y="215930"/>
                </a:cubicBezTo>
                <a:cubicBezTo>
                  <a:pt x="170449" y="217199"/>
                  <a:pt x="171209" y="218214"/>
                  <a:pt x="171970" y="218214"/>
                </a:cubicBezTo>
                <a:cubicBezTo>
                  <a:pt x="237876" y="220751"/>
                  <a:pt x="303782" y="222781"/>
                  <a:pt x="369688" y="225572"/>
                </a:cubicBezTo>
                <a:cubicBezTo>
                  <a:pt x="384897" y="226334"/>
                  <a:pt x="388192" y="218214"/>
                  <a:pt x="388953" y="204259"/>
                </a:cubicBezTo>
                <a:close/>
                <a:moveTo>
                  <a:pt x="398838" y="165944"/>
                </a:moveTo>
                <a:cubicBezTo>
                  <a:pt x="398585" y="163914"/>
                  <a:pt x="398331" y="161631"/>
                  <a:pt x="398078" y="159601"/>
                </a:cubicBezTo>
                <a:cubicBezTo>
                  <a:pt x="379827" y="156556"/>
                  <a:pt x="361830" y="153257"/>
                  <a:pt x="343579" y="150720"/>
                </a:cubicBezTo>
                <a:cubicBezTo>
                  <a:pt x="294656" y="143362"/>
                  <a:pt x="245734" y="145391"/>
                  <a:pt x="196811" y="148436"/>
                </a:cubicBezTo>
                <a:cubicBezTo>
                  <a:pt x="186672" y="148944"/>
                  <a:pt x="182616" y="153511"/>
                  <a:pt x="185404" y="166705"/>
                </a:cubicBezTo>
                <a:cubicBezTo>
                  <a:pt x="253845" y="167974"/>
                  <a:pt x="322286" y="169497"/>
                  <a:pt x="390727" y="170511"/>
                </a:cubicBezTo>
                <a:cubicBezTo>
                  <a:pt x="393262" y="170511"/>
                  <a:pt x="396050" y="167467"/>
                  <a:pt x="398838" y="16594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6" name="Google Shape;656;p37"/>
          <p:cNvGrpSpPr/>
          <p:nvPr/>
        </p:nvGrpSpPr>
        <p:grpSpPr>
          <a:xfrm>
            <a:off x="7506985" y="2021144"/>
            <a:ext cx="776960" cy="531418"/>
            <a:chOff x="-227" y="-22"/>
            <a:chExt cx="2071894" cy="1417115"/>
          </a:xfrm>
        </p:grpSpPr>
        <p:sp>
          <p:nvSpPr>
            <p:cNvPr id="657" name="Google Shape;657;p37"/>
            <p:cNvSpPr/>
            <p:nvPr/>
          </p:nvSpPr>
          <p:spPr>
            <a:xfrm>
              <a:off x="268" y="870826"/>
              <a:ext cx="2071399" cy="546267"/>
            </a:xfrm>
            <a:custGeom>
              <a:rect b="b" l="l" r="r" t="t"/>
              <a:pathLst>
                <a:path extrusionOk="0" h="546267" w="2071399">
                  <a:moveTo>
                    <a:pt x="2071400" y="293424"/>
                  </a:moveTo>
                  <a:cubicBezTo>
                    <a:pt x="2052282" y="292274"/>
                    <a:pt x="2035751" y="290981"/>
                    <a:pt x="2019220" y="290262"/>
                  </a:cubicBezTo>
                  <a:cubicBezTo>
                    <a:pt x="1994208" y="289399"/>
                    <a:pt x="1969196" y="288968"/>
                    <a:pt x="1944184" y="288249"/>
                  </a:cubicBezTo>
                  <a:cubicBezTo>
                    <a:pt x="1925066" y="287674"/>
                    <a:pt x="1905804" y="285518"/>
                    <a:pt x="1886830" y="286668"/>
                  </a:cubicBezTo>
                  <a:cubicBezTo>
                    <a:pt x="1839394" y="289543"/>
                    <a:pt x="1791526" y="285375"/>
                    <a:pt x="1744521" y="295293"/>
                  </a:cubicBezTo>
                  <a:cubicBezTo>
                    <a:pt x="1718647" y="300755"/>
                    <a:pt x="1692916" y="307224"/>
                    <a:pt x="1667042" y="312399"/>
                  </a:cubicBezTo>
                  <a:cubicBezTo>
                    <a:pt x="1644474" y="316855"/>
                    <a:pt x="1621906" y="321599"/>
                    <a:pt x="1599050" y="323898"/>
                  </a:cubicBezTo>
                  <a:cubicBezTo>
                    <a:pt x="1543277" y="329361"/>
                    <a:pt x="1487360" y="333673"/>
                    <a:pt x="1431442" y="337986"/>
                  </a:cubicBezTo>
                  <a:cubicBezTo>
                    <a:pt x="1411174" y="339567"/>
                    <a:pt x="1390762" y="339711"/>
                    <a:pt x="1370350" y="339854"/>
                  </a:cubicBezTo>
                  <a:cubicBezTo>
                    <a:pt x="1356263" y="339854"/>
                    <a:pt x="1342320" y="338129"/>
                    <a:pt x="1328233" y="337842"/>
                  </a:cubicBezTo>
                  <a:cubicBezTo>
                    <a:pt x="1297758" y="337267"/>
                    <a:pt x="1267284" y="338417"/>
                    <a:pt x="1236954" y="336692"/>
                  </a:cubicBezTo>
                  <a:cubicBezTo>
                    <a:pt x="1201736" y="334679"/>
                    <a:pt x="1167237" y="341292"/>
                    <a:pt x="1132163" y="341435"/>
                  </a:cubicBezTo>
                  <a:cubicBezTo>
                    <a:pt x="1110170" y="341579"/>
                    <a:pt x="1088320" y="345173"/>
                    <a:pt x="1066327" y="347042"/>
                  </a:cubicBezTo>
                  <a:cubicBezTo>
                    <a:pt x="1037147" y="349629"/>
                    <a:pt x="1007823" y="351929"/>
                    <a:pt x="978642" y="354804"/>
                  </a:cubicBezTo>
                  <a:cubicBezTo>
                    <a:pt x="951187" y="357535"/>
                    <a:pt x="923875" y="360985"/>
                    <a:pt x="896563" y="363860"/>
                  </a:cubicBezTo>
                  <a:cubicBezTo>
                    <a:pt x="881038" y="365441"/>
                    <a:pt x="865514" y="366447"/>
                    <a:pt x="849989" y="367310"/>
                  </a:cubicBezTo>
                  <a:cubicBezTo>
                    <a:pt x="823396" y="368891"/>
                    <a:pt x="796803" y="370472"/>
                    <a:pt x="770210" y="371191"/>
                  </a:cubicBezTo>
                  <a:cubicBezTo>
                    <a:pt x="759286" y="371478"/>
                    <a:pt x="748217" y="368891"/>
                    <a:pt x="737149" y="368460"/>
                  </a:cubicBezTo>
                  <a:cubicBezTo>
                    <a:pt x="725649" y="368029"/>
                    <a:pt x="714149" y="368316"/>
                    <a:pt x="702793" y="368891"/>
                  </a:cubicBezTo>
                  <a:cubicBezTo>
                    <a:pt x="693162" y="369466"/>
                    <a:pt x="683963" y="368891"/>
                    <a:pt x="674475" y="364004"/>
                  </a:cubicBezTo>
                  <a:cubicBezTo>
                    <a:pt x="677494" y="355954"/>
                    <a:pt x="681663" y="351066"/>
                    <a:pt x="690719" y="350923"/>
                  </a:cubicBezTo>
                  <a:cubicBezTo>
                    <a:pt x="702075" y="350635"/>
                    <a:pt x="713574" y="349054"/>
                    <a:pt x="724930" y="348623"/>
                  </a:cubicBezTo>
                  <a:cubicBezTo>
                    <a:pt x="741605" y="348048"/>
                    <a:pt x="758279" y="347904"/>
                    <a:pt x="774954" y="347617"/>
                  </a:cubicBezTo>
                  <a:cubicBezTo>
                    <a:pt x="785879" y="347473"/>
                    <a:pt x="796803" y="348048"/>
                    <a:pt x="807584" y="347329"/>
                  </a:cubicBezTo>
                  <a:cubicBezTo>
                    <a:pt x="817790" y="346610"/>
                    <a:pt x="828427" y="346323"/>
                    <a:pt x="837771" y="342873"/>
                  </a:cubicBezTo>
                  <a:cubicBezTo>
                    <a:pt x="853152" y="337123"/>
                    <a:pt x="869108" y="339711"/>
                    <a:pt x="884632" y="337123"/>
                  </a:cubicBezTo>
                  <a:cubicBezTo>
                    <a:pt x="899438" y="334679"/>
                    <a:pt x="915969" y="338273"/>
                    <a:pt x="929337" y="332954"/>
                  </a:cubicBezTo>
                  <a:cubicBezTo>
                    <a:pt x="945005" y="326773"/>
                    <a:pt x="960818" y="328642"/>
                    <a:pt x="976055" y="327348"/>
                  </a:cubicBezTo>
                  <a:cubicBezTo>
                    <a:pt x="991436" y="326055"/>
                    <a:pt x="1007823" y="320017"/>
                    <a:pt x="1023491" y="327780"/>
                  </a:cubicBezTo>
                  <a:cubicBezTo>
                    <a:pt x="1024210" y="328211"/>
                    <a:pt x="1025647" y="328067"/>
                    <a:pt x="1026366" y="327636"/>
                  </a:cubicBezTo>
                  <a:cubicBezTo>
                    <a:pt x="1052671" y="314411"/>
                    <a:pt x="1081996" y="321742"/>
                    <a:pt x="1109451" y="315705"/>
                  </a:cubicBezTo>
                  <a:cubicBezTo>
                    <a:pt x="1115201" y="314411"/>
                    <a:pt x="1120376" y="320161"/>
                    <a:pt x="1128138" y="317717"/>
                  </a:cubicBezTo>
                  <a:cubicBezTo>
                    <a:pt x="1140213" y="313980"/>
                    <a:pt x="1153437" y="314267"/>
                    <a:pt x="1166231" y="313549"/>
                  </a:cubicBezTo>
                  <a:cubicBezTo>
                    <a:pt x="1174137" y="313118"/>
                    <a:pt x="1182043" y="313836"/>
                    <a:pt x="1189949" y="314124"/>
                  </a:cubicBezTo>
                  <a:cubicBezTo>
                    <a:pt x="1201017" y="314555"/>
                    <a:pt x="1212086" y="315849"/>
                    <a:pt x="1223010" y="312399"/>
                  </a:cubicBezTo>
                  <a:cubicBezTo>
                    <a:pt x="1224448" y="311968"/>
                    <a:pt x="1225885" y="311249"/>
                    <a:pt x="1227323" y="311393"/>
                  </a:cubicBezTo>
                  <a:cubicBezTo>
                    <a:pt x="1256503" y="313261"/>
                    <a:pt x="1285540" y="315274"/>
                    <a:pt x="1314720" y="316999"/>
                  </a:cubicBezTo>
                  <a:cubicBezTo>
                    <a:pt x="1322626" y="317430"/>
                    <a:pt x="1330964" y="318580"/>
                    <a:pt x="1338439" y="316711"/>
                  </a:cubicBezTo>
                  <a:cubicBezTo>
                    <a:pt x="1359569" y="311393"/>
                    <a:pt x="1380125" y="318436"/>
                    <a:pt x="1400968" y="318580"/>
                  </a:cubicBezTo>
                  <a:cubicBezTo>
                    <a:pt x="1416061" y="318724"/>
                    <a:pt x="1430292" y="315705"/>
                    <a:pt x="1444954" y="314411"/>
                  </a:cubicBezTo>
                  <a:cubicBezTo>
                    <a:pt x="1455879" y="313405"/>
                    <a:pt x="1466804" y="312830"/>
                    <a:pt x="1477728" y="311536"/>
                  </a:cubicBezTo>
                  <a:cubicBezTo>
                    <a:pt x="1483478" y="310818"/>
                    <a:pt x="1489084" y="307799"/>
                    <a:pt x="1494834" y="307943"/>
                  </a:cubicBezTo>
                  <a:cubicBezTo>
                    <a:pt x="1521715" y="308805"/>
                    <a:pt x="1548308" y="305499"/>
                    <a:pt x="1574901" y="304493"/>
                  </a:cubicBezTo>
                  <a:cubicBezTo>
                    <a:pt x="1603075" y="303487"/>
                    <a:pt x="1630531" y="298887"/>
                    <a:pt x="1657699" y="291412"/>
                  </a:cubicBezTo>
                  <a:cubicBezTo>
                    <a:pt x="1678829" y="285662"/>
                    <a:pt x="1700679" y="281637"/>
                    <a:pt x="1722528" y="278475"/>
                  </a:cubicBezTo>
                  <a:cubicBezTo>
                    <a:pt x="1751996" y="274019"/>
                    <a:pt x="1781608" y="270712"/>
                    <a:pt x="1811219" y="267694"/>
                  </a:cubicBezTo>
                  <a:cubicBezTo>
                    <a:pt x="1825163" y="266256"/>
                    <a:pt x="1839250" y="267550"/>
                    <a:pt x="1853050" y="265825"/>
                  </a:cubicBezTo>
                  <a:cubicBezTo>
                    <a:pt x="1868574" y="263813"/>
                    <a:pt x="1883955" y="263669"/>
                    <a:pt x="1899479" y="265538"/>
                  </a:cubicBezTo>
                  <a:cubicBezTo>
                    <a:pt x="1909254" y="266688"/>
                    <a:pt x="1919604" y="263669"/>
                    <a:pt x="1929235" y="265250"/>
                  </a:cubicBezTo>
                  <a:cubicBezTo>
                    <a:pt x="1946772" y="267981"/>
                    <a:pt x="1964453" y="263956"/>
                    <a:pt x="1982277" y="268412"/>
                  </a:cubicBezTo>
                  <a:cubicBezTo>
                    <a:pt x="1996221" y="271862"/>
                    <a:pt x="2011314" y="272869"/>
                    <a:pt x="2026407" y="271575"/>
                  </a:cubicBezTo>
                  <a:cubicBezTo>
                    <a:pt x="2036038" y="270712"/>
                    <a:pt x="2046244" y="273012"/>
                    <a:pt x="2056306" y="271862"/>
                  </a:cubicBezTo>
                  <a:cubicBezTo>
                    <a:pt x="2058463" y="271575"/>
                    <a:pt x="2061625" y="274594"/>
                    <a:pt x="2063063" y="276750"/>
                  </a:cubicBezTo>
                  <a:cubicBezTo>
                    <a:pt x="2065937" y="281206"/>
                    <a:pt x="2067806" y="285950"/>
                    <a:pt x="2071400" y="293424"/>
                  </a:cubicBezTo>
                  <a:close/>
                  <a:moveTo>
                    <a:pt x="1935416" y="9813"/>
                  </a:moveTo>
                  <a:cubicBezTo>
                    <a:pt x="1924923" y="10245"/>
                    <a:pt x="1913998" y="13407"/>
                    <a:pt x="1903361" y="8520"/>
                  </a:cubicBezTo>
                  <a:cubicBezTo>
                    <a:pt x="1900486" y="7226"/>
                    <a:pt x="1896173" y="7370"/>
                    <a:pt x="1893011" y="8376"/>
                  </a:cubicBezTo>
                  <a:cubicBezTo>
                    <a:pt x="1879643" y="12544"/>
                    <a:pt x="1866130" y="10676"/>
                    <a:pt x="1852618" y="9382"/>
                  </a:cubicBezTo>
                  <a:cubicBezTo>
                    <a:pt x="1840687" y="8232"/>
                    <a:pt x="1828613" y="5788"/>
                    <a:pt x="1816969" y="11395"/>
                  </a:cubicBezTo>
                  <a:cubicBezTo>
                    <a:pt x="1816107" y="11826"/>
                    <a:pt x="1814957" y="11538"/>
                    <a:pt x="1814094" y="11538"/>
                  </a:cubicBezTo>
                  <a:cubicBezTo>
                    <a:pt x="1801157" y="11395"/>
                    <a:pt x="1788076" y="9957"/>
                    <a:pt x="1775427" y="11682"/>
                  </a:cubicBezTo>
                  <a:cubicBezTo>
                    <a:pt x="1759758" y="13838"/>
                    <a:pt x="1745527" y="11826"/>
                    <a:pt x="1731872" y="4207"/>
                  </a:cubicBezTo>
                  <a:cubicBezTo>
                    <a:pt x="1723822" y="-249"/>
                    <a:pt x="1715341" y="-1255"/>
                    <a:pt x="1706285" y="1620"/>
                  </a:cubicBezTo>
                  <a:cubicBezTo>
                    <a:pt x="1703122" y="2626"/>
                    <a:pt x="1699672" y="2195"/>
                    <a:pt x="1696366" y="2482"/>
                  </a:cubicBezTo>
                  <a:cubicBezTo>
                    <a:pt x="1681417" y="3776"/>
                    <a:pt x="1665892" y="-2836"/>
                    <a:pt x="1651230" y="5213"/>
                  </a:cubicBezTo>
                  <a:cubicBezTo>
                    <a:pt x="1649793" y="6076"/>
                    <a:pt x="1647349" y="5213"/>
                    <a:pt x="1645480" y="5070"/>
                  </a:cubicBezTo>
                  <a:cubicBezTo>
                    <a:pt x="1629812" y="2914"/>
                    <a:pt x="1614287" y="-1830"/>
                    <a:pt x="1598188" y="3057"/>
                  </a:cubicBezTo>
                  <a:cubicBezTo>
                    <a:pt x="1595313" y="3920"/>
                    <a:pt x="1591575" y="1907"/>
                    <a:pt x="1588125" y="1764"/>
                  </a:cubicBezTo>
                  <a:cubicBezTo>
                    <a:pt x="1578351" y="1476"/>
                    <a:pt x="1567570" y="-680"/>
                    <a:pt x="1558801" y="2339"/>
                  </a:cubicBezTo>
                  <a:cubicBezTo>
                    <a:pt x="1552045" y="4638"/>
                    <a:pt x="1546727" y="5357"/>
                    <a:pt x="1540402" y="4063"/>
                  </a:cubicBezTo>
                  <a:cubicBezTo>
                    <a:pt x="1534364" y="2770"/>
                    <a:pt x="1527608" y="-249"/>
                    <a:pt x="1522290" y="1332"/>
                  </a:cubicBezTo>
                  <a:cubicBezTo>
                    <a:pt x="1507340" y="5788"/>
                    <a:pt x="1492822" y="7082"/>
                    <a:pt x="1477585" y="3632"/>
                  </a:cubicBezTo>
                  <a:cubicBezTo>
                    <a:pt x="1473416" y="2626"/>
                    <a:pt x="1468673" y="4638"/>
                    <a:pt x="1464216" y="5213"/>
                  </a:cubicBezTo>
                  <a:cubicBezTo>
                    <a:pt x="1456454" y="6076"/>
                    <a:pt x="1448261" y="8520"/>
                    <a:pt x="1440786" y="7370"/>
                  </a:cubicBezTo>
                  <a:cubicBezTo>
                    <a:pt x="1426267" y="5070"/>
                    <a:pt x="1412037" y="4926"/>
                    <a:pt x="1397949" y="9238"/>
                  </a:cubicBezTo>
                  <a:cubicBezTo>
                    <a:pt x="1396512" y="9670"/>
                    <a:pt x="1394931" y="9957"/>
                    <a:pt x="1393493" y="9670"/>
                  </a:cubicBezTo>
                  <a:cubicBezTo>
                    <a:pt x="1376962" y="6220"/>
                    <a:pt x="1360863" y="18582"/>
                    <a:pt x="1344188" y="10963"/>
                  </a:cubicBezTo>
                  <a:cubicBezTo>
                    <a:pt x="1343613" y="10676"/>
                    <a:pt x="1342463" y="12113"/>
                    <a:pt x="1341601" y="12257"/>
                  </a:cubicBezTo>
                  <a:cubicBezTo>
                    <a:pt x="1327514" y="13838"/>
                    <a:pt x="1313427" y="16857"/>
                    <a:pt x="1299483" y="16282"/>
                  </a:cubicBezTo>
                  <a:cubicBezTo>
                    <a:pt x="1291721" y="15994"/>
                    <a:pt x="1284534" y="18726"/>
                    <a:pt x="1276772" y="17576"/>
                  </a:cubicBezTo>
                  <a:cubicBezTo>
                    <a:pt x="1269009" y="16426"/>
                    <a:pt x="1261103" y="17288"/>
                    <a:pt x="1253916" y="17288"/>
                  </a:cubicBezTo>
                  <a:cubicBezTo>
                    <a:pt x="1252335" y="20163"/>
                    <a:pt x="1251472" y="21313"/>
                    <a:pt x="1250897" y="22750"/>
                  </a:cubicBezTo>
                  <a:cubicBezTo>
                    <a:pt x="1238104" y="56243"/>
                    <a:pt x="1224879" y="89736"/>
                    <a:pt x="1212661" y="123373"/>
                  </a:cubicBezTo>
                  <a:cubicBezTo>
                    <a:pt x="1203748" y="147953"/>
                    <a:pt x="1196274" y="172965"/>
                    <a:pt x="1187649" y="197546"/>
                  </a:cubicBezTo>
                  <a:cubicBezTo>
                    <a:pt x="1183193" y="210339"/>
                    <a:pt x="1180318" y="223995"/>
                    <a:pt x="1170687" y="236357"/>
                  </a:cubicBezTo>
                  <a:cubicBezTo>
                    <a:pt x="1166231" y="225576"/>
                    <a:pt x="1162637" y="216233"/>
                    <a:pt x="1158612" y="207033"/>
                  </a:cubicBezTo>
                  <a:cubicBezTo>
                    <a:pt x="1155019" y="198696"/>
                    <a:pt x="1149556" y="192658"/>
                    <a:pt x="1137194" y="194671"/>
                  </a:cubicBezTo>
                  <a:cubicBezTo>
                    <a:pt x="1137769" y="198839"/>
                    <a:pt x="1137913" y="203152"/>
                    <a:pt x="1139063" y="207177"/>
                  </a:cubicBezTo>
                  <a:cubicBezTo>
                    <a:pt x="1142944" y="220689"/>
                    <a:pt x="1147975" y="233913"/>
                    <a:pt x="1150994" y="247569"/>
                  </a:cubicBezTo>
                  <a:cubicBezTo>
                    <a:pt x="1153869" y="260938"/>
                    <a:pt x="1158756" y="272294"/>
                    <a:pt x="1170543" y="279912"/>
                  </a:cubicBezTo>
                  <a:cubicBezTo>
                    <a:pt x="1183337" y="278906"/>
                    <a:pt x="1189374" y="269994"/>
                    <a:pt x="1193686" y="259788"/>
                  </a:cubicBezTo>
                  <a:cubicBezTo>
                    <a:pt x="1202024" y="240094"/>
                    <a:pt x="1210648" y="220545"/>
                    <a:pt x="1217548" y="200564"/>
                  </a:cubicBezTo>
                  <a:cubicBezTo>
                    <a:pt x="1225310" y="177996"/>
                    <a:pt x="1231060" y="154709"/>
                    <a:pt x="1238248" y="131854"/>
                  </a:cubicBezTo>
                  <a:cubicBezTo>
                    <a:pt x="1247304" y="103248"/>
                    <a:pt x="1257653" y="74930"/>
                    <a:pt x="1265991" y="46037"/>
                  </a:cubicBezTo>
                  <a:cubicBezTo>
                    <a:pt x="1268865" y="35831"/>
                    <a:pt x="1274328" y="33819"/>
                    <a:pt x="1283096" y="33388"/>
                  </a:cubicBezTo>
                  <a:cubicBezTo>
                    <a:pt x="1323201" y="30800"/>
                    <a:pt x="1363163" y="28069"/>
                    <a:pt x="1403268" y="25482"/>
                  </a:cubicBezTo>
                  <a:cubicBezTo>
                    <a:pt x="1413330" y="24763"/>
                    <a:pt x="1423249" y="23900"/>
                    <a:pt x="1433311" y="23613"/>
                  </a:cubicBezTo>
                  <a:cubicBezTo>
                    <a:pt x="1452860" y="22894"/>
                    <a:pt x="1472266" y="22607"/>
                    <a:pt x="1491816" y="22032"/>
                  </a:cubicBezTo>
                  <a:cubicBezTo>
                    <a:pt x="1501878" y="21744"/>
                    <a:pt x="1511940" y="20594"/>
                    <a:pt x="1521859" y="20594"/>
                  </a:cubicBezTo>
                  <a:cubicBezTo>
                    <a:pt x="1539396" y="20451"/>
                    <a:pt x="1556933" y="21026"/>
                    <a:pt x="1574470" y="21169"/>
                  </a:cubicBezTo>
                  <a:cubicBezTo>
                    <a:pt x="1604656" y="21313"/>
                    <a:pt x="1634843" y="21026"/>
                    <a:pt x="1665030" y="21600"/>
                  </a:cubicBezTo>
                  <a:cubicBezTo>
                    <a:pt x="1677535" y="21744"/>
                    <a:pt x="1690041" y="23325"/>
                    <a:pt x="1702404" y="24619"/>
                  </a:cubicBezTo>
                  <a:cubicBezTo>
                    <a:pt x="1720803" y="26488"/>
                    <a:pt x="1739203" y="29794"/>
                    <a:pt x="1757602" y="30513"/>
                  </a:cubicBezTo>
                  <a:cubicBezTo>
                    <a:pt x="1785058" y="31806"/>
                    <a:pt x="1812513" y="31806"/>
                    <a:pt x="1839969" y="31663"/>
                  </a:cubicBezTo>
                  <a:cubicBezTo>
                    <a:pt x="1867855" y="31519"/>
                    <a:pt x="1895886" y="30082"/>
                    <a:pt x="1923773" y="29794"/>
                  </a:cubicBezTo>
                  <a:cubicBezTo>
                    <a:pt x="1932254" y="29650"/>
                    <a:pt x="1940591" y="31663"/>
                    <a:pt x="1949072" y="31806"/>
                  </a:cubicBezTo>
                  <a:cubicBezTo>
                    <a:pt x="1954103" y="31950"/>
                    <a:pt x="1959278" y="30513"/>
                    <a:pt x="1964597" y="29794"/>
                  </a:cubicBezTo>
                  <a:cubicBezTo>
                    <a:pt x="1959709" y="13263"/>
                    <a:pt x="1949647" y="9238"/>
                    <a:pt x="1935416" y="9813"/>
                  </a:cubicBezTo>
                  <a:close/>
                  <a:moveTo>
                    <a:pt x="89573" y="436739"/>
                  </a:moveTo>
                  <a:cubicBezTo>
                    <a:pt x="95466" y="448239"/>
                    <a:pt x="99779" y="460745"/>
                    <a:pt x="106822" y="471669"/>
                  </a:cubicBezTo>
                  <a:cubicBezTo>
                    <a:pt x="110559" y="477419"/>
                    <a:pt x="117603" y="482019"/>
                    <a:pt x="124215" y="484750"/>
                  </a:cubicBezTo>
                  <a:cubicBezTo>
                    <a:pt x="134421" y="488919"/>
                    <a:pt x="148077" y="476700"/>
                    <a:pt x="145202" y="466207"/>
                  </a:cubicBezTo>
                  <a:cubicBezTo>
                    <a:pt x="142184" y="455139"/>
                    <a:pt x="138159" y="444070"/>
                    <a:pt x="132840" y="434008"/>
                  </a:cubicBezTo>
                  <a:cubicBezTo>
                    <a:pt x="121484" y="411871"/>
                    <a:pt x="109410" y="390022"/>
                    <a:pt x="96760" y="368603"/>
                  </a:cubicBezTo>
                  <a:cubicBezTo>
                    <a:pt x="91154" y="358972"/>
                    <a:pt x="93022" y="352216"/>
                    <a:pt x="99635" y="344167"/>
                  </a:cubicBezTo>
                  <a:cubicBezTo>
                    <a:pt x="110991" y="330223"/>
                    <a:pt x="121772" y="315705"/>
                    <a:pt x="132265" y="301043"/>
                  </a:cubicBezTo>
                  <a:cubicBezTo>
                    <a:pt x="146065" y="281637"/>
                    <a:pt x="159146" y="261656"/>
                    <a:pt x="172514" y="241819"/>
                  </a:cubicBezTo>
                  <a:cubicBezTo>
                    <a:pt x="173377" y="240526"/>
                    <a:pt x="173233" y="238370"/>
                    <a:pt x="173520" y="237076"/>
                  </a:cubicBezTo>
                  <a:cubicBezTo>
                    <a:pt x="164033" y="234776"/>
                    <a:pt x="155265" y="232763"/>
                    <a:pt x="147071" y="230895"/>
                  </a:cubicBezTo>
                  <a:cubicBezTo>
                    <a:pt x="119472" y="259356"/>
                    <a:pt x="104378" y="296587"/>
                    <a:pt x="76779" y="324186"/>
                  </a:cubicBezTo>
                  <a:cubicBezTo>
                    <a:pt x="69592" y="320161"/>
                    <a:pt x="65279" y="315992"/>
                    <a:pt x="65279" y="308374"/>
                  </a:cubicBezTo>
                  <a:cubicBezTo>
                    <a:pt x="65279" y="305499"/>
                    <a:pt x="63842" y="302624"/>
                    <a:pt x="62548" y="300037"/>
                  </a:cubicBezTo>
                  <a:cubicBezTo>
                    <a:pt x="54355" y="284800"/>
                    <a:pt x="46592" y="269131"/>
                    <a:pt x="37393" y="254469"/>
                  </a:cubicBezTo>
                  <a:cubicBezTo>
                    <a:pt x="33080" y="247569"/>
                    <a:pt x="26899" y="241244"/>
                    <a:pt x="16693" y="241819"/>
                  </a:cubicBezTo>
                  <a:cubicBezTo>
                    <a:pt x="11518" y="242107"/>
                    <a:pt x="6200" y="240669"/>
                    <a:pt x="881" y="239951"/>
                  </a:cubicBezTo>
                  <a:cubicBezTo>
                    <a:pt x="-1275" y="247713"/>
                    <a:pt x="737" y="253463"/>
                    <a:pt x="4619" y="260075"/>
                  </a:cubicBezTo>
                  <a:cubicBezTo>
                    <a:pt x="15543" y="279050"/>
                    <a:pt x="25174" y="298599"/>
                    <a:pt x="34662" y="318292"/>
                  </a:cubicBezTo>
                  <a:cubicBezTo>
                    <a:pt x="39980" y="329361"/>
                    <a:pt x="42711" y="341723"/>
                    <a:pt x="48317" y="352504"/>
                  </a:cubicBezTo>
                  <a:cubicBezTo>
                    <a:pt x="51911" y="359404"/>
                    <a:pt x="49899" y="367022"/>
                    <a:pt x="46736" y="368747"/>
                  </a:cubicBezTo>
                  <a:cubicBezTo>
                    <a:pt x="38111" y="373347"/>
                    <a:pt x="38399" y="383266"/>
                    <a:pt x="31930" y="388297"/>
                  </a:cubicBezTo>
                  <a:cubicBezTo>
                    <a:pt x="23881" y="394765"/>
                    <a:pt x="22156" y="403965"/>
                    <a:pt x="20143" y="413165"/>
                  </a:cubicBezTo>
                  <a:cubicBezTo>
                    <a:pt x="18849" y="419058"/>
                    <a:pt x="18131" y="425383"/>
                    <a:pt x="24887" y="428977"/>
                  </a:cubicBezTo>
                  <a:cubicBezTo>
                    <a:pt x="31212" y="432283"/>
                    <a:pt x="36387" y="429839"/>
                    <a:pt x="40699" y="424808"/>
                  </a:cubicBezTo>
                  <a:cubicBezTo>
                    <a:pt x="48749" y="415321"/>
                    <a:pt x="56798" y="405690"/>
                    <a:pt x="66142" y="394334"/>
                  </a:cubicBezTo>
                  <a:cubicBezTo>
                    <a:pt x="76779" y="407559"/>
                    <a:pt x="82242" y="422652"/>
                    <a:pt x="89573" y="436739"/>
                  </a:cubicBezTo>
                  <a:close/>
                  <a:moveTo>
                    <a:pt x="1663017" y="92036"/>
                  </a:moveTo>
                  <a:cubicBezTo>
                    <a:pt x="1660142" y="100948"/>
                    <a:pt x="1656692" y="108998"/>
                    <a:pt x="1651805" y="117192"/>
                  </a:cubicBezTo>
                  <a:cubicBezTo>
                    <a:pt x="1640880" y="135591"/>
                    <a:pt x="1632112" y="155284"/>
                    <a:pt x="1623200" y="174834"/>
                  </a:cubicBezTo>
                  <a:cubicBezTo>
                    <a:pt x="1615150" y="192658"/>
                    <a:pt x="1617162" y="197689"/>
                    <a:pt x="1634268" y="209620"/>
                  </a:cubicBezTo>
                  <a:cubicBezTo>
                    <a:pt x="1651230" y="204302"/>
                    <a:pt x="1663448" y="203583"/>
                    <a:pt x="1678542" y="207033"/>
                  </a:cubicBezTo>
                  <a:cubicBezTo>
                    <a:pt x="1677967" y="212927"/>
                    <a:pt x="1677679" y="218820"/>
                    <a:pt x="1676961" y="224714"/>
                  </a:cubicBezTo>
                  <a:cubicBezTo>
                    <a:pt x="1675954" y="233195"/>
                    <a:pt x="1678686" y="240669"/>
                    <a:pt x="1684148" y="246994"/>
                  </a:cubicBezTo>
                  <a:cubicBezTo>
                    <a:pt x="1690904" y="254757"/>
                    <a:pt x="1702691" y="252744"/>
                    <a:pt x="1705279" y="242969"/>
                  </a:cubicBezTo>
                  <a:cubicBezTo>
                    <a:pt x="1707003" y="236788"/>
                    <a:pt x="1707003" y="230176"/>
                    <a:pt x="1707291" y="223707"/>
                  </a:cubicBezTo>
                  <a:cubicBezTo>
                    <a:pt x="1707578" y="219251"/>
                    <a:pt x="1706572" y="214795"/>
                    <a:pt x="1707003" y="210483"/>
                  </a:cubicBezTo>
                  <a:cubicBezTo>
                    <a:pt x="1708297" y="198264"/>
                    <a:pt x="1715053" y="186333"/>
                    <a:pt x="1709160" y="173540"/>
                  </a:cubicBezTo>
                  <a:cubicBezTo>
                    <a:pt x="1709016" y="173109"/>
                    <a:pt x="1709447" y="172534"/>
                    <a:pt x="1709447" y="172103"/>
                  </a:cubicBezTo>
                  <a:cubicBezTo>
                    <a:pt x="1709016" y="159597"/>
                    <a:pt x="1709016" y="147091"/>
                    <a:pt x="1708153" y="134585"/>
                  </a:cubicBezTo>
                  <a:cubicBezTo>
                    <a:pt x="1707291" y="122941"/>
                    <a:pt x="1705997" y="122079"/>
                    <a:pt x="1690760" y="119779"/>
                  </a:cubicBezTo>
                  <a:cubicBezTo>
                    <a:pt x="1689035" y="138610"/>
                    <a:pt x="1687310" y="157297"/>
                    <a:pt x="1685585" y="176990"/>
                  </a:cubicBezTo>
                  <a:cubicBezTo>
                    <a:pt x="1679261" y="177565"/>
                    <a:pt x="1674229" y="177565"/>
                    <a:pt x="1669486" y="178571"/>
                  </a:cubicBezTo>
                  <a:cubicBezTo>
                    <a:pt x="1664598" y="179577"/>
                    <a:pt x="1659999" y="181590"/>
                    <a:pt x="1652380" y="184177"/>
                  </a:cubicBezTo>
                  <a:cubicBezTo>
                    <a:pt x="1665173" y="148960"/>
                    <a:pt x="1682135" y="117910"/>
                    <a:pt x="1690617" y="82980"/>
                  </a:cubicBezTo>
                  <a:cubicBezTo>
                    <a:pt x="1684723" y="80105"/>
                    <a:pt x="1679404" y="77661"/>
                    <a:pt x="1672936" y="74499"/>
                  </a:cubicBezTo>
                  <a:cubicBezTo>
                    <a:pt x="1669055" y="80824"/>
                    <a:pt x="1664886" y="85999"/>
                    <a:pt x="1663017" y="92036"/>
                  </a:cubicBezTo>
                  <a:close/>
                  <a:moveTo>
                    <a:pt x="777829" y="247138"/>
                  </a:moveTo>
                  <a:cubicBezTo>
                    <a:pt x="790622" y="245269"/>
                    <a:pt x="800253" y="238226"/>
                    <a:pt x="806147" y="226870"/>
                  </a:cubicBezTo>
                  <a:cubicBezTo>
                    <a:pt x="814915" y="210052"/>
                    <a:pt x="813765" y="192083"/>
                    <a:pt x="809740" y="174115"/>
                  </a:cubicBezTo>
                  <a:cubicBezTo>
                    <a:pt x="808590" y="168940"/>
                    <a:pt x="805859" y="166209"/>
                    <a:pt x="800541" y="165778"/>
                  </a:cubicBezTo>
                  <a:cubicBezTo>
                    <a:pt x="791628" y="165059"/>
                    <a:pt x="782860" y="164340"/>
                    <a:pt x="773085" y="163478"/>
                  </a:cubicBezTo>
                  <a:cubicBezTo>
                    <a:pt x="773085" y="161178"/>
                    <a:pt x="772654" y="158590"/>
                    <a:pt x="773085" y="156291"/>
                  </a:cubicBezTo>
                  <a:cubicBezTo>
                    <a:pt x="778548" y="129698"/>
                    <a:pt x="784010" y="103248"/>
                    <a:pt x="789760" y="76799"/>
                  </a:cubicBezTo>
                  <a:cubicBezTo>
                    <a:pt x="792922" y="62137"/>
                    <a:pt x="791485" y="58974"/>
                    <a:pt x="777541" y="54950"/>
                  </a:cubicBezTo>
                  <a:cubicBezTo>
                    <a:pt x="775816" y="54375"/>
                    <a:pt x="773804" y="54662"/>
                    <a:pt x="771360" y="54518"/>
                  </a:cubicBezTo>
                  <a:cubicBezTo>
                    <a:pt x="764892" y="80824"/>
                    <a:pt x="758423" y="106411"/>
                    <a:pt x="752386" y="132141"/>
                  </a:cubicBezTo>
                  <a:cubicBezTo>
                    <a:pt x="746492" y="157153"/>
                    <a:pt x="740886" y="182165"/>
                    <a:pt x="735567" y="207320"/>
                  </a:cubicBezTo>
                  <a:cubicBezTo>
                    <a:pt x="732405" y="222414"/>
                    <a:pt x="730105" y="237795"/>
                    <a:pt x="727949" y="253175"/>
                  </a:cubicBezTo>
                  <a:cubicBezTo>
                    <a:pt x="726655" y="262375"/>
                    <a:pt x="730536" y="266688"/>
                    <a:pt x="740024" y="269131"/>
                  </a:cubicBezTo>
                  <a:cubicBezTo>
                    <a:pt x="745917" y="270569"/>
                    <a:pt x="754254" y="266113"/>
                    <a:pt x="756554" y="259788"/>
                  </a:cubicBezTo>
                  <a:cubicBezTo>
                    <a:pt x="757561" y="257057"/>
                    <a:pt x="757848" y="253894"/>
                    <a:pt x="758711" y="249582"/>
                  </a:cubicBezTo>
                  <a:cubicBezTo>
                    <a:pt x="765898" y="248576"/>
                    <a:pt x="771935" y="248001"/>
                    <a:pt x="777829" y="247138"/>
                  </a:cubicBezTo>
                  <a:close/>
                  <a:moveTo>
                    <a:pt x="764748" y="234345"/>
                  </a:moveTo>
                  <a:cubicBezTo>
                    <a:pt x="764892" y="222701"/>
                    <a:pt x="763454" y="210627"/>
                    <a:pt x="766185" y="199558"/>
                  </a:cubicBezTo>
                  <a:cubicBezTo>
                    <a:pt x="768198" y="191508"/>
                    <a:pt x="775816" y="184752"/>
                    <a:pt x="781566" y="178140"/>
                  </a:cubicBezTo>
                  <a:cubicBezTo>
                    <a:pt x="783435" y="175984"/>
                    <a:pt x="787604" y="175553"/>
                    <a:pt x="790622" y="174259"/>
                  </a:cubicBezTo>
                  <a:cubicBezTo>
                    <a:pt x="801978" y="201714"/>
                    <a:pt x="790766" y="231470"/>
                    <a:pt x="766760" y="237507"/>
                  </a:cubicBezTo>
                  <a:cubicBezTo>
                    <a:pt x="766329" y="236788"/>
                    <a:pt x="764604" y="235495"/>
                    <a:pt x="764748" y="234345"/>
                  </a:cubicBezTo>
                  <a:close/>
                  <a:moveTo>
                    <a:pt x="1308683" y="122510"/>
                  </a:moveTo>
                  <a:cubicBezTo>
                    <a:pt x="1302933" y="164197"/>
                    <a:pt x="1296896" y="205739"/>
                    <a:pt x="1290859" y="247426"/>
                  </a:cubicBezTo>
                  <a:cubicBezTo>
                    <a:pt x="1289134" y="259213"/>
                    <a:pt x="1292152" y="265681"/>
                    <a:pt x="1301640" y="271144"/>
                  </a:cubicBezTo>
                  <a:cubicBezTo>
                    <a:pt x="1306958" y="274162"/>
                    <a:pt x="1313570" y="273300"/>
                    <a:pt x="1315008" y="269562"/>
                  </a:cubicBezTo>
                  <a:cubicBezTo>
                    <a:pt x="1319177" y="258781"/>
                    <a:pt x="1328664" y="259213"/>
                    <a:pt x="1336714" y="256050"/>
                  </a:cubicBezTo>
                  <a:cubicBezTo>
                    <a:pt x="1344188" y="253032"/>
                    <a:pt x="1351663" y="249869"/>
                    <a:pt x="1358419" y="245557"/>
                  </a:cubicBezTo>
                  <a:cubicBezTo>
                    <a:pt x="1370494" y="237938"/>
                    <a:pt x="1375813" y="226582"/>
                    <a:pt x="1374375" y="212208"/>
                  </a:cubicBezTo>
                  <a:cubicBezTo>
                    <a:pt x="1372794" y="197546"/>
                    <a:pt x="1365032" y="188058"/>
                    <a:pt x="1350369" y="185040"/>
                  </a:cubicBezTo>
                  <a:cubicBezTo>
                    <a:pt x="1343613" y="183602"/>
                    <a:pt x="1336714" y="183171"/>
                    <a:pt x="1329814" y="182165"/>
                  </a:cubicBezTo>
                  <a:cubicBezTo>
                    <a:pt x="1329814" y="162615"/>
                    <a:pt x="1329095" y="143641"/>
                    <a:pt x="1330101" y="124810"/>
                  </a:cubicBezTo>
                  <a:cubicBezTo>
                    <a:pt x="1330533" y="117048"/>
                    <a:pt x="1327658" y="113742"/>
                    <a:pt x="1321620" y="111154"/>
                  </a:cubicBezTo>
                  <a:cubicBezTo>
                    <a:pt x="1318027" y="109573"/>
                    <a:pt x="1314433" y="107992"/>
                    <a:pt x="1308683" y="105548"/>
                  </a:cubicBezTo>
                  <a:cubicBezTo>
                    <a:pt x="1308827" y="112735"/>
                    <a:pt x="1309402" y="117767"/>
                    <a:pt x="1308683" y="122510"/>
                  </a:cubicBezTo>
                  <a:close/>
                  <a:moveTo>
                    <a:pt x="1330101" y="204733"/>
                  </a:moveTo>
                  <a:cubicBezTo>
                    <a:pt x="1335995" y="196396"/>
                    <a:pt x="1344620" y="190790"/>
                    <a:pt x="1349507" y="193665"/>
                  </a:cubicBezTo>
                  <a:cubicBezTo>
                    <a:pt x="1356838" y="197977"/>
                    <a:pt x="1358563" y="206027"/>
                    <a:pt x="1357269" y="213358"/>
                  </a:cubicBezTo>
                  <a:cubicBezTo>
                    <a:pt x="1356119" y="219826"/>
                    <a:pt x="1353244" y="226870"/>
                    <a:pt x="1348932" y="231613"/>
                  </a:cubicBezTo>
                  <a:cubicBezTo>
                    <a:pt x="1342032" y="239232"/>
                    <a:pt x="1333264" y="245269"/>
                    <a:pt x="1322052" y="246419"/>
                  </a:cubicBezTo>
                  <a:cubicBezTo>
                    <a:pt x="1320039" y="231182"/>
                    <a:pt x="1321189" y="217239"/>
                    <a:pt x="1330101" y="204733"/>
                  </a:cubicBezTo>
                  <a:close/>
                  <a:moveTo>
                    <a:pt x="1277203" y="446514"/>
                  </a:moveTo>
                  <a:cubicBezTo>
                    <a:pt x="1265272" y="463620"/>
                    <a:pt x="1252478" y="480294"/>
                    <a:pt x="1240835" y="497687"/>
                  </a:cubicBezTo>
                  <a:cubicBezTo>
                    <a:pt x="1236235" y="504587"/>
                    <a:pt x="1232785" y="512781"/>
                    <a:pt x="1230629" y="520831"/>
                  </a:cubicBezTo>
                  <a:cubicBezTo>
                    <a:pt x="1228042" y="530318"/>
                    <a:pt x="1233073" y="539805"/>
                    <a:pt x="1242129" y="542824"/>
                  </a:cubicBezTo>
                  <a:cubicBezTo>
                    <a:pt x="1248454" y="544836"/>
                    <a:pt x="1254635" y="547855"/>
                    <a:pt x="1262397" y="545267"/>
                  </a:cubicBezTo>
                  <a:cubicBezTo>
                    <a:pt x="1274184" y="541386"/>
                    <a:pt x="1287121" y="540524"/>
                    <a:pt x="1298908" y="536643"/>
                  </a:cubicBezTo>
                  <a:cubicBezTo>
                    <a:pt x="1309402" y="533193"/>
                    <a:pt x="1321189" y="532186"/>
                    <a:pt x="1332257" y="522556"/>
                  </a:cubicBezTo>
                  <a:cubicBezTo>
                    <a:pt x="1305089" y="511056"/>
                    <a:pt x="1283240" y="527155"/>
                    <a:pt x="1258516" y="530462"/>
                  </a:cubicBezTo>
                  <a:cubicBezTo>
                    <a:pt x="1258516" y="525143"/>
                    <a:pt x="1257078" y="519824"/>
                    <a:pt x="1258803" y="516087"/>
                  </a:cubicBezTo>
                  <a:cubicBezTo>
                    <a:pt x="1262828" y="507606"/>
                    <a:pt x="1268290" y="499556"/>
                    <a:pt x="1273609" y="491650"/>
                  </a:cubicBezTo>
                  <a:cubicBezTo>
                    <a:pt x="1284821" y="475119"/>
                    <a:pt x="1297327" y="459164"/>
                    <a:pt x="1302358" y="439327"/>
                  </a:cubicBezTo>
                  <a:cubicBezTo>
                    <a:pt x="1306096" y="425096"/>
                    <a:pt x="1301065" y="417765"/>
                    <a:pt x="1288127" y="411152"/>
                  </a:cubicBezTo>
                  <a:cubicBezTo>
                    <a:pt x="1275765" y="404827"/>
                    <a:pt x="1264984" y="407127"/>
                    <a:pt x="1252622" y="410434"/>
                  </a:cubicBezTo>
                  <a:cubicBezTo>
                    <a:pt x="1238535" y="414315"/>
                    <a:pt x="1232641" y="424521"/>
                    <a:pt x="1227179" y="435733"/>
                  </a:cubicBezTo>
                  <a:cubicBezTo>
                    <a:pt x="1226173" y="437889"/>
                    <a:pt x="1228042" y="442633"/>
                    <a:pt x="1230054" y="444789"/>
                  </a:cubicBezTo>
                  <a:cubicBezTo>
                    <a:pt x="1231492" y="446226"/>
                    <a:pt x="1236091" y="446370"/>
                    <a:pt x="1238104" y="445220"/>
                  </a:cubicBezTo>
                  <a:cubicBezTo>
                    <a:pt x="1241985" y="443064"/>
                    <a:pt x="1244860" y="439470"/>
                    <a:pt x="1248310" y="436452"/>
                  </a:cubicBezTo>
                  <a:cubicBezTo>
                    <a:pt x="1257797" y="428402"/>
                    <a:pt x="1266709" y="419202"/>
                    <a:pt x="1281946" y="418915"/>
                  </a:cubicBezTo>
                  <a:cubicBezTo>
                    <a:pt x="1285684" y="429552"/>
                    <a:pt x="1282809" y="438464"/>
                    <a:pt x="1277203" y="446514"/>
                  </a:cubicBezTo>
                  <a:close/>
                  <a:moveTo>
                    <a:pt x="1834075" y="174115"/>
                  </a:moveTo>
                  <a:cubicBezTo>
                    <a:pt x="1836087" y="162472"/>
                    <a:pt x="1835081" y="150253"/>
                    <a:pt x="1835081" y="138466"/>
                  </a:cubicBezTo>
                  <a:cubicBezTo>
                    <a:pt x="1835081" y="136310"/>
                    <a:pt x="1833500" y="133579"/>
                    <a:pt x="1831775" y="132141"/>
                  </a:cubicBezTo>
                  <a:cubicBezTo>
                    <a:pt x="1815676" y="119923"/>
                    <a:pt x="1797851" y="112017"/>
                    <a:pt x="1777295" y="114317"/>
                  </a:cubicBezTo>
                  <a:cubicBezTo>
                    <a:pt x="1771114" y="115035"/>
                    <a:pt x="1762777" y="119635"/>
                    <a:pt x="1760189" y="124666"/>
                  </a:cubicBezTo>
                  <a:cubicBezTo>
                    <a:pt x="1754584" y="135591"/>
                    <a:pt x="1750702" y="147953"/>
                    <a:pt x="1748834" y="160172"/>
                  </a:cubicBezTo>
                  <a:cubicBezTo>
                    <a:pt x="1746821" y="173540"/>
                    <a:pt x="1757171" y="185327"/>
                    <a:pt x="1770108" y="186621"/>
                  </a:cubicBezTo>
                  <a:cubicBezTo>
                    <a:pt x="1782758" y="187915"/>
                    <a:pt x="1794114" y="185327"/>
                    <a:pt x="1802307" y="174546"/>
                  </a:cubicBezTo>
                  <a:cubicBezTo>
                    <a:pt x="1804463" y="171815"/>
                    <a:pt x="1807051" y="169371"/>
                    <a:pt x="1811076" y="165059"/>
                  </a:cubicBezTo>
                  <a:cubicBezTo>
                    <a:pt x="1806620" y="181159"/>
                    <a:pt x="1802307" y="194383"/>
                    <a:pt x="1799576" y="208039"/>
                  </a:cubicBezTo>
                  <a:cubicBezTo>
                    <a:pt x="1796270" y="223564"/>
                    <a:pt x="1801588" y="228451"/>
                    <a:pt x="1820994" y="226439"/>
                  </a:cubicBezTo>
                  <a:cubicBezTo>
                    <a:pt x="1825450" y="209045"/>
                    <a:pt x="1830913" y="191796"/>
                    <a:pt x="1834075" y="174115"/>
                  </a:cubicBezTo>
                  <a:close/>
                  <a:moveTo>
                    <a:pt x="1808632" y="126679"/>
                  </a:moveTo>
                  <a:cubicBezTo>
                    <a:pt x="1806763" y="137029"/>
                    <a:pt x="1786495" y="162903"/>
                    <a:pt x="1773845" y="171096"/>
                  </a:cubicBezTo>
                  <a:cubicBezTo>
                    <a:pt x="1765508" y="145941"/>
                    <a:pt x="1782039" y="124810"/>
                    <a:pt x="1808632" y="126679"/>
                  </a:cubicBezTo>
                  <a:close/>
                  <a:moveTo>
                    <a:pt x="1385587" y="423227"/>
                  </a:moveTo>
                  <a:cubicBezTo>
                    <a:pt x="1378687" y="421502"/>
                    <a:pt x="1372219" y="423227"/>
                    <a:pt x="1366182" y="428114"/>
                  </a:cubicBezTo>
                  <a:cubicBezTo>
                    <a:pt x="1353388" y="438608"/>
                    <a:pt x="1349076" y="452407"/>
                    <a:pt x="1348788" y="467932"/>
                  </a:cubicBezTo>
                  <a:cubicBezTo>
                    <a:pt x="1348645" y="485757"/>
                    <a:pt x="1361150" y="495819"/>
                    <a:pt x="1378400" y="492081"/>
                  </a:cubicBezTo>
                  <a:cubicBezTo>
                    <a:pt x="1382281" y="491219"/>
                    <a:pt x="1385875" y="489781"/>
                    <a:pt x="1390906" y="488200"/>
                  </a:cubicBezTo>
                  <a:cubicBezTo>
                    <a:pt x="1390475" y="499412"/>
                    <a:pt x="1391193" y="509906"/>
                    <a:pt x="1402406" y="516087"/>
                  </a:cubicBezTo>
                  <a:cubicBezTo>
                    <a:pt x="1405855" y="515512"/>
                    <a:pt x="1409737" y="514937"/>
                    <a:pt x="1414768" y="514218"/>
                  </a:cubicBezTo>
                  <a:cubicBezTo>
                    <a:pt x="1420086" y="488200"/>
                    <a:pt x="1421524" y="461607"/>
                    <a:pt x="1419799" y="433577"/>
                  </a:cubicBezTo>
                  <a:cubicBezTo>
                    <a:pt x="1408299" y="430127"/>
                    <a:pt x="1397087" y="426102"/>
                    <a:pt x="1385587" y="423227"/>
                  </a:cubicBezTo>
                  <a:close/>
                  <a:moveTo>
                    <a:pt x="1373800" y="469082"/>
                  </a:moveTo>
                  <a:cubicBezTo>
                    <a:pt x="1369056" y="448814"/>
                    <a:pt x="1378975" y="433720"/>
                    <a:pt x="1396081" y="436164"/>
                  </a:cubicBezTo>
                  <a:cubicBezTo>
                    <a:pt x="1391193" y="448958"/>
                    <a:pt x="1387025" y="461895"/>
                    <a:pt x="1373800" y="469082"/>
                  </a:cubicBezTo>
                  <a:close/>
                  <a:moveTo>
                    <a:pt x="993879" y="103823"/>
                  </a:moveTo>
                  <a:cubicBezTo>
                    <a:pt x="993160" y="92467"/>
                    <a:pt x="992154" y="91605"/>
                    <a:pt x="978355" y="91605"/>
                  </a:cubicBezTo>
                  <a:cubicBezTo>
                    <a:pt x="975911" y="101092"/>
                    <a:pt x="974042" y="111011"/>
                    <a:pt x="970880" y="120498"/>
                  </a:cubicBezTo>
                  <a:cubicBezTo>
                    <a:pt x="969874" y="123660"/>
                    <a:pt x="966136" y="127398"/>
                    <a:pt x="963118" y="127973"/>
                  </a:cubicBezTo>
                  <a:cubicBezTo>
                    <a:pt x="953343" y="129698"/>
                    <a:pt x="943424" y="129841"/>
                    <a:pt x="933506" y="130847"/>
                  </a:cubicBezTo>
                  <a:cubicBezTo>
                    <a:pt x="929912" y="131279"/>
                    <a:pt x="926318" y="132429"/>
                    <a:pt x="921862" y="133579"/>
                  </a:cubicBezTo>
                  <a:cubicBezTo>
                    <a:pt x="934943" y="147522"/>
                    <a:pt x="952193" y="137891"/>
                    <a:pt x="965992" y="144647"/>
                  </a:cubicBezTo>
                  <a:cubicBezTo>
                    <a:pt x="965992" y="151978"/>
                    <a:pt x="965274" y="159022"/>
                    <a:pt x="966136" y="165922"/>
                  </a:cubicBezTo>
                  <a:cubicBezTo>
                    <a:pt x="966855" y="171671"/>
                    <a:pt x="968436" y="177852"/>
                    <a:pt x="971455" y="182452"/>
                  </a:cubicBezTo>
                  <a:cubicBezTo>
                    <a:pt x="973323" y="185327"/>
                    <a:pt x="979361" y="187771"/>
                    <a:pt x="982523" y="186908"/>
                  </a:cubicBezTo>
                  <a:cubicBezTo>
                    <a:pt x="986692" y="185758"/>
                    <a:pt x="990142" y="181446"/>
                    <a:pt x="993160" y="177709"/>
                  </a:cubicBezTo>
                  <a:cubicBezTo>
                    <a:pt x="994454" y="176128"/>
                    <a:pt x="993592" y="172821"/>
                    <a:pt x="993592" y="170378"/>
                  </a:cubicBezTo>
                  <a:cubicBezTo>
                    <a:pt x="993592" y="161465"/>
                    <a:pt x="993592" y="152697"/>
                    <a:pt x="993592" y="142778"/>
                  </a:cubicBezTo>
                  <a:cubicBezTo>
                    <a:pt x="1010554" y="144647"/>
                    <a:pt x="1025216" y="145222"/>
                    <a:pt x="1040022" y="134872"/>
                  </a:cubicBezTo>
                  <a:cubicBezTo>
                    <a:pt x="1025360" y="131279"/>
                    <a:pt x="1014004" y="120498"/>
                    <a:pt x="995748" y="129410"/>
                  </a:cubicBezTo>
                  <a:cubicBezTo>
                    <a:pt x="995029" y="119348"/>
                    <a:pt x="994310" y="111586"/>
                    <a:pt x="993879" y="103823"/>
                  </a:cubicBezTo>
                  <a:close/>
                  <a:moveTo>
                    <a:pt x="1925785" y="138466"/>
                  </a:moveTo>
                  <a:cubicBezTo>
                    <a:pt x="1920179" y="129554"/>
                    <a:pt x="1913423" y="121648"/>
                    <a:pt x="1903504" y="117335"/>
                  </a:cubicBezTo>
                  <a:cubicBezTo>
                    <a:pt x="1897323" y="114604"/>
                    <a:pt x="1890424" y="113167"/>
                    <a:pt x="1884386" y="119204"/>
                  </a:cubicBezTo>
                  <a:cubicBezTo>
                    <a:pt x="1862681" y="140478"/>
                    <a:pt x="1856068" y="165778"/>
                    <a:pt x="1864118" y="194814"/>
                  </a:cubicBezTo>
                  <a:cubicBezTo>
                    <a:pt x="1866993" y="205308"/>
                    <a:pt x="1874755" y="211345"/>
                    <a:pt x="1885824" y="212927"/>
                  </a:cubicBezTo>
                  <a:cubicBezTo>
                    <a:pt x="1903073" y="215370"/>
                    <a:pt x="1913423" y="205020"/>
                    <a:pt x="1924923" y="192658"/>
                  </a:cubicBezTo>
                  <a:cubicBezTo>
                    <a:pt x="1918454" y="187340"/>
                    <a:pt x="1912848" y="182740"/>
                    <a:pt x="1907098" y="177996"/>
                  </a:cubicBezTo>
                  <a:cubicBezTo>
                    <a:pt x="1899911" y="186477"/>
                    <a:pt x="1894017" y="195102"/>
                    <a:pt x="1881943" y="193665"/>
                  </a:cubicBezTo>
                  <a:cubicBezTo>
                    <a:pt x="1881224" y="192515"/>
                    <a:pt x="1879643" y="191365"/>
                    <a:pt x="1879643" y="190215"/>
                  </a:cubicBezTo>
                  <a:cubicBezTo>
                    <a:pt x="1878493" y="169803"/>
                    <a:pt x="1882374" y="150541"/>
                    <a:pt x="1895167" y="134010"/>
                  </a:cubicBezTo>
                  <a:cubicBezTo>
                    <a:pt x="1898330" y="129841"/>
                    <a:pt x="1902642" y="128116"/>
                    <a:pt x="1907961" y="132860"/>
                  </a:cubicBezTo>
                  <a:cubicBezTo>
                    <a:pt x="1912273" y="136597"/>
                    <a:pt x="1918310" y="138322"/>
                    <a:pt x="1923485" y="140910"/>
                  </a:cubicBezTo>
                  <a:cubicBezTo>
                    <a:pt x="1924204" y="140191"/>
                    <a:pt x="1924923" y="139329"/>
                    <a:pt x="1925785" y="138466"/>
                  </a:cubicBezTo>
                  <a:close/>
                  <a:moveTo>
                    <a:pt x="1453292" y="131854"/>
                  </a:moveTo>
                  <a:cubicBezTo>
                    <a:pt x="1469104" y="130273"/>
                    <a:pt x="1484916" y="127829"/>
                    <a:pt x="1500584" y="125673"/>
                  </a:cubicBezTo>
                  <a:cubicBezTo>
                    <a:pt x="1501015" y="125673"/>
                    <a:pt x="1501303" y="124091"/>
                    <a:pt x="1502309" y="121648"/>
                  </a:cubicBezTo>
                  <a:cubicBezTo>
                    <a:pt x="1501590" y="121360"/>
                    <a:pt x="1500297" y="120354"/>
                    <a:pt x="1498859" y="120067"/>
                  </a:cubicBezTo>
                  <a:cubicBezTo>
                    <a:pt x="1490522" y="118773"/>
                    <a:pt x="1482185" y="117479"/>
                    <a:pt x="1471691" y="116042"/>
                  </a:cubicBezTo>
                  <a:cubicBezTo>
                    <a:pt x="1474710" y="111729"/>
                    <a:pt x="1477154" y="108423"/>
                    <a:pt x="1479310" y="104829"/>
                  </a:cubicBezTo>
                  <a:cubicBezTo>
                    <a:pt x="1483622" y="97642"/>
                    <a:pt x="1488653" y="90599"/>
                    <a:pt x="1491528" y="82836"/>
                  </a:cubicBezTo>
                  <a:cubicBezTo>
                    <a:pt x="1494834" y="74068"/>
                    <a:pt x="1489228" y="65012"/>
                    <a:pt x="1480460" y="61706"/>
                  </a:cubicBezTo>
                  <a:cubicBezTo>
                    <a:pt x="1464504" y="55668"/>
                    <a:pt x="1437623" y="66018"/>
                    <a:pt x="1428280" y="81686"/>
                  </a:cubicBezTo>
                  <a:cubicBezTo>
                    <a:pt x="1431873" y="87149"/>
                    <a:pt x="1435323" y="86574"/>
                    <a:pt x="1440642" y="82980"/>
                  </a:cubicBezTo>
                  <a:cubicBezTo>
                    <a:pt x="1449267" y="77230"/>
                    <a:pt x="1458754" y="72343"/>
                    <a:pt x="1468241" y="68174"/>
                  </a:cubicBezTo>
                  <a:cubicBezTo>
                    <a:pt x="1470972" y="67024"/>
                    <a:pt x="1475860" y="68749"/>
                    <a:pt x="1478591" y="70762"/>
                  </a:cubicBezTo>
                  <a:cubicBezTo>
                    <a:pt x="1479597" y="71480"/>
                    <a:pt x="1478160" y="77086"/>
                    <a:pt x="1476579" y="79818"/>
                  </a:cubicBezTo>
                  <a:cubicBezTo>
                    <a:pt x="1467810" y="96205"/>
                    <a:pt x="1455160" y="109286"/>
                    <a:pt x="1439923" y="119492"/>
                  </a:cubicBezTo>
                  <a:cubicBezTo>
                    <a:pt x="1441792" y="127254"/>
                    <a:pt x="1445529" y="132716"/>
                    <a:pt x="1453292" y="131854"/>
                  </a:cubicBezTo>
                  <a:close/>
                  <a:moveTo>
                    <a:pt x="371746" y="293712"/>
                  </a:moveTo>
                  <a:cubicBezTo>
                    <a:pt x="364703" y="294718"/>
                    <a:pt x="355790" y="298168"/>
                    <a:pt x="350759" y="295293"/>
                  </a:cubicBezTo>
                  <a:cubicBezTo>
                    <a:pt x="342134" y="290262"/>
                    <a:pt x="336385" y="294431"/>
                    <a:pt x="329341" y="295437"/>
                  </a:cubicBezTo>
                  <a:cubicBezTo>
                    <a:pt x="330922" y="306361"/>
                    <a:pt x="334085" y="311249"/>
                    <a:pt x="343716" y="312111"/>
                  </a:cubicBezTo>
                  <a:cubicBezTo>
                    <a:pt x="361971" y="313692"/>
                    <a:pt x="380371" y="314842"/>
                    <a:pt x="398627" y="313980"/>
                  </a:cubicBezTo>
                  <a:cubicBezTo>
                    <a:pt x="407108" y="313549"/>
                    <a:pt x="416882" y="311105"/>
                    <a:pt x="424357" y="301474"/>
                  </a:cubicBezTo>
                  <a:cubicBezTo>
                    <a:pt x="405958" y="299030"/>
                    <a:pt x="389858" y="290981"/>
                    <a:pt x="371746" y="293712"/>
                  </a:cubicBezTo>
                  <a:close/>
                  <a:moveTo>
                    <a:pt x="618846" y="157153"/>
                  </a:moveTo>
                  <a:cubicBezTo>
                    <a:pt x="624164" y="163909"/>
                    <a:pt x="627327" y="168509"/>
                    <a:pt x="634945" y="166353"/>
                  </a:cubicBezTo>
                  <a:cubicBezTo>
                    <a:pt x="639114" y="165203"/>
                    <a:pt x="643857" y="165490"/>
                    <a:pt x="648314" y="165490"/>
                  </a:cubicBezTo>
                  <a:cubicBezTo>
                    <a:pt x="663119" y="165203"/>
                    <a:pt x="678069" y="165490"/>
                    <a:pt x="692875" y="164484"/>
                  </a:cubicBezTo>
                  <a:cubicBezTo>
                    <a:pt x="698768" y="164053"/>
                    <a:pt x="704518" y="161034"/>
                    <a:pt x="713287" y="158159"/>
                  </a:cubicBezTo>
                  <a:cubicBezTo>
                    <a:pt x="679794" y="142060"/>
                    <a:pt x="650470" y="153991"/>
                    <a:pt x="618846" y="157153"/>
                  </a:cubicBezTo>
                  <a:close/>
                  <a:moveTo>
                    <a:pt x="967430" y="226726"/>
                  </a:moveTo>
                  <a:cubicBezTo>
                    <a:pt x="944574" y="225001"/>
                    <a:pt x="926750" y="231757"/>
                    <a:pt x="918987" y="239520"/>
                  </a:cubicBezTo>
                  <a:cubicBezTo>
                    <a:pt x="923587" y="239951"/>
                    <a:pt x="927469" y="240669"/>
                    <a:pt x="931350" y="240526"/>
                  </a:cubicBezTo>
                  <a:cubicBezTo>
                    <a:pt x="952768" y="239951"/>
                    <a:pt x="974186" y="238657"/>
                    <a:pt x="995604" y="238801"/>
                  </a:cubicBezTo>
                  <a:cubicBezTo>
                    <a:pt x="1003510" y="238801"/>
                    <a:pt x="1010554" y="239376"/>
                    <a:pt x="1017310" y="231326"/>
                  </a:cubicBezTo>
                  <a:cubicBezTo>
                    <a:pt x="1000779" y="220689"/>
                    <a:pt x="983529" y="228020"/>
                    <a:pt x="967430" y="226726"/>
                  </a:cubicBezTo>
                  <a:close/>
                  <a:moveTo>
                    <a:pt x="331210" y="358972"/>
                  </a:moveTo>
                  <a:cubicBezTo>
                    <a:pt x="349897" y="368316"/>
                    <a:pt x="395895" y="362135"/>
                    <a:pt x="409695" y="348192"/>
                  </a:cubicBezTo>
                  <a:cubicBezTo>
                    <a:pt x="384683" y="354948"/>
                    <a:pt x="357946" y="350348"/>
                    <a:pt x="331210" y="358972"/>
                  </a:cubicBezTo>
                  <a:close/>
                  <a:moveTo>
                    <a:pt x="1519127" y="168221"/>
                  </a:moveTo>
                  <a:cubicBezTo>
                    <a:pt x="1533933" y="177134"/>
                    <a:pt x="1574038" y="175265"/>
                    <a:pt x="1588701" y="165347"/>
                  </a:cubicBezTo>
                  <a:cubicBezTo>
                    <a:pt x="1564407" y="162040"/>
                    <a:pt x="1543277" y="164772"/>
                    <a:pt x="1519127" y="168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-227" y="-22"/>
              <a:ext cx="2070891" cy="609308"/>
            </a:xfrm>
            <a:custGeom>
              <a:rect b="b" l="l" r="r" t="t"/>
              <a:pathLst>
                <a:path extrusionOk="0" h="609308" w="2070891">
                  <a:moveTo>
                    <a:pt x="1261713" y="240886"/>
                  </a:moveTo>
                  <a:cubicBezTo>
                    <a:pt x="1244253" y="239690"/>
                    <a:pt x="1233728" y="249258"/>
                    <a:pt x="1223921" y="257390"/>
                  </a:cubicBezTo>
                  <a:cubicBezTo>
                    <a:pt x="1200003" y="277243"/>
                    <a:pt x="1179671" y="300444"/>
                    <a:pt x="1166755" y="329625"/>
                  </a:cubicBezTo>
                  <a:cubicBezTo>
                    <a:pt x="1155035" y="356175"/>
                    <a:pt x="1141162" y="381529"/>
                    <a:pt x="1142597" y="412146"/>
                  </a:cubicBezTo>
                  <a:cubicBezTo>
                    <a:pt x="1143075" y="420517"/>
                    <a:pt x="1139488" y="428650"/>
                    <a:pt x="1127289" y="426975"/>
                  </a:cubicBezTo>
                  <a:cubicBezTo>
                    <a:pt x="1119874" y="426019"/>
                    <a:pt x="1116525" y="443480"/>
                    <a:pt x="1104566" y="430085"/>
                  </a:cubicBezTo>
                  <a:cubicBezTo>
                    <a:pt x="1093802" y="417886"/>
                    <a:pt x="1083278" y="408319"/>
                    <a:pt x="1088301" y="389901"/>
                  </a:cubicBezTo>
                  <a:cubicBezTo>
                    <a:pt x="1097869" y="353783"/>
                    <a:pt x="1094520" y="316709"/>
                    <a:pt x="1090454" y="280352"/>
                  </a:cubicBezTo>
                  <a:cubicBezTo>
                    <a:pt x="1086627" y="246866"/>
                    <a:pt x="1071558" y="243039"/>
                    <a:pt x="1041898" y="260260"/>
                  </a:cubicBezTo>
                  <a:cubicBezTo>
                    <a:pt x="1015348" y="275569"/>
                    <a:pt x="1002432" y="300923"/>
                    <a:pt x="989755" y="325559"/>
                  </a:cubicBezTo>
                  <a:cubicBezTo>
                    <a:pt x="977317" y="349717"/>
                    <a:pt x="968706" y="376506"/>
                    <a:pt x="962487" y="403057"/>
                  </a:cubicBezTo>
                  <a:cubicBezTo>
                    <a:pt x="957704" y="423866"/>
                    <a:pt x="959617" y="446350"/>
                    <a:pt x="958660" y="468116"/>
                  </a:cubicBezTo>
                  <a:cubicBezTo>
                    <a:pt x="958182" y="477205"/>
                    <a:pt x="958182" y="485338"/>
                    <a:pt x="946940" y="490361"/>
                  </a:cubicBezTo>
                  <a:cubicBezTo>
                    <a:pt x="924695" y="500407"/>
                    <a:pt x="904843" y="491078"/>
                    <a:pt x="901733" y="466203"/>
                  </a:cubicBezTo>
                  <a:cubicBezTo>
                    <a:pt x="900298" y="454721"/>
                    <a:pt x="899820" y="442044"/>
                    <a:pt x="903408" y="431520"/>
                  </a:cubicBezTo>
                  <a:cubicBezTo>
                    <a:pt x="908670" y="416451"/>
                    <a:pt x="906756" y="402100"/>
                    <a:pt x="906995" y="387270"/>
                  </a:cubicBezTo>
                  <a:cubicBezTo>
                    <a:pt x="907235" y="369092"/>
                    <a:pt x="908670" y="350674"/>
                    <a:pt x="910105" y="332496"/>
                  </a:cubicBezTo>
                  <a:cubicBezTo>
                    <a:pt x="912258" y="304271"/>
                    <a:pt x="914410" y="276047"/>
                    <a:pt x="917281" y="247823"/>
                  </a:cubicBezTo>
                  <a:cubicBezTo>
                    <a:pt x="918476" y="236342"/>
                    <a:pt x="921108" y="225100"/>
                    <a:pt x="922782" y="214097"/>
                  </a:cubicBezTo>
                  <a:cubicBezTo>
                    <a:pt x="953877" y="212901"/>
                    <a:pt x="957943" y="217206"/>
                    <a:pt x="959139" y="244952"/>
                  </a:cubicBezTo>
                  <a:cubicBezTo>
                    <a:pt x="959617" y="256673"/>
                    <a:pt x="954594" y="269589"/>
                    <a:pt x="965597" y="282744"/>
                  </a:cubicBezTo>
                  <a:cubicBezTo>
                    <a:pt x="972294" y="275329"/>
                    <a:pt x="977556" y="268393"/>
                    <a:pt x="983775" y="262413"/>
                  </a:cubicBezTo>
                  <a:cubicBezTo>
                    <a:pt x="1003628" y="243278"/>
                    <a:pt x="1026829" y="229883"/>
                    <a:pt x="1054097" y="223664"/>
                  </a:cubicBezTo>
                  <a:cubicBezTo>
                    <a:pt x="1056967" y="222947"/>
                    <a:pt x="1060316" y="220077"/>
                    <a:pt x="1062229" y="221033"/>
                  </a:cubicBezTo>
                  <a:cubicBezTo>
                    <a:pt x="1093085" y="235624"/>
                    <a:pt x="1131355" y="242800"/>
                    <a:pt x="1131834" y="288724"/>
                  </a:cubicBezTo>
                  <a:cubicBezTo>
                    <a:pt x="1131834" y="292073"/>
                    <a:pt x="1135661" y="295421"/>
                    <a:pt x="1138770" y="300683"/>
                  </a:cubicBezTo>
                  <a:cubicBezTo>
                    <a:pt x="1148577" y="288246"/>
                    <a:pt x="1155513" y="274851"/>
                    <a:pt x="1166516" y="266719"/>
                  </a:cubicBezTo>
                  <a:cubicBezTo>
                    <a:pt x="1188043" y="250693"/>
                    <a:pt x="1210048" y="231797"/>
                    <a:pt x="1234924" y="225100"/>
                  </a:cubicBezTo>
                  <a:cubicBezTo>
                    <a:pt x="1264584" y="216967"/>
                    <a:pt x="1292808" y="230362"/>
                    <a:pt x="1299266" y="266958"/>
                  </a:cubicBezTo>
                  <a:cubicBezTo>
                    <a:pt x="1304289" y="294704"/>
                    <a:pt x="1305964" y="323406"/>
                    <a:pt x="1307638" y="351631"/>
                  </a:cubicBezTo>
                  <a:cubicBezTo>
                    <a:pt x="1308116" y="360242"/>
                    <a:pt x="1304528" y="369331"/>
                    <a:pt x="1302376" y="378181"/>
                  </a:cubicBezTo>
                  <a:cubicBezTo>
                    <a:pt x="1299745" y="389423"/>
                    <a:pt x="1291373" y="396120"/>
                    <a:pt x="1280609" y="394924"/>
                  </a:cubicBezTo>
                  <a:cubicBezTo>
                    <a:pt x="1269128" y="393489"/>
                    <a:pt x="1260996" y="384639"/>
                    <a:pt x="1259800" y="372919"/>
                  </a:cubicBezTo>
                  <a:cubicBezTo>
                    <a:pt x="1258604" y="361438"/>
                    <a:pt x="1257886" y="349239"/>
                    <a:pt x="1260278" y="338236"/>
                  </a:cubicBezTo>
                  <a:cubicBezTo>
                    <a:pt x="1267693" y="305946"/>
                    <a:pt x="1263627" y="274612"/>
                    <a:pt x="1261713" y="240886"/>
                  </a:cubicBezTo>
                  <a:close/>
                  <a:moveTo>
                    <a:pt x="52610" y="314556"/>
                  </a:moveTo>
                  <a:cubicBezTo>
                    <a:pt x="50936" y="303075"/>
                    <a:pt x="50219" y="291355"/>
                    <a:pt x="50458" y="279874"/>
                  </a:cubicBezTo>
                  <a:cubicBezTo>
                    <a:pt x="50697" y="275090"/>
                    <a:pt x="53567" y="267436"/>
                    <a:pt x="57155" y="265762"/>
                  </a:cubicBezTo>
                  <a:cubicBezTo>
                    <a:pt x="98056" y="247105"/>
                    <a:pt x="138719" y="227970"/>
                    <a:pt x="180577" y="212183"/>
                  </a:cubicBezTo>
                  <a:cubicBezTo>
                    <a:pt x="210715" y="200702"/>
                    <a:pt x="242766" y="194483"/>
                    <a:pt x="273622" y="184916"/>
                  </a:cubicBezTo>
                  <a:cubicBezTo>
                    <a:pt x="286059" y="181089"/>
                    <a:pt x="300172" y="178458"/>
                    <a:pt x="308304" y="165541"/>
                  </a:cubicBezTo>
                  <a:cubicBezTo>
                    <a:pt x="280080" y="149516"/>
                    <a:pt x="252573" y="150712"/>
                    <a:pt x="226262" y="163150"/>
                  </a:cubicBezTo>
                  <a:cubicBezTo>
                    <a:pt x="211671" y="169847"/>
                    <a:pt x="198994" y="176305"/>
                    <a:pt x="182012" y="171760"/>
                  </a:cubicBezTo>
                  <a:cubicBezTo>
                    <a:pt x="175076" y="169847"/>
                    <a:pt x="165986" y="175109"/>
                    <a:pt x="158332" y="177979"/>
                  </a:cubicBezTo>
                  <a:cubicBezTo>
                    <a:pt x="153070" y="180132"/>
                    <a:pt x="148525" y="184677"/>
                    <a:pt x="143263" y="186590"/>
                  </a:cubicBezTo>
                  <a:cubicBezTo>
                    <a:pt x="131543" y="190896"/>
                    <a:pt x="119823" y="194483"/>
                    <a:pt x="107863" y="198310"/>
                  </a:cubicBezTo>
                  <a:cubicBezTo>
                    <a:pt x="105711" y="217206"/>
                    <a:pt x="86097" y="208117"/>
                    <a:pt x="76290" y="217446"/>
                  </a:cubicBezTo>
                  <a:cubicBezTo>
                    <a:pt x="66483" y="226535"/>
                    <a:pt x="49979" y="232036"/>
                    <a:pt x="33475" y="227252"/>
                  </a:cubicBezTo>
                  <a:cubicBezTo>
                    <a:pt x="24147" y="224621"/>
                    <a:pt x="14101" y="224860"/>
                    <a:pt x="467" y="223186"/>
                  </a:cubicBezTo>
                  <a:cubicBezTo>
                    <a:pt x="467" y="239929"/>
                    <a:pt x="-729" y="254042"/>
                    <a:pt x="706" y="267915"/>
                  </a:cubicBezTo>
                  <a:cubicBezTo>
                    <a:pt x="6208" y="321015"/>
                    <a:pt x="12905" y="373875"/>
                    <a:pt x="18406" y="426975"/>
                  </a:cubicBezTo>
                  <a:cubicBezTo>
                    <a:pt x="23669" y="477205"/>
                    <a:pt x="34671" y="525282"/>
                    <a:pt x="58590" y="570250"/>
                  </a:cubicBezTo>
                  <a:cubicBezTo>
                    <a:pt x="77247" y="605411"/>
                    <a:pt x="97817" y="616892"/>
                    <a:pt x="135131" y="604454"/>
                  </a:cubicBezTo>
                  <a:cubicBezTo>
                    <a:pt x="156419" y="597278"/>
                    <a:pt x="176032" y="589146"/>
                    <a:pt x="199473" y="588907"/>
                  </a:cubicBezTo>
                  <a:cubicBezTo>
                    <a:pt x="214303" y="588907"/>
                    <a:pt x="228893" y="578143"/>
                    <a:pt x="244201" y="575512"/>
                  </a:cubicBezTo>
                  <a:cubicBezTo>
                    <a:pt x="263576" y="572163"/>
                    <a:pt x="280558" y="565466"/>
                    <a:pt x="293953" y="551115"/>
                  </a:cubicBezTo>
                  <a:cubicBezTo>
                    <a:pt x="288930" y="534850"/>
                    <a:pt x="279841" y="530784"/>
                    <a:pt x="262619" y="537003"/>
                  </a:cubicBezTo>
                  <a:cubicBezTo>
                    <a:pt x="257596" y="538916"/>
                    <a:pt x="252334" y="540351"/>
                    <a:pt x="246832" y="541069"/>
                  </a:cubicBezTo>
                  <a:cubicBezTo>
                    <a:pt x="237982" y="542026"/>
                    <a:pt x="228893" y="541786"/>
                    <a:pt x="220043" y="542743"/>
                  </a:cubicBezTo>
                  <a:cubicBezTo>
                    <a:pt x="211432" y="543461"/>
                    <a:pt x="202821" y="547049"/>
                    <a:pt x="194689" y="546092"/>
                  </a:cubicBezTo>
                  <a:cubicBezTo>
                    <a:pt x="167182" y="542743"/>
                    <a:pt x="143024" y="550876"/>
                    <a:pt x="118388" y="566184"/>
                  </a:cubicBezTo>
                  <a:cubicBezTo>
                    <a:pt x="86815" y="536524"/>
                    <a:pt x="86815" y="496340"/>
                    <a:pt x="78443" y="460223"/>
                  </a:cubicBezTo>
                  <a:cubicBezTo>
                    <a:pt x="120540" y="441566"/>
                    <a:pt x="164312" y="437261"/>
                    <a:pt x="206170" y="415973"/>
                  </a:cubicBezTo>
                  <a:cubicBezTo>
                    <a:pt x="184165" y="406166"/>
                    <a:pt x="166225" y="409036"/>
                    <a:pt x="148286" y="412624"/>
                  </a:cubicBezTo>
                  <a:cubicBezTo>
                    <a:pt x="123411" y="417647"/>
                    <a:pt x="98535" y="423866"/>
                    <a:pt x="70071" y="430324"/>
                  </a:cubicBezTo>
                  <a:cubicBezTo>
                    <a:pt x="63852" y="388227"/>
                    <a:pt x="57873" y="351392"/>
                    <a:pt x="52610" y="314556"/>
                  </a:cubicBezTo>
                  <a:close/>
                  <a:moveTo>
                    <a:pt x="1958233" y="170325"/>
                  </a:moveTo>
                  <a:cubicBezTo>
                    <a:pt x="1973063" y="147363"/>
                    <a:pt x="1985022" y="122966"/>
                    <a:pt x="1994829" y="96894"/>
                  </a:cubicBezTo>
                  <a:cubicBezTo>
                    <a:pt x="2001287" y="79672"/>
                    <a:pt x="2004636" y="63647"/>
                    <a:pt x="2003201" y="46186"/>
                  </a:cubicBezTo>
                  <a:cubicBezTo>
                    <a:pt x="2001766" y="29682"/>
                    <a:pt x="1993872" y="17962"/>
                    <a:pt x="1976651" y="13895"/>
                  </a:cubicBezTo>
                  <a:cubicBezTo>
                    <a:pt x="1969475" y="12221"/>
                    <a:pt x="1962539" y="8633"/>
                    <a:pt x="1955841" y="5524"/>
                  </a:cubicBezTo>
                  <a:cubicBezTo>
                    <a:pt x="1946035" y="979"/>
                    <a:pt x="1910874" y="-1891"/>
                    <a:pt x="1900828" y="1457"/>
                  </a:cubicBezTo>
                  <a:cubicBezTo>
                    <a:pt x="1874517" y="10307"/>
                    <a:pt x="1874517" y="10307"/>
                    <a:pt x="1849163" y="35422"/>
                  </a:cubicBezTo>
                  <a:cubicBezTo>
                    <a:pt x="1847010" y="37575"/>
                    <a:pt x="1844857" y="41641"/>
                    <a:pt x="1842466" y="41881"/>
                  </a:cubicBezTo>
                  <a:cubicBezTo>
                    <a:pt x="1827636" y="43555"/>
                    <a:pt x="1825005" y="53122"/>
                    <a:pt x="1828353" y="64843"/>
                  </a:cubicBezTo>
                  <a:cubicBezTo>
                    <a:pt x="1831941" y="76802"/>
                    <a:pt x="1852033" y="87326"/>
                    <a:pt x="1861601" y="82543"/>
                  </a:cubicBezTo>
                  <a:cubicBezTo>
                    <a:pt x="1868059" y="79433"/>
                    <a:pt x="1873799" y="73932"/>
                    <a:pt x="1879779" y="69626"/>
                  </a:cubicBezTo>
                  <a:cubicBezTo>
                    <a:pt x="1893891" y="59341"/>
                    <a:pt x="1907525" y="48339"/>
                    <a:pt x="1922116" y="38532"/>
                  </a:cubicBezTo>
                  <a:cubicBezTo>
                    <a:pt x="1933358" y="31117"/>
                    <a:pt x="1945556" y="30878"/>
                    <a:pt x="1959429" y="38771"/>
                  </a:cubicBezTo>
                  <a:cubicBezTo>
                    <a:pt x="1957755" y="46903"/>
                    <a:pt x="1957276" y="55275"/>
                    <a:pt x="1954167" y="62690"/>
                  </a:cubicBezTo>
                  <a:cubicBezTo>
                    <a:pt x="1947948" y="77759"/>
                    <a:pt x="1940294" y="92349"/>
                    <a:pt x="1933358" y="107179"/>
                  </a:cubicBezTo>
                  <a:cubicBezTo>
                    <a:pt x="1930009" y="114594"/>
                    <a:pt x="1928813" y="123444"/>
                    <a:pt x="1923790" y="129424"/>
                  </a:cubicBezTo>
                  <a:cubicBezTo>
                    <a:pt x="1905133" y="151429"/>
                    <a:pt x="1886476" y="173435"/>
                    <a:pt x="1865906" y="193527"/>
                  </a:cubicBezTo>
                  <a:cubicBezTo>
                    <a:pt x="1856099" y="203333"/>
                    <a:pt x="1848206" y="211705"/>
                    <a:pt x="1854425" y="225578"/>
                  </a:cubicBezTo>
                  <a:cubicBezTo>
                    <a:pt x="1859926" y="237777"/>
                    <a:pt x="1866384" y="250214"/>
                    <a:pt x="1880975" y="253563"/>
                  </a:cubicBezTo>
                  <a:cubicBezTo>
                    <a:pt x="1905133" y="259064"/>
                    <a:pt x="1929770" y="260500"/>
                    <a:pt x="1954645" y="258825"/>
                  </a:cubicBezTo>
                  <a:cubicBezTo>
                    <a:pt x="1976651" y="257390"/>
                    <a:pt x="2000091" y="254998"/>
                    <a:pt x="2020422" y="260739"/>
                  </a:cubicBezTo>
                  <a:cubicBezTo>
                    <a:pt x="2041232" y="266719"/>
                    <a:pt x="2052474" y="255716"/>
                    <a:pt x="2070892" y="248062"/>
                  </a:cubicBezTo>
                  <a:cubicBezTo>
                    <a:pt x="2062520" y="242560"/>
                    <a:pt x="2057736" y="238255"/>
                    <a:pt x="2051995" y="235624"/>
                  </a:cubicBezTo>
                  <a:cubicBezTo>
                    <a:pt x="2038601" y="229405"/>
                    <a:pt x="2024967" y="223425"/>
                    <a:pt x="2011094" y="218641"/>
                  </a:cubicBezTo>
                  <a:cubicBezTo>
                    <a:pt x="1992437" y="212183"/>
                    <a:pt x="1973063" y="206443"/>
                    <a:pt x="1954167" y="215771"/>
                  </a:cubicBezTo>
                  <a:cubicBezTo>
                    <a:pt x="1942208" y="221751"/>
                    <a:pt x="1935510" y="218641"/>
                    <a:pt x="1930009" y="208356"/>
                  </a:cubicBezTo>
                  <a:cubicBezTo>
                    <a:pt x="1939576" y="195679"/>
                    <a:pt x="1949622" y="183481"/>
                    <a:pt x="1958233" y="170325"/>
                  </a:cubicBezTo>
                  <a:close/>
                  <a:moveTo>
                    <a:pt x="1505208" y="202616"/>
                  </a:moveTo>
                  <a:cubicBezTo>
                    <a:pt x="1474831" y="213140"/>
                    <a:pt x="1450673" y="232275"/>
                    <a:pt x="1432495" y="259782"/>
                  </a:cubicBezTo>
                  <a:cubicBezTo>
                    <a:pt x="1410729" y="292790"/>
                    <a:pt x="1399487" y="327712"/>
                    <a:pt x="1398769" y="367656"/>
                  </a:cubicBezTo>
                  <a:cubicBezTo>
                    <a:pt x="1398291" y="392054"/>
                    <a:pt x="1400443" y="415494"/>
                    <a:pt x="1413838" y="434869"/>
                  </a:cubicBezTo>
                  <a:cubicBezTo>
                    <a:pt x="1431538" y="460462"/>
                    <a:pt x="1451391" y="486055"/>
                    <a:pt x="1488465" y="484381"/>
                  </a:cubicBezTo>
                  <a:cubicBezTo>
                    <a:pt x="1504252" y="483663"/>
                    <a:pt x="1520038" y="486294"/>
                    <a:pt x="1535825" y="485816"/>
                  </a:cubicBezTo>
                  <a:cubicBezTo>
                    <a:pt x="1548262" y="485338"/>
                    <a:pt x="1560700" y="483185"/>
                    <a:pt x="1572660" y="479836"/>
                  </a:cubicBezTo>
                  <a:cubicBezTo>
                    <a:pt x="1586294" y="476009"/>
                    <a:pt x="1599210" y="470269"/>
                    <a:pt x="1612126" y="464528"/>
                  </a:cubicBezTo>
                  <a:cubicBezTo>
                    <a:pt x="1635327" y="454243"/>
                    <a:pt x="1656376" y="441566"/>
                    <a:pt x="1657811" y="411428"/>
                  </a:cubicBezTo>
                  <a:cubicBezTo>
                    <a:pt x="1648961" y="408319"/>
                    <a:pt x="1641307" y="405688"/>
                    <a:pt x="1637719" y="404492"/>
                  </a:cubicBezTo>
                  <a:cubicBezTo>
                    <a:pt x="1620258" y="414538"/>
                    <a:pt x="1607103" y="425540"/>
                    <a:pt x="1591795" y="430324"/>
                  </a:cubicBezTo>
                  <a:cubicBezTo>
                    <a:pt x="1564527" y="438935"/>
                    <a:pt x="1537021" y="446589"/>
                    <a:pt x="1508079" y="448981"/>
                  </a:cubicBezTo>
                  <a:cubicBezTo>
                    <a:pt x="1479615" y="451134"/>
                    <a:pt x="1460241" y="439892"/>
                    <a:pt x="1454500" y="412385"/>
                  </a:cubicBezTo>
                  <a:cubicBezTo>
                    <a:pt x="1450912" y="394924"/>
                    <a:pt x="1453783" y="378420"/>
                    <a:pt x="1456892" y="360720"/>
                  </a:cubicBezTo>
                  <a:cubicBezTo>
                    <a:pt x="1464785" y="317188"/>
                    <a:pt x="1482246" y="278917"/>
                    <a:pt x="1515254" y="250454"/>
                  </a:cubicBezTo>
                  <a:cubicBezTo>
                    <a:pt x="1529366" y="238255"/>
                    <a:pt x="1547306" y="223186"/>
                    <a:pt x="1571703" y="234189"/>
                  </a:cubicBezTo>
                  <a:cubicBezTo>
                    <a:pt x="1578640" y="237298"/>
                    <a:pt x="1588925" y="233232"/>
                    <a:pt x="1603754" y="231797"/>
                  </a:cubicBezTo>
                  <a:cubicBezTo>
                    <a:pt x="1583662" y="217924"/>
                    <a:pt x="1568594" y="207400"/>
                    <a:pt x="1552089" y="196158"/>
                  </a:cubicBezTo>
                  <a:cubicBezTo>
                    <a:pt x="1536303" y="197832"/>
                    <a:pt x="1519799" y="197593"/>
                    <a:pt x="1505208" y="202616"/>
                  </a:cubicBezTo>
                  <a:close/>
                  <a:moveTo>
                    <a:pt x="656325" y="296139"/>
                  </a:moveTo>
                  <a:cubicBezTo>
                    <a:pt x="629057" y="291594"/>
                    <a:pt x="601790" y="286810"/>
                    <a:pt x="574522" y="282744"/>
                  </a:cubicBezTo>
                  <a:cubicBezTo>
                    <a:pt x="570456" y="282266"/>
                    <a:pt x="563519" y="284419"/>
                    <a:pt x="561606" y="287767"/>
                  </a:cubicBezTo>
                  <a:cubicBezTo>
                    <a:pt x="556104" y="296139"/>
                    <a:pt x="548450" y="292790"/>
                    <a:pt x="541514" y="293508"/>
                  </a:cubicBezTo>
                  <a:cubicBezTo>
                    <a:pt x="530033" y="294704"/>
                    <a:pt x="518552" y="295182"/>
                    <a:pt x="507310" y="296856"/>
                  </a:cubicBezTo>
                  <a:cubicBezTo>
                    <a:pt x="491284" y="299488"/>
                    <a:pt x="475258" y="303315"/>
                    <a:pt x="459233" y="306663"/>
                  </a:cubicBezTo>
                  <a:cubicBezTo>
                    <a:pt x="448230" y="309055"/>
                    <a:pt x="444642" y="321493"/>
                    <a:pt x="453014" y="329625"/>
                  </a:cubicBezTo>
                  <a:cubicBezTo>
                    <a:pt x="465452" y="341585"/>
                    <a:pt x="480281" y="347565"/>
                    <a:pt x="498221" y="343259"/>
                  </a:cubicBezTo>
                  <a:cubicBezTo>
                    <a:pt x="527162" y="336323"/>
                    <a:pt x="555865" y="327712"/>
                    <a:pt x="585046" y="324602"/>
                  </a:cubicBezTo>
                  <a:cubicBezTo>
                    <a:pt x="611357" y="321732"/>
                    <a:pt x="633123" y="310012"/>
                    <a:pt x="656564" y="301401"/>
                  </a:cubicBezTo>
                  <a:cubicBezTo>
                    <a:pt x="656086" y="299727"/>
                    <a:pt x="656086" y="297813"/>
                    <a:pt x="656325" y="296139"/>
                  </a:cubicBezTo>
                  <a:close/>
                  <a:moveTo>
                    <a:pt x="488653" y="433194"/>
                  </a:moveTo>
                  <a:cubicBezTo>
                    <a:pt x="503722" y="445871"/>
                    <a:pt x="503961" y="446350"/>
                    <a:pt x="512572" y="441327"/>
                  </a:cubicBezTo>
                  <a:cubicBezTo>
                    <a:pt x="551321" y="418365"/>
                    <a:pt x="594136" y="408080"/>
                    <a:pt x="637907" y="400186"/>
                  </a:cubicBezTo>
                  <a:cubicBezTo>
                    <a:pt x="646757" y="398512"/>
                    <a:pt x="655607" y="396120"/>
                    <a:pt x="664457" y="394207"/>
                  </a:cubicBezTo>
                  <a:cubicBezTo>
                    <a:pt x="600833" y="383682"/>
                    <a:pt x="543427" y="400904"/>
                    <a:pt x="488653" y="433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37"/>
          <p:cNvGrpSpPr/>
          <p:nvPr/>
        </p:nvGrpSpPr>
        <p:grpSpPr>
          <a:xfrm>
            <a:off x="5781493" y="2133192"/>
            <a:ext cx="776657" cy="453917"/>
            <a:chOff x="-6" y="184"/>
            <a:chExt cx="2071084" cy="1210444"/>
          </a:xfrm>
        </p:grpSpPr>
        <p:sp>
          <p:nvSpPr>
            <p:cNvPr id="660" name="Google Shape;660;p37"/>
            <p:cNvSpPr/>
            <p:nvPr/>
          </p:nvSpPr>
          <p:spPr>
            <a:xfrm>
              <a:off x="-6" y="555395"/>
              <a:ext cx="2070892" cy="655233"/>
            </a:xfrm>
            <a:custGeom>
              <a:rect b="b" l="l" r="r" t="t"/>
              <a:pathLst>
                <a:path extrusionOk="0" h="655233" w="2070892">
                  <a:moveTo>
                    <a:pt x="835162" y="442986"/>
                  </a:moveTo>
                  <a:cubicBezTo>
                    <a:pt x="846072" y="434947"/>
                    <a:pt x="857412" y="436526"/>
                    <a:pt x="867891" y="435665"/>
                  </a:cubicBezTo>
                  <a:cubicBezTo>
                    <a:pt x="880236" y="434517"/>
                    <a:pt x="892438" y="434660"/>
                    <a:pt x="904783" y="431359"/>
                  </a:cubicBezTo>
                  <a:cubicBezTo>
                    <a:pt x="916554" y="428200"/>
                    <a:pt x="929186" y="429205"/>
                    <a:pt x="941531" y="427913"/>
                  </a:cubicBezTo>
                  <a:cubicBezTo>
                    <a:pt x="947273" y="427339"/>
                    <a:pt x="953301" y="426909"/>
                    <a:pt x="958182" y="424325"/>
                  </a:cubicBezTo>
                  <a:cubicBezTo>
                    <a:pt x="964211" y="421310"/>
                    <a:pt x="970096" y="420736"/>
                    <a:pt x="976413" y="421023"/>
                  </a:cubicBezTo>
                  <a:cubicBezTo>
                    <a:pt x="979714" y="421167"/>
                    <a:pt x="983877" y="421741"/>
                    <a:pt x="986317" y="420162"/>
                  </a:cubicBezTo>
                  <a:cubicBezTo>
                    <a:pt x="995648" y="413702"/>
                    <a:pt x="1006127" y="415281"/>
                    <a:pt x="1016319" y="415138"/>
                  </a:cubicBezTo>
                  <a:cubicBezTo>
                    <a:pt x="1019333" y="415138"/>
                    <a:pt x="1022635" y="415425"/>
                    <a:pt x="1025219" y="414133"/>
                  </a:cubicBezTo>
                  <a:cubicBezTo>
                    <a:pt x="1037420" y="408535"/>
                    <a:pt x="1050339" y="409396"/>
                    <a:pt x="1063258" y="408535"/>
                  </a:cubicBezTo>
                  <a:cubicBezTo>
                    <a:pt x="1074742" y="407817"/>
                    <a:pt x="1085939" y="404372"/>
                    <a:pt x="1097279" y="402506"/>
                  </a:cubicBezTo>
                  <a:cubicBezTo>
                    <a:pt x="1105461" y="401214"/>
                    <a:pt x="1114074" y="396333"/>
                    <a:pt x="1121538" y="405233"/>
                  </a:cubicBezTo>
                  <a:cubicBezTo>
                    <a:pt x="1122687" y="406668"/>
                    <a:pt x="1129003" y="406238"/>
                    <a:pt x="1129864" y="404802"/>
                  </a:cubicBezTo>
                  <a:cubicBezTo>
                    <a:pt x="1137616" y="392314"/>
                    <a:pt x="1150248" y="397769"/>
                    <a:pt x="1160583" y="396333"/>
                  </a:cubicBezTo>
                  <a:cubicBezTo>
                    <a:pt x="1168765" y="395185"/>
                    <a:pt x="1177809" y="390304"/>
                    <a:pt x="1186135" y="396764"/>
                  </a:cubicBezTo>
                  <a:cubicBezTo>
                    <a:pt x="1192594" y="389730"/>
                    <a:pt x="1199341" y="391165"/>
                    <a:pt x="1206231" y="396046"/>
                  </a:cubicBezTo>
                  <a:cubicBezTo>
                    <a:pt x="1206949" y="396477"/>
                    <a:pt x="1208241" y="396190"/>
                    <a:pt x="1209246" y="396046"/>
                  </a:cubicBezTo>
                  <a:cubicBezTo>
                    <a:pt x="1228624" y="391740"/>
                    <a:pt x="1248721" y="394467"/>
                    <a:pt x="1268100" y="390448"/>
                  </a:cubicBezTo>
                  <a:cubicBezTo>
                    <a:pt x="1273698" y="389299"/>
                    <a:pt x="1277000" y="397912"/>
                    <a:pt x="1283459" y="391596"/>
                  </a:cubicBezTo>
                  <a:cubicBezTo>
                    <a:pt x="1286904" y="388151"/>
                    <a:pt x="1293508" y="389012"/>
                    <a:pt x="1299106" y="391740"/>
                  </a:cubicBezTo>
                  <a:cubicBezTo>
                    <a:pt x="1301546" y="393031"/>
                    <a:pt x="1305566" y="391022"/>
                    <a:pt x="1309011" y="390878"/>
                  </a:cubicBezTo>
                  <a:cubicBezTo>
                    <a:pt x="1311307" y="390735"/>
                    <a:pt x="1314322" y="389873"/>
                    <a:pt x="1315757" y="391022"/>
                  </a:cubicBezTo>
                  <a:cubicBezTo>
                    <a:pt x="1321212" y="395328"/>
                    <a:pt x="1325088" y="393319"/>
                    <a:pt x="1330686" y="390591"/>
                  </a:cubicBezTo>
                  <a:cubicBezTo>
                    <a:pt x="1335997" y="388007"/>
                    <a:pt x="1343462" y="387146"/>
                    <a:pt x="1349060" y="388725"/>
                  </a:cubicBezTo>
                  <a:cubicBezTo>
                    <a:pt x="1359683" y="391596"/>
                    <a:pt x="1369731" y="388007"/>
                    <a:pt x="1379923" y="388294"/>
                  </a:cubicBezTo>
                  <a:cubicBezTo>
                    <a:pt x="1390258" y="388582"/>
                    <a:pt x="1400737" y="386715"/>
                    <a:pt x="1411072" y="386572"/>
                  </a:cubicBezTo>
                  <a:cubicBezTo>
                    <a:pt x="1416384" y="386428"/>
                    <a:pt x="1421982" y="389012"/>
                    <a:pt x="1427006" y="388151"/>
                  </a:cubicBezTo>
                  <a:cubicBezTo>
                    <a:pt x="1432748" y="387146"/>
                    <a:pt x="1437916" y="386715"/>
                    <a:pt x="1443945" y="387290"/>
                  </a:cubicBezTo>
                  <a:cubicBezTo>
                    <a:pt x="1452701" y="388151"/>
                    <a:pt x="1461744" y="385136"/>
                    <a:pt x="1470788" y="384419"/>
                  </a:cubicBezTo>
                  <a:cubicBezTo>
                    <a:pt x="1483851" y="383414"/>
                    <a:pt x="1497631" y="387146"/>
                    <a:pt x="1510263" y="380543"/>
                  </a:cubicBezTo>
                  <a:cubicBezTo>
                    <a:pt x="1511268" y="380112"/>
                    <a:pt x="1513278" y="380686"/>
                    <a:pt x="1514283" y="381404"/>
                  </a:cubicBezTo>
                  <a:cubicBezTo>
                    <a:pt x="1520599" y="386285"/>
                    <a:pt x="1526628" y="382983"/>
                    <a:pt x="1532513" y="380830"/>
                  </a:cubicBezTo>
                  <a:cubicBezTo>
                    <a:pt x="1543279" y="376811"/>
                    <a:pt x="1553902" y="375519"/>
                    <a:pt x="1565816" y="376093"/>
                  </a:cubicBezTo>
                  <a:cubicBezTo>
                    <a:pt x="1582898" y="376954"/>
                    <a:pt x="1600985" y="376524"/>
                    <a:pt x="1617062" y="371643"/>
                  </a:cubicBezTo>
                  <a:cubicBezTo>
                    <a:pt x="1637015" y="365614"/>
                    <a:pt x="1656394" y="362312"/>
                    <a:pt x="1676921" y="364322"/>
                  </a:cubicBezTo>
                  <a:cubicBezTo>
                    <a:pt x="1679936" y="364609"/>
                    <a:pt x="1683237" y="362025"/>
                    <a:pt x="1686539" y="361595"/>
                  </a:cubicBezTo>
                  <a:cubicBezTo>
                    <a:pt x="1695295" y="360159"/>
                    <a:pt x="1704052" y="358006"/>
                    <a:pt x="1710798" y="367337"/>
                  </a:cubicBezTo>
                  <a:cubicBezTo>
                    <a:pt x="1714674" y="372791"/>
                    <a:pt x="1720272" y="377098"/>
                    <a:pt x="1725584" y="382265"/>
                  </a:cubicBezTo>
                  <a:cubicBezTo>
                    <a:pt x="1717832" y="389012"/>
                    <a:pt x="1710081" y="387003"/>
                    <a:pt x="1702760" y="387290"/>
                  </a:cubicBezTo>
                  <a:cubicBezTo>
                    <a:pt x="1680654" y="388438"/>
                    <a:pt x="1658547" y="388007"/>
                    <a:pt x="1636585" y="390161"/>
                  </a:cubicBezTo>
                  <a:cubicBezTo>
                    <a:pt x="1612756" y="392601"/>
                    <a:pt x="1589071" y="397481"/>
                    <a:pt x="1565242" y="400783"/>
                  </a:cubicBezTo>
                  <a:cubicBezTo>
                    <a:pt x="1551318" y="402649"/>
                    <a:pt x="1537394" y="403941"/>
                    <a:pt x="1523326" y="405089"/>
                  </a:cubicBezTo>
                  <a:cubicBezTo>
                    <a:pt x="1495909" y="407243"/>
                    <a:pt x="1468348" y="409109"/>
                    <a:pt x="1440930" y="410831"/>
                  </a:cubicBezTo>
                  <a:cubicBezTo>
                    <a:pt x="1421838" y="411980"/>
                    <a:pt x="1402890" y="413559"/>
                    <a:pt x="1383799" y="413702"/>
                  </a:cubicBezTo>
                  <a:cubicBezTo>
                    <a:pt x="1365425" y="413846"/>
                    <a:pt x="1347051" y="411980"/>
                    <a:pt x="1328677" y="411836"/>
                  </a:cubicBezTo>
                  <a:cubicBezTo>
                    <a:pt x="1314753" y="411693"/>
                    <a:pt x="1300685" y="412410"/>
                    <a:pt x="1286761" y="413846"/>
                  </a:cubicBezTo>
                  <a:cubicBezTo>
                    <a:pt x="1282742" y="414276"/>
                    <a:pt x="1279584" y="415138"/>
                    <a:pt x="1275851" y="412697"/>
                  </a:cubicBezTo>
                  <a:cubicBezTo>
                    <a:pt x="1273555" y="411262"/>
                    <a:pt x="1269966" y="411406"/>
                    <a:pt x="1266951" y="411693"/>
                  </a:cubicBezTo>
                  <a:cubicBezTo>
                    <a:pt x="1241544" y="413702"/>
                    <a:pt x="1216279" y="416143"/>
                    <a:pt x="1190872" y="418009"/>
                  </a:cubicBezTo>
                  <a:cubicBezTo>
                    <a:pt x="1173359" y="419301"/>
                    <a:pt x="1155703" y="418583"/>
                    <a:pt x="1138477" y="421454"/>
                  </a:cubicBezTo>
                  <a:cubicBezTo>
                    <a:pt x="1109481" y="426478"/>
                    <a:pt x="1079910" y="425042"/>
                    <a:pt x="1050913" y="432507"/>
                  </a:cubicBezTo>
                  <a:cubicBezTo>
                    <a:pt x="1035985" y="436383"/>
                    <a:pt x="1019620" y="436670"/>
                    <a:pt x="1003830" y="438823"/>
                  </a:cubicBezTo>
                  <a:cubicBezTo>
                    <a:pt x="980719" y="442125"/>
                    <a:pt x="957321" y="443273"/>
                    <a:pt x="934210" y="446575"/>
                  </a:cubicBezTo>
                  <a:cubicBezTo>
                    <a:pt x="906218" y="450594"/>
                    <a:pt x="878227" y="448297"/>
                    <a:pt x="850235" y="447723"/>
                  </a:cubicBezTo>
                  <a:cubicBezTo>
                    <a:pt x="845641" y="447579"/>
                    <a:pt x="841048" y="444852"/>
                    <a:pt x="835162" y="442986"/>
                  </a:cubicBezTo>
                  <a:close/>
                  <a:moveTo>
                    <a:pt x="702382" y="146561"/>
                  </a:moveTo>
                  <a:cubicBezTo>
                    <a:pt x="678266" y="171969"/>
                    <a:pt x="663193" y="202688"/>
                    <a:pt x="650418" y="234843"/>
                  </a:cubicBezTo>
                  <a:cubicBezTo>
                    <a:pt x="638073" y="265992"/>
                    <a:pt x="635058" y="299008"/>
                    <a:pt x="632187" y="331881"/>
                  </a:cubicBezTo>
                  <a:cubicBezTo>
                    <a:pt x="629747" y="359729"/>
                    <a:pt x="630178" y="387720"/>
                    <a:pt x="633049" y="415568"/>
                  </a:cubicBezTo>
                  <a:cubicBezTo>
                    <a:pt x="634197" y="426478"/>
                    <a:pt x="635632" y="437675"/>
                    <a:pt x="639221" y="448010"/>
                  </a:cubicBezTo>
                  <a:cubicBezTo>
                    <a:pt x="646829" y="470116"/>
                    <a:pt x="655298" y="492079"/>
                    <a:pt x="664629" y="513467"/>
                  </a:cubicBezTo>
                  <a:cubicBezTo>
                    <a:pt x="669797" y="525238"/>
                    <a:pt x="676256" y="536722"/>
                    <a:pt x="683864" y="547201"/>
                  </a:cubicBezTo>
                  <a:cubicBezTo>
                    <a:pt x="694774" y="562130"/>
                    <a:pt x="706114" y="577059"/>
                    <a:pt x="719177" y="590121"/>
                  </a:cubicBezTo>
                  <a:cubicBezTo>
                    <a:pt x="732814" y="603758"/>
                    <a:pt x="740278" y="602897"/>
                    <a:pt x="750757" y="585241"/>
                  </a:cubicBezTo>
                  <a:cubicBezTo>
                    <a:pt x="749752" y="583375"/>
                    <a:pt x="748747" y="581078"/>
                    <a:pt x="747312" y="579068"/>
                  </a:cubicBezTo>
                  <a:cubicBezTo>
                    <a:pt x="745302" y="576197"/>
                    <a:pt x="743005" y="573614"/>
                    <a:pt x="740565" y="571030"/>
                  </a:cubicBezTo>
                  <a:cubicBezTo>
                    <a:pt x="719751" y="548206"/>
                    <a:pt x="698075" y="525669"/>
                    <a:pt x="688027" y="495668"/>
                  </a:cubicBezTo>
                  <a:cubicBezTo>
                    <a:pt x="681998" y="477724"/>
                    <a:pt x="675682" y="459350"/>
                    <a:pt x="674103" y="440689"/>
                  </a:cubicBezTo>
                  <a:cubicBezTo>
                    <a:pt x="671663" y="411980"/>
                    <a:pt x="672811" y="383127"/>
                    <a:pt x="672811" y="354274"/>
                  </a:cubicBezTo>
                  <a:cubicBezTo>
                    <a:pt x="672811" y="340206"/>
                    <a:pt x="672237" y="325995"/>
                    <a:pt x="674390" y="312215"/>
                  </a:cubicBezTo>
                  <a:cubicBezTo>
                    <a:pt x="678266" y="287668"/>
                    <a:pt x="683433" y="263122"/>
                    <a:pt x="689175" y="238862"/>
                  </a:cubicBezTo>
                  <a:cubicBezTo>
                    <a:pt x="695348" y="213024"/>
                    <a:pt x="705970" y="189051"/>
                    <a:pt x="722765" y="168093"/>
                  </a:cubicBezTo>
                  <a:cubicBezTo>
                    <a:pt x="729799" y="159337"/>
                    <a:pt x="736546" y="150294"/>
                    <a:pt x="741713" y="140389"/>
                  </a:cubicBezTo>
                  <a:cubicBezTo>
                    <a:pt x="734823" y="135508"/>
                    <a:pt x="729368" y="131633"/>
                    <a:pt x="724057" y="127900"/>
                  </a:cubicBezTo>
                  <a:cubicBezTo>
                    <a:pt x="715732" y="134934"/>
                    <a:pt x="708411" y="140102"/>
                    <a:pt x="702382" y="146561"/>
                  </a:cubicBezTo>
                  <a:close/>
                  <a:moveTo>
                    <a:pt x="95178" y="274462"/>
                  </a:moveTo>
                  <a:cubicBezTo>
                    <a:pt x="91159" y="282357"/>
                    <a:pt x="90441" y="292549"/>
                    <a:pt x="80106" y="296424"/>
                  </a:cubicBezTo>
                  <a:cubicBezTo>
                    <a:pt x="78671" y="296999"/>
                    <a:pt x="78096" y="299726"/>
                    <a:pt x="77092" y="301449"/>
                  </a:cubicBezTo>
                  <a:cubicBezTo>
                    <a:pt x="69340" y="315229"/>
                    <a:pt x="61445" y="329010"/>
                    <a:pt x="53837" y="342790"/>
                  </a:cubicBezTo>
                  <a:cubicBezTo>
                    <a:pt x="39339" y="368916"/>
                    <a:pt x="31874" y="397912"/>
                    <a:pt x="20965" y="425617"/>
                  </a:cubicBezTo>
                  <a:cubicBezTo>
                    <a:pt x="14792" y="441263"/>
                    <a:pt x="12352" y="458058"/>
                    <a:pt x="3452" y="472844"/>
                  </a:cubicBezTo>
                  <a:cubicBezTo>
                    <a:pt x="150" y="478298"/>
                    <a:pt x="150" y="486337"/>
                    <a:pt x="7" y="493084"/>
                  </a:cubicBezTo>
                  <a:cubicBezTo>
                    <a:pt x="-280" y="501984"/>
                    <a:pt x="8476" y="504424"/>
                    <a:pt x="13787" y="508874"/>
                  </a:cubicBezTo>
                  <a:cubicBezTo>
                    <a:pt x="19099" y="513324"/>
                    <a:pt x="21826" y="505859"/>
                    <a:pt x="26132" y="504567"/>
                  </a:cubicBezTo>
                  <a:cubicBezTo>
                    <a:pt x="34602" y="501840"/>
                    <a:pt x="36181" y="493801"/>
                    <a:pt x="39052" y="487342"/>
                  </a:cubicBezTo>
                  <a:cubicBezTo>
                    <a:pt x="42353" y="479590"/>
                    <a:pt x="43502" y="471121"/>
                    <a:pt x="46229" y="463082"/>
                  </a:cubicBezTo>
                  <a:cubicBezTo>
                    <a:pt x="52689" y="443704"/>
                    <a:pt x="59722" y="424468"/>
                    <a:pt x="65751" y="404946"/>
                  </a:cubicBezTo>
                  <a:cubicBezTo>
                    <a:pt x="69771" y="391883"/>
                    <a:pt x="72355" y="388869"/>
                    <a:pt x="85848" y="386715"/>
                  </a:cubicBezTo>
                  <a:cubicBezTo>
                    <a:pt x="103217" y="384132"/>
                    <a:pt x="120443" y="381117"/>
                    <a:pt x="137812" y="378677"/>
                  </a:cubicBezTo>
                  <a:cubicBezTo>
                    <a:pt x="141688" y="378103"/>
                    <a:pt x="145707" y="378533"/>
                    <a:pt x="150444" y="378533"/>
                  </a:cubicBezTo>
                  <a:cubicBezTo>
                    <a:pt x="153028" y="386428"/>
                    <a:pt x="155325" y="394036"/>
                    <a:pt x="157908" y="401644"/>
                  </a:cubicBezTo>
                  <a:cubicBezTo>
                    <a:pt x="161641" y="412410"/>
                    <a:pt x="165086" y="423463"/>
                    <a:pt x="169823" y="433799"/>
                  </a:cubicBezTo>
                  <a:cubicBezTo>
                    <a:pt x="174703" y="444852"/>
                    <a:pt x="180302" y="446575"/>
                    <a:pt x="191498" y="442555"/>
                  </a:cubicBezTo>
                  <a:cubicBezTo>
                    <a:pt x="199681" y="439684"/>
                    <a:pt x="201116" y="436526"/>
                    <a:pt x="197671" y="424325"/>
                  </a:cubicBezTo>
                  <a:cubicBezTo>
                    <a:pt x="193508" y="409683"/>
                    <a:pt x="189058" y="395041"/>
                    <a:pt x="184034" y="380686"/>
                  </a:cubicBezTo>
                  <a:cubicBezTo>
                    <a:pt x="181737" y="374370"/>
                    <a:pt x="183029" y="371212"/>
                    <a:pt x="189202" y="369346"/>
                  </a:cubicBezTo>
                  <a:cubicBezTo>
                    <a:pt x="194656" y="367767"/>
                    <a:pt x="199968" y="366188"/>
                    <a:pt x="205279" y="364609"/>
                  </a:cubicBezTo>
                  <a:cubicBezTo>
                    <a:pt x="200685" y="360446"/>
                    <a:pt x="196666" y="358724"/>
                    <a:pt x="192503" y="357575"/>
                  </a:cubicBezTo>
                  <a:cubicBezTo>
                    <a:pt x="181163" y="354704"/>
                    <a:pt x="174991" y="348675"/>
                    <a:pt x="173555" y="335900"/>
                  </a:cubicBezTo>
                  <a:cubicBezTo>
                    <a:pt x="171258" y="314655"/>
                    <a:pt x="166808" y="293553"/>
                    <a:pt x="162789" y="272452"/>
                  </a:cubicBezTo>
                  <a:cubicBezTo>
                    <a:pt x="160205" y="259102"/>
                    <a:pt x="157191" y="245752"/>
                    <a:pt x="140109" y="243168"/>
                  </a:cubicBezTo>
                  <a:cubicBezTo>
                    <a:pt x="136520" y="242594"/>
                    <a:pt x="133218" y="239436"/>
                    <a:pt x="128481" y="236709"/>
                  </a:cubicBezTo>
                  <a:cubicBezTo>
                    <a:pt x="113122" y="246470"/>
                    <a:pt x="102930" y="259389"/>
                    <a:pt x="95178" y="274462"/>
                  </a:cubicBezTo>
                  <a:close/>
                  <a:moveTo>
                    <a:pt x="146712" y="351977"/>
                  </a:moveTo>
                  <a:cubicBezTo>
                    <a:pt x="146568" y="361595"/>
                    <a:pt x="143841" y="367050"/>
                    <a:pt x="134223" y="368916"/>
                  </a:cubicBezTo>
                  <a:cubicBezTo>
                    <a:pt x="116136" y="372217"/>
                    <a:pt x="97906" y="375088"/>
                    <a:pt x="77809" y="378533"/>
                  </a:cubicBezTo>
                  <a:cubicBezTo>
                    <a:pt x="88145" y="341929"/>
                    <a:pt x="108241" y="312071"/>
                    <a:pt x="130922" y="283075"/>
                  </a:cubicBezTo>
                  <a:cubicBezTo>
                    <a:pt x="136663" y="306329"/>
                    <a:pt x="147142" y="327861"/>
                    <a:pt x="146712" y="351977"/>
                  </a:cubicBezTo>
                  <a:close/>
                  <a:moveTo>
                    <a:pt x="1781280" y="86415"/>
                  </a:moveTo>
                  <a:cubicBezTo>
                    <a:pt x="1788457" y="91726"/>
                    <a:pt x="1796496" y="96320"/>
                    <a:pt x="1802812" y="102636"/>
                  </a:cubicBezTo>
                  <a:cubicBezTo>
                    <a:pt x="1816449" y="115986"/>
                    <a:pt x="1823626" y="132924"/>
                    <a:pt x="1828650" y="151155"/>
                  </a:cubicBezTo>
                  <a:cubicBezTo>
                    <a:pt x="1835253" y="174553"/>
                    <a:pt x="1835253" y="198669"/>
                    <a:pt x="1837694" y="222498"/>
                  </a:cubicBezTo>
                  <a:cubicBezTo>
                    <a:pt x="1838555" y="230393"/>
                    <a:pt x="1840852" y="238575"/>
                    <a:pt x="1839847" y="246183"/>
                  </a:cubicBezTo>
                  <a:cubicBezTo>
                    <a:pt x="1836976" y="266854"/>
                    <a:pt x="1833818" y="287668"/>
                    <a:pt x="1828794" y="307908"/>
                  </a:cubicBezTo>
                  <a:cubicBezTo>
                    <a:pt x="1823483" y="329584"/>
                    <a:pt x="1815875" y="350685"/>
                    <a:pt x="1809271" y="372074"/>
                  </a:cubicBezTo>
                  <a:cubicBezTo>
                    <a:pt x="1808554" y="374514"/>
                    <a:pt x="1807262" y="376667"/>
                    <a:pt x="1806113" y="378820"/>
                  </a:cubicBezTo>
                  <a:cubicBezTo>
                    <a:pt x="1793338" y="401357"/>
                    <a:pt x="1781423" y="424325"/>
                    <a:pt x="1767643" y="446287"/>
                  </a:cubicBezTo>
                  <a:cubicBezTo>
                    <a:pt x="1757882" y="461934"/>
                    <a:pt x="1746541" y="476719"/>
                    <a:pt x="1734771" y="490787"/>
                  </a:cubicBezTo>
                  <a:cubicBezTo>
                    <a:pt x="1724435" y="503132"/>
                    <a:pt x="1712521" y="514329"/>
                    <a:pt x="1701037" y="525812"/>
                  </a:cubicBezTo>
                  <a:cubicBezTo>
                    <a:pt x="1694003" y="532703"/>
                    <a:pt x="1686539" y="539162"/>
                    <a:pt x="1679218" y="545622"/>
                  </a:cubicBezTo>
                  <a:cubicBezTo>
                    <a:pt x="1675055" y="549354"/>
                    <a:pt x="1671897" y="554809"/>
                    <a:pt x="1675773" y="558685"/>
                  </a:cubicBezTo>
                  <a:cubicBezTo>
                    <a:pt x="1679362" y="562273"/>
                    <a:pt x="1686252" y="564427"/>
                    <a:pt x="1691420" y="564139"/>
                  </a:cubicBezTo>
                  <a:cubicBezTo>
                    <a:pt x="1696444" y="563852"/>
                    <a:pt x="1701611" y="559977"/>
                    <a:pt x="1705774" y="556675"/>
                  </a:cubicBezTo>
                  <a:cubicBezTo>
                    <a:pt x="1715535" y="548923"/>
                    <a:pt x="1725440" y="541172"/>
                    <a:pt x="1734196" y="532416"/>
                  </a:cubicBezTo>
                  <a:cubicBezTo>
                    <a:pt x="1747977" y="518635"/>
                    <a:pt x="1761327" y="504424"/>
                    <a:pt x="1773815" y="489495"/>
                  </a:cubicBezTo>
                  <a:cubicBezTo>
                    <a:pt x="1782428" y="479160"/>
                    <a:pt x="1788170" y="466528"/>
                    <a:pt x="1796926" y="456479"/>
                  </a:cubicBezTo>
                  <a:cubicBezTo>
                    <a:pt x="1813291" y="437531"/>
                    <a:pt x="1823195" y="415138"/>
                    <a:pt x="1832957" y="392744"/>
                  </a:cubicBezTo>
                  <a:cubicBezTo>
                    <a:pt x="1839847" y="376811"/>
                    <a:pt x="1845302" y="360446"/>
                    <a:pt x="1850757" y="344082"/>
                  </a:cubicBezTo>
                  <a:cubicBezTo>
                    <a:pt x="1854489" y="332742"/>
                    <a:pt x="1857934" y="321114"/>
                    <a:pt x="1860231" y="309344"/>
                  </a:cubicBezTo>
                  <a:cubicBezTo>
                    <a:pt x="1863102" y="294702"/>
                    <a:pt x="1865398" y="279917"/>
                    <a:pt x="1866259" y="264988"/>
                  </a:cubicBezTo>
                  <a:cubicBezTo>
                    <a:pt x="1866977" y="251207"/>
                    <a:pt x="1865398" y="237283"/>
                    <a:pt x="1865111" y="223359"/>
                  </a:cubicBezTo>
                  <a:cubicBezTo>
                    <a:pt x="1864680" y="195224"/>
                    <a:pt x="1859369" y="167806"/>
                    <a:pt x="1850469" y="141394"/>
                  </a:cubicBezTo>
                  <a:cubicBezTo>
                    <a:pt x="1837837" y="104072"/>
                    <a:pt x="1808984" y="83257"/>
                    <a:pt x="1774246" y="66749"/>
                  </a:cubicBezTo>
                  <a:cubicBezTo>
                    <a:pt x="1771232" y="76080"/>
                    <a:pt x="1774964" y="81678"/>
                    <a:pt x="1781280" y="86415"/>
                  </a:cubicBezTo>
                  <a:close/>
                  <a:moveTo>
                    <a:pt x="1974781" y="288242"/>
                  </a:moveTo>
                  <a:cubicBezTo>
                    <a:pt x="1975212" y="262978"/>
                    <a:pt x="1979949" y="237570"/>
                    <a:pt x="1974063" y="211732"/>
                  </a:cubicBezTo>
                  <a:cubicBezTo>
                    <a:pt x="1968178" y="209579"/>
                    <a:pt x="1962867" y="207712"/>
                    <a:pt x="1955402" y="204985"/>
                  </a:cubicBezTo>
                  <a:cubicBezTo>
                    <a:pt x="1953680" y="221780"/>
                    <a:pt x="1951813" y="236565"/>
                    <a:pt x="1950522" y="251494"/>
                  </a:cubicBezTo>
                  <a:cubicBezTo>
                    <a:pt x="1947938" y="279342"/>
                    <a:pt x="1945784" y="307334"/>
                    <a:pt x="1943201" y="335326"/>
                  </a:cubicBezTo>
                  <a:cubicBezTo>
                    <a:pt x="1942914" y="338771"/>
                    <a:pt x="1941335" y="341929"/>
                    <a:pt x="1940760" y="345374"/>
                  </a:cubicBezTo>
                  <a:cubicBezTo>
                    <a:pt x="1936597" y="365471"/>
                    <a:pt x="1932435" y="385567"/>
                    <a:pt x="1928559" y="405664"/>
                  </a:cubicBezTo>
                  <a:cubicBezTo>
                    <a:pt x="1926693" y="415568"/>
                    <a:pt x="1931717" y="423033"/>
                    <a:pt x="1939038" y="428918"/>
                  </a:cubicBezTo>
                  <a:cubicBezTo>
                    <a:pt x="1941191" y="430641"/>
                    <a:pt x="1944636" y="432076"/>
                    <a:pt x="1947220" y="431789"/>
                  </a:cubicBezTo>
                  <a:cubicBezTo>
                    <a:pt x="1954254" y="430784"/>
                    <a:pt x="1962867" y="421023"/>
                    <a:pt x="1963584" y="413128"/>
                  </a:cubicBezTo>
                  <a:cubicBezTo>
                    <a:pt x="1965738" y="386141"/>
                    <a:pt x="1976791" y="364179"/>
                    <a:pt x="1999184" y="348675"/>
                  </a:cubicBezTo>
                  <a:cubicBezTo>
                    <a:pt x="2010955" y="340493"/>
                    <a:pt x="2023013" y="332742"/>
                    <a:pt x="2038946" y="332742"/>
                  </a:cubicBezTo>
                  <a:cubicBezTo>
                    <a:pt x="2039521" y="338340"/>
                    <a:pt x="2039808" y="342359"/>
                    <a:pt x="2040382" y="346235"/>
                  </a:cubicBezTo>
                  <a:cubicBezTo>
                    <a:pt x="2043683" y="369633"/>
                    <a:pt x="2035645" y="391883"/>
                    <a:pt x="2033635" y="414851"/>
                  </a:cubicBezTo>
                  <a:cubicBezTo>
                    <a:pt x="2032056" y="433368"/>
                    <a:pt x="2031482" y="433655"/>
                    <a:pt x="2047559" y="442699"/>
                  </a:cubicBezTo>
                  <a:cubicBezTo>
                    <a:pt x="2052296" y="440689"/>
                    <a:pt x="2056746" y="438823"/>
                    <a:pt x="2061483" y="436813"/>
                  </a:cubicBezTo>
                  <a:cubicBezTo>
                    <a:pt x="2062488" y="432650"/>
                    <a:pt x="2063349" y="428200"/>
                    <a:pt x="2064641" y="423894"/>
                  </a:cubicBezTo>
                  <a:cubicBezTo>
                    <a:pt x="2072823" y="396907"/>
                    <a:pt x="2072249" y="369490"/>
                    <a:pt x="2067082" y="342216"/>
                  </a:cubicBezTo>
                  <a:cubicBezTo>
                    <a:pt x="2065646" y="335039"/>
                    <a:pt x="2061196" y="325708"/>
                    <a:pt x="2055311" y="322550"/>
                  </a:cubicBezTo>
                  <a:cubicBezTo>
                    <a:pt x="2044401" y="316808"/>
                    <a:pt x="2032487" y="306329"/>
                    <a:pt x="2018563" y="317813"/>
                  </a:cubicBezTo>
                  <a:cubicBezTo>
                    <a:pt x="2017271" y="318818"/>
                    <a:pt x="2013826" y="319105"/>
                    <a:pt x="2012821" y="318244"/>
                  </a:cubicBezTo>
                  <a:cubicBezTo>
                    <a:pt x="2007223" y="312932"/>
                    <a:pt x="2004064" y="317813"/>
                    <a:pt x="1999902" y="320397"/>
                  </a:cubicBezTo>
                  <a:cubicBezTo>
                    <a:pt x="1992437" y="324990"/>
                    <a:pt x="1985547" y="331737"/>
                    <a:pt x="1972771" y="329153"/>
                  </a:cubicBezTo>
                  <a:cubicBezTo>
                    <a:pt x="1973345" y="315086"/>
                    <a:pt x="1974494" y="301736"/>
                    <a:pt x="1974781" y="288242"/>
                  </a:cubicBezTo>
                  <a:close/>
                  <a:moveTo>
                    <a:pt x="886983" y="66319"/>
                  </a:moveTo>
                  <a:cubicBezTo>
                    <a:pt x="886696" y="68759"/>
                    <a:pt x="886696" y="71343"/>
                    <a:pt x="886839" y="73783"/>
                  </a:cubicBezTo>
                  <a:cubicBezTo>
                    <a:pt x="890141" y="134934"/>
                    <a:pt x="888418" y="195942"/>
                    <a:pt x="876935" y="256231"/>
                  </a:cubicBezTo>
                  <a:cubicBezTo>
                    <a:pt x="874207" y="270299"/>
                    <a:pt x="879806" y="280347"/>
                    <a:pt x="888418" y="290108"/>
                  </a:cubicBezTo>
                  <a:cubicBezTo>
                    <a:pt x="893012" y="295276"/>
                    <a:pt x="897749" y="296568"/>
                    <a:pt x="905500" y="295133"/>
                  </a:cubicBezTo>
                  <a:cubicBezTo>
                    <a:pt x="925453" y="291257"/>
                    <a:pt x="943253" y="282644"/>
                    <a:pt x="961627" y="274749"/>
                  </a:cubicBezTo>
                  <a:cubicBezTo>
                    <a:pt x="974259" y="269294"/>
                    <a:pt x="985887" y="262691"/>
                    <a:pt x="996222" y="254078"/>
                  </a:cubicBezTo>
                  <a:cubicBezTo>
                    <a:pt x="1015457" y="238144"/>
                    <a:pt x="1020625" y="213024"/>
                    <a:pt x="996509" y="193932"/>
                  </a:cubicBezTo>
                  <a:cubicBezTo>
                    <a:pt x="990767" y="189338"/>
                    <a:pt x="983877" y="185893"/>
                    <a:pt x="977274" y="182448"/>
                  </a:cubicBezTo>
                  <a:cubicBezTo>
                    <a:pt x="958900" y="172543"/>
                    <a:pt x="940382" y="172400"/>
                    <a:pt x="922008" y="182305"/>
                  </a:cubicBezTo>
                  <a:cubicBezTo>
                    <a:pt x="919999" y="183453"/>
                    <a:pt x="917989" y="184601"/>
                    <a:pt x="914257" y="186611"/>
                  </a:cubicBezTo>
                  <a:cubicBezTo>
                    <a:pt x="912678" y="147136"/>
                    <a:pt x="914975" y="109383"/>
                    <a:pt x="907797" y="71773"/>
                  </a:cubicBezTo>
                  <a:cubicBezTo>
                    <a:pt x="901768" y="68759"/>
                    <a:pt x="896026" y="65744"/>
                    <a:pt x="889567" y="62443"/>
                  </a:cubicBezTo>
                  <a:cubicBezTo>
                    <a:pt x="887988" y="64596"/>
                    <a:pt x="887126" y="65457"/>
                    <a:pt x="886983" y="66319"/>
                  </a:cubicBezTo>
                  <a:close/>
                  <a:moveTo>
                    <a:pt x="941531" y="202832"/>
                  </a:moveTo>
                  <a:cubicBezTo>
                    <a:pt x="956029" y="190630"/>
                    <a:pt x="967943" y="189626"/>
                    <a:pt x="980719" y="199961"/>
                  </a:cubicBezTo>
                  <a:cubicBezTo>
                    <a:pt x="991629" y="208861"/>
                    <a:pt x="991772" y="221636"/>
                    <a:pt x="980863" y="230823"/>
                  </a:cubicBezTo>
                  <a:cubicBezTo>
                    <a:pt x="973255" y="237140"/>
                    <a:pt x="966364" y="246039"/>
                    <a:pt x="957608" y="248623"/>
                  </a:cubicBezTo>
                  <a:cubicBezTo>
                    <a:pt x="945406" y="252212"/>
                    <a:pt x="934497" y="258097"/>
                    <a:pt x="922726" y="262404"/>
                  </a:cubicBezTo>
                  <a:cubicBezTo>
                    <a:pt x="918850" y="263839"/>
                    <a:pt x="914257" y="263409"/>
                    <a:pt x="908228" y="263839"/>
                  </a:cubicBezTo>
                  <a:cubicBezTo>
                    <a:pt x="917558" y="241159"/>
                    <a:pt x="922870" y="218622"/>
                    <a:pt x="941531" y="202832"/>
                  </a:cubicBezTo>
                  <a:close/>
                  <a:moveTo>
                    <a:pt x="1551318" y="238431"/>
                  </a:moveTo>
                  <a:cubicBezTo>
                    <a:pt x="1566964" y="231685"/>
                    <a:pt x="1574716" y="219340"/>
                    <a:pt x="1574572" y="201540"/>
                  </a:cubicBezTo>
                  <a:cubicBezTo>
                    <a:pt x="1574429" y="184171"/>
                    <a:pt x="1564381" y="175127"/>
                    <a:pt x="1550313" y="168668"/>
                  </a:cubicBezTo>
                  <a:cubicBezTo>
                    <a:pt x="1542274" y="164935"/>
                    <a:pt x="1534092" y="161634"/>
                    <a:pt x="1525049" y="157902"/>
                  </a:cubicBezTo>
                  <a:cubicBezTo>
                    <a:pt x="1526484" y="152447"/>
                    <a:pt x="1528063" y="147853"/>
                    <a:pt x="1528924" y="143116"/>
                  </a:cubicBezTo>
                  <a:cubicBezTo>
                    <a:pt x="1532513" y="122015"/>
                    <a:pt x="1535671" y="100913"/>
                    <a:pt x="1539260" y="79812"/>
                  </a:cubicBezTo>
                  <a:cubicBezTo>
                    <a:pt x="1541844" y="64022"/>
                    <a:pt x="1544858" y="48375"/>
                    <a:pt x="1547442" y="32585"/>
                  </a:cubicBezTo>
                  <a:cubicBezTo>
                    <a:pt x="1550600" y="12489"/>
                    <a:pt x="1548877" y="9331"/>
                    <a:pt x="1529929" y="0"/>
                  </a:cubicBezTo>
                  <a:cubicBezTo>
                    <a:pt x="1528781" y="2010"/>
                    <a:pt x="1526915" y="4019"/>
                    <a:pt x="1526341" y="6316"/>
                  </a:cubicBezTo>
                  <a:cubicBezTo>
                    <a:pt x="1519450" y="39045"/>
                    <a:pt x="1513134" y="71917"/>
                    <a:pt x="1505670" y="104646"/>
                  </a:cubicBezTo>
                  <a:cubicBezTo>
                    <a:pt x="1499354" y="132350"/>
                    <a:pt x="1491889" y="159624"/>
                    <a:pt x="1484999" y="187185"/>
                  </a:cubicBezTo>
                  <a:cubicBezTo>
                    <a:pt x="1482559" y="196803"/>
                    <a:pt x="1480118" y="206420"/>
                    <a:pt x="1478109" y="216182"/>
                  </a:cubicBezTo>
                  <a:cubicBezTo>
                    <a:pt x="1476243" y="225225"/>
                    <a:pt x="1474951" y="234412"/>
                    <a:pt x="1473085" y="245322"/>
                  </a:cubicBezTo>
                  <a:cubicBezTo>
                    <a:pt x="1478970" y="252499"/>
                    <a:pt x="1478109" y="266997"/>
                    <a:pt x="1491172" y="272021"/>
                  </a:cubicBezTo>
                  <a:cubicBezTo>
                    <a:pt x="1500071" y="268002"/>
                    <a:pt x="1510550" y="265418"/>
                    <a:pt x="1509259" y="253360"/>
                  </a:cubicBezTo>
                  <a:cubicBezTo>
                    <a:pt x="1524187" y="248193"/>
                    <a:pt x="1538111" y="244173"/>
                    <a:pt x="1551318" y="238431"/>
                  </a:cubicBezTo>
                  <a:close/>
                  <a:moveTo>
                    <a:pt x="1549595" y="212593"/>
                  </a:moveTo>
                  <a:cubicBezTo>
                    <a:pt x="1543566" y="219340"/>
                    <a:pt x="1535097" y="224220"/>
                    <a:pt x="1527058" y="228957"/>
                  </a:cubicBezTo>
                  <a:cubicBezTo>
                    <a:pt x="1524331" y="230536"/>
                    <a:pt x="1519737" y="228670"/>
                    <a:pt x="1514570" y="228383"/>
                  </a:cubicBezTo>
                  <a:cubicBezTo>
                    <a:pt x="1516149" y="217617"/>
                    <a:pt x="1517010" y="208143"/>
                    <a:pt x="1518876" y="198813"/>
                  </a:cubicBezTo>
                  <a:cubicBezTo>
                    <a:pt x="1522752" y="178285"/>
                    <a:pt x="1523326" y="177998"/>
                    <a:pt x="1543710" y="177424"/>
                  </a:cubicBezTo>
                  <a:cubicBezTo>
                    <a:pt x="1554189" y="189195"/>
                    <a:pt x="1557490" y="203837"/>
                    <a:pt x="1549595" y="212593"/>
                  </a:cubicBezTo>
                  <a:close/>
                  <a:moveTo>
                    <a:pt x="1229055" y="626439"/>
                  </a:moveTo>
                  <a:cubicBezTo>
                    <a:pt x="1242548" y="608352"/>
                    <a:pt x="1256185" y="590409"/>
                    <a:pt x="1269679" y="572322"/>
                  </a:cubicBezTo>
                  <a:cubicBezTo>
                    <a:pt x="1282024" y="555814"/>
                    <a:pt x="1293364" y="538732"/>
                    <a:pt x="1299393" y="518779"/>
                  </a:cubicBezTo>
                  <a:cubicBezTo>
                    <a:pt x="1304274" y="502701"/>
                    <a:pt x="1296666" y="489782"/>
                    <a:pt x="1280732" y="485332"/>
                  </a:cubicBezTo>
                  <a:cubicBezTo>
                    <a:pt x="1268387" y="481887"/>
                    <a:pt x="1256329" y="482031"/>
                    <a:pt x="1243553" y="483466"/>
                  </a:cubicBezTo>
                  <a:cubicBezTo>
                    <a:pt x="1225179" y="485619"/>
                    <a:pt x="1210825" y="495093"/>
                    <a:pt x="1195896" y="503706"/>
                  </a:cubicBezTo>
                  <a:cubicBezTo>
                    <a:pt x="1189580" y="507295"/>
                    <a:pt x="1186422" y="513611"/>
                    <a:pt x="1189005" y="521219"/>
                  </a:cubicBezTo>
                  <a:cubicBezTo>
                    <a:pt x="1190728" y="521506"/>
                    <a:pt x="1191876" y="522224"/>
                    <a:pt x="1192594" y="521793"/>
                  </a:cubicBezTo>
                  <a:cubicBezTo>
                    <a:pt x="1196039" y="519783"/>
                    <a:pt x="1199915" y="518061"/>
                    <a:pt x="1202642" y="515333"/>
                  </a:cubicBezTo>
                  <a:cubicBezTo>
                    <a:pt x="1220155" y="498395"/>
                    <a:pt x="1242118" y="492940"/>
                    <a:pt x="1265372" y="490500"/>
                  </a:cubicBezTo>
                  <a:cubicBezTo>
                    <a:pt x="1278292" y="489208"/>
                    <a:pt x="1282024" y="492797"/>
                    <a:pt x="1281163" y="505716"/>
                  </a:cubicBezTo>
                  <a:cubicBezTo>
                    <a:pt x="1280875" y="510022"/>
                    <a:pt x="1280301" y="515046"/>
                    <a:pt x="1277861" y="518492"/>
                  </a:cubicBezTo>
                  <a:cubicBezTo>
                    <a:pt x="1265085" y="537440"/>
                    <a:pt x="1251735" y="556101"/>
                    <a:pt x="1238673" y="574905"/>
                  </a:cubicBezTo>
                  <a:cubicBezTo>
                    <a:pt x="1234797" y="580504"/>
                    <a:pt x="1229629" y="586102"/>
                    <a:pt x="1227907" y="592418"/>
                  </a:cubicBezTo>
                  <a:cubicBezTo>
                    <a:pt x="1225610" y="600457"/>
                    <a:pt x="1215418" y="597873"/>
                    <a:pt x="1213696" y="605481"/>
                  </a:cubicBezTo>
                  <a:cubicBezTo>
                    <a:pt x="1213121" y="607921"/>
                    <a:pt x="1212260" y="610362"/>
                    <a:pt x="1210968" y="612515"/>
                  </a:cubicBezTo>
                  <a:cubicBezTo>
                    <a:pt x="1209676" y="614524"/>
                    <a:pt x="1208097" y="616821"/>
                    <a:pt x="1206088" y="617826"/>
                  </a:cubicBezTo>
                  <a:cubicBezTo>
                    <a:pt x="1196183" y="622420"/>
                    <a:pt x="1200633" y="634765"/>
                    <a:pt x="1193742" y="641081"/>
                  </a:cubicBezTo>
                  <a:cubicBezTo>
                    <a:pt x="1193312" y="641511"/>
                    <a:pt x="1197044" y="648114"/>
                    <a:pt x="1200059" y="649981"/>
                  </a:cubicBezTo>
                  <a:cubicBezTo>
                    <a:pt x="1207954" y="654574"/>
                    <a:pt x="1216566" y="656440"/>
                    <a:pt x="1226041" y="654430"/>
                  </a:cubicBezTo>
                  <a:cubicBezTo>
                    <a:pt x="1249869" y="649550"/>
                    <a:pt x="1273842" y="645100"/>
                    <a:pt x="1297958" y="641081"/>
                  </a:cubicBezTo>
                  <a:cubicBezTo>
                    <a:pt x="1304704" y="639932"/>
                    <a:pt x="1311882" y="640076"/>
                    <a:pt x="1318628" y="641368"/>
                  </a:cubicBezTo>
                  <a:cubicBezTo>
                    <a:pt x="1333844" y="644239"/>
                    <a:pt x="1341452" y="640219"/>
                    <a:pt x="1348055" y="623281"/>
                  </a:cubicBezTo>
                  <a:cubicBezTo>
                    <a:pt x="1342601" y="620123"/>
                    <a:pt x="1337720" y="621271"/>
                    <a:pt x="1332983" y="624860"/>
                  </a:cubicBezTo>
                  <a:cubicBezTo>
                    <a:pt x="1330686" y="626582"/>
                    <a:pt x="1328102" y="629166"/>
                    <a:pt x="1325519" y="629453"/>
                  </a:cubicBezTo>
                  <a:cubicBezTo>
                    <a:pt x="1312025" y="630458"/>
                    <a:pt x="1298532" y="631032"/>
                    <a:pt x="1285038" y="631463"/>
                  </a:cubicBezTo>
                  <a:cubicBezTo>
                    <a:pt x="1270397" y="632037"/>
                    <a:pt x="1255755" y="632181"/>
                    <a:pt x="1241257" y="632898"/>
                  </a:cubicBezTo>
                  <a:cubicBezTo>
                    <a:pt x="1236089" y="633186"/>
                    <a:pt x="1230921" y="634621"/>
                    <a:pt x="1224174" y="635913"/>
                  </a:cubicBezTo>
                  <a:cubicBezTo>
                    <a:pt x="1226328" y="631607"/>
                    <a:pt x="1227332" y="628736"/>
                    <a:pt x="1229055" y="626439"/>
                  </a:cubicBezTo>
                  <a:close/>
                  <a:moveTo>
                    <a:pt x="1326667" y="193788"/>
                  </a:moveTo>
                  <a:cubicBezTo>
                    <a:pt x="1310877" y="192209"/>
                    <a:pt x="1310159" y="191061"/>
                    <a:pt x="1310159" y="174553"/>
                  </a:cubicBezTo>
                  <a:cubicBezTo>
                    <a:pt x="1310159" y="161203"/>
                    <a:pt x="1309585" y="147710"/>
                    <a:pt x="1308006" y="134503"/>
                  </a:cubicBezTo>
                  <a:cubicBezTo>
                    <a:pt x="1306570" y="121584"/>
                    <a:pt x="1304130" y="120292"/>
                    <a:pt x="1288771" y="119144"/>
                  </a:cubicBezTo>
                  <a:cubicBezTo>
                    <a:pt x="1286474" y="144695"/>
                    <a:pt x="1284177" y="170390"/>
                    <a:pt x="1282024" y="194650"/>
                  </a:cubicBezTo>
                  <a:cubicBezTo>
                    <a:pt x="1269822" y="198956"/>
                    <a:pt x="1260205" y="202258"/>
                    <a:pt x="1250587" y="205703"/>
                  </a:cubicBezTo>
                  <a:cubicBezTo>
                    <a:pt x="1251305" y="215320"/>
                    <a:pt x="1255468" y="217617"/>
                    <a:pt x="1262789" y="216182"/>
                  </a:cubicBezTo>
                  <a:cubicBezTo>
                    <a:pt x="1267669" y="215177"/>
                    <a:pt x="1272550" y="214746"/>
                    <a:pt x="1278866" y="213741"/>
                  </a:cubicBezTo>
                  <a:cubicBezTo>
                    <a:pt x="1277717" y="223933"/>
                    <a:pt x="1276856" y="231828"/>
                    <a:pt x="1275708" y="239723"/>
                  </a:cubicBezTo>
                  <a:cubicBezTo>
                    <a:pt x="1274559" y="248049"/>
                    <a:pt x="1278148" y="254078"/>
                    <a:pt x="1283459" y="259964"/>
                  </a:cubicBezTo>
                  <a:cubicBezTo>
                    <a:pt x="1287909" y="264844"/>
                    <a:pt x="1292503" y="262978"/>
                    <a:pt x="1297240" y="261830"/>
                  </a:cubicBezTo>
                  <a:cubicBezTo>
                    <a:pt x="1302264" y="260538"/>
                    <a:pt x="1304561" y="257236"/>
                    <a:pt x="1304848" y="252068"/>
                  </a:cubicBezTo>
                  <a:cubicBezTo>
                    <a:pt x="1305566" y="241589"/>
                    <a:pt x="1306570" y="231111"/>
                    <a:pt x="1307432" y="220775"/>
                  </a:cubicBezTo>
                  <a:cubicBezTo>
                    <a:pt x="1308436" y="208717"/>
                    <a:pt x="1309585" y="208143"/>
                    <a:pt x="1321930" y="207425"/>
                  </a:cubicBezTo>
                  <a:cubicBezTo>
                    <a:pt x="1331978" y="206851"/>
                    <a:pt x="1342457" y="208430"/>
                    <a:pt x="1354228" y="203693"/>
                  </a:cubicBezTo>
                  <a:cubicBezTo>
                    <a:pt x="1344897" y="196946"/>
                    <a:pt x="1335997" y="194650"/>
                    <a:pt x="1326667" y="193788"/>
                  </a:cubicBezTo>
                  <a:close/>
                  <a:moveTo>
                    <a:pt x="1676203" y="198382"/>
                  </a:moveTo>
                  <a:cubicBezTo>
                    <a:pt x="1673045" y="204985"/>
                    <a:pt x="1671897" y="212306"/>
                    <a:pt x="1667591" y="216038"/>
                  </a:cubicBezTo>
                  <a:cubicBezTo>
                    <a:pt x="1650365" y="230967"/>
                    <a:pt x="1632278" y="244748"/>
                    <a:pt x="1614622" y="258815"/>
                  </a:cubicBezTo>
                  <a:cubicBezTo>
                    <a:pt x="1622804" y="275467"/>
                    <a:pt x="1635723" y="280491"/>
                    <a:pt x="1652231" y="278912"/>
                  </a:cubicBezTo>
                  <a:cubicBezTo>
                    <a:pt x="1667734" y="277333"/>
                    <a:pt x="1683237" y="276615"/>
                    <a:pt x="1698740" y="274892"/>
                  </a:cubicBezTo>
                  <a:cubicBezTo>
                    <a:pt x="1706922" y="273888"/>
                    <a:pt x="1714818" y="271304"/>
                    <a:pt x="1724292" y="269151"/>
                  </a:cubicBezTo>
                  <a:cubicBezTo>
                    <a:pt x="1711372" y="259246"/>
                    <a:pt x="1707066" y="258384"/>
                    <a:pt x="1695582" y="259102"/>
                  </a:cubicBezTo>
                  <a:cubicBezTo>
                    <a:pt x="1682232" y="259820"/>
                    <a:pt x="1668739" y="259246"/>
                    <a:pt x="1653092" y="259246"/>
                  </a:cubicBezTo>
                  <a:cubicBezTo>
                    <a:pt x="1656394" y="255514"/>
                    <a:pt x="1657973" y="253647"/>
                    <a:pt x="1659552" y="251781"/>
                  </a:cubicBezTo>
                  <a:cubicBezTo>
                    <a:pt x="1669026" y="241015"/>
                    <a:pt x="1679074" y="230536"/>
                    <a:pt x="1687974" y="219196"/>
                  </a:cubicBezTo>
                  <a:cubicBezTo>
                    <a:pt x="1696013" y="208861"/>
                    <a:pt x="1693429" y="199530"/>
                    <a:pt x="1681802" y="193358"/>
                  </a:cubicBezTo>
                  <a:cubicBezTo>
                    <a:pt x="1665725" y="184888"/>
                    <a:pt x="1648930" y="186037"/>
                    <a:pt x="1632278" y="191061"/>
                  </a:cubicBezTo>
                  <a:cubicBezTo>
                    <a:pt x="1625388" y="193214"/>
                    <a:pt x="1618067" y="195942"/>
                    <a:pt x="1613761" y="203693"/>
                  </a:cubicBezTo>
                  <a:cubicBezTo>
                    <a:pt x="1616057" y="206564"/>
                    <a:pt x="1618211" y="209148"/>
                    <a:pt x="1621082" y="212737"/>
                  </a:cubicBezTo>
                  <a:cubicBezTo>
                    <a:pt x="1638020" y="201253"/>
                    <a:pt x="1654815" y="194506"/>
                    <a:pt x="1676203" y="198382"/>
                  </a:cubicBezTo>
                  <a:close/>
                  <a:moveTo>
                    <a:pt x="1119098" y="214028"/>
                  </a:moveTo>
                  <a:cubicBezTo>
                    <a:pt x="1111777" y="210440"/>
                    <a:pt x="1104313" y="206708"/>
                    <a:pt x="1096131" y="202832"/>
                  </a:cubicBezTo>
                  <a:cubicBezTo>
                    <a:pt x="1090532" y="218478"/>
                    <a:pt x="1069862" y="222067"/>
                    <a:pt x="1067852" y="240298"/>
                  </a:cubicBezTo>
                  <a:cubicBezTo>
                    <a:pt x="1078331" y="252068"/>
                    <a:pt x="1084073" y="236135"/>
                    <a:pt x="1092255" y="236135"/>
                  </a:cubicBezTo>
                  <a:cubicBezTo>
                    <a:pt x="1092686" y="237283"/>
                    <a:pt x="1093403" y="238144"/>
                    <a:pt x="1093260" y="239006"/>
                  </a:cubicBezTo>
                  <a:cubicBezTo>
                    <a:pt x="1091250" y="255801"/>
                    <a:pt x="1089240" y="272596"/>
                    <a:pt x="1086944" y="289247"/>
                  </a:cubicBezTo>
                  <a:cubicBezTo>
                    <a:pt x="1085221" y="302310"/>
                    <a:pt x="1087087" y="314511"/>
                    <a:pt x="1096274" y="324560"/>
                  </a:cubicBezTo>
                  <a:cubicBezTo>
                    <a:pt x="1097997" y="326426"/>
                    <a:pt x="1101585" y="327861"/>
                    <a:pt x="1103882" y="327287"/>
                  </a:cubicBezTo>
                  <a:cubicBezTo>
                    <a:pt x="1108189" y="326426"/>
                    <a:pt x="1112064" y="323985"/>
                    <a:pt x="1116658" y="321976"/>
                  </a:cubicBezTo>
                  <a:cubicBezTo>
                    <a:pt x="1122400" y="305324"/>
                    <a:pt x="1124122" y="232690"/>
                    <a:pt x="1119098" y="214028"/>
                  </a:cubicBezTo>
                  <a:close/>
                  <a:moveTo>
                    <a:pt x="345094" y="333172"/>
                  </a:moveTo>
                  <a:cubicBezTo>
                    <a:pt x="348682" y="337335"/>
                    <a:pt x="354568" y="341068"/>
                    <a:pt x="359879" y="341785"/>
                  </a:cubicBezTo>
                  <a:cubicBezTo>
                    <a:pt x="370932" y="343221"/>
                    <a:pt x="382416" y="343077"/>
                    <a:pt x="393469" y="342216"/>
                  </a:cubicBezTo>
                  <a:cubicBezTo>
                    <a:pt x="400790" y="341642"/>
                    <a:pt x="407824" y="338484"/>
                    <a:pt x="417298" y="335756"/>
                  </a:cubicBezTo>
                  <a:cubicBezTo>
                    <a:pt x="406101" y="329440"/>
                    <a:pt x="398062" y="323411"/>
                    <a:pt x="389162" y="320684"/>
                  </a:cubicBezTo>
                  <a:cubicBezTo>
                    <a:pt x="381554" y="318244"/>
                    <a:pt x="371937" y="317095"/>
                    <a:pt x="364903" y="319966"/>
                  </a:cubicBezTo>
                  <a:cubicBezTo>
                    <a:pt x="357295" y="323124"/>
                    <a:pt x="351410" y="321832"/>
                    <a:pt x="342510" y="318531"/>
                  </a:cubicBezTo>
                  <a:cubicBezTo>
                    <a:pt x="343515" y="324560"/>
                    <a:pt x="342653" y="330445"/>
                    <a:pt x="345094" y="333172"/>
                  </a:cubicBezTo>
                  <a:close/>
                  <a:moveTo>
                    <a:pt x="356577" y="397769"/>
                  </a:moveTo>
                  <a:cubicBezTo>
                    <a:pt x="374377" y="396907"/>
                    <a:pt x="392320" y="394898"/>
                    <a:pt x="410120" y="393031"/>
                  </a:cubicBezTo>
                  <a:cubicBezTo>
                    <a:pt x="412417" y="392744"/>
                    <a:pt x="414570" y="390448"/>
                    <a:pt x="419451" y="387577"/>
                  </a:cubicBezTo>
                  <a:cubicBezTo>
                    <a:pt x="393182" y="376380"/>
                    <a:pt x="369496" y="379969"/>
                    <a:pt x="345237" y="384993"/>
                  </a:cubicBezTo>
                  <a:cubicBezTo>
                    <a:pt x="345524" y="392601"/>
                    <a:pt x="348969" y="398199"/>
                    <a:pt x="356577" y="397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23" y="184"/>
              <a:ext cx="2071055" cy="389922"/>
            </a:xfrm>
            <a:custGeom>
              <a:rect b="b" l="l" r="r" t="t"/>
              <a:pathLst>
                <a:path extrusionOk="0" h="389922" w="2071055">
                  <a:moveTo>
                    <a:pt x="90996" y="314303"/>
                  </a:moveTo>
                  <a:cubicBezTo>
                    <a:pt x="87519" y="318234"/>
                    <a:pt x="83436" y="321258"/>
                    <a:pt x="81471" y="325189"/>
                  </a:cubicBezTo>
                  <a:cubicBezTo>
                    <a:pt x="75877" y="336680"/>
                    <a:pt x="65898" y="343332"/>
                    <a:pt x="55616" y="349985"/>
                  </a:cubicBezTo>
                  <a:cubicBezTo>
                    <a:pt x="32786" y="364802"/>
                    <a:pt x="4059" y="344693"/>
                    <a:pt x="1942" y="323375"/>
                  </a:cubicBezTo>
                  <a:cubicBezTo>
                    <a:pt x="-24" y="302963"/>
                    <a:pt x="-2745" y="282854"/>
                    <a:pt x="6629" y="263199"/>
                  </a:cubicBezTo>
                  <a:cubicBezTo>
                    <a:pt x="8292" y="259721"/>
                    <a:pt x="7234" y="254883"/>
                    <a:pt x="7687" y="250649"/>
                  </a:cubicBezTo>
                  <a:cubicBezTo>
                    <a:pt x="8746" y="241578"/>
                    <a:pt x="10862" y="233564"/>
                    <a:pt x="18876" y="227214"/>
                  </a:cubicBezTo>
                  <a:cubicBezTo>
                    <a:pt x="23865" y="223132"/>
                    <a:pt x="26889" y="216328"/>
                    <a:pt x="30367" y="210583"/>
                  </a:cubicBezTo>
                  <a:cubicBezTo>
                    <a:pt x="38531" y="196824"/>
                    <a:pt x="48661" y="192741"/>
                    <a:pt x="64386" y="197882"/>
                  </a:cubicBezTo>
                  <a:cubicBezTo>
                    <a:pt x="83134" y="203930"/>
                    <a:pt x="101882" y="210280"/>
                    <a:pt x="120631" y="216630"/>
                  </a:cubicBezTo>
                  <a:cubicBezTo>
                    <a:pt x="121840" y="274085"/>
                    <a:pt x="123050" y="329876"/>
                    <a:pt x="124108" y="385818"/>
                  </a:cubicBezTo>
                  <a:cubicBezTo>
                    <a:pt x="109291" y="394588"/>
                    <a:pt x="96742" y="389145"/>
                    <a:pt x="94474" y="371001"/>
                  </a:cubicBezTo>
                  <a:cubicBezTo>
                    <a:pt x="92206" y="352707"/>
                    <a:pt x="92055" y="334412"/>
                    <a:pt x="90996" y="314303"/>
                  </a:cubicBezTo>
                  <a:close/>
                  <a:moveTo>
                    <a:pt x="38531" y="341972"/>
                  </a:moveTo>
                  <a:cubicBezTo>
                    <a:pt x="41555" y="339250"/>
                    <a:pt x="45184" y="336982"/>
                    <a:pt x="47603" y="333958"/>
                  </a:cubicBezTo>
                  <a:cubicBezTo>
                    <a:pt x="59094" y="319141"/>
                    <a:pt x="69526" y="304475"/>
                    <a:pt x="76633" y="286332"/>
                  </a:cubicBezTo>
                  <a:cubicBezTo>
                    <a:pt x="82378" y="271514"/>
                    <a:pt x="87519" y="257151"/>
                    <a:pt x="90240" y="241578"/>
                  </a:cubicBezTo>
                  <a:cubicBezTo>
                    <a:pt x="92357" y="229784"/>
                    <a:pt x="87519" y="222527"/>
                    <a:pt x="75877" y="219352"/>
                  </a:cubicBezTo>
                  <a:cubicBezTo>
                    <a:pt x="63176" y="215874"/>
                    <a:pt x="50325" y="223132"/>
                    <a:pt x="42916" y="237495"/>
                  </a:cubicBezTo>
                  <a:cubicBezTo>
                    <a:pt x="29460" y="263501"/>
                    <a:pt x="26587" y="291472"/>
                    <a:pt x="26587" y="320048"/>
                  </a:cubicBezTo>
                  <a:cubicBezTo>
                    <a:pt x="26587" y="329271"/>
                    <a:pt x="30367" y="335924"/>
                    <a:pt x="38531" y="341972"/>
                  </a:cubicBezTo>
                  <a:close/>
                  <a:moveTo>
                    <a:pt x="910930" y="65888"/>
                  </a:moveTo>
                  <a:cubicBezTo>
                    <a:pt x="928620" y="67098"/>
                    <a:pt x="933307" y="71029"/>
                    <a:pt x="932249" y="86753"/>
                  </a:cubicBezTo>
                  <a:cubicBezTo>
                    <a:pt x="930586" y="109886"/>
                    <a:pt x="927260" y="132868"/>
                    <a:pt x="925445" y="156001"/>
                  </a:cubicBezTo>
                  <a:cubicBezTo>
                    <a:pt x="924236" y="171574"/>
                    <a:pt x="921061" y="187450"/>
                    <a:pt x="925596" y="203174"/>
                  </a:cubicBezTo>
                  <a:cubicBezTo>
                    <a:pt x="939960" y="203174"/>
                    <a:pt x="953870" y="202267"/>
                    <a:pt x="967629" y="203325"/>
                  </a:cubicBezTo>
                  <a:cubicBezTo>
                    <a:pt x="989703" y="204988"/>
                    <a:pt x="1002857" y="219201"/>
                    <a:pt x="1009661" y="238856"/>
                  </a:cubicBezTo>
                  <a:cubicBezTo>
                    <a:pt x="1024025" y="279830"/>
                    <a:pt x="1003462" y="307801"/>
                    <a:pt x="973072" y="324584"/>
                  </a:cubicBezTo>
                  <a:cubicBezTo>
                    <a:pt x="970804" y="325794"/>
                    <a:pt x="967931" y="326247"/>
                    <a:pt x="965663" y="327608"/>
                  </a:cubicBezTo>
                  <a:cubicBezTo>
                    <a:pt x="943589" y="340308"/>
                    <a:pt x="943589" y="340308"/>
                    <a:pt x="919700" y="340006"/>
                  </a:cubicBezTo>
                  <a:cubicBezTo>
                    <a:pt x="916676" y="342728"/>
                    <a:pt x="913803" y="345752"/>
                    <a:pt x="910326" y="348322"/>
                  </a:cubicBezTo>
                  <a:cubicBezTo>
                    <a:pt x="902464" y="354067"/>
                    <a:pt x="892031" y="351799"/>
                    <a:pt x="887949" y="342879"/>
                  </a:cubicBezTo>
                  <a:cubicBezTo>
                    <a:pt x="886286" y="339099"/>
                    <a:pt x="884925" y="334714"/>
                    <a:pt x="885076" y="330632"/>
                  </a:cubicBezTo>
                  <a:cubicBezTo>
                    <a:pt x="885681" y="315361"/>
                    <a:pt x="886890" y="300242"/>
                    <a:pt x="887798" y="284971"/>
                  </a:cubicBezTo>
                  <a:cubicBezTo>
                    <a:pt x="887949" y="282854"/>
                    <a:pt x="888705" y="280737"/>
                    <a:pt x="888554" y="278621"/>
                  </a:cubicBezTo>
                  <a:cubicBezTo>
                    <a:pt x="888100" y="218747"/>
                    <a:pt x="898835" y="159932"/>
                    <a:pt x="905034" y="100663"/>
                  </a:cubicBezTo>
                  <a:cubicBezTo>
                    <a:pt x="906546" y="89172"/>
                    <a:pt x="903371" y="77077"/>
                    <a:pt x="910930" y="65888"/>
                  </a:cubicBezTo>
                  <a:close/>
                  <a:moveTo>
                    <a:pt x="918339" y="307953"/>
                  </a:moveTo>
                  <a:cubicBezTo>
                    <a:pt x="923631" y="315815"/>
                    <a:pt x="928620" y="322921"/>
                    <a:pt x="933912" y="330783"/>
                  </a:cubicBezTo>
                  <a:cubicBezTo>
                    <a:pt x="936936" y="329876"/>
                    <a:pt x="939960" y="329271"/>
                    <a:pt x="942682" y="328062"/>
                  </a:cubicBezTo>
                  <a:cubicBezTo>
                    <a:pt x="956138" y="321863"/>
                    <a:pt x="967326" y="312791"/>
                    <a:pt x="977910" y="302358"/>
                  </a:cubicBezTo>
                  <a:cubicBezTo>
                    <a:pt x="1004521" y="276050"/>
                    <a:pt x="1003765" y="241880"/>
                    <a:pt x="974886" y="217386"/>
                  </a:cubicBezTo>
                  <a:cubicBezTo>
                    <a:pt x="960220" y="204988"/>
                    <a:pt x="940111" y="209222"/>
                    <a:pt x="933912" y="227214"/>
                  </a:cubicBezTo>
                  <a:cubicBezTo>
                    <a:pt x="926806" y="248079"/>
                    <a:pt x="919246" y="269095"/>
                    <a:pt x="919549" y="291623"/>
                  </a:cubicBezTo>
                  <a:cubicBezTo>
                    <a:pt x="919700" y="297369"/>
                    <a:pt x="918793" y="303114"/>
                    <a:pt x="918339" y="307953"/>
                  </a:cubicBezTo>
                  <a:close/>
                  <a:moveTo>
                    <a:pt x="1968544" y="134078"/>
                  </a:moveTo>
                  <a:cubicBezTo>
                    <a:pt x="1969603" y="133019"/>
                    <a:pt x="1970812" y="131961"/>
                    <a:pt x="1972022" y="131054"/>
                  </a:cubicBezTo>
                  <a:cubicBezTo>
                    <a:pt x="1995155" y="114573"/>
                    <a:pt x="2017532" y="97337"/>
                    <a:pt x="2034466" y="74053"/>
                  </a:cubicBezTo>
                  <a:cubicBezTo>
                    <a:pt x="2048829" y="54246"/>
                    <a:pt x="2043689" y="29601"/>
                    <a:pt x="2021463" y="18866"/>
                  </a:cubicBezTo>
                  <a:cubicBezTo>
                    <a:pt x="2016776" y="16598"/>
                    <a:pt x="2011030" y="15389"/>
                    <a:pt x="2007250" y="12214"/>
                  </a:cubicBezTo>
                  <a:cubicBezTo>
                    <a:pt x="1998179" y="4352"/>
                    <a:pt x="1986537" y="2537"/>
                    <a:pt x="1975953" y="572"/>
                  </a:cubicBezTo>
                  <a:cubicBezTo>
                    <a:pt x="1964160" y="-1545"/>
                    <a:pt x="1952064" y="2235"/>
                    <a:pt x="1942841" y="11609"/>
                  </a:cubicBezTo>
                  <a:cubicBezTo>
                    <a:pt x="1937398" y="17354"/>
                    <a:pt x="1938154" y="23553"/>
                    <a:pt x="1943899" y="28845"/>
                  </a:cubicBezTo>
                  <a:cubicBezTo>
                    <a:pt x="1950401" y="34742"/>
                    <a:pt x="1956902" y="32323"/>
                    <a:pt x="1963101" y="29601"/>
                  </a:cubicBezTo>
                  <a:cubicBezTo>
                    <a:pt x="1985630" y="19925"/>
                    <a:pt x="1989561" y="19925"/>
                    <a:pt x="2012845" y="31416"/>
                  </a:cubicBezTo>
                  <a:cubicBezTo>
                    <a:pt x="2016625" y="50466"/>
                    <a:pt x="2008762" y="64981"/>
                    <a:pt x="1993945" y="76018"/>
                  </a:cubicBezTo>
                  <a:cubicBezTo>
                    <a:pt x="1984118" y="83427"/>
                    <a:pt x="1973836" y="90684"/>
                    <a:pt x="1962648" y="95825"/>
                  </a:cubicBezTo>
                  <a:cubicBezTo>
                    <a:pt x="1951611" y="100814"/>
                    <a:pt x="1944655" y="110945"/>
                    <a:pt x="1932862" y="115632"/>
                  </a:cubicBezTo>
                  <a:cubicBezTo>
                    <a:pt x="1915626" y="122587"/>
                    <a:pt x="1914870" y="141486"/>
                    <a:pt x="1929536" y="153431"/>
                  </a:cubicBezTo>
                  <a:cubicBezTo>
                    <a:pt x="1933618" y="156757"/>
                    <a:pt x="1938154" y="160083"/>
                    <a:pt x="1942992" y="161595"/>
                  </a:cubicBezTo>
                  <a:cubicBezTo>
                    <a:pt x="1955542" y="165224"/>
                    <a:pt x="1968242" y="168097"/>
                    <a:pt x="1981094" y="170818"/>
                  </a:cubicBezTo>
                  <a:cubicBezTo>
                    <a:pt x="1994852" y="173842"/>
                    <a:pt x="2008762" y="176866"/>
                    <a:pt x="2022672" y="179134"/>
                  </a:cubicBezTo>
                  <a:cubicBezTo>
                    <a:pt x="2038397" y="181855"/>
                    <a:pt x="2054877" y="188810"/>
                    <a:pt x="2071055" y="173388"/>
                  </a:cubicBezTo>
                  <a:cubicBezTo>
                    <a:pt x="2067124" y="171120"/>
                    <a:pt x="2064100" y="169155"/>
                    <a:pt x="2060774" y="167492"/>
                  </a:cubicBezTo>
                  <a:cubicBezTo>
                    <a:pt x="2055633" y="165073"/>
                    <a:pt x="2050190" y="162956"/>
                    <a:pt x="2044898" y="160537"/>
                  </a:cubicBezTo>
                  <a:cubicBezTo>
                    <a:pt x="2039304" y="157966"/>
                    <a:pt x="2034163" y="154187"/>
                    <a:pt x="2028418" y="152675"/>
                  </a:cubicBezTo>
                  <a:cubicBezTo>
                    <a:pt x="2008460" y="147383"/>
                    <a:pt x="1988200" y="142998"/>
                    <a:pt x="1967788" y="138160"/>
                  </a:cubicBezTo>
                  <a:cubicBezTo>
                    <a:pt x="1968393" y="134985"/>
                    <a:pt x="1968242" y="134380"/>
                    <a:pt x="1968544" y="134078"/>
                  </a:cubicBezTo>
                  <a:close/>
                  <a:moveTo>
                    <a:pt x="1790738" y="146929"/>
                  </a:moveTo>
                  <a:cubicBezTo>
                    <a:pt x="1772444" y="140428"/>
                    <a:pt x="1754451" y="144964"/>
                    <a:pt x="1739483" y="154338"/>
                  </a:cubicBezTo>
                  <a:cubicBezTo>
                    <a:pt x="1722549" y="164921"/>
                    <a:pt x="1712872" y="183821"/>
                    <a:pt x="1705162" y="201813"/>
                  </a:cubicBezTo>
                  <a:cubicBezTo>
                    <a:pt x="1694275" y="227365"/>
                    <a:pt x="1692763" y="254883"/>
                    <a:pt x="1698509" y="282401"/>
                  </a:cubicBezTo>
                  <a:cubicBezTo>
                    <a:pt x="1703952" y="307801"/>
                    <a:pt x="1719223" y="327306"/>
                    <a:pt x="1741297" y="338645"/>
                  </a:cubicBezTo>
                  <a:cubicBezTo>
                    <a:pt x="1773502" y="355277"/>
                    <a:pt x="1805555" y="352404"/>
                    <a:pt x="1833678" y="327306"/>
                  </a:cubicBezTo>
                  <a:cubicBezTo>
                    <a:pt x="1841086" y="320653"/>
                    <a:pt x="1848193" y="313396"/>
                    <a:pt x="1856508" y="305382"/>
                  </a:cubicBezTo>
                  <a:cubicBezTo>
                    <a:pt x="1846227" y="303114"/>
                    <a:pt x="1840330" y="305382"/>
                    <a:pt x="1835038" y="310674"/>
                  </a:cubicBezTo>
                  <a:cubicBezTo>
                    <a:pt x="1832166" y="313698"/>
                    <a:pt x="1828991" y="316722"/>
                    <a:pt x="1825211" y="318536"/>
                  </a:cubicBezTo>
                  <a:cubicBezTo>
                    <a:pt x="1812057" y="325038"/>
                    <a:pt x="1800112" y="332295"/>
                    <a:pt x="1783632" y="331690"/>
                  </a:cubicBezTo>
                  <a:cubicBezTo>
                    <a:pt x="1761255" y="330783"/>
                    <a:pt x="1735703" y="300393"/>
                    <a:pt x="1734040" y="275143"/>
                  </a:cubicBezTo>
                  <a:cubicBezTo>
                    <a:pt x="1732981" y="258512"/>
                    <a:pt x="1732981" y="241426"/>
                    <a:pt x="1738122" y="225249"/>
                  </a:cubicBezTo>
                  <a:cubicBezTo>
                    <a:pt x="1743263" y="208919"/>
                    <a:pt x="1747950" y="192741"/>
                    <a:pt x="1762918" y="180948"/>
                  </a:cubicBezTo>
                  <a:cubicBezTo>
                    <a:pt x="1777282" y="169457"/>
                    <a:pt x="1792401" y="160688"/>
                    <a:pt x="1810696" y="154187"/>
                  </a:cubicBezTo>
                  <a:cubicBezTo>
                    <a:pt x="1804195" y="151767"/>
                    <a:pt x="1797542" y="149197"/>
                    <a:pt x="1790738" y="146929"/>
                  </a:cubicBezTo>
                  <a:close/>
                  <a:moveTo>
                    <a:pt x="538535" y="259116"/>
                  </a:moveTo>
                  <a:cubicBezTo>
                    <a:pt x="550631" y="259872"/>
                    <a:pt x="563332" y="265618"/>
                    <a:pt x="577846" y="255185"/>
                  </a:cubicBezTo>
                  <a:cubicBezTo>
                    <a:pt x="577846" y="266071"/>
                    <a:pt x="578149" y="273782"/>
                    <a:pt x="577846" y="281342"/>
                  </a:cubicBezTo>
                  <a:cubicBezTo>
                    <a:pt x="577242" y="296008"/>
                    <a:pt x="576183" y="310825"/>
                    <a:pt x="575276" y="325491"/>
                  </a:cubicBezTo>
                  <a:cubicBezTo>
                    <a:pt x="574671" y="336982"/>
                    <a:pt x="579358" y="344693"/>
                    <a:pt x="591000" y="347263"/>
                  </a:cubicBezTo>
                  <a:cubicBezTo>
                    <a:pt x="595687" y="344693"/>
                    <a:pt x="600223" y="342274"/>
                    <a:pt x="605062" y="339553"/>
                  </a:cubicBezTo>
                  <a:cubicBezTo>
                    <a:pt x="606271" y="315512"/>
                    <a:pt x="607481" y="291623"/>
                    <a:pt x="608841" y="267735"/>
                  </a:cubicBezTo>
                  <a:cubicBezTo>
                    <a:pt x="609295" y="258663"/>
                    <a:pt x="611412" y="257604"/>
                    <a:pt x="620332" y="257302"/>
                  </a:cubicBezTo>
                  <a:cubicBezTo>
                    <a:pt x="635452" y="256848"/>
                    <a:pt x="650571" y="255488"/>
                    <a:pt x="665540" y="253825"/>
                  </a:cubicBezTo>
                  <a:cubicBezTo>
                    <a:pt x="670983" y="253220"/>
                    <a:pt x="676275" y="251103"/>
                    <a:pt x="683079" y="249289"/>
                  </a:cubicBezTo>
                  <a:cubicBezTo>
                    <a:pt x="663877" y="224341"/>
                    <a:pt x="636510" y="229331"/>
                    <a:pt x="610505" y="224493"/>
                  </a:cubicBezTo>
                  <a:cubicBezTo>
                    <a:pt x="612621" y="210885"/>
                    <a:pt x="614436" y="198184"/>
                    <a:pt x="616401" y="185182"/>
                  </a:cubicBezTo>
                  <a:cubicBezTo>
                    <a:pt x="599014" y="171574"/>
                    <a:pt x="594931" y="172784"/>
                    <a:pt x="589640" y="194102"/>
                  </a:cubicBezTo>
                  <a:cubicBezTo>
                    <a:pt x="587069" y="204686"/>
                    <a:pt x="585709" y="215723"/>
                    <a:pt x="583592" y="227365"/>
                  </a:cubicBezTo>
                  <a:cubicBezTo>
                    <a:pt x="564239" y="230692"/>
                    <a:pt x="544432" y="234018"/>
                    <a:pt x="523265" y="237647"/>
                  </a:cubicBezTo>
                  <a:cubicBezTo>
                    <a:pt x="524021" y="250347"/>
                    <a:pt x="528859" y="258512"/>
                    <a:pt x="538535" y="259116"/>
                  </a:cubicBezTo>
                  <a:close/>
                  <a:moveTo>
                    <a:pt x="297076" y="104443"/>
                  </a:moveTo>
                  <a:cubicBezTo>
                    <a:pt x="293447" y="114271"/>
                    <a:pt x="289819" y="124099"/>
                    <a:pt x="284678" y="133170"/>
                  </a:cubicBezTo>
                  <a:cubicBezTo>
                    <a:pt x="276967" y="146778"/>
                    <a:pt x="267744" y="159478"/>
                    <a:pt x="259579" y="172935"/>
                  </a:cubicBezTo>
                  <a:cubicBezTo>
                    <a:pt x="257160" y="176866"/>
                    <a:pt x="255044" y="181402"/>
                    <a:pt x="253985" y="185938"/>
                  </a:cubicBezTo>
                  <a:cubicBezTo>
                    <a:pt x="249903" y="204081"/>
                    <a:pt x="260487" y="221015"/>
                    <a:pt x="276816" y="218294"/>
                  </a:cubicBezTo>
                  <a:cubicBezTo>
                    <a:pt x="298134" y="214816"/>
                    <a:pt x="319755" y="213455"/>
                    <a:pt x="341074" y="210734"/>
                  </a:cubicBezTo>
                  <a:cubicBezTo>
                    <a:pt x="348482" y="209827"/>
                    <a:pt x="355740" y="207559"/>
                    <a:pt x="362997" y="205895"/>
                  </a:cubicBezTo>
                  <a:cubicBezTo>
                    <a:pt x="362846" y="204384"/>
                    <a:pt x="362695" y="202720"/>
                    <a:pt x="362544" y="201208"/>
                  </a:cubicBezTo>
                  <a:cubicBezTo>
                    <a:pt x="336840" y="200604"/>
                    <a:pt x="311440" y="192741"/>
                    <a:pt x="283317" y="203930"/>
                  </a:cubicBezTo>
                  <a:cubicBezTo>
                    <a:pt x="284678" y="198336"/>
                    <a:pt x="284829" y="194858"/>
                    <a:pt x="286341" y="192137"/>
                  </a:cubicBezTo>
                  <a:cubicBezTo>
                    <a:pt x="296018" y="174749"/>
                    <a:pt x="305694" y="157362"/>
                    <a:pt x="315824" y="140277"/>
                  </a:cubicBezTo>
                  <a:cubicBezTo>
                    <a:pt x="323082" y="128030"/>
                    <a:pt x="323989" y="114271"/>
                    <a:pt x="325501" y="100966"/>
                  </a:cubicBezTo>
                  <a:cubicBezTo>
                    <a:pt x="326559" y="91894"/>
                    <a:pt x="324745" y="85695"/>
                    <a:pt x="314161" y="82973"/>
                  </a:cubicBezTo>
                  <a:cubicBezTo>
                    <a:pt x="307811" y="81310"/>
                    <a:pt x="302065" y="77228"/>
                    <a:pt x="295564" y="74053"/>
                  </a:cubicBezTo>
                  <a:cubicBezTo>
                    <a:pt x="280444" y="83125"/>
                    <a:pt x="258370" y="73448"/>
                    <a:pt x="245065" y="90684"/>
                  </a:cubicBezTo>
                  <a:cubicBezTo>
                    <a:pt x="231306" y="88719"/>
                    <a:pt x="226619" y="102629"/>
                    <a:pt x="216337" y="107316"/>
                  </a:cubicBezTo>
                  <a:cubicBezTo>
                    <a:pt x="208778" y="110642"/>
                    <a:pt x="208324" y="121528"/>
                    <a:pt x="212558" y="126669"/>
                  </a:cubicBezTo>
                  <a:cubicBezTo>
                    <a:pt x="217547" y="132717"/>
                    <a:pt x="223746" y="133624"/>
                    <a:pt x="232364" y="128634"/>
                  </a:cubicBezTo>
                  <a:cubicBezTo>
                    <a:pt x="237354" y="125762"/>
                    <a:pt x="241738" y="121831"/>
                    <a:pt x="246274" y="118202"/>
                  </a:cubicBezTo>
                  <a:cubicBezTo>
                    <a:pt x="260940" y="106862"/>
                    <a:pt x="277118" y="99000"/>
                    <a:pt x="296018" y="93708"/>
                  </a:cubicBezTo>
                  <a:cubicBezTo>
                    <a:pt x="296622" y="98546"/>
                    <a:pt x="297983" y="101873"/>
                    <a:pt x="297076" y="104443"/>
                  </a:cubicBezTo>
                  <a:close/>
                  <a:moveTo>
                    <a:pt x="1156472" y="208315"/>
                  </a:moveTo>
                  <a:cubicBezTo>
                    <a:pt x="1169173" y="193951"/>
                    <a:pt x="1180512" y="180797"/>
                    <a:pt x="1192154" y="167945"/>
                  </a:cubicBezTo>
                  <a:cubicBezTo>
                    <a:pt x="1202889" y="156152"/>
                    <a:pt x="1210298" y="142393"/>
                    <a:pt x="1214985" y="127274"/>
                  </a:cubicBezTo>
                  <a:cubicBezTo>
                    <a:pt x="1219823" y="111852"/>
                    <a:pt x="1211810" y="96279"/>
                    <a:pt x="1196842" y="89928"/>
                  </a:cubicBezTo>
                  <a:cubicBezTo>
                    <a:pt x="1193969" y="88719"/>
                    <a:pt x="1190794" y="87812"/>
                    <a:pt x="1188072" y="86451"/>
                  </a:cubicBezTo>
                  <a:cubicBezTo>
                    <a:pt x="1166602" y="75414"/>
                    <a:pt x="1131223" y="83125"/>
                    <a:pt x="1116254" y="101873"/>
                  </a:cubicBezTo>
                  <a:cubicBezTo>
                    <a:pt x="1112626" y="106409"/>
                    <a:pt x="1111718" y="110945"/>
                    <a:pt x="1115801" y="114422"/>
                  </a:cubicBezTo>
                  <a:cubicBezTo>
                    <a:pt x="1118976" y="116992"/>
                    <a:pt x="1124116" y="118353"/>
                    <a:pt x="1128199" y="118051"/>
                  </a:cubicBezTo>
                  <a:cubicBezTo>
                    <a:pt x="1131223" y="117748"/>
                    <a:pt x="1133793" y="113817"/>
                    <a:pt x="1136817" y="111549"/>
                  </a:cubicBezTo>
                  <a:cubicBezTo>
                    <a:pt x="1149669" y="102175"/>
                    <a:pt x="1162671" y="92952"/>
                    <a:pt x="1179908" y="95069"/>
                  </a:cubicBezTo>
                  <a:cubicBezTo>
                    <a:pt x="1189433" y="96127"/>
                    <a:pt x="1194725" y="100512"/>
                    <a:pt x="1194876" y="109886"/>
                  </a:cubicBezTo>
                  <a:cubicBezTo>
                    <a:pt x="1195027" y="116085"/>
                    <a:pt x="1195178" y="123645"/>
                    <a:pt x="1192003" y="128332"/>
                  </a:cubicBezTo>
                  <a:cubicBezTo>
                    <a:pt x="1177942" y="148139"/>
                    <a:pt x="1164939" y="169004"/>
                    <a:pt x="1143923" y="183216"/>
                  </a:cubicBezTo>
                  <a:cubicBezTo>
                    <a:pt x="1136061" y="188508"/>
                    <a:pt x="1130164" y="196975"/>
                    <a:pt x="1123512" y="204081"/>
                  </a:cubicBezTo>
                  <a:cubicBezTo>
                    <a:pt x="1122604" y="204988"/>
                    <a:pt x="1122756" y="207105"/>
                    <a:pt x="1122604" y="208617"/>
                  </a:cubicBezTo>
                  <a:cubicBezTo>
                    <a:pt x="1120941" y="219352"/>
                    <a:pt x="1129257" y="229331"/>
                    <a:pt x="1141050" y="229633"/>
                  </a:cubicBezTo>
                  <a:cubicBezTo>
                    <a:pt x="1161008" y="230238"/>
                    <a:pt x="1181117" y="231296"/>
                    <a:pt x="1200773" y="229331"/>
                  </a:cubicBezTo>
                  <a:cubicBezTo>
                    <a:pt x="1209542" y="228424"/>
                    <a:pt x="1217102" y="230087"/>
                    <a:pt x="1225115" y="231296"/>
                  </a:cubicBezTo>
                  <a:cubicBezTo>
                    <a:pt x="1237513" y="233262"/>
                    <a:pt x="1249760" y="232506"/>
                    <a:pt x="1263972" y="222829"/>
                  </a:cubicBezTo>
                  <a:cubicBezTo>
                    <a:pt x="1226325" y="217840"/>
                    <a:pt x="1192154" y="213153"/>
                    <a:pt x="1156472" y="208315"/>
                  </a:cubicBezTo>
                  <a:close/>
                  <a:moveTo>
                    <a:pt x="1524483" y="205291"/>
                  </a:moveTo>
                  <a:cubicBezTo>
                    <a:pt x="1513596" y="203476"/>
                    <a:pt x="1501652" y="208768"/>
                    <a:pt x="1490766" y="206954"/>
                  </a:cubicBezTo>
                  <a:cubicBezTo>
                    <a:pt x="1478065" y="204837"/>
                    <a:pt x="1467482" y="210129"/>
                    <a:pt x="1455991" y="210583"/>
                  </a:cubicBezTo>
                  <a:cubicBezTo>
                    <a:pt x="1454933" y="224039"/>
                    <a:pt x="1462341" y="232052"/>
                    <a:pt x="1475042" y="232052"/>
                  </a:cubicBezTo>
                  <a:cubicBezTo>
                    <a:pt x="1491068" y="232052"/>
                    <a:pt x="1507700" y="229633"/>
                    <a:pt x="1523122" y="232657"/>
                  </a:cubicBezTo>
                  <a:cubicBezTo>
                    <a:pt x="1538544" y="235681"/>
                    <a:pt x="1546860" y="227063"/>
                    <a:pt x="1559560" y="219352"/>
                  </a:cubicBezTo>
                  <a:cubicBezTo>
                    <a:pt x="1546255" y="213758"/>
                    <a:pt x="1535822" y="207256"/>
                    <a:pt x="1524483" y="205291"/>
                  </a:cubicBezTo>
                  <a:close/>
                  <a:moveTo>
                    <a:pt x="1482148" y="275294"/>
                  </a:moveTo>
                  <a:cubicBezTo>
                    <a:pt x="1509514" y="284366"/>
                    <a:pt x="1534915" y="276353"/>
                    <a:pt x="1560316" y="267432"/>
                  </a:cubicBezTo>
                  <a:cubicBezTo>
                    <a:pt x="1562886" y="266525"/>
                    <a:pt x="1564550" y="263501"/>
                    <a:pt x="1569237" y="259116"/>
                  </a:cubicBezTo>
                  <a:cubicBezTo>
                    <a:pt x="1555478" y="259116"/>
                    <a:pt x="1544743" y="259116"/>
                    <a:pt x="1534159" y="259116"/>
                  </a:cubicBezTo>
                  <a:cubicBezTo>
                    <a:pt x="1522819" y="259116"/>
                    <a:pt x="1511480" y="258965"/>
                    <a:pt x="1500291" y="259268"/>
                  </a:cubicBezTo>
                  <a:cubicBezTo>
                    <a:pt x="1490010" y="259570"/>
                    <a:pt x="1479124" y="253673"/>
                    <a:pt x="1468087" y="263501"/>
                  </a:cubicBezTo>
                  <a:cubicBezTo>
                    <a:pt x="1470808" y="270305"/>
                    <a:pt x="1475798" y="273178"/>
                    <a:pt x="1482148" y="275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2" name="Google Shape;662;p37"/>
          <p:cNvSpPr/>
          <p:nvPr/>
        </p:nvSpPr>
        <p:spPr>
          <a:xfrm>
            <a:off x="6370244" y="3955686"/>
            <a:ext cx="721113" cy="418380"/>
          </a:xfrm>
          <a:custGeom>
            <a:rect b="b" l="l" r="r" t="t"/>
            <a:pathLst>
              <a:path extrusionOk="0" h="836760" w="1442227">
                <a:moveTo>
                  <a:pt x="549866" y="721785"/>
                </a:moveTo>
                <a:cubicBezTo>
                  <a:pt x="587086" y="724675"/>
                  <a:pt x="623613" y="727565"/>
                  <a:pt x="660371" y="730454"/>
                </a:cubicBezTo>
                <a:cubicBezTo>
                  <a:pt x="665110" y="721092"/>
                  <a:pt x="662451" y="711844"/>
                  <a:pt x="661873" y="703059"/>
                </a:cubicBezTo>
                <a:cubicBezTo>
                  <a:pt x="660717" y="685490"/>
                  <a:pt x="656903" y="668035"/>
                  <a:pt x="656787" y="650466"/>
                </a:cubicBezTo>
                <a:cubicBezTo>
                  <a:pt x="656672" y="631855"/>
                  <a:pt x="653898" y="613361"/>
                  <a:pt x="656672" y="594520"/>
                </a:cubicBezTo>
                <a:cubicBezTo>
                  <a:pt x="658290" y="583538"/>
                  <a:pt x="655285" y="571864"/>
                  <a:pt x="654476" y="560536"/>
                </a:cubicBezTo>
                <a:cubicBezTo>
                  <a:pt x="653320" y="543544"/>
                  <a:pt x="652164" y="526436"/>
                  <a:pt x="651008" y="509676"/>
                </a:cubicBezTo>
                <a:cubicBezTo>
                  <a:pt x="657828" y="502162"/>
                  <a:pt x="666266" y="499851"/>
                  <a:pt x="675397" y="498232"/>
                </a:cubicBezTo>
                <a:cubicBezTo>
                  <a:pt x="683720" y="496730"/>
                  <a:pt x="691811" y="494071"/>
                  <a:pt x="700018" y="492337"/>
                </a:cubicBezTo>
                <a:cubicBezTo>
                  <a:pt x="703486" y="491644"/>
                  <a:pt x="707416" y="492568"/>
                  <a:pt x="710884" y="491875"/>
                </a:cubicBezTo>
                <a:cubicBezTo>
                  <a:pt x="732731" y="488176"/>
                  <a:pt x="754693" y="484130"/>
                  <a:pt x="776539" y="480316"/>
                </a:cubicBezTo>
                <a:cubicBezTo>
                  <a:pt x="803934" y="475461"/>
                  <a:pt x="831676" y="474305"/>
                  <a:pt x="859418" y="474767"/>
                </a:cubicBezTo>
                <a:cubicBezTo>
                  <a:pt x="885079" y="475230"/>
                  <a:pt x="910740" y="475461"/>
                  <a:pt x="936402" y="475692"/>
                </a:cubicBezTo>
                <a:cubicBezTo>
                  <a:pt x="945533" y="475808"/>
                  <a:pt x="948770" y="477773"/>
                  <a:pt x="949463" y="487020"/>
                </a:cubicBezTo>
                <a:cubicBezTo>
                  <a:pt x="950273" y="496961"/>
                  <a:pt x="949926" y="507133"/>
                  <a:pt x="949810" y="517074"/>
                </a:cubicBezTo>
                <a:cubicBezTo>
                  <a:pt x="949463" y="542272"/>
                  <a:pt x="948308" y="567471"/>
                  <a:pt x="948885" y="592670"/>
                </a:cubicBezTo>
                <a:cubicBezTo>
                  <a:pt x="949348" y="611165"/>
                  <a:pt x="951891" y="629775"/>
                  <a:pt x="953625" y="648269"/>
                </a:cubicBezTo>
                <a:cubicBezTo>
                  <a:pt x="955243" y="664683"/>
                  <a:pt x="957092" y="681213"/>
                  <a:pt x="958826" y="697627"/>
                </a:cubicBezTo>
                <a:cubicBezTo>
                  <a:pt x="959867" y="708030"/>
                  <a:pt x="960907" y="718549"/>
                  <a:pt x="961947" y="728836"/>
                </a:cubicBezTo>
                <a:cubicBezTo>
                  <a:pt x="976049" y="732651"/>
                  <a:pt x="988880" y="731148"/>
                  <a:pt x="1001826" y="727449"/>
                </a:cubicBezTo>
                <a:cubicBezTo>
                  <a:pt x="1004369" y="726756"/>
                  <a:pt x="1007143" y="726871"/>
                  <a:pt x="1009802" y="726987"/>
                </a:cubicBezTo>
                <a:cubicBezTo>
                  <a:pt x="1019743" y="727449"/>
                  <a:pt x="1031186" y="731264"/>
                  <a:pt x="1039393" y="727796"/>
                </a:cubicBezTo>
                <a:cubicBezTo>
                  <a:pt x="1051761" y="722594"/>
                  <a:pt x="1062974" y="725253"/>
                  <a:pt x="1074764" y="725600"/>
                </a:cubicBezTo>
                <a:cubicBezTo>
                  <a:pt x="1081699" y="725831"/>
                  <a:pt x="1088750" y="725022"/>
                  <a:pt x="1095455" y="723750"/>
                </a:cubicBezTo>
                <a:cubicBezTo>
                  <a:pt x="1115799" y="719704"/>
                  <a:pt x="1136489" y="723750"/>
                  <a:pt x="1156833" y="719704"/>
                </a:cubicBezTo>
                <a:cubicBezTo>
                  <a:pt x="1158683" y="719358"/>
                  <a:pt x="1161457" y="718433"/>
                  <a:pt x="1162266" y="719358"/>
                </a:cubicBezTo>
                <a:cubicBezTo>
                  <a:pt x="1170820" y="728027"/>
                  <a:pt x="1180067" y="723403"/>
                  <a:pt x="1189315" y="721323"/>
                </a:cubicBezTo>
                <a:cubicBezTo>
                  <a:pt x="1197290" y="719589"/>
                  <a:pt x="1205150" y="718780"/>
                  <a:pt x="1213242" y="721785"/>
                </a:cubicBezTo>
                <a:cubicBezTo>
                  <a:pt x="1216594" y="723057"/>
                  <a:pt x="1221218" y="723403"/>
                  <a:pt x="1224454" y="722247"/>
                </a:cubicBezTo>
                <a:cubicBezTo>
                  <a:pt x="1240406" y="716237"/>
                  <a:pt x="1257051" y="719358"/>
                  <a:pt x="1273233" y="718086"/>
                </a:cubicBezTo>
                <a:cubicBezTo>
                  <a:pt x="1285255" y="717161"/>
                  <a:pt x="1286989" y="715659"/>
                  <a:pt x="1288029" y="703984"/>
                </a:cubicBezTo>
                <a:cubicBezTo>
                  <a:pt x="1291381" y="665839"/>
                  <a:pt x="1288491" y="627579"/>
                  <a:pt x="1288491" y="589434"/>
                </a:cubicBezTo>
                <a:cubicBezTo>
                  <a:pt x="1288491" y="555912"/>
                  <a:pt x="1288260" y="522391"/>
                  <a:pt x="1287798" y="488754"/>
                </a:cubicBezTo>
                <a:cubicBezTo>
                  <a:pt x="1287220" y="451534"/>
                  <a:pt x="1286064" y="414313"/>
                  <a:pt x="1285486" y="377093"/>
                </a:cubicBezTo>
                <a:cubicBezTo>
                  <a:pt x="1284908" y="338832"/>
                  <a:pt x="1284330" y="300687"/>
                  <a:pt x="1284330" y="262427"/>
                </a:cubicBezTo>
                <a:cubicBezTo>
                  <a:pt x="1284330" y="229021"/>
                  <a:pt x="1285486" y="195500"/>
                  <a:pt x="1285486" y="162094"/>
                </a:cubicBezTo>
                <a:cubicBezTo>
                  <a:pt x="1285486" y="144062"/>
                  <a:pt x="1284099" y="126030"/>
                  <a:pt x="1283637" y="108113"/>
                </a:cubicBezTo>
                <a:cubicBezTo>
                  <a:pt x="1283290" y="92855"/>
                  <a:pt x="1283521" y="77597"/>
                  <a:pt x="1283059" y="62455"/>
                </a:cubicBezTo>
                <a:cubicBezTo>
                  <a:pt x="1282828" y="53092"/>
                  <a:pt x="1280284" y="49508"/>
                  <a:pt x="1271268" y="50318"/>
                </a:cubicBezTo>
                <a:cubicBezTo>
                  <a:pt x="1248266" y="52629"/>
                  <a:pt x="1225148" y="48584"/>
                  <a:pt x="1201798" y="54363"/>
                </a:cubicBezTo>
                <a:cubicBezTo>
                  <a:pt x="1182726" y="59103"/>
                  <a:pt x="1162151" y="58062"/>
                  <a:pt x="1142269" y="59565"/>
                </a:cubicBezTo>
                <a:cubicBezTo>
                  <a:pt x="1127705" y="60605"/>
                  <a:pt x="1113025" y="61299"/>
                  <a:pt x="1098460" y="62917"/>
                </a:cubicBezTo>
                <a:cubicBezTo>
                  <a:pt x="1096148" y="63148"/>
                  <a:pt x="1093143" y="66732"/>
                  <a:pt x="1092334" y="69390"/>
                </a:cubicBezTo>
                <a:cubicBezTo>
                  <a:pt x="1090484" y="74823"/>
                  <a:pt x="1089328" y="80602"/>
                  <a:pt x="1088866" y="86266"/>
                </a:cubicBezTo>
                <a:cubicBezTo>
                  <a:pt x="1086785" y="112506"/>
                  <a:pt x="1084358" y="138745"/>
                  <a:pt x="1083549" y="165099"/>
                </a:cubicBezTo>
                <a:cubicBezTo>
                  <a:pt x="1082393" y="202782"/>
                  <a:pt x="1082855" y="240465"/>
                  <a:pt x="1082162" y="278147"/>
                </a:cubicBezTo>
                <a:cubicBezTo>
                  <a:pt x="1081931" y="291440"/>
                  <a:pt x="1079734" y="304733"/>
                  <a:pt x="1078694" y="318026"/>
                </a:cubicBezTo>
                <a:cubicBezTo>
                  <a:pt x="1078232" y="324152"/>
                  <a:pt x="1079041" y="330394"/>
                  <a:pt x="1078810" y="336521"/>
                </a:cubicBezTo>
                <a:cubicBezTo>
                  <a:pt x="1077422" y="385300"/>
                  <a:pt x="1076382" y="433964"/>
                  <a:pt x="1074417" y="482743"/>
                </a:cubicBezTo>
                <a:cubicBezTo>
                  <a:pt x="1073030" y="517189"/>
                  <a:pt x="1070140" y="551520"/>
                  <a:pt x="1068869" y="585850"/>
                </a:cubicBezTo>
                <a:cubicBezTo>
                  <a:pt x="1068060" y="607928"/>
                  <a:pt x="1069216" y="630006"/>
                  <a:pt x="1068638" y="652084"/>
                </a:cubicBezTo>
                <a:cubicBezTo>
                  <a:pt x="1068175" y="670232"/>
                  <a:pt x="1066557" y="688379"/>
                  <a:pt x="1065285" y="706527"/>
                </a:cubicBezTo>
                <a:cubicBezTo>
                  <a:pt x="1064823" y="712538"/>
                  <a:pt x="1062627" y="717624"/>
                  <a:pt x="1055229" y="718895"/>
                </a:cubicBezTo>
                <a:cubicBezTo>
                  <a:pt x="1048525" y="711266"/>
                  <a:pt x="1048756" y="702019"/>
                  <a:pt x="1048409" y="693234"/>
                </a:cubicBezTo>
                <a:cubicBezTo>
                  <a:pt x="1047600" y="669307"/>
                  <a:pt x="1046907" y="645495"/>
                  <a:pt x="1046560" y="621568"/>
                </a:cubicBezTo>
                <a:cubicBezTo>
                  <a:pt x="1046213" y="595675"/>
                  <a:pt x="1045519" y="569783"/>
                  <a:pt x="1046329" y="543891"/>
                </a:cubicBezTo>
                <a:cubicBezTo>
                  <a:pt x="1047484" y="507133"/>
                  <a:pt x="1050028" y="470490"/>
                  <a:pt x="1051646" y="433733"/>
                </a:cubicBezTo>
                <a:cubicBezTo>
                  <a:pt x="1053148" y="398824"/>
                  <a:pt x="1054189" y="363916"/>
                  <a:pt x="1055576" y="329007"/>
                </a:cubicBezTo>
                <a:cubicBezTo>
                  <a:pt x="1057079" y="290400"/>
                  <a:pt x="1059159" y="251793"/>
                  <a:pt x="1060199" y="213070"/>
                </a:cubicBezTo>
                <a:cubicBezTo>
                  <a:pt x="1060662" y="197465"/>
                  <a:pt x="1058581" y="181744"/>
                  <a:pt x="1058581" y="166024"/>
                </a:cubicBezTo>
                <a:cubicBezTo>
                  <a:pt x="1058581" y="155968"/>
                  <a:pt x="1059968" y="146027"/>
                  <a:pt x="1061124" y="135970"/>
                </a:cubicBezTo>
                <a:cubicBezTo>
                  <a:pt x="1063783" y="112274"/>
                  <a:pt x="1066441" y="88463"/>
                  <a:pt x="1069562" y="64766"/>
                </a:cubicBezTo>
                <a:cubicBezTo>
                  <a:pt x="1070371" y="58871"/>
                  <a:pt x="1073608" y="54594"/>
                  <a:pt x="1080197" y="52745"/>
                </a:cubicBezTo>
                <a:cubicBezTo>
                  <a:pt x="1089791" y="50086"/>
                  <a:pt x="1098691" y="45925"/>
                  <a:pt x="1109326" y="47312"/>
                </a:cubicBezTo>
                <a:cubicBezTo>
                  <a:pt x="1114990" y="48006"/>
                  <a:pt x="1121231" y="44769"/>
                  <a:pt x="1127242" y="43845"/>
                </a:cubicBezTo>
                <a:cubicBezTo>
                  <a:pt x="1141691" y="41417"/>
                  <a:pt x="1156255" y="36909"/>
                  <a:pt x="1170589" y="37718"/>
                </a:cubicBezTo>
                <a:cubicBezTo>
                  <a:pt x="1183535" y="38412"/>
                  <a:pt x="1194632" y="33095"/>
                  <a:pt x="1206769" y="32285"/>
                </a:cubicBezTo>
                <a:cubicBezTo>
                  <a:pt x="1214744" y="31823"/>
                  <a:pt x="1222720" y="30552"/>
                  <a:pt x="1230580" y="31476"/>
                </a:cubicBezTo>
                <a:cubicBezTo>
                  <a:pt x="1233239" y="31823"/>
                  <a:pt x="1235666" y="31476"/>
                  <a:pt x="1237978" y="31707"/>
                </a:cubicBezTo>
                <a:cubicBezTo>
                  <a:pt x="1245838" y="32285"/>
                  <a:pt x="1254277" y="28124"/>
                  <a:pt x="1261674" y="34019"/>
                </a:cubicBezTo>
                <a:cubicBezTo>
                  <a:pt x="1263293" y="35291"/>
                  <a:pt x="1266529" y="35522"/>
                  <a:pt x="1268610" y="34944"/>
                </a:cubicBezTo>
                <a:cubicBezTo>
                  <a:pt x="1283637" y="30783"/>
                  <a:pt x="1294502" y="41648"/>
                  <a:pt x="1309067" y="45463"/>
                </a:cubicBezTo>
                <a:cubicBezTo>
                  <a:pt x="1309529" y="59334"/>
                  <a:pt x="1310223" y="73205"/>
                  <a:pt x="1310454" y="86960"/>
                </a:cubicBezTo>
                <a:cubicBezTo>
                  <a:pt x="1310800" y="108344"/>
                  <a:pt x="1310916" y="129729"/>
                  <a:pt x="1310916" y="151113"/>
                </a:cubicBezTo>
                <a:cubicBezTo>
                  <a:pt x="1310916" y="189373"/>
                  <a:pt x="1311032" y="227750"/>
                  <a:pt x="1310454" y="266010"/>
                </a:cubicBezTo>
                <a:cubicBezTo>
                  <a:pt x="1310107" y="292249"/>
                  <a:pt x="1308026" y="318488"/>
                  <a:pt x="1308026" y="344728"/>
                </a:cubicBezTo>
                <a:cubicBezTo>
                  <a:pt x="1308026" y="367615"/>
                  <a:pt x="1309991" y="390502"/>
                  <a:pt x="1310685" y="413389"/>
                </a:cubicBezTo>
                <a:cubicBezTo>
                  <a:pt x="1311263" y="430612"/>
                  <a:pt x="1311263" y="447835"/>
                  <a:pt x="1311610" y="465058"/>
                </a:cubicBezTo>
                <a:cubicBezTo>
                  <a:pt x="1312072" y="486558"/>
                  <a:pt x="1312765" y="508173"/>
                  <a:pt x="1312997" y="529673"/>
                </a:cubicBezTo>
                <a:cubicBezTo>
                  <a:pt x="1313343" y="563079"/>
                  <a:pt x="1312997" y="596369"/>
                  <a:pt x="1313459" y="629775"/>
                </a:cubicBezTo>
                <a:cubicBezTo>
                  <a:pt x="1313806" y="657285"/>
                  <a:pt x="1314846" y="684912"/>
                  <a:pt x="1315540" y="713347"/>
                </a:cubicBezTo>
                <a:cubicBezTo>
                  <a:pt x="1332185" y="710688"/>
                  <a:pt x="1347212" y="715312"/>
                  <a:pt x="1362585" y="716352"/>
                </a:cubicBezTo>
                <a:cubicBezTo>
                  <a:pt x="1370908" y="716930"/>
                  <a:pt x="1379346" y="714734"/>
                  <a:pt x="1387668" y="713925"/>
                </a:cubicBezTo>
                <a:cubicBezTo>
                  <a:pt x="1398187" y="712885"/>
                  <a:pt x="1408590" y="711960"/>
                  <a:pt x="1419109" y="711266"/>
                </a:cubicBezTo>
                <a:cubicBezTo>
                  <a:pt x="1420843" y="711151"/>
                  <a:pt x="1423039" y="711729"/>
                  <a:pt x="1424426" y="712769"/>
                </a:cubicBezTo>
                <a:cubicBezTo>
                  <a:pt x="1430321" y="717508"/>
                  <a:pt x="1435870" y="722594"/>
                  <a:pt x="1442227" y="728258"/>
                </a:cubicBezTo>
                <a:cubicBezTo>
                  <a:pt x="1436332" y="733575"/>
                  <a:pt x="1429397" y="732882"/>
                  <a:pt x="1422461" y="732766"/>
                </a:cubicBezTo>
                <a:cubicBezTo>
                  <a:pt x="1396107" y="732304"/>
                  <a:pt x="1369867" y="731726"/>
                  <a:pt x="1343513" y="731957"/>
                </a:cubicBezTo>
                <a:cubicBezTo>
                  <a:pt x="1325018" y="732073"/>
                  <a:pt x="1306524" y="732997"/>
                  <a:pt x="1288029" y="734153"/>
                </a:cubicBezTo>
                <a:cubicBezTo>
                  <a:pt x="1260750" y="735772"/>
                  <a:pt x="1233586" y="738315"/>
                  <a:pt x="1206306" y="739702"/>
                </a:cubicBezTo>
                <a:cubicBezTo>
                  <a:pt x="1194978" y="740280"/>
                  <a:pt x="1183419" y="737968"/>
                  <a:pt x="1172091" y="738315"/>
                </a:cubicBezTo>
                <a:cubicBezTo>
                  <a:pt x="1141922" y="739124"/>
                  <a:pt x="1111753" y="740742"/>
                  <a:pt x="1081584" y="741898"/>
                </a:cubicBezTo>
                <a:cubicBezTo>
                  <a:pt x="1042745" y="743401"/>
                  <a:pt x="1003907" y="744903"/>
                  <a:pt x="965184" y="746290"/>
                </a:cubicBezTo>
                <a:cubicBezTo>
                  <a:pt x="943106" y="747099"/>
                  <a:pt x="921028" y="746984"/>
                  <a:pt x="899181" y="748949"/>
                </a:cubicBezTo>
                <a:cubicBezTo>
                  <a:pt x="861499" y="752301"/>
                  <a:pt x="824047" y="751492"/>
                  <a:pt x="786365" y="749411"/>
                </a:cubicBezTo>
                <a:cubicBezTo>
                  <a:pt x="770298" y="748487"/>
                  <a:pt x="753999" y="749527"/>
                  <a:pt x="737932" y="748718"/>
                </a:cubicBezTo>
                <a:cubicBezTo>
                  <a:pt x="697360" y="746522"/>
                  <a:pt x="656903" y="743632"/>
                  <a:pt x="616331" y="741089"/>
                </a:cubicBezTo>
                <a:cubicBezTo>
                  <a:pt x="599223" y="740048"/>
                  <a:pt x="582000" y="739239"/>
                  <a:pt x="564777" y="738546"/>
                </a:cubicBezTo>
                <a:cubicBezTo>
                  <a:pt x="547554" y="737852"/>
                  <a:pt x="530331" y="737390"/>
                  <a:pt x="513223" y="736696"/>
                </a:cubicBezTo>
                <a:cubicBezTo>
                  <a:pt x="490914" y="735772"/>
                  <a:pt x="468605" y="734731"/>
                  <a:pt x="446412" y="733575"/>
                </a:cubicBezTo>
                <a:cubicBezTo>
                  <a:pt x="423987" y="732419"/>
                  <a:pt x="401563" y="730801"/>
                  <a:pt x="379138" y="729876"/>
                </a:cubicBezTo>
                <a:cubicBezTo>
                  <a:pt x="360066" y="729067"/>
                  <a:pt x="340993" y="728489"/>
                  <a:pt x="321805" y="728952"/>
                </a:cubicBezTo>
                <a:cubicBezTo>
                  <a:pt x="302848" y="729414"/>
                  <a:pt x="283776" y="732651"/>
                  <a:pt x="264819" y="732304"/>
                </a:cubicBezTo>
                <a:cubicBezTo>
                  <a:pt x="244359" y="731957"/>
                  <a:pt x="224362" y="737390"/>
                  <a:pt x="203671" y="734616"/>
                </a:cubicBezTo>
                <a:cubicBezTo>
                  <a:pt x="196158" y="733575"/>
                  <a:pt x="188066" y="736350"/>
                  <a:pt x="178241" y="737621"/>
                </a:cubicBezTo>
                <a:cubicBezTo>
                  <a:pt x="180091" y="760161"/>
                  <a:pt x="181709" y="781546"/>
                  <a:pt x="183674" y="802814"/>
                </a:cubicBezTo>
                <a:cubicBezTo>
                  <a:pt x="184945" y="816223"/>
                  <a:pt x="183905" y="824199"/>
                  <a:pt x="178357" y="835758"/>
                </a:cubicBezTo>
                <a:cubicBezTo>
                  <a:pt x="163330" y="837838"/>
                  <a:pt x="163792" y="837723"/>
                  <a:pt x="158475" y="825008"/>
                </a:cubicBezTo>
                <a:cubicBezTo>
                  <a:pt x="155470" y="817726"/>
                  <a:pt x="155123" y="810559"/>
                  <a:pt x="154892" y="802814"/>
                </a:cubicBezTo>
                <a:cubicBezTo>
                  <a:pt x="154429" y="788250"/>
                  <a:pt x="152002" y="773801"/>
                  <a:pt x="150268" y="759352"/>
                </a:cubicBezTo>
                <a:cubicBezTo>
                  <a:pt x="149459" y="752763"/>
                  <a:pt x="148534" y="746290"/>
                  <a:pt x="147378" y="738315"/>
                </a:cubicBezTo>
                <a:cubicBezTo>
                  <a:pt x="141252" y="737505"/>
                  <a:pt x="135241" y="736581"/>
                  <a:pt x="129231" y="736003"/>
                </a:cubicBezTo>
                <a:cubicBezTo>
                  <a:pt x="123104" y="735425"/>
                  <a:pt x="116862" y="735656"/>
                  <a:pt x="110736" y="734847"/>
                </a:cubicBezTo>
                <a:cubicBezTo>
                  <a:pt x="90392" y="732304"/>
                  <a:pt x="70164" y="733113"/>
                  <a:pt x="49820" y="734153"/>
                </a:cubicBezTo>
                <a:cubicBezTo>
                  <a:pt x="37914" y="734731"/>
                  <a:pt x="26008" y="734153"/>
                  <a:pt x="14102" y="732997"/>
                </a:cubicBezTo>
                <a:cubicBezTo>
                  <a:pt x="9247" y="732535"/>
                  <a:pt x="4739" y="729183"/>
                  <a:pt x="0" y="724559"/>
                </a:cubicBezTo>
                <a:cubicBezTo>
                  <a:pt x="4624" y="723288"/>
                  <a:pt x="9363" y="720629"/>
                  <a:pt x="13986" y="720860"/>
                </a:cubicBezTo>
                <a:cubicBezTo>
                  <a:pt x="24736" y="721554"/>
                  <a:pt x="35140" y="715543"/>
                  <a:pt x="46005" y="719820"/>
                </a:cubicBezTo>
                <a:cubicBezTo>
                  <a:pt x="47855" y="720629"/>
                  <a:pt x="50744" y="719473"/>
                  <a:pt x="52941" y="718895"/>
                </a:cubicBezTo>
                <a:cubicBezTo>
                  <a:pt x="75712" y="712422"/>
                  <a:pt x="98368" y="718549"/>
                  <a:pt x="121139" y="719820"/>
                </a:cubicBezTo>
                <a:cubicBezTo>
                  <a:pt x="127612" y="720167"/>
                  <a:pt x="134201" y="719820"/>
                  <a:pt x="140674" y="720745"/>
                </a:cubicBezTo>
                <a:cubicBezTo>
                  <a:pt x="148997" y="717624"/>
                  <a:pt x="148997" y="710342"/>
                  <a:pt x="146800" y="703291"/>
                </a:cubicBezTo>
                <a:cubicBezTo>
                  <a:pt x="142524" y="688957"/>
                  <a:pt x="143795" y="674508"/>
                  <a:pt x="144373" y="659944"/>
                </a:cubicBezTo>
                <a:cubicBezTo>
                  <a:pt x="144373" y="659482"/>
                  <a:pt x="144951" y="659019"/>
                  <a:pt x="144835" y="658557"/>
                </a:cubicBezTo>
                <a:cubicBezTo>
                  <a:pt x="136513" y="630468"/>
                  <a:pt x="144835" y="600877"/>
                  <a:pt x="136744" y="572326"/>
                </a:cubicBezTo>
                <a:cubicBezTo>
                  <a:pt x="130155" y="569321"/>
                  <a:pt x="123335" y="568396"/>
                  <a:pt x="116516" y="572326"/>
                </a:cubicBezTo>
                <a:cubicBezTo>
                  <a:pt x="109811" y="576141"/>
                  <a:pt x="104841" y="573829"/>
                  <a:pt x="100102" y="568974"/>
                </a:cubicBezTo>
                <a:cubicBezTo>
                  <a:pt x="109349" y="556259"/>
                  <a:pt x="124260" y="561692"/>
                  <a:pt x="136050" y="556606"/>
                </a:cubicBezTo>
                <a:cubicBezTo>
                  <a:pt x="136050" y="534528"/>
                  <a:pt x="136513" y="512681"/>
                  <a:pt x="135935" y="490950"/>
                </a:cubicBezTo>
                <a:cubicBezTo>
                  <a:pt x="135357" y="468757"/>
                  <a:pt x="133392" y="446679"/>
                  <a:pt x="132698" y="424485"/>
                </a:cubicBezTo>
                <a:cubicBezTo>
                  <a:pt x="132005" y="402985"/>
                  <a:pt x="132005" y="381486"/>
                  <a:pt x="131774" y="359523"/>
                </a:cubicBezTo>
                <a:cubicBezTo>
                  <a:pt x="120792" y="358830"/>
                  <a:pt x="111545" y="358252"/>
                  <a:pt x="100333" y="357443"/>
                </a:cubicBezTo>
                <a:cubicBezTo>
                  <a:pt x="110389" y="347617"/>
                  <a:pt x="121717" y="350392"/>
                  <a:pt x="132698" y="347733"/>
                </a:cubicBezTo>
                <a:cubicBezTo>
                  <a:pt x="132698" y="339988"/>
                  <a:pt x="132814" y="332475"/>
                  <a:pt x="132698" y="324846"/>
                </a:cubicBezTo>
                <a:cubicBezTo>
                  <a:pt x="132352" y="298954"/>
                  <a:pt x="131542" y="273061"/>
                  <a:pt x="131889" y="247169"/>
                </a:cubicBezTo>
                <a:cubicBezTo>
                  <a:pt x="132005" y="239655"/>
                  <a:pt x="129115" y="236419"/>
                  <a:pt x="122642" y="235263"/>
                </a:cubicBezTo>
                <a:cubicBezTo>
                  <a:pt x="116516" y="234107"/>
                  <a:pt x="110389" y="233298"/>
                  <a:pt x="104263" y="232489"/>
                </a:cubicBezTo>
                <a:cubicBezTo>
                  <a:pt x="99755" y="231795"/>
                  <a:pt x="95247" y="231333"/>
                  <a:pt x="90739" y="230755"/>
                </a:cubicBezTo>
                <a:cubicBezTo>
                  <a:pt x="90739" y="229483"/>
                  <a:pt x="90739" y="228212"/>
                  <a:pt x="90623" y="226941"/>
                </a:cubicBezTo>
                <a:cubicBezTo>
                  <a:pt x="103569" y="225900"/>
                  <a:pt x="116516" y="224744"/>
                  <a:pt x="129346" y="223704"/>
                </a:cubicBezTo>
                <a:cubicBezTo>
                  <a:pt x="132583" y="208908"/>
                  <a:pt x="132005" y="83608"/>
                  <a:pt x="128421" y="72973"/>
                </a:cubicBezTo>
                <a:cubicBezTo>
                  <a:pt x="114088" y="74938"/>
                  <a:pt x="98830" y="79678"/>
                  <a:pt x="85653" y="66847"/>
                </a:cubicBezTo>
                <a:cubicBezTo>
                  <a:pt x="87271" y="64073"/>
                  <a:pt x="88774" y="61183"/>
                  <a:pt x="90854" y="57484"/>
                </a:cubicBezTo>
                <a:cubicBezTo>
                  <a:pt x="99639" y="59218"/>
                  <a:pt x="108540" y="51127"/>
                  <a:pt x="118481" y="57600"/>
                </a:cubicBezTo>
                <a:cubicBezTo>
                  <a:pt x="120330" y="58871"/>
                  <a:pt x="125647" y="54826"/>
                  <a:pt x="130502" y="52745"/>
                </a:cubicBezTo>
                <a:cubicBezTo>
                  <a:pt x="129809" y="40955"/>
                  <a:pt x="129115" y="28240"/>
                  <a:pt x="128421" y="15525"/>
                </a:cubicBezTo>
                <a:cubicBezTo>
                  <a:pt x="128075" y="9283"/>
                  <a:pt x="127150" y="2347"/>
                  <a:pt x="135126" y="267"/>
                </a:cubicBezTo>
                <a:cubicBezTo>
                  <a:pt x="140674" y="-1236"/>
                  <a:pt x="143795" y="3619"/>
                  <a:pt x="145413" y="14600"/>
                </a:cubicBezTo>
                <a:cubicBezTo>
                  <a:pt x="147147" y="26737"/>
                  <a:pt x="148997" y="38874"/>
                  <a:pt x="150962" y="52283"/>
                </a:cubicBezTo>
                <a:cubicBezTo>
                  <a:pt x="155816" y="53092"/>
                  <a:pt x="160440" y="54132"/>
                  <a:pt x="165064" y="54479"/>
                </a:cubicBezTo>
                <a:cubicBezTo>
                  <a:pt x="169109" y="54826"/>
                  <a:pt x="173733" y="53092"/>
                  <a:pt x="175698" y="59449"/>
                </a:cubicBezTo>
                <a:cubicBezTo>
                  <a:pt x="168300" y="63842"/>
                  <a:pt x="161134" y="68119"/>
                  <a:pt x="153736" y="72511"/>
                </a:cubicBezTo>
                <a:cubicBezTo>
                  <a:pt x="153736" y="84301"/>
                  <a:pt x="153274" y="96207"/>
                  <a:pt x="153851" y="108113"/>
                </a:cubicBezTo>
                <a:cubicBezTo>
                  <a:pt x="155007" y="130884"/>
                  <a:pt x="156857" y="153771"/>
                  <a:pt x="158128" y="176543"/>
                </a:cubicBezTo>
                <a:cubicBezTo>
                  <a:pt x="158937" y="189836"/>
                  <a:pt x="158822" y="203244"/>
                  <a:pt x="159631" y="216537"/>
                </a:cubicBezTo>
                <a:cubicBezTo>
                  <a:pt x="159978" y="221161"/>
                  <a:pt x="161943" y="225669"/>
                  <a:pt x="163330" y="230639"/>
                </a:cubicBezTo>
                <a:cubicBezTo>
                  <a:pt x="162174" y="235610"/>
                  <a:pt x="159515" y="241274"/>
                  <a:pt x="159631" y="246938"/>
                </a:cubicBezTo>
                <a:cubicBezTo>
                  <a:pt x="159747" y="267975"/>
                  <a:pt x="160902" y="288897"/>
                  <a:pt x="161365" y="309935"/>
                </a:cubicBezTo>
                <a:cubicBezTo>
                  <a:pt x="161596" y="321725"/>
                  <a:pt x="161365" y="333631"/>
                  <a:pt x="161365" y="346346"/>
                </a:cubicBezTo>
                <a:cubicBezTo>
                  <a:pt x="168300" y="347502"/>
                  <a:pt x="173849" y="348311"/>
                  <a:pt x="179859" y="349236"/>
                </a:cubicBezTo>
                <a:cubicBezTo>
                  <a:pt x="178241" y="358483"/>
                  <a:pt x="168647" y="354784"/>
                  <a:pt x="163792" y="359408"/>
                </a:cubicBezTo>
                <a:cubicBezTo>
                  <a:pt x="157204" y="371429"/>
                  <a:pt x="161712" y="384722"/>
                  <a:pt x="161943" y="397553"/>
                </a:cubicBezTo>
                <a:cubicBezTo>
                  <a:pt x="162521" y="429456"/>
                  <a:pt x="163908" y="461359"/>
                  <a:pt x="165179" y="493262"/>
                </a:cubicBezTo>
                <a:cubicBezTo>
                  <a:pt x="165988" y="512566"/>
                  <a:pt x="167144" y="531869"/>
                  <a:pt x="168185" y="552791"/>
                </a:cubicBezTo>
                <a:cubicBezTo>
                  <a:pt x="179397" y="552791"/>
                  <a:pt x="189800" y="552791"/>
                  <a:pt x="202284" y="552791"/>
                </a:cubicBezTo>
                <a:cubicBezTo>
                  <a:pt x="197314" y="558686"/>
                  <a:pt x="193961" y="562616"/>
                  <a:pt x="190263" y="567009"/>
                </a:cubicBezTo>
                <a:cubicBezTo>
                  <a:pt x="187951" y="566315"/>
                  <a:pt x="185755" y="565275"/>
                  <a:pt x="183443" y="564928"/>
                </a:cubicBezTo>
                <a:cubicBezTo>
                  <a:pt x="171421" y="563194"/>
                  <a:pt x="167607" y="566778"/>
                  <a:pt x="168531" y="578799"/>
                </a:cubicBezTo>
                <a:cubicBezTo>
                  <a:pt x="169803" y="595444"/>
                  <a:pt x="171421" y="612089"/>
                  <a:pt x="172346" y="628619"/>
                </a:cubicBezTo>
                <a:cubicBezTo>
                  <a:pt x="173849" y="654280"/>
                  <a:pt x="175005" y="680057"/>
                  <a:pt x="175929" y="705834"/>
                </a:cubicBezTo>
                <a:cubicBezTo>
                  <a:pt x="176507" y="721785"/>
                  <a:pt x="181478" y="725137"/>
                  <a:pt x="196620" y="720167"/>
                </a:cubicBezTo>
                <a:cubicBezTo>
                  <a:pt x="200897" y="718780"/>
                  <a:pt x="205636" y="718549"/>
                  <a:pt x="210260" y="718664"/>
                </a:cubicBezTo>
                <a:cubicBezTo>
                  <a:pt x="223437" y="719011"/>
                  <a:pt x="236499" y="721207"/>
                  <a:pt x="249676" y="716468"/>
                </a:cubicBezTo>
                <a:cubicBezTo>
                  <a:pt x="256496" y="714041"/>
                  <a:pt x="264819" y="714503"/>
                  <a:pt x="272332" y="715196"/>
                </a:cubicBezTo>
                <a:cubicBezTo>
                  <a:pt x="285278" y="716468"/>
                  <a:pt x="285163" y="717046"/>
                  <a:pt x="284816" y="703406"/>
                </a:cubicBezTo>
                <a:cubicBezTo>
                  <a:pt x="284816" y="702597"/>
                  <a:pt x="285625" y="701788"/>
                  <a:pt x="286319" y="700285"/>
                </a:cubicBezTo>
                <a:cubicBezTo>
                  <a:pt x="289093" y="701094"/>
                  <a:pt x="292098" y="701788"/>
                  <a:pt x="296491" y="703059"/>
                </a:cubicBezTo>
                <a:cubicBezTo>
                  <a:pt x="295103" y="690229"/>
                  <a:pt x="293832" y="678439"/>
                  <a:pt x="292561" y="666764"/>
                </a:cubicBezTo>
                <a:cubicBezTo>
                  <a:pt x="290480" y="646651"/>
                  <a:pt x="288399" y="626538"/>
                  <a:pt x="286203" y="606425"/>
                </a:cubicBezTo>
                <a:cubicBezTo>
                  <a:pt x="283429" y="580880"/>
                  <a:pt x="280655" y="555334"/>
                  <a:pt x="277534" y="529789"/>
                </a:cubicBezTo>
                <a:cubicBezTo>
                  <a:pt x="274413" y="504243"/>
                  <a:pt x="274875" y="478697"/>
                  <a:pt x="275569" y="453036"/>
                </a:cubicBezTo>
                <a:cubicBezTo>
                  <a:pt x="275800" y="442055"/>
                  <a:pt x="275106" y="431190"/>
                  <a:pt x="274875" y="420208"/>
                </a:cubicBezTo>
                <a:cubicBezTo>
                  <a:pt x="274413" y="403563"/>
                  <a:pt x="273950" y="387034"/>
                  <a:pt x="273604" y="370389"/>
                </a:cubicBezTo>
                <a:cubicBezTo>
                  <a:pt x="273372" y="360564"/>
                  <a:pt x="274297" y="350507"/>
                  <a:pt x="272910" y="340798"/>
                </a:cubicBezTo>
                <a:cubicBezTo>
                  <a:pt x="270367" y="323921"/>
                  <a:pt x="271523" y="307161"/>
                  <a:pt x="271639" y="290284"/>
                </a:cubicBezTo>
                <a:cubicBezTo>
                  <a:pt x="271754" y="274102"/>
                  <a:pt x="270251" y="257919"/>
                  <a:pt x="270020" y="241621"/>
                </a:cubicBezTo>
                <a:cubicBezTo>
                  <a:pt x="269674" y="209833"/>
                  <a:pt x="269442" y="178046"/>
                  <a:pt x="269789" y="146258"/>
                </a:cubicBezTo>
                <a:cubicBezTo>
                  <a:pt x="270020" y="124643"/>
                  <a:pt x="271292" y="103027"/>
                  <a:pt x="272101" y="81412"/>
                </a:cubicBezTo>
                <a:cubicBezTo>
                  <a:pt x="272217" y="78637"/>
                  <a:pt x="272217" y="75748"/>
                  <a:pt x="271985" y="72973"/>
                </a:cubicBezTo>
                <a:cubicBezTo>
                  <a:pt x="270945" y="63611"/>
                  <a:pt x="272910" y="60490"/>
                  <a:pt x="280770" y="58987"/>
                </a:cubicBezTo>
                <a:cubicBezTo>
                  <a:pt x="292329" y="56791"/>
                  <a:pt x="303773" y="53785"/>
                  <a:pt x="315447" y="52514"/>
                </a:cubicBezTo>
                <a:cubicBezTo>
                  <a:pt x="328509" y="51127"/>
                  <a:pt x="341802" y="50664"/>
                  <a:pt x="354864" y="51011"/>
                </a:cubicBezTo>
                <a:cubicBezTo>
                  <a:pt x="373705" y="51474"/>
                  <a:pt x="391969" y="48815"/>
                  <a:pt x="410348" y="44654"/>
                </a:cubicBezTo>
                <a:cubicBezTo>
                  <a:pt x="437049" y="38412"/>
                  <a:pt x="464213" y="35522"/>
                  <a:pt x="491608" y="36331"/>
                </a:cubicBezTo>
                <a:cubicBezTo>
                  <a:pt x="506982" y="36793"/>
                  <a:pt x="508831" y="38759"/>
                  <a:pt x="510449" y="53554"/>
                </a:cubicBezTo>
                <a:cubicBezTo>
                  <a:pt x="514379" y="89156"/>
                  <a:pt x="518541" y="124643"/>
                  <a:pt x="522008" y="160360"/>
                </a:cubicBezTo>
                <a:cubicBezTo>
                  <a:pt x="523973" y="180357"/>
                  <a:pt x="524898" y="200355"/>
                  <a:pt x="525823" y="220352"/>
                </a:cubicBezTo>
                <a:cubicBezTo>
                  <a:pt x="527557" y="255723"/>
                  <a:pt x="528944" y="290978"/>
                  <a:pt x="530678" y="326349"/>
                </a:cubicBezTo>
                <a:cubicBezTo>
                  <a:pt x="531371" y="341607"/>
                  <a:pt x="532874" y="356749"/>
                  <a:pt x="533336" y="372007"/>
                </a:cubicBezTo>
                <a:cubicBezTo>
                  <a:pt x="534030" y="398593"/>
                  <a:pt x="533221" y="425294"/>
                  <a:pt x="534839" y="451880"/>
                </a:cubicBezTo>
                <a:cubicBezTo>
                  <a:pt x="535995" y="469566"/>
                  <a:pt x="536920" y="486904"/>
                  <a:pt x="534955" y="504705"/>
                </a:cubicBezTo>
                <a:cubicBezTo>
                  <a:pt x="533683" y="515802"/>
                  <a:pt x="537266" y="527361"/>
                  <a:pt x="537844" y="538805"/>
                </a:cubicBezTo>
                <a:cubicBezTo>
                  <a:pt x="538769" y="556721"/>
                  <a:pt x="538885" y="574638"/>
                  <a:pt x="539694" y="592554"/>
                </a:cubicBezTo>
                <a:cubicBezTo>
                  <a:pt x="540041" y="599721"/>
                  <a:pt x="542121" y="606657"/>
                  <a:pt x="542584" y="613823"/>
                </a:cubicBezTo>
                <a:cubicBezTo>
                  <a:pt x="544664" y="644917"/>
                  <a:pt x="546514" y="676011"/>
                  <a:pt x="548363" y="707105"/>
                </a:cubicBezTo>
                <a:cubicBezTo>
                  <a:pt x="549288" y="711382"/>
                  <a:pt x="549519" y="716121"/>
                  <a:pt x="549866" y="721785"/>
                </a:cubicBezTo>
                <a:close/>
                <a:moveTo>
                  <a:pt x="521315" y="717971"/>
                </a:moveTo>
                <a:cubicBezTo>
                  <a:pt x="521315" y="696817"/>
                  <a:pt x="522817" y="677051"/>
                  <a:pt x="520852" y="657748"/>
                </a:cubicBezTo>
                <a:cubicBezTo>
                  <a:pt x="518887" y="638560"/>
                  <a:pt x="517847" y="619603"/>
                  <a:pt x="519697" y="600415"/>
                </a:cubicBezTo>
                <a:cubicBezTo>
                  <a:pt x="520043" y="597178"/>
                  <a:pt x="519003" y="593826"/>
                  <a:pt x="518656" y="590474"/>
                </a:cubicBezTo>
                <a:cubicBezTo>
                  <a:pt x="517500" y="580071"/>
                  <a:pt x="516460" y="569667"/>
                  <a:pt x="515420" y="559264"/>
                </a:cubicBezTo>
                <a:cubicBezTo>
                  <a:pt x="515073" y="556028"/>
                  <a:pt x="515420" y="552560"/>
                  <a:pt x="514842" y="549324"/>
                </a:cubicBezTo>
                <a:cubicBezTo>
                  <a:pt x="512414" y="535221"/>
                  <a:pt x="509756" y="521235"/>
                  <a:pt x="513339" y="506786"/>
                </a:cubicBezTo>
                <a:cubicBezTo>
                  <a:pt x="514033" y="503781"/>
                  <a:pt x="512761" y="500313"/>
                  <a:pt x="512530" y="496961"/>
                </a:cubicBezTo>
                <a:cubicBezTo>
                  <a:pt x="511836" y="486558"/>
                  <a:pt x="510796" y="476154"/>
                  <a:pt x="510449" y="465751"/>
                </a:cubicBezTo>
                <a:cubicBezTo>
                  <a:pt x="509871" y="451071"/>
                  <a:pt x="510102" y="436276"/>
                  <a:pt x="509525" y="421596"/>
                </a:cubicBezTo>
                <a:cubicBezTo>
                  <a:pt x="508715" y="402061"/>
                  <a:pt x="507097" y="382526"/>
                  <a:pt x="506519" y="362875"/>
                </a:cubicBezTo>
                <a:cubicBezTo>
                  <a:pt x="505826" y="340451"/>
                  <a:pt x="506172" y="318026"/>
                  <a:pt x="505594" y="295486"/>
                </a:cubicBezTo>
                <a:cubicBezTo>
                  <a:pt x="504785" y="265895"/>
                  <a:pt x="503283" y="236303"/>
                  <a:pt x="502242" y="206828"/>
                </a:cubicBezTo>
                <a:cubicBezTo>
                  <a:pt x="501433" y="183478"/>
                  <a:pt x="502127" y="160013"/>
                  <a:pt x="499468" y="136780"/>
                </a:cubicBezTo>
                <a:cubicBezTo>
                  <a:pt x="496694" y="112621"/>
                  <a:pt x="494035" y="88578"/>
                  <a:pt x="493573" y="64189"/>
                </a:cubicBezTo>
                <a:cubicBezTo>
                  <a:pt x="493457" y="57253"/>
                  <a:pt x="491492" y="50318"/>
                  <a:pt x="490336" y="42573"/>
                </a:cubicBezTo>
                <a:cubicBezTo>
                  <a:pt x="482130" y="43382"/>
                  <a:pt x="474963" y="43845"/>
                  <a:pt x="467912" y="44885"/>
                </a:cubicBezTo>
                <a:cubicBezTo>
                  <a:pt x="437627" y="49393"/>
                  <a:pt x="407573" y="54826"/>
                  <a:pt x="377173" y="58409"/>
                </a:cubicBezTo>
                <a:cubicBezTo>
                  <a:pt x="350240" y="61530"/>
                  <a:pt x="323076" y="62686"/>
                  <a:pt x="295913" y="64535"/>
                </a:cubicBezTo>
                <a:cubicBezTo>
                  <a:pt x="289093" y="64998"/>
                  <a:pt x="286897" y="68119"/>
                  <a:pt x="286897" y="74592"/>
                </a:cubicBezTo>
                <a:cubicBezTo>
                  <a:pt x="286897" y="98866"/>
                  <a:pt x="285163" y="123024"/>
                  <a:pt x="287243" y="147414"/>
                </a:cubicBezTo>
                <a:cubicBezTo>
                  <a:pt x="289208" y="170301"/>
                  <a:pt x="288746" y="193419"/>
                  <a:pt x="289671" y="216306"/>
                </a:cubicBezTo>
                <a:cubicBezTo>
                  <a:pt x="291173" y="254104"/>
                  <a:pt x="292792" y="291787"/>
                  <a:pt x="294410" y="329585"/>
                </a:cubicBezTo>
                <a:cubicBezTo>
                  <a:pt x="295335" y="351432"/>
                  <a:pt x="296837" y="373279"/>
                  <a:pt x="297300" y="395125"/>
                </a:cubicBezTo>
                <a:cubicBezTo>
                  <a:pt x="297762" y="418475"/>
                  <a:pt x="296722" y="441940"/>
                  <a:pt x="297415" y="465289"/>
                </a:cubicBezTo>
                <a:cubicBezTo>
                  <a:pt x="299034" y="512103"/>
                  <a:pt x="301230" y="558918"/>
                  <a:pt x="303426" y="605732"/>
                </a:cubicBezTo>
                <a:cubicBezTo>
                  <a:pt x="305044" y="638213"/>
                  <a:pt x="307125" y="670694"/>
                  <a:pt x="309206" y="703175"/>
                </a:cubicBezTo>
                <a:cubicBezTo>
                  <a:pt x="309437" y="706874"/>
                  <a:pt x="310593" y="710457"/>
                  <a:pt x="311171" y="713809"/>
                </a:cubicBezTo>
                <a:cubicBezTo>
                  <a:pt x="317875" y="714850"/>
                  <a:pt x="323770" y="715659"/>
                  <a:pt x="329550" y="716584"/>
                </a:cubicBezTo>
                <a:cubicBezTo>
                  <a:pt x="337410" y="717855"/>
                  <a:pt x="343767" y="712075"/>
                  <a:pt x="350818" y="711729"/>
                </a:cubicBezTo>
                <a:cubicBezTo>
                  <a:pt x="362493" y="711151"/>
                  <a:pt x="374168" y="712885"/>
                  <a:pt x="385958" y="713809"/>
                </a:cubicBezTo>
                <a:cubicBezTo>
                  <a:pt x="403874" y="715196"/>
                  <a:pt x="421444" y="721323"/>
                  <a:pt x="439939" y="716815"/>
                </a:cubicBezTo>
                <a:cubicBezTo>
                  <a:pt x="446874" y="715196"/>
                  <a:pt x="455890" y="715428"/>
                  <a:pt x="462132" y="718664"/>
                </a:cubicBezTo>
                <a:cubicBezTo>
                  <a:pt x="468374" y="721785"/>
                  <a:pt x="473923" y="721323"/>
                  <a:pt x="479933" y="721207"/>
                </a:cubicBezTo>
                <a:cubicBezTo>
                  <a:pt x="488949" y="721092"/>
                  <a:pt x="498428" y="719126"/>
                  <a:pt x="506866" y="721323"/>
                </a:cubicBezTo>
                <a:cubicBezTo>
                  <a:pt x="514379" y="723519"/>
                  <a:pt x="518194" y="720051"/>
                  <a:pt x="521315" y="717971"/>
                </a:cubicBezTo>
                <a:close/>
                <a:moveTo>
                  <a:pt x="678056" y="730223"/>
                </a:moveTo>
                <a:cubicBezTo>
                  <a:pt x="693776" y="731726"/>
                  <a:pt x="707879" y="733807"/>
                  <a:pt x="721865" y="734384"/>
                </a:cubicBezTo>
                <a:cubicBezTo>
                  <a:pt x="740706" y="735078"/>
                  <a:pt x="759548" y="734038"/>
                  <a:pt x="778273" y="734962"/>
                </a:cubicBezTo>
                <a:cubicBezTo>
                  <a:pt x="795265" y="735772"/>
                  <a:pt x="812141" y="738893"/>
                  <a:pt x="829249" y="739702"/>
                </a:cubicBezTo>
                <a:cubicBezTo>
                  <a:pt x="844738" y="740395"/>
                  <a:pt x="860805" y="741320"/>
                  <a:pt x="875832" y="738315"/>
                </a:cubicBezTo>
                <a:cubicBezTo>
                  <a:pt x="890396" y="735425"/>
                  <a:pt x="904961" y="735425"/>
                  <a:pt x="919525" y="734384"/>
                </a:cubicBezTo>
                <a:cubicBezTo>
                  <a:pt x="928773" y="733691"/>
                  <a:pt x="931431" y="731841"/>
                  <a:pt x="931084" y="722132"/>
                </a:cubicBezTo>
                <a:cubicBezTo>
                  <a:pt x="930622" y="706989"/>
                  <a:pt x="929351" y="691731"/>
                  <a:pt x="928195" y="676589"/>
                </a:cubicBezTo>
                <a:cubicBezTo>
                  <a:pt x="925420" y="637982"/>
                  <a:pt x="921953" y="599490"/>
                  <a:pt x="920103" y="560883"/>
                </a:cubicBezTo>
                <a:cubicBezTo>
                  <a:pt x="919294" y="543891"/>
                  <a:pt x="921722" y="526668"/>
                  <a:pt x="922878" y="509560"/>
                </a:cubicBezTo>
                <a:cubicBezTo>
                  <a:pt x="923918" y="494187"/>
                  <a:pt x="919525" y="489563"/>
                  <a:pt x="904499" y="490488"/>
                </a:cubicBezTo>
                <a:cubicBezTo>
                  <a:pt x="901262" y="490719"/>
                  <a:pt x="898025" y="491644"/>
                  <a:pt x="894789" y="491297"/>
                </a:cubicBezTo>
                <a:cubicBezTo>
                  <a:pt x="852945" y="487598"/>
                  <a:pt x="811448" y="491181"/>
                  <a:pt x="770182" y="497886"/>
                </a:cubicBezTo>
                <a:cubicBezTo>
                  <a:pt x="743134" y="502278"/>
                  <a:pt x="716201" y="505746"/>
                  <a:pt x="688806" y="506670"/>
                </a:cubicBezTo>
                <a:cubicBezTo>
                  <a:pt x="676207" y="507133"/>
                  <a:pt x="672392" y="510947"/>
                  <a:pt x="672854" y="523431"/>
                </a:cubicBezTo>
                <a:cubicBezTo>
                  <a:pt x="673432" y="539151"/>
                  <a:pt x="675166" y="554756"/>
                  <a:pt x="675513" y="570477"/>
                </a:cubicBezTo>
                <a:cubicBezTo>
                  <a:pt x="676091" y="595213"/>
                  <a:pt x="675744" y="620065"/>
                  <a:pt x="676091" y="644802"/>
                </a:cubicBezTo>
                <a:cubicBezTo>
                  <a:pt x="676669" y="673121"/>
                  <a:pt x="677478" y="701210"/>
                  <a:pt x="678056" y="730223"/>
                </a:cubicBezTo>
                <a:close/>
                <a:moveTo>
                  <a:pt x="1273696" y="781199"/>
                </a:moveTo>
                <a:cubicBezTo>
                  <a:pt x="1266529" y="772761"/>
                  <a:pt x="1259363" y="773107"/>
                  <a:pt x="1251040" y="778309"/>
                </a:cubicBezTo>
                <a:cubicBezTo>
                  <a:pt x="1249884" y="779003"/>
                  <a:pt x="1248497" y="780274"/>
                  <a:pt x="1247457" y="780043"/>
                </a:cubicBezTo>
                <a:cubicBezTo>
                  <a:pt x="1234973" y="777269"/>
                  <a:pt x="1223760" y="779118"/>
                  <a:pt x="1211277" y="783395"/>
                </a:cubicBezTo>
                <a:cubicBezTo>
                  <a:pt x="1197059" y="788250"/>
                  <a:pt x="1180761" y="786285"/>
                  <a:pt x="1165272" y="787672"/>
                </a:cubicBezTo>
                <a:cubicBezTo>
                  <a:pt x="1157296" y="788365"/>
                  <a:pt x="1148280" y="787441"/>
                  <a:pt x="1141807" y="791024"/>
                </a:cubicBezTo>
                <a:cubicBezTo>
                  <a:pt x="1131750" y="796572"/>
                  <a:pt x="1120885" y="795994"/>
                  <a:pt x="1111406" y="795301"/>
                </a:cubicBezTo>
                <a:cubicBezTo>
                  <a:pt x="1092449" y="794029"/>
                  <a:pt x="1074995" y="801427"/>
                  <a:pt x="1056501" y="801196"/>
                </a:cubicBezTo>
                <a:cubicBezTo>
                  <a:pt x="1056038" y="801196"/>
                  <a:pt x="1055576" y="802699"/>
                  <a:pt x="1054767" y="803970"/>
                </a:cubicBezTo>
                <a:cubicBezTo>
                  <a:pt x="1057310" y="812177"/>
                  <a:pt x="1064245" y="813680"/>
                  <a:pt x="1071643" y="813564"/>
                </a:cubicBezTo>
                <a:cubicBezTo>
                  <a:pt x="1092218" y="813102"/>
                  <a:pt x="1112793" y="812871"/>
                  <a:pt x="1133368" y="811599"/>
                </a:cubicBezTo>
                <a:cubicBezTo>
                  <a:pt x="1153366" y="810328"/>
                  <a:pt x="1173363" y="808016"/>
                  <a:pt x="1193245" y="805935"/>
                </a:cubicBezTo>
                <a:cubicBezTo>
                  <a:pt x="1202261" y="805011"/>
                  <a:pt x="1211277" y="803392"/>
                  <a:pt x="1220293" y="802468"/>
                </a:cubicBezTo>
                <a:cubicBezTo>
                  <a:pt x="1241562" y="800271"/>
                  <a:pt x="1262830" y="798191"/>
                  <a:pt x="1284099" y="795994"/>
                </a:cubicBezTo>
                <a:cubicBezTo>
                  <a:pt x="1285370" y="795879"/>
                  <a:pt x="1286411" y="794723"/>
                  <a:pt x="1290572" y="792296"/>
                </a:cubicBezTo>
                <a:cubicBezTo>
                  <a:pt x="1283521" y="787903"/>
                  <a:pt x="1277395" y="785591"/>
                  <a:pt x="1273696" y="781199"/>
                </a:cubicBezTo>
                <a:close/>
                <a:moveTo>
                  <a:pt x="880456" y="814027"/>
                </a:moveTo>
                <a:cubicBezTo>
                  <a:pt x="878144" y="812755"/>
                  <a:pt x="875832" y="810906"/>
                  <a:pt x="873289" y="810328"/>
                </a:cubicBezTo>
                <a:cubicBezTo>
                  <a:pt x="863117" y="808363"/>
                  <a:pt x="852829" y="807207"/>
                  <a:pt x="842657" y="805011"/>
                </a:cubicBezTo>
                <a:cubicBezTo>
                  <a:pt x="830058" y="802236"/>
                  <a:pt x="817921" y="799000"/>
                  <a:pt x="804744" y="803046"/>
                </a:cubicBezTo>
                <a:cubicBezTo>
                  <a:pt x="799080" y="804779"/>
                  <a:pt x="792375" y="803392"/>
                  <a:pt x="786133" y="803277"/>
                </a:cubicBezTo>
                <a:cubicBezTo>
                  <a:pt x="778967" y="803161"/>
                  <a:pt x="771453" y="801427"/>
                  <a:pt x="764749" y="802930"/>
                </a:cubicBezTo>
                <a:cubicBezTo>
                  <a:pt x="755849" y="804895"/>
                  <a:pt x="747179" y="804548"/>
                  <a:pt x="738279" y="805126"/>
                </a:cubicBezTo>
                <a:cubicBezTo>
                  <a:pt x="721403" y="806282"/>
                  <a:pt x="704411" y="807785"/>
                  <a:pt x="687650" y="809750"/>
                </a:cubicBezTo>
                <a:cubicBezTo>
                  <a:pt x="677709" y="811021"/>
                  <a:pt x="667422" y="812177"/>
                  <a:pt x="658984" y="819344"/>
                </a:cubicBezTo>
                <a:cubicBezTo>
                  <a:pt x="679559" y="821078"/>
                  <a:pt x="700018" y="822465"/>
                  <a:pt x="720362" y="821887"/>
                </a:cubicBezTo>
                <a:cubicBezTo>
                  <a:pt x="738163" y="821309"/>
                  <a:pt x="755964" y="816223"/>
                  <a:pt x="773881" y="821540"/>
                </a:cubicBezTo>
                <a:cubicBezTo>
                  <a:pt x="776886" y="822465"/>
                  <a:pt x="780470" y="821424"/>
                  <a:pt x="783822" y="821424"/>
                </a:cubicBezTo>
                <a:cubicBezTo>
                  <a:pt x="789486" y="821309"/>
                  <a:pt x="795150" y="821078"/>
                  <a:pt x="800929" y="821193"/>
                </a:cubicBezTo>
                <a:cubicBezTo>
                  <a:pt x="815147" y="821424"/>
                  <a:pt x="829249" y="823389"/>
                  <a:pt x="843467" y="820153"/>
                </a:cubicBezTo>
                <a:cubicBezTo>
                  <a:pt x="846703" y="819459"/>
                  <a:pt x="850749" y="818881"/>
                  <a:pt x="853407" y="820384"/>
                </a:cubicBezTo>
                <a:cubicBezTo>
                  <a:pt x="863579" y="825932"/>
                  <a:pt x="871555" y="819691"/>
                  <a:pt x="880224" y="817263"/>
                </a:cubicBezTo>
                <a:cubicBezTo>
                  <a:pt x="880224" y="816107"/>
                  <a:pt x="880340" y="815067"/>
                  <a:pt x="880456" y="814027"/>
                </a:cubicBezTo>
                <a:close/>
                <a:moveTo>
                  <a:pt x="439245" y="793220"/>
                </a:moveTo>
                <a:cubicBezTo>
                  <a:pt x="434390" y="794029"/>
                  <a:pt x="429073" y="792989"/>
                  <a:pt x="423987" y="792180"/>
                </a:cubicBezTo>
                <a:cubicBezTo>
                  <a:pt x="419826" y="791486"/>
                  <a:pt x="415780" y="790099"/>
                  <a:pt x="411850" y="788597"/>
                </a:cubicBezTo>
                <a:cubicBezTo>
                  <a:pt x="402719" y="785360"/>
                  <a:pt x="394280" y="790331"/>
                  <a:pt x="385380" y="790215"/>
                </a:cubicBezTo>
                <a:cubicBezTo>
                  <a:pt x="368850" y="790099"/>
                  <a:pt x="352205" y="786285"/>
                  <a:pt x="336138" y="793336"/>
                </a:cubicBezTo>
                <a:cubicBezTo>
                  <a:pt x="334404" y="794145"/>
                  <a:pt x="331746" y="792296"/>
                  <a:pt x="329434" y="792180"/>
                </a:cubicBezTo>
                <a:cubicBezTo>
                  <a:pt x="325042" y="792064"/>
                  <a:pt x="320765" y="792411"/>
                  <a:pt x="316025" y="792642"/>
                </a:cubicBezTo>
                <a:cubicBezTo>
                  <a:pt x="319378" y="803739"/>
                  <a:pt x="322961" y="806513"/>
                  <a:pt x="332555" y="805935"/>
                </a:cubicBezTo>
                <a:cubicBezTo>
                  <a:pt x="351049" y="804895"/>
                  <a:pt x="369428" y="803508"/>
                  <a:pt x="387923" y="802468"/>
                </a:cubicBezTo>
                <a:cubicBezTo>
                  <a:pt x="391737" y="802236"/>
                  <a:pt x="395668" y="802121"/>
                  <a:pt x="399366" y="802583"/>
                </a:cubicBezTo>
                <a:cubicBezTo>
                  <a:pt x="411619" y="804086"/>
                  <a:pt x="423872" y="805935"/>
                  <a:pt x="436240" y="807438"/>
                </a:cubicBezTo>
                <a:cubicBezTo>
                  <a:pt x="455197" y="809750"/>
                  <a:pt x="473923" y="808709"/>
                  <a:pt x="491955" y="800965"/>
                </a:cubicBezTo>
                <a:cubicBezTo>
                  <a:pt x="474616" y="796341"/>
                  <a:pt x="457855" y="789984"/>
                  <a:pt x="439245" y="7932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7"/>
          <p:cNvSpPr/>
          <p:nvPr/>
        </p:nvSpPr>
        <p:spPr>
          <a:xfrm>
            <a:off x="4109591" y="2134340"/>
            <a:ext cx="723326" cy="418679"/>
          </a:xfrm>
          <a:custGeom>
            <a:rect b="b" l="l" r="r" t="t"/>
            <a:pathLst>
              <a:path extrusionOk="0" h="837359" w="1446652">
                <a:moveTo>
                  <a:pt x="899615" y="737035"/>
                </a:moveTo>
                <a:cubicBezTo>
                  <a:pt x="921376" y="734836"/>
                  <a:pt x="941053" y="732752"/>
                  <a:pt x="960847" y="730784"/>
                </a:cubicBezTo>
                <a:cubicBezTo>
                  <a:pt x="962699" y="730553"/>
                  <a:pt x="964551" y="730900"/>
                  <a:pt x="966403" y="730900"/>
                </a:cubicBezTo>
                <a:cubicBezTo>
                  <a:pt x="976589" y="730553"/>
                  <a:pt x="987354" y="731942"/>
                  <a:pt x="996961" y="729511"/>
                </a:cubicBezTo>
                <a:cubicBezTo>
                  <a:pt x="1008768" y="726502"/>
                  <a:pt x="1019995" y="729627"/>
                  <a:pt x="1031339" y="728932"/>
                </a:cubicBezTo>
                <a:cubicBezTo>
                  <a:pt x="1038284" y="728469"/>
                  <a:pt x="1045113" y="726965"/>
                  <a:pt x="1052058" y="726039"/>
                </a:cubicBezTo>
                <a:cubicBezTo>
                  <a:pt x="1054836" y="725691"/>
                  <a:pt x="1057614" y="725228"/>
                  <a:pt x="1060277" y="725113"/>
                </a:cubicBezTo>
                <a:cubicBezTo>
                  <a:pt x="1073704" y="724881"/>
                  <a:pt x="1087247" y="726039"/>
                  <a:pt x="1100326" y="724302"/>
                </a:cubicBezTo>
                <a:cubicBezTo>
                  <a:pt x="1110049" y="723029"/>
                  <a:pt x="1119078" y="721872"/>
                  <a:pt x="1129033" y="723376"/>
                </a:cubicBezTo>
                <a:cubicBezTo>
                  <a:pt x="1137830" y="724650"/>
                  <a:pt x="1147321" y="721177"/>
                  <a:pt x="1156466" y="720251"/>
                </a:cubicBezTo>
                <a:cubicBezTo>
                  <a:pt x="1160864" y="719788"/>
                  <a:pt x="1164684" y="718978"/>
                  <a:pt x="1169661" y="722566"/>
                </a:cubicBezTo>
                <a:cubicBezTo>
                  <a:pt x="1173712" y="725576"/>
                  <a:pt x="1181815" y="724765"/>
                  <a:pt x="1187487" y="723261"/>
                </a:cubicBezTo>
                <a:cubicBezTo>
                  <a:pt x="1197326" y="720598"/>
                  <a:pt x="1206470" y="718283"/>
                  <a:pt x="1216424" y="723029"/>
                </a:cubicBezTo>
                <a:cubicBezTo>
                  <a:pt x="1219202" y="724302"/>
                  <a:pt x="1223717" y="724881"/>
                  <a:pt x="1226032" y="723376"/>
                </a:cubicBezTo>
                <a:cubicBezTo>
                  <a:pt x="1233324" y="718978"/>
                  <a:pt x="1241195" y="719904"/>
                  <a:pt x="1248950" y="719325"/>
                </a:cubicBezTo>
                <a:cubicBezTo>
                  <a:pt x="1257516" y="718631"/>
                  <a:pt x="1266081" y="718746"/>
                  <a:pt x="1274647" y="718515"/>
                </a:cubicBezTo>
                <a:cubicBezTo>
                  <a:pt x="1288653" y="718052"/>
                  <a:pt x="1289579" y="716663"/>
                  <a:pt x="1290968" y="703004"/>
                </a:cubicBezTo>
                <a:cubicBezTo>
                  <a:pt x="1294556" y="665733"/>
                  <a:pt x="1291431" y="628461"/>
                  <a:pt x="1291431" y="591305"/>
                </a:cubicBezTo>
                <a:cubicBezTo>
                  <a:pt x="1291431" y="557274"/>
                  <a:pt x="1291199" y="523128"/>
                  <a:pt x="1290736" y="489097"/>
                </a:cubicBezTo>
                <a:cubicBezTo>
                  <a:pt x="1290158" y="451362"/>
                  <a:pt x="1290505" y="413396"/>
                  <a:pt x="1287958" y="375777"/>
                </a:cubicBezTo>
                <a:cubicBezTo>
                  <a:pt x="1285180" y="333528"/>
                  <a:pt x="1287611" y="291626"/>
                  <a:pt x="1288306" y="249493"/>
                </a:cubicBezTo>
                <a:cubicBezTo>
                  <a:pt x="1288769" y="216041"/>
                  <a:pt x="1287611" y="182589"/>
                  <a:pt x="1287380" y="149137"/>
                </a:cubicBezTo>
                <a:cubicBezTo>
                  <a:pt x="1287264" y="130154"/>
                  <a:pt x="1288074" y="111286"/>
                  <a:pt x="1287958" y="92303"/>
                </a:cubicBezTo>
                <a:cubicBezTo>
                  <a:pt x="1287843" y="81307"/>
                  <a:pt x="1286454" y="70426"/>
                  <a:pt x="1286106" y="59430"/>
                </a:cubicBezTo>
                <a:cubicBezTo>
                  <a:pt x="1285875" y="53990"/>
                  <a:pt x="1283097" y="51327"/>
                  <a:pt x="1278467" y="50633"/>
                </a:cubicBezTo>
                <a:cubicBezTo>
                  <a:pt x="1273721" y="49823"/>
                  <a:pt x="1268975" y="49591"/>
                  <a:pt x="1264114" y="49707"/>
                </a:cubicBezTo>
                <a:cubicBezTo>
                  <a:pt x="1256474" y="49823"/>
                  <a:pt x="1248835" y="51096"/>
                  <a:pt x="1241195" y="50749"/>
                </a:cubicBezTo>
                <a:cubicBezTo>
                  <a:pt x="1220939" y="49707"/>
                  <a:pt x="1201493" y="54568"/>
                  <a:pt x="1181815" y="57462"/>
                </a:cubicBezTo>
                <a:cubicBezTo>
                  <a:pt x="1164800" y="59893"/>
                  <a:pt x="1147437" y="59430"/>
                  <a:pt x="1130306" y="60356"/>
                </a:cubicBezTo>
                <a:cubicBezTo>
                  <a:pt x="1120814" y="60935"/>
                  <a:pt x="1111323" y="61977"/>
                  <a:pt x="1101831" y="62787"/>
                </a:cubicBezTo>
                <a:cubicBezTo>
                  <a:pt x="1096275" y="63250"/>
                  <a:pt x="1095002" y="67070"/>
                  <a:pt x="1094423" y="71700"/>
                </a:cubicBezTo>
                <a:cubicBezTo>
                  <a:pt x="1092687" y="85937"/>
                  <a:pt x="1090025" y="100174"/>
                  <a:pt x="1089214" y="114412"/>
                </a:cubicBezTo>
                <a:cubicBezTo>
                  <a:pt x="1087478" y="142655"/>
                  <a:pt x="1086552" y="170898"/>
                  <a:pt x="1085742" y="199141"/>
                </a:cubicBezTo>
                <a:cubicBezTo>
                  <a:pt x="1084700" y="233403"/>
                  <a:pt x="1084700" y="267781"/>
                  <a:pt x="1083195" y="302044"/>
                </a:cubicBezTo>
                <a:cubicBezTo>
                  <a:pt x="1080417" y="361308"/>
                  <a:pt x="1077524" y="420457"/>
                  <a:pt x="1077176" y="479837"/>
                </a:cubicBezTo>
                <a:cubicBezTo>
                  <a:pt x="1076945" y="514215"/>
                  <a:pt x="1073241" y="548593"/>
                  <a:pt x="1071967" y="583086"/>
                </a:cubicBezTo>
                <a:cubicBezTo>
                  <a:pt x="1071042" y="606121"/>
                  <a:pt x="1072083" y="629271"/>
                  <a:pt x="1071504" y="652305"/>
                </a:cubicBezTo>
                <a:cubicBezTo>
                  <a:pt x="1071042" y="670015"/>
                  <a:pt x="1069537" y="687725"/>
                  <a:pt x="1068379" y="705435"/>
                </a:cubicBezTo>
                <a:cubicBezTo>
                  <a:pt x="1068263" y="707287"/>
                  <a:pt x="1068379" y="709718"/>
                  <a:pt x="1067337" y="710991"/>
                </a:cubicBezTo>
                <a:cubicBezTo>
                  <a:pt x="1065254" y="713885"/>
                  <a:pt x="1062707" y="717705"/>
                  <a:pt x="1059814" y="718399"/>
                </a:cubicBezTo>
                <a:cubicBezTo>
                  <a:pt x="1054721" y="719557"/>
                  <a:pt x="1053910" y="714579"/>
                  <a:pt x="1053679" y="710760"/>
                </a:cubicBezTo>
                <a:cubicBezTo>
                  <a:pt x="1052869" y="701268"/>
                  <a:pt x="1052406" y="691661"/>
                  <a:pt x="1051943" y="682169"/>
                </a:cubicBezTo>
                <a:cubicBezTo>
                  <a:pt x="1051017" y="662029"/>
                  <a:pt x="1049859" y="642004"/>
                  <a:pt x="1049512" y="621863"/>
                </a:cubicBezTo>
                <a:cubicBezTo>
                  <a:pt x="1049049" y="595935"/>
                  <a:pt x="1048586" y="570007"/>
                  <a:pt x="1049396" y="544078"/>
                </a:cubicBezTo>
                <a:cubicBezTo>
                  <a:pt x="1050554" y="507385"/>
                  <a:pt x="1053100" y="470692"/>
                  <a:pt x="1054721" y="433999"/>
                </a:cubicBezTo>
                <a:cubicBezTo>
                  <a:pt x="1056225" y="399043"/>
                  <a:pt x="1057267" y="364086"/>
                  <a:pt x="1058656" y="329129"/>
                </a:cubicBezTo>
                <a:cubicBezTo>
                  <a:pt x="1060277" y="290469"/>
                  <a:pt x="1062244" y="251808"/>
                  <a:pt x="1063518" y="213147"/>
                </a:cubicBezTo>
                <a:cubicBezTo>
                  <a:pt x="1063865" y="202266"/>
                  <a:pt x="1062129" y="191386"/>
                  <a:pt x="1062244" y="180505"/>
                </a:cubicBezTo>
                <a:cubicBezTo>
                  <a:pt x="1062360" y="165689"/>
                  <a:pt x="1062939" y="150873"/>
                  <a:pt x="1064328" y="136173"/>
                </a:cubicBezTo>
                <a:cubicBezTo>
                  <a:pt x="1066643" y="112328"/>
                  <a:pt x="1069537" y="88599"/>
                  <a:pt x="1072662" y="64870"/>
                </a:cubicBezTo>
                <a:cubicBezTo>
                  <a:pt x="1073472" y="58388"/>
                  <a:pt x="1077176" y="53642"/>
                  <a:pt x="1084353" y="51906"/>
                </a:cubicBezTo>
                <a:cubicBezTo>
                  <a:pt x="1093497" y="49707"/>
                  <a:pt x="1102178" y="46003"/>
                  <a:pt x="1112249" y="47508"/>
                </a:cubicBezTo>
                <a:cubicBezTo>
                  <a:pt x="1118499" y="48434"/>
                  <a:pt x="1125676" y="46350"/>
                  <a:pt x="1131926" y="44267"/>
                </a:cubicBezTo>
                <a:cubicBezTo>
                  <a:pt x="1147784" y="38942"/>
                  <a:pt x="1163758" y="35933"/>
                  <a:pt x="1180542" y="39174"/>
                </a:cubicBezTo>
                <a:cubicBezTo>
                  <a:pt x="1182394" y="39521"/>
                  <a:pt x="1185287" y="39637"/>
                  <a:pt x="1186098" y="38711"/>
                </a:cubicBezTo>
                <a:cubicBezTo>
                  <a:pt x="1193159" y="29798"/>
                  <a:pt x="1203692" y="34544"/>
                  <a:pt x="1212257" y="32344"/>
                </a:cubicBezTo>
                <a:cubicBezTo>
                  <a:pt x="1220939" y="30145"/>
                  <a:pt x="1230546" y="32113"/>
                  <a:pt x="1239806" y="32113"/>
                </a:cubicBezTo>
                <a:cubicBezTo>
                  <a:pt x="1249529" y="32229"/>
                  <a:pt x="1259715" y="28988"/>
                  <a:pt x="1268628" y="35585"/>
                </a:cubicBezTo>
                <a:cubicBezTo>
                  <a:pt x="1269091" y="35933"/>
                  <a:pt x="1270596" y="34775"/>
                  <a:pt x="1271406" y="35122"/>
                </a:cubicBezTo>
                <a:cubicBezTo>
                  <a:pt x="1277541" y="37669"/>
                  <a:pt x="1283328" y="28293"/>
                  <a:pt x="1290505" y="35817"/>
                </a:cubicBezTo>
                <a:cubicBezTo>
                  <a:pt x="1295019" y="40563"/>
                  <a:pt x="1303353" y="41604"/>
                  <a:pt x="1310414" y="44498"/>
                </a:cubicBezTo>
                <a:cubicBezTo>
                  <a:pt x="1315623" y="57694"/>
                  <a:pt x="1313886" y="71700"/>
                  <a:pt x="1314002" y="85474"/>
                </a:cubicBezTo>
                <a:cubicBezTo>
                  <a:pt x="1314234" y="107351"/>
                  <a:pt x="1314465" y="129228"/>
                  <a:pt x="1314465" y="151105"/>
                </a:cubicBezTo>
                <a:cubicBezTo>
                  <a:pt x="1314465" y="189418"/>
                  <a:pt x="1314581" y="227847"/>
                  <a:pt x="1314118" y="266161"/>
                </a:cubicBezTo>
                <a:cubicBezTo>
                  <a:pt x="1313771" y="292436"/>
                  <a:pt x="1311803" y="318712"/>
                  <a:pt x="1311687" y="344987"/>
                </a:cubicBezTo>
                <a:cubicBezTo>
                  <a:pt x="1311687" y="367906"/>
                  <a:pt x="1313539" y="390824"/>
                  <a:pt x="1314349" y="413859"/>
                </a:cubicBezTo>
                <a:cubicBezTo>
                  <a:pt x="1314928" y="431106"/>
                  <a:pt x="1315044" y="448353"/>
                  <a:pt x="1315391" y="465484"/>
                </a:cubicBezTo>
                <a:cubicBezTo>
                  <a:pt x="1315854" y="487013"/>
                  <a:pt x="1316433" y="508543"/>
                  <a:pt x="1316664" y="530188"/>
                </a:cubicBezTo>
                <a:cubicBezTo>
                  <a:pt x="1316896" y="563525"/>
                  <a:pt x="1316664" y="596977"/>
                  <a:pt x="1317128" y="630313"/>
                </a:cubicBezTo>
                <a:cubicBezTo>
                  <a:pt x="1317475" y="657862"/>
                  <a:pt x="1318516" y="685526"/>
                  <a:pt x="1319327" y="712380"/>
                </a:cubicBezTo>
                <a:cubicBezTo>
                  <a:pt x="1329050" y="713653"/>
                  <a:pt x="1337847" y="714811"/>
                  <a:pt x="1346644" y="715737"/>
                </a:cubicBezTo>
                <a:cubicBezTo>
                  <a:pt x="1348496" y="715968"/>
                  <a:pt x="1350579" y="715853"/>
                  <a:pt x="1352200" y="715158"/>
                </a:cubicBezTo>
                <a:cubicBezTo>
                  <a:pt x="1356135" y="713422"/>
                  <a:pt x="1359377" y="711338"/>
                  <a:pt x="1363312" y="716084"/>
                </a:cubicBezTo>
                <a:cubicBezTo>
                  <a:pt x="1364933" y="718052"/>
                  <a:pt x="1370141" y="718746"/>
                  <a:pt x="1372804" y="717820"/>
                </a:cubicBezTo>
                <a:cubicBezTo>
                  <a:pt x="1387388" y="712380"/>
                  <a:pt x="1402783" y="714232"/>
                  <a:pt x="1417715" y="712380"/>
                </a:cubicBezTo>
                <a:cubicBezTo>
                  <a:pt x="1423502" y="711686"/>
                  <a:pt x="1427322" y="711686"/>
                  <a:pt x="1431489" y="716547"/>
                </a:cubicBezTo>
                <a:cubicBezTo>
                  <a:pt x="1435309" y="721061"/>
                  <a:pt x="1440981" y="724071"/>
                  <a:pt x="1446653" y="728469"/>
                </a:cubicBezTo>
                <a:cubicBezTo>
                  <a:pt x="1440518" y="735067"/>
                  <a:pt x="1433341" y="733678"/>
                  <a:pt x="1426512" y="733215"/>
                </a:cubicBezTo>
                <a:cubicBezTo>
                  <a:pt x="1399889" y="731016"/>
                  <a:pt x="1373267" y="730206"/>
                  <a:pt x="1346528" y="732868"/>
                </a:cubicBezTo>
                <a:cubicBezTo>
                  <a:pt x="1341319" y="733447"/>
                  <a:pt x="1335995" y="732636"/>
                  <a:pt x="1330670" y="732984"/>
                </a:cubicBezTo>
                <a:cubicBezTo>
                  <a:pt x="1304395" y="734836"/>
                  <a:pt x="1278120" y="736803"/>
                  <a:pt x="1251844" y="738656"/>
                </a:cubicBezTo>
                <a:cubicBezTo>
                  <a:pt x="1225453" y="740623"/>
                  <a:pt x="1199177" y="739350"/>
                  <a:pt x="1172786" y="739350"/>
                </a:cubicBezTo>
                <a:cubicBezTo>
                  <a:pt x="1142112" y="739350"/>
                  <a:pt x="1111323" y="741433"/>
                  <a:pt x="1080649" y="742591"/>
                </a:cubicBezTo>
                <a:cubicBezTo>
                  <a:pt x="1054373" y="743517"/>
                  <a:pt x="1027982" y="744096"/>
                  <a:pt x="1001707" y="745253"/>
                </a:cubicBezTo>
                <a:cubicBezTo>
                  <a:pt x="979714" y="746179"/>
                  <a:pt x="957606" y="747916"/>
                  <a:pt x="935613" y="749073"/>
                </a:cubicBezTo>
                <a:cubicBezTo>
                  <a:pt x="925080" y="749652"/>
                  <a:pt x="914199" y="748263"/>
                  <a:pt x="904013" y="750346"/>
                </a:cubicBezTo>
                <a:cubicBezTo>
                  <a:pt x="886419" y="753935"/>
                  <a:pt x="868941" y="750462"/>
                  <a:pt x="851347" y="752198"/>
                </a:cubicBezTo>
                <a:cubicBezTo>
                  <a:pt x="833521" y="754050"/>
                  <a:pt x="815232" y="752314"/>
                  <a:pt x="797175" y="751851"/>
                </a:cubicBezTo>
                <a:cubicBezTo>
                  <a:pt x="780044" y="751504"/>
                  <a:pt x="762797" y="750925"/>
                  <a:pt x="745666" y="750115"/>
                </a:cubicBezTo>
                <a:cubicBezTo>
                  <a:pt x="709783" y="748379"/>
                  <a:pt x="673901" y="746642"/>
                  <a:pt x="638018" y="744443"/>
                </a:cubicBezTo>
                <a:cubicBezTo>
                  <a:pt x="606534" y="742475"/>
                  <a:pt x="575050" y="739234"/>
                  <a:pt x="543450" y="737614"/>
                </a:cubicBezTo>
                <a:cubicBezTo>
                  <a:pt x="513007" y="735993"/>
                  <a:pt x="482565" y="735993"/>
                  <a:pt x="452122" y="734720"/>
                </a:cubicBezTo>
                <a:cubicBezTo>
                  <a:pt x="433023" y="733910"/>
                  <a:pt x="413925" y="731826"/>
                  <a:pt x="394826" y="731016"/>
                </a:cubicBezTo>
                <a:cubicBezTo>
                  <a:pt x="370865" y="729974"/>
                  <a:pt x="346905" y="729164"/>
                  <a:pt x="323060" y="729511"/>
                </a:cubicBezTo>
                <a:cubicBezTo>
                  <a:pt x="305929" y="729743"/>
                  <a:pt x="288914" y="732289"/>
                  <a:pt x="271898" y="733099"/>
                </a:cubicBezTo>
                <a:cubicBezTo>
                  <a:pt x="246665" y="734373"/>
                  <a:pt x="221315" y="734951"/>
                  <a:pt x="196082" y="736109"/>
                </a:cubicBezTo>
                <a:cubicBezTo>
                  <a:pt x="191567" y="736341"/>
                  <a:pt x="187053" y="737498"/>
                  <a:pt x="180687" y="738540"/>
                </a:cubicBezTo>
                <a:cubicBezTo>
                  <a:pt x="182539" y="761227"/>
                  <a:pt x="184159" y="782525"/>
                  <a:pt x="186243" y="803939"/>
                </a:cubicBezTo>
                <a:cubicBezTo>
                  <a:pt x="187516" y="817945"/>
                  <a:pt x="186359" y="825816"/>
                  <a:pt x="180340" y="836812"/>
                </a:cubicBezTo>
                <a:cubicBezTo>
                  <a:pt x="165524" y="838085"/>
                  <a:pt x="165292" y="838201"/>
                  <a:pt x="160778" y="824890"/>
                </a:cubicBezTo>
                <a:cubicBezTo>
                  <a:pt x="158810" y="819102"/>
                  <a:pt x="157421" y="812852"/>
                  <a:pt x="157189" y="806717"/>
                </a:cubicBezTo>
                <a:cubicBezTo>
                  <a:pt x="156611" y="790628"/>
                  <a:pt x="156148" y="774654"/>
                  <a:pt x="152444" y="758912"/>
                </a:cubicBezTo>
                <a:cubicBezTo>
                  <a:pt x="151055" y="752893"/>
                  <a:pt x="150939" y="746642"/>
                  <a:pt x="150129" y="739929"/>
                </a:cubicBezTo>
                <a:cubicBezTo>
                  <a:pt x="146193" y="738887"/>
                  <a:pt x="142605" y="737266"/>
                  <a:pt x="139017" y="737035"/>
                </a:cubicBezTo>
                <a:cubicBezTo>
                  <a:pt x="118644" y="735877"/>
                  <a:pt x="98272" y="734488"/>
                  <a:pt x="77784" y="734141"/>
                </a:cubicBezTo>
                <a:cubicBezTo>
                  <a:pt x="62505" y="733910"/>
                  <a:pt x="47342" y="735067"/>
                  <a:pt x="32063" y="735415"/>
                </a:cubicBezTo>
                <a:cubicBezTo>
                  <a:pt x="21414" y="735646"/>
                  <a:pt x="11344" y="733562"/>
                  <a:pt x="0" y="725691"/>
                </a:cubicBezTo>
                <a:cubicBezTo>
                  <a:pt x="7524" y="723839"/>
                  <a:pt x="13311" y="720946"/>
                  <a:pt x="18752" y="721524"/>
                </a:cubicBezTo>
                <a:cubicBezTo>
                  <a:pt x="28012" y="722450"/>
                  <a:pt x="36230" y="717705"/>
                  <a:pt x="45953" y="719788"/>
                </a:cubicBezTo>
                <a:cubicBezTo>
                  <a:pt x="53940" y="721524"/>
                  <a:pt x="63084" y="716547"/>
                  <a:pt x="71881" y="716200"/>
                </a:cubicBezTo>
                <a:cubicBezTo>
                  <a:pt x="81141" y="715853"/>
                  <a:pt x="90401" y="717705"/>
                  <a:pt x="99661" y="718168"/>
                </a:cubicBezTo>
                <a:cubicBezTo>
                  <a:pt x="110195" y="718746"/>
                  <a:pt x="120612" y="721872"/>
                  <a:pt x="131377" y="719441"/>
                </a:cubicBezTo>
                <a:cubicBezTo>
                  <a:pt x="135197" y="718631"/>
                  <a:pt x="139711" y="720483"/>
                  <a:pt x="144110" y="721177"/>
                </a:cubicBezTo>
                <a:cubicBezTo>
                  <a:pt x="152212" y="717705"/>
                  <a:pt x="151055" y="710412"/>
                  <a:pt x="149087" y="704162"/>
                </a:cubicBezTo>
                <a:cubicBezTo>
                  <a:pt x="144688" y="689693"/>
                  <a:pt x="146425" y="675224"/>
                  <a:pt x="146772" y="660639"/>
                </a:cubicBezTo>
                <a:cubicBezTo>
                  <a:pt x="146772" y="659250"/>
                  <a:pt x="147466" y="657746"/>
                  <a:pt x="147003" y="656472"/>
                </a:cubicBezTo>
                <a:cubicBezTo>
                  <a:pt x="139364" y="635174"/>
                  <a:pt x="145846" y="612834"/>
                  <a:pt x="142258" y="591189"/>
                </a:cubicBezTo>
                <a:cubicBezTo>
                  <a:pt x="141216" y="585170"/>
                  <a:pt x="140753" y="578919"/>
                  <a:pt x="139943" y="572553"/>
                </a:cubicBezTo>
                <a:cubicBezTo>
                  <a:pt x="132303" y="570701"/>
                  <a:pt x="125590" y="568965"/>
                  <a:pt x="118529" y="572669"/>
                </a:cubicBezTo>
                <a:cubicBezTo>
                  <a:pt x="112162" y="576026"/>
                  <a:pt x="106838" y="574289"/>
                  <a:pt x="102092" y="568618"/>
                </a:cubicBezTo>
                <a:cubicBezTo>
                  <a:pt x="112510" y="557506"/>
                  <a:pt x="126863" y="561673"/>
                  <a:pt x="139248" y="556927"/>
                </a:cubicBezTo>
                <a:cubicBezTo>
                  <a:pt x="142026" y="491296"/>
                  <a:pt x="130798" y="426013"/>
                  <a:pt x="135660" y="359224"/>
                </a:cubicBezTo>
                <a:cubicBezTo>
                  <a:pt x="123969" y="358530"/>
                  <a:pt x="114593" y="358067"/>
                  <a:pt x="103018" y="357372"/>
                </a:cubicBezTo>
                <a:cubicBezTo>
                  <a:pt x="112625" y="347881"/>
                  <a:pt x="123275" y="350543"/>
                  <a:pt x="132535" y="348923"/>
                </a:cubicBezTo>
                <a:cubicBezTo>
                  <a:pt x="136239" y="337348"/>
                  <a:pt x="136123" y="253891"/>
                  <a:pt x="132187" y="236297"/>
                </a:cubicBezTo>
                <a:cubicBezTo>
                  <a:pt x="119686" y="234445"/>
                  <a:pt x="106491" y="232477"/>
                  <a:pt x="90749" y="230162"/>
                </a:cubicBezTo>
                <a:cubicBezTo>
                  <a:pt x="94800" y="227269"/>
                  <a:pt x="96768" y="224606"/>
                  <a:pt x="98735" y="224491"/>
                </a:cubicBezTo>
                <a:cubicBezTo>
                  <a:pt x="109847" y="224028"/>
                  <a:pt x="121075" y="224259"/>
                  <a:pt x="131956" y="224259"/>
                </a:cubicBezTo>
                <a:cubicBezTo>
                  <a:pt x="135660" y="202498"/>
                  <a:pt x="134271" y="81770"/>
                  <a:pt x="130451" y="72857"/>
                </a:cubicBezTo>
                <a:cubicBezTo>
                  <a:pt x="116329" y="74130"/>
                  <a:pt x="101629" y="77719"/>
                  <a:pt x="88665" y="67764"/>
                </a:cubicBezTo>
                <a:cubicBezTo>
                  <a:pt x="92832" y="57231"/>
                  <a:pt x="102092" y="52485"/>
                  <a:pt x="113320" y="54684"/>
                </a:cubicBezTo>
                <a:cubicBezTo>
                  <a:pt x="122117" y="56536"/>
                  <a:pt x="122117" y="56536"/>
                  <a:pt x="132766" y="51212"/>
                </a:cubicBezTo>
                <a:cubicBezTo>
                  <a:pt x="132187" y="39405"/>
                  <a:pt x="131377" y="27251"/>
                  <a:pt x="130914" y="14982"/>
                </a:cubicBezTo>
                <a:cubicBezTo>
                  <a:pt x="130683" y="8963"/>
                  <a:pt x="128715" y="1670"/>
                  <a:pt x="137743" y="166"/>
                </a:cubicBezTo>
                <a:cubicBezTo>
                  <a:pt x="143647" y="-876"/>
                  <a:pt x="146309" y="2944"/>
                  <a:pt x="147814" y="13130"/>
                </a:cubicBezTo>
                <a:cubicBezTo>
                  <a:pt x="149550" y="25399"/>
                  <a:pt x="151286" y="37553"/>
                  <a:pt x="153254" y="51443"/>
                </a:cubicBezTo>
                <a:cubicBezTo>
                  <a:pt x="161241" y="52832"/>
                  <a:pt x="169343" y="54337"/>
                  <a:pt x="178835" y="56073"/>
                </a:cubicBezTo>
                <a:cubicBezTo>
                  <a:pt x="173047" y="64986"/>
                  <a:pt x="164019" y="66954"/>
                  <a:pt x="156379" y="71815"/>
                </a:cubicBezTo>
                <a:cubicBezTo>
                  <a:pt x="156379" y="84316"/>
                  <a:pt x="155916" y="97281"/>
                  <a:pt x="156495" y="110013"/>
                </a:cubicBezTo>
                <a:cubicBezTo>
                  <a:pt x="157652" y="138141"/>
                  <a:pt x="159504" y="166152"/>
                  <a:pt x="160894" y="194280"/>
                </a:cubicBezTo>
                <a:cubicBezTo>
                  <a:pt x="161357" y="202845"/>
                  <a:pt x="161009" y="211527"/>
                  <a:pt x="161935" y="219976"/>
                </a:cubicBezTo>
                <a:cubicBezTo>
                  <a:pt x="162283" y="223217"/>
                  <a:pt x="165176" y="226111"/>
                  <a:pt x="167607" y="230162"/>
                </a:cubicBezTo>
                <a:cubicBezTo>
                  <a:pt x="158347" y="236644"/>
                  <a:pt x="162051" y="247293"/>
                  <a:pt x="162051" y="256785"/>
                </a:cubicBezTo>
                <a:cubicBezTo>
                  <a:pt x="162167" y="286302"/>
                  <a:pt x="163324" y="315818"/>
                  <a:pt x="164019" y="346145"/>
                </a:cubicBezTo>
                <a:cubicBezTo>
                  <a:pt x="170617" y="347302"/>
                  <a:pt x="176173" y="348228"/>
                  <a:pt x="182539" y="349386"/>
                </a:cubicBezTo>
                <a:cubicBezTo>
                  <a:pt x="180108" y="357835"/>
                  <a:pt x="172006" y="356099"/>
                  <a:pt x="166565" y="358646"/>
                </a:cubicBezTo>
                <a:cubicBezTo>
                  <a:pt x="159620" y="371031"/>
                  <a:pt x="164019" y="384342"/>
                  <a:pt x="164250" y="397191"/>
                </a:cubicBezTo>
                <a:cubicBezTo>
                  <a:pt x="164829" y="429601"/>
                  <a:pt x="166334" y="462011"/>
                  <a:pt x="167607" y="494421"/>
                </a:cubicBezTo>
                <a:cubicBezTo>
                  <a:pt x="168302" y="511900"/>
                  <a:pt x="169228" y="529378"/>
                  <a:pt x="170038" y="546856"/>
                </a:cubicBezTo>
                <a:cubicBezTo>
                  <a:pt x="170269" y="552297"/>
                  <a:pt x="173279" y="554265"/>
                  <a:pt x="178603" y="553686"/>
                </a:cubicBezTo>
                <a:cubicBezTo>
                  <a:pt x="186359" y="552760"/>
                  <a:pt x="194230" y="552413"/>
                  <a:pt x="205342" y="551487"/>
                </a:cubicBezTo>
                <a:cubicBezTo>
                  <a:pt x="199554" y="558663"/>
                  <a:pt x="196082" y="563062"/>
                  <a:pt x="192378" y="567692"/>
                </a:cubicBezTo>
                <a:cubicBezTo>
                  <a:pt x="189715" y="566881"/>
                  <a:pt x="187632" y="565840"/>
                  <a:pt x="185317" y="565608"/>
                </a:cubicBezTo>
                <a:cubicBezTo>
                  <a:pt x="173047" y="564219"/>
                  <a:pt x="169922" y="567344"/>
                  <a:pt x="170964" y="579845"/>
                </a:cubicBezTo>
                <a:cubicBezTo>
                  <a:pt x="172469" y="597440"/>
                  <a:pt x="174321" y="615034"/>
                  <a:pt x="175362" y="632628"/>
                </a:cubicBezTo>
                <a:cubicBezTo>
                  <a:pt x="176751" y="657398"/>
                  <a:pt x="177562" y="682285"/>
                  <a:pt x="178488" y="707056"/>
                </a:cubicBezTo>
                <a:cubicBezTo>
                  <a:pt x="178951" y="720251"/>
                  <a:pt x="182770" y="724418"/>
                  <a:pt x="194924" y="721061"/>
                </a:cubicBezTo>
                <a:cubicBezTo>
                  <a:pt x="203490" y="718746"/>
                  <a:pt x="211361" y="720483"/>
                  <a:pt x="219463" y="720367"/>
                </a:cubicBezTo>
                <a:cubicBezTo>
                  <a:pt x="233238" y="720020"/>
                  <a:pt x="247012" y="718052"/>
                  <a:pt x="260671" y="716431"/>
                </a:cubicBezTo>
                <a:cubicBezTo>
                  <a:pt x="267037" y="715737"/>
                  <a:pt x="272940" y="713190"/>
                  <a:pt x="279422" y="717705"/>
                </a:cubicBezTo>
                <a:cubicBezTo>
                  <a:pt x="282895" y="720135"/>
                  <a:pt x="288682" y="714695"/>
                  <a:pt x="288335" y="709371"/>
                </a:cubicBezTo>
                <a:cubicBezTo>
                  <a:pt x="286715" y="688072"/>
                  <a:pt x="284400" y="666890"/>
                  <a:pt x="282779" y="645592"/>
                </a:cubicBezTo>
                <a:cubicBezTo>
                  <a:pt x="282200" y="638184"/>
                  <a:pt x="283705" y="630544"/>
                  <a:pt x="283242" y="623136"/>
                </a:cubicBezTo>
                <a:cubicBezTo>
                  <a:pt x="282200" y="606121"/>
                  <a:pt x="279191" y="589221"/>
                  <a:pt x="282432" y="571974"/>
                </a:cubicBezTo>
                <a:cubicBezTo>
                  <a:pt x="283126" y="568502"/>
                  <a:pt x="280811" y="564566"/>
                  <a:pt x="280696" y="560862"/>
                </a:cubicBezTo>
                <a:cubicBezTo>
                  <a:pt x="280464" y="555306"/>
                  <a:pt x="280696" y="549750"/>
                  <a:pt x="280811" y="544078"/>
                </a:cubicBezTo>
                <a:cubicBezTo>
                  <a:pt x="280927" y="539911"/>
                  <a:pt x="281390" y="535744"/>
                  <a:pt x="280927" y="531577"/>
                </a:cubicBezTo>
                <a:cubicBezTo>
                  <a:pt x="280117" y="523243"/>
                  <a:pt x="278265" y="514909"/>
                  <a:pt x="277917" y="506575"/>
                </a:cubicBezTo>
                <a:cubicBezTo>
                  <a:pt x="276413" y="469419"/>
                  <a:pt x="274908" y="432263"/>
                  <a:pt x="274098" y="395107"/>
                </a:cubicBezTo>
                <a:cubicBezTo>
                  <a:pt x="273750" y="382375"/>
                  <a:pt x="275255" y="369526"/>
                  <a:pt x="275950" y="356909"/>
                </a:cubicBezTo>
                <a:cubicBezTo>
                  <a:pt x="277107" y="356215"/>
                  <a:pt x="277917" y="355520"/>
                  <a:pt x="278844" y="355405"/>
                </a:cubicBezTo>
                <a:cubicBezTo>
                  <a:pt x="303151" y="353668"/>
                  <a:pt x="327459" y="351932"/>
                  <a:pt x="351651" y="350196"/>
                </a:cubicBezTo>
                <a:cubicBezTo>
                  <a:pt x="352577" y="350080"/>
                  <a:pt x="353618" y="350196"/>
                  <a:pt x="354544" y="349849"/>
                </a:cubicBezTo>
                <a:cubicBezTo>
                  <a:pt x="373180" y="342093"/>
                  <a:pt x="393089" y="342441"/>
                  <a:pt x="412651" y="340473"/>
                </a:cubicBezTo>
                <a:cubicBezTo>
                  <a:pt x="419018" y="339894"/>
                  <a:pt x="425615" y="340820"/>
                  <a:pt x="432097" y="340473"/>
                </a:cubicBezTo>
                <a:cubicBezTo>
                  <a:pt x="440200" y="340126"/>
                  <a:pt x="448187" y="338158"/>
                  <a:pt x="456174" y="338621"/>
                </a:cubicBezTo>
                <a:cubicBezTo>
                  <a:pt x="468790" y="339431"/>
                  <a:pt x="481407" y="341978"/>
                  <a:pt x="494024" y="343019"/>
                </a:cubicBezTo>
                <a:cubicBezTo>
                  <a:pt x="513354" y="344524"/>
                  <a:pt x="519142" y="356678"/>
                  <a:pt x="520300" y="373809"/>
                </a:cubicBezTo>
                <a:cubicBezTo>
                  <a:pt x="521573" y="393834"/>
                  <a:pt x="524119" y="413743"/>
                  <a:pt x="525161" y="433884"/>
                </a:cubicBezTo>
                <a:cubicBezTo>
                  <a:pt x="527476" y="474975"/>
                  <a:pt x="528749" y="516067"/>
                  <a:pt x="531296" y="557043"/>
                </a:cubicBezTo>
                <a:cubicBezTo>
                  <a:pt x="534421" y="606237"/>
                  <a:pt x="538357" y="655431"/>
                  <a:pt x="541945" y="704625"/>
                </a:cubicBezTo>
                <a:cubicBezTo>
                  <a:pt x="542061" y="706940"/>
                  <a:pt x="541829" y="709371"/>
                  <a:pt x="541482" y="711801"/>
                </a:cubicBezTo>
                <a:cubicBezTo>
                  <a:pt x="540672" y="717126"/>
                  <a:pt x="543565" y="720367"/>
                  <a:pt x="548080" y="721409"/>
                </a:cubicBezTo>
                <a:cubicBezTo>
                  <a:pt x="555025" y="722913"/>
                  <a:pt x="562780" y="725576"/>
                  <a:pt x="569262" y="724071"/>
                </a:cubicBezTo>
                <a:cubicBezTo>
                  <a:pt x="583152" y="720598"/>
                  <a:pt x="595422" y="727891"/>
                  <a:pt x="608617" y="727775"/>
                </a:cubicBezTo>
                <a:cubicBezTo>
                  <a:pt x="615678" y="727659"/>
                  <a:pt x="622739" y="728006"/>
                  <a:pt x="629800" y="728701"/>
                </a:cubicBezTo>
                <a:cubicBezTo>
                  <a:pt x="637671" y="729511"/>
                  <a:pt x="645658" y="730553"/>
                  <a:pt x="653413" y="732289"/>
                </a:cubicBezTo>
                <a:cubicBezTo>
                  <a:pt x="662904" y="734257"/>
                  <a:pt x="666956" y="731363"/>
                  <a:pt x="666030" y="721409"/>
                </a:cubicBezTo>
                <a:cubicBezTo>
                  <a:pt x="663830" y="694670"/>
                  <a:pt x="661631" y="668048"/>
                  <a:pt x="658969" y="641425"/>
                </a:cubicBezTo>
                <a:cubicBezTo>
                  <a:pt x="658274" y="634364"/>
                  <a:pt x="654918" y="627651"/>
                  <a:pt x="653992" y="620590"/>
                </a:cubicBezTo>
                <a:cubicBezTo>
                  <a:pt x="650172" y="592694"/>
                  <a:pt x="644269" y="564682"/>
                  <a:pt x="644153" y="536786"/>
                </a:cubicBezTo>
                <a:cubicBezTo>
                  <a:pt x="644153" y="507270"/>
                  <a:pt x="638944" y="478101"/>
                  <a:pt x="639870" y="448816"/>
                </a:cubicBezTo>
                <a:cubicBezTo>
                  <a:pt x="640680" y="426013"/>
                  <a:pt x="637324" y="403557"/>
                  <a:pt x="636398" y="380870"/>
                </a:cubicBezTo>
                <a:cubicBezTo>
                  <a:pt x="635819" y="366980"/>
                  <a:pt x="636976" y="353090"/>
                  <a:pt x="636976" y="339200"/>
                </a:cubicBezTo>
                <a:cubicBezTo>
                  <a:pt x="636976" y="331097"/>
                  <a:pt x="636282" y="323110"/>
                  <a:pt x="635934" y="315008"/>
                </a:cubicBezTo>
                <a:cubicBezTo>
                  <a:pt x="635008" y="291163"/>
                  <a:pt x="636860" y="267550"/>
                  <a:pt x="638250" y="243705"/>
                </a:cubicBezTo>
                <a:cubicBezTo>
                  <a:pt x="639639" y="219513"/>
                  <a:pt x="645889" y="196942"/>
                  <a:pt x="651329" y="173908"/>
                </a:cubicBezTo>
                <a:cubicBezTo>
                  <a:pt x="653529" y="164763"/>
                  <a:pt x="654223" y="155272"/>
                  <a:pt x="656538" y="146127"/>
                </a:cubicBezTo>
                <a:cubicBezTo>
                  <a:pt x="657464" y="142539"/>
                  <a:pt x="660474" y="138604"/>
                  <a:pt x="663599" y="136867"/>
                </a:cubicBezTo>
                <a:cubicBezTo>
                  <a:pt x="667997" y="134321"/>
                  <a:pt x="673438" y="132816"/>
                  <a:pt x="678531" y="132469"/>
                </a:cubicBezTo>
                <a:cubicBezTo>
                  <a:pt x="688254" y="131658"/>
                  <a:pt x="699250" y="134668"/>
                  <a:pt x="707468" y="131080"/>
                </a:cubicBezTo>
                <a:cubicBezTo>
                  <a:pt x="717654" y="126565"/>
                  <a:pt x="727146" y="128649"/>
                  <a:pt x="736869" y="128070"/>
                </a:cubicBezTo>
                <a:cubicBezTo>
                  <a:pt x="740920" y="127839"/>
                  <a:pt x="746476" y="128417"/>
                  <a:pt x="748791" y="130848"/>
                </a:cubicBezTo>
                <a:cubicBezTo>
                  <a:pt x="754463" y="136867"/>
                  <a:pt x="758977" y="124482"/>
                  <a:pt x="763723" y="130848"/>
                </a:cubicBezTo>
                <a:cubicBezTo>
                  <a:pt x="778887" y="127607"/>
                  <a:pt x="794281" y="130038"/>
                  <a:pt x="809445" y="128533"/>
                </a:cubicBezTo>
                <a:cubicBezTo>
                  <a:pt x="819515" y="127491"/>
                  <a:pt x="829933" y="130848"/>
                  <a:pt x="840235" y="132121"/>
                </a:cubicBezTo>
                <a:cubicBezTo>
                  <a:pt x="843591" y="132469"/>
                  <a:pt x="847180" y="133395"/>
                  <a:pt x="850189" y="132469"/>
                </a:cubicBezTo>
                <a:cubicBezTo>
                  <a:pt x="860722" y="129228"/>
                  <a:pt x="869635" y="135594"/>
                  <a:pt x="879358" y="136752"/>
                </a:cubicBezTo>
                <a:cubicBezTo>
                  <a:pt x="884567" y="137330"/>
                  <a:pt x="885493" y="141960"/>
                  <a:pt x="885956" y="146590"/>
                </a:cubicBezTo>
                <a:cubicBezTo>
                  <a:pt x="889197" y="184094"/>
                  <a:pt x="893017" y="221597"/>
                  <a:pt x="895795" y="259216"/>
                </a:cubicBezTo>
                <a:cubicBezTo>
                  <a:pt x="897878" y="286765"/>
                  <a:pt x="899846" y="314429"/>
                  <a:pt x="899615" y="342093"/>
                </a:cubicBezTo>
                <a:cubicBezTo>
                  <a:pt x="899499" y="371147"/>
                  <a:pt x="896489" y="400085"/>
                  <a:pt x="895216" y="429138"/>
                </a:cubicBezTo>
                <a:cubicBezTo>
                  <a:pt x="894290" y="450552"/>
                  <a:pt x="893711" y="471966"/>
                  <a:pt x="893596" y="493380"/>
                </a:cubicBezTo>
                <a:cubicBezTo>
                  <a:pt x="893480" y="536902"/>
                  <a:pt x="893943" y="580424"/>
                  <a:pt x="894174" y="624062"/>
                </a:cubicBezTo>
                <a:cubicBezTo>
                  <a:pt x="894290" y="642814"/>
                  <a:pt x="894753" y="661450"/>
                  <a:pt x="895100" y="680201"/>
                </a:cubicBezTo>
                <a:cubicBezTo>
                  <a:pt x="895332" y="693628"/>
                  <a:pt x="895448" y="707056"/>
                  <a:pt x="896142" y="720367"/>
                </a:cubicBezTo>
                <a:cubicBezTo>
                  <a:pt x="896489" y="724534"/>
                  <a:pt x="898110" y="729511"/>
                  <a:pt x="899615" y="737035"/>
                </a:cubicBezTo>
                <a:close/>
                <a:moveTo>
                  <a:pt x="672743" y="150294"/>
                </a:moveTo>
                <a:cubicBezTo>
                  <a:pt x="668808" y="171477"/>
                  <a:pt x="665104" y="190691"/>
                  <a:pt x="661747" y="210022"/>
                </a:cubicBezTo>
                <a:cubicBezTo>
                  <a:pt x="660358" y="218009"/>
                  <a:pt x="658737" y="226111"/>
                  <a:pt x="658622" y="234214"/>
                </a:cubicBezTo>
                <a:cubicBezTo>
                  <a:pt x="657811" y="269286"/>
                  <a:pt x="657001" y="304474"/>
                  <a:pt x="657233" y="339547"/>
                </a:cubicBezTo>
                <a:cubicBezTo>
                  <a:pt x="657464" y="373230"/>
                  <a:pt x="658737" y="406914"/>
                  <a:pt x="659895" y="440713"/>
                </a:cubicBezTo>
                <a:cubicBezTo>
                  <a:pt x="661052" y="472544"/>
                  <a:pt x="663483" y="504492"/>
                  <a:pt x="663715" y="536323"/>
                </a:cubicBezTo>
                <a:cubicBezTo>
                  <a:pt x="663946" y="571511"/>
                  <a:pt x="671123" y="605889"/>
                  <a:pt x="674132" y="640615"/>
                </a:cubicBezTo>
                <a:cubicBezTo>
                  <a:pt x="675637" y="657630"/>
                  <a:pt x="677373" y="674645"/>
                  <a:pt x="678878" y="691661"/>
                </a:cubicBezTo>
                <a:cubicBezTo>
                  <a:pt x="680035" y="704509"/>
                  <a:pt x="680962" y="717357"/>
                  <a:pt x="682119" y="730553"/>
                </a:cubicBezTo>
                <a:cubicBezTo>
                  <a:pt x="686749" y="731247"/>
                  <a:pt x="691032" y="732289"/>
                  <a:pt x="695199" y="732521"/>
                </a:cubicBezTo>
                <a:cubicBezTo>
                  <a:pt x="710825" y="733447"/>
                  <a:pt x="726452" y="733099"/>
                  <a:pt x="741962" y="735067"/>
                </a:cubicBezTo>
                <a:cubicBezTo>
                  <a:pt x="759209" y="737266"/>
                  <a:pt x="776572" y="732521"/>
                  <a:pt x="793818" y="737845"/>
                </a:cubicBezTo>
                <a:cubicBezTo>
                  <a:pt x="800416" y="739813"/>
                  <a:pt x="808056" y="738308"/>
                  <a:pt x="815232" y="738308"/>
                </a:cubicBezTo>
                <a:cubicBezTo>
                  <a:pt x="821830" y="738192"/>
                  <a:pt x="830743" y="740508"/>
                  <a:pt x="834447" y="737151"/>
                </a:cubicBezTo>
                <a:cubicBezTo>
                  <a:pt x="841624" y="730553"/>
                  <a:pt x="847295" y="740045"/>
                  <a:pt x="854588" y="736341"/>
                </a:cubicBezTo>
                <a:cubicBezTo>
                  <a:pt x="859333" y="733910"/>
                  <a:pt x="867204" y="735877"/>
                  <a:pt x="873223" y="730900"/>
                </a:cubicBezTo>
                <a:cubicBezTo>
                  <a:pt x="873571" y="714232"/>
                  <a:pt x="875191" y="697448"/>
                  <a:pt x="873223" y="680086"/>
                </a:cubicBezTo>
                <a:cubicBezTo>
                  <a:pt x="870330" y="656125"/>
                  <a:pt x="871371" y="631702"/>
                  <a:pt x="870908" y="607394"/>
                </a:cubicBezTo>
                <a:cubicBezTo>
                  <a:pt x="870561" y="585865"/>
                  <a:pt x="870214" y="564451"/>
                  <a:pt x="870330" y="542921"/>
                </a:cubicBezTo>
                <a:cubicBezTo>
                  <a:pt x="870330" y="498357"/>
                  <a:pt x="870677" y="453793"/>
                  <a:pt x="870908" y="409229"/>
                </a:cubicBezTo>
                <a:cubicBezTo>
                  <a:pt x="870908" y="406335"/>
                  <a:pt x="871487" y="403557"/>
                  <a:pt x="871834" y="400663"/>
                </a:cubicBezTo>
                <a:cubicBezTo>
                  <a:pt x="873108" y="388857"/>
                  <a:pt x="875307" y="377166"/>
                  <a:pt x="875654" y="365359"/>
                </a:cubicBezTo>
                <a:cubicBezTo>
                  <a:pt x="876002" y="352511"/>
                  <a:pt x="874844" y="339663"/>
                  <a:pt x="874034" y="326814"/>
                </a:cubicBezTo>
                <a:cubicBezTo>
                  <a:pt x="871950" y="292436"/>
                  <a:pt x="870098" y="258174"/>
                  <a:pt x="867667" y="223796"/>
                </a:cubicBezTo>
                <a:cubicBezTo>
                  <a:pt x="865931" y="199141"/>
                  <a:pt x="863500" y="174602"/>
                  <a:pt x="861301" y="149947"/>
                </a:cubicBezTo>
                <a:cubicBezTo>
                  <a:pt x="842665" y="143349"/>
                  <a:pt x="823682" y="145549"/>
                  <a:pt x="804931" y="145317"/>
                </a:cubicBezTo>
                <a:cubicBezTo>
                  <a:pt x="780739" y="144854"/>
                  <a:pt x="756431" y="144854"/>
                  <a:pt x="732239" y="145780"/>
                </a:cubicBezTo>
                <a:cubicBezTo>
                  <a:pt x="712561" y="146243"/>
                  <a:pt x="693347" y="148558"/>
                  <a:pt x="672743" y="150294"/>
                </a:cubicBezTo>
                <a:close/>
                <a:moveTo>
                  <a:pt x="494371" y="353205"/>
                </a:moveTo>
                <a:cubicBezTo>
                  <a:pt x="482796" y="353205"/>
                  <a:pt x="472726" y="352974"/>
                  <a:pt x="462771" y="353205"/>
                </a:cubicBezTo>
                <a:cubicBezTo>
                  <a:pt x="441126" y="353668"/>
                  <a:pt x="419133" y="351932"/>
                  <a:pt x="398182" y="355752"/>
                </a:cubicBezTo>
                <a:cubicBezTo>
                  <a:pt x="376306" y="359803"/>
                  <a:pt x="354429" y="356215"/>
                  <a:pt x="332783" y="359687"/>
                </a:cubicBezTo>
                <a:cubicBezTo>
                  <a:pt x="319703" y="361771"/>
                  <a:pt x="306392" y="362466"/>
                  <a:pt x="292849" y="363855"/>
                </a:cubicBezTo>
                <a:cubicBezTo>
                  <a:pt x="293660" y="385963"/>
                  <a:pt x="294123" y="407261"/>
                  <a:pt x="295280" y="428559"/>
                </a:cubicBezTo>
                <a:cubicBezTo>
                  <a:pt x="296785" y="457034"/>
                  <a:pt x="299331" y="485509"/>
                  <a:pt x="300489" y="513983"/>
                </a:cubicBezTo>
                <a:cubicBezTo>
                  <a:pt x="301646" y="543500"/>
                  <a:pt x="301531" y="573016"/>
                  <a:pt x="302457" y="602417"/>
                </a:cubicBezTo>
                <a:cubicBezTo>
                  <a:pt x="303035" y="620590"/>
                  <a:pt x="304540" y="638763"/>
                  <a:pt x="305813" y="656935"/>
                </a:cubicBezTo>
                <a:cubicBezTo>
                  <a:pt x="306971" y="673604"/>
                  <a:pt x="308013" y="690272"/>
                  <a:pt x="309517" y="706824"/>
                </a:cubicBezTo>
                <a:cubicBezTo>
                  <a:pt x="309749" y="709486"/>
                  <a:pt x="311832" y="711917"/>
                  <a:pt x="312758" y="713885"/>
                </a:cubicBezTo>
                <a:cubicBezTo>
                  <a:pt x="317852" y="714927"/>
                  <a:pt x="322366" y="716547"/>
                  <a:pt x="326880" y="716663"/>
                </a:cubicBezTo>
                <a:cubicBezTo>
                  <a:pt x="333362" y="716663"/>
                  <a:pt x="341233" y="717589"/>
                  <a:pt x="345863" y="714232"/>
                </a:cubicBezTo>
                <a:cubicBezTo>
                  <a:pt x="351535" y="710181"/>
                  <a:pt x="356628" y="710760"/>
                  <a:pt x="361837" y="711338"/>
                </a:cubicBezTo>
                <a:cubicBezTo>
                  <a:pt x="377926" y="713075"/>
                  <a:pt x="393784" y="716200"/>
                  <a:pt x="409873" y="717242"/>
                </a:cubicBezTo>
                <a:cubicBezTo>
                  <a:pt x="425731" y="718399"/>
                  <a:pt x="441820" y="717473"/>
                  <a:pt x="457678" y="718052"/>
                </a:cubicBezTo>
                <a:cubicBezTo>
                  <a:pt x="463119" y="718283"/>
                  <a:pt x="468443" y="721177"/>
                  <a:pt x="473883" y="721409"/>
                </a:cubicBezTo>
                <a:cubicBezTo>
                  <a:pt x="488237" y="721872"/>
                  <a:pt x="502705" y="721524"/>
                  <a:pt x="518100" y="721524"/>
                </a:cubicBezTo>
                <a:cubicBezTo>
                  <a:pt x="518447" y="720135"/>
                  <a:pt x="519952" y="717357"/>
                  <a:pt x="519837" y="714695"/>
                </a:cubicBezTo>
                <a:cubicBezTo>
                  <a:pt x="518795" y="696985"/>
                  <a:pt x="517637" y="679391"/>
                  <a:pt x="516132" y="661681"/>
                </a:cubicBezTo>
                <a:cubicBezTo>
                  <a:pt x="513702" y="631586"/>
                  <a:pt x="511039" y="601607"/>
                  <a:pt x="508493" y="571511"/>
                </a:cubicBezTo>
                <a:cubicBezTo>
                  <a:pt x="507683" y="562020"/>
                  <a:pt x="506525" y="552528"/>
                  <a:pt x="506062" y="543037"/>
                </a:cubicBezTo>
                <a:cubicBezTo>
                  <a:pt x="505136" y="518729"/>
                  <a:pt x="504673" y="494306"/>
                  <a:pt x="503747" y="469998"/>
                </a:cubicBezTo>
                <a:cubicBezTo>
                  <a:pt x="502937" y="448931"/>
                  <a:pt x="502127" y="427865"/>
                  <a:pt x="500506" y="406914"/>
                </a:cubicBezTo>
                <a:cubicBezTo>
                  <a:pt x="499233" y="389667"/>
                  <a:pt x="496686" y="372189"/>
                  <a:pt x="494371" y="353205"/>
                </a:cubicBezTo>
                <a:close/>
                <a:moveTo>
                  <a:pt x="1291778" y="792017"/>
                </a:moveTo>
                <a:cubicBezTo>
                  <a:pt x="1286569" y="788428"/>
                  <a:pt x="1280319" y="785650"/>
                  <a:pt x="1276499" y="781020"/>
                </a:cubicBezTo>
                <a:cubicBezTo>
                  <a:pt x="1270248" y="773381"/>
                  <a:pt x="1263651" y="774075"/>
                  <a:pt x="1256127" y="777316"/>
                </a:cubicBezTo>
                <a:cubicBezTo>
                  <a:pt x="1254391" y="778011"/>
                  <a:pt x="1252654" y="780326"/>
                  <a:pt x="1251265" y="779979"/>
                </a:cubicBezTo>
                <a:cubicBezTo>
                  <a:pt x="1237954" y="777316"/>
                  <a:pt x="1225684" y="781136"/>
                  <a:pt x="1212720" y="783567"/>
                </a:cubicBezTo>
                <a:cubicBezTo>
                  <a:pt x="1193274" y="787387"/>
                  <a:pt x="1173249" y="788197"/>
                  <a:pt x="1153572" y="790628"/>
                </a:cubicBezTo>
                <a:cubicBezTo>
                  <a:pt x="1147321" y="791438"/>
                  <a:pt x="1141071" y="794679"/>
                  <a:pt x="1134936" y="794563"/>
                </a:cubicBezTo>
                <a:cubicBezTo>
                  <a:pt x="1126949" y="794332"/>
                  <a:pt x="1119309" y="796531"/>
                  <a:pt x="1111091" y="795721"/>
                </a:cubicBezTo>
                <a:cubicBezTo>
                  <a:pt x="1102526" y="794795"/>
                  <a:pt x="1093613" y="797920"/>
                  <a:pt x="1084816" y="798962"/>
                </a:cubicBezTo>
                <a:cubicBezTo>
                  <a:pt x="1082038" y="799309"/>
                  <a:pt x="1079144" y="798499"/>
                  <a:pt x="1076366" y="798846"/>
                </a:cubicBezTo>
                <a:cubicBezTo>
                  <a:pt x="1070115" y="799656"/>
                  <a:pt x="1063865" y="800698"/>
                  <a:pt x="1056920" y="801855"/>
                </a:cubicBezTo>
                <a:cubicBezTo>
                  <a:pt x="1063402" y="812968"/>
                  <a:pt x="1063402" y="813430"/>
                  <a:pt x="1071736" y="813546"/>
                </a:cubicBezTo>
                <a:cubicBezTo>
                  <a:pt x="1086552" y="813894"/>
                  <a:pt x="1101368" y="814241"/>
                  <a:pt x="1116068" y="813315"/>
                </a:cubicBezTo>
                <a:cubicBezTo>
                  <a:pt x="1143270" y="811578"/>
                  <a:pt x="1170471" y="808916"/>
                  <a:pt x="1197789" y="806601"/>
                </a:cubicBezTo>
                <a:cubicBezTo>
                  <a:pt x="1209595" y="805675"/>
                  <a:pt x="1220707" y="802318"/>
                  <a:pt x="1233208" y="803476"/>
                </a:cubicBezTo>
                <a:cubicBezTo>
                  <a:pt x="1244668" y="804633"/>
                  <a:pt x="1256706" y="800235"/>
                  <a:pt x="1268512" y="798499"/>
                </a:cubicBezTo>
                <a:cubicBezTo>
                  <a:pt x="1275920" y="797341"/>
                  <a:pt x="1283444" y="796647"/>
                  <a:pt x="1290852" y="795721"/>
                </a:cubicBezTo>
                <a:cubicBezTo>
                  <a:pt x="1290968" y="794563"/>
                  <a:pt x="1291431" y="793290"/>
                  <a:pt x="1291778" y="792017"/>
                </a:cubicBezTo>
                <a:close/>
                <a:moveTo>
                  <a:pt x="661168" y="819565"/>
                </a:moveTo>
                <a:cubicBezTo>
                  <a:pt x="662789" y="820028"/>
                  <a:pt x="664293" y="820954"/>
                  <a:pt x="665914" y="821070"/>
                </a:cubicBezTo>
                <a:cubicBezTo>
                  <a:pt x="685013" y="821533"/>
                  <a:pt x="704459" y="824080"/>
                  <a:pt x="723326" y="821765"/>
                </a:cubicBezTo>
                <a:cubicBezTo>
                  <a:pt x="748097" y="818755"/>
                  <a:pt x="772636" y="822112"/>
                  <a:pt x="797291" y="821302"/>
                </a:cubicBezTo>
                <a:cubicBezTo>
                  <a:pt x="814306" y="820723"/>
                  <a:pt x="831553" y="823385"/>
                  <a:pt x="848569" y="820260"/>
                </a:cubicBezTo>
                <a:cubicBezTo>
                  <a:pt x="851694" y="819681"/>
                  <a:pt x="855398" y="820144"/>
                  <a:pt x="858292" y="821533"/>
                </a:cubicBezTo>
                <a:cubicBezTo>
                  <a:pt x="868709" y="826626"/>
                  <a:pt x="875307" y="819218"/>
                  <a:pt x="883410" y="814588"/>
                </a:cubicBezTo>
                <a:cubicBezTo>
                  <a:pt x="871603" y="812389"/>
                  <a:pt x="862111" y="801624"/>
                  <a:pt x="848916" y="806717"/>
                </a:cubicBezTo>
                <a:cubicBezTo>
                  <a:pt x="834100" y="799425"/>
                  <a:pt x="818358" y="803592"/>
                  <a:pt x="803079" y="803360"/>
                </a:cubicBezTo>
                <a:cubicBezTo>
                  <a:pt x="800764" y="803360"/>
                  <a:pt x="798101" y="805675"/>
                  <a:pt x="796249" y="804981"/>
                </a:cubicBezTo>
                <a:cubicBezTo>
                  <a:pt x="778539" y="798151"/>
                  <a:pt x="760830" y="806485"/>
                  <a:pt x="743004" y="805328"/>
                </a:cubicBezTo>
                <a:cubicBezTo>
                  <a:pt x="724947" y="804170"/>
                  <a:pt x="706427" y="808222"/>
                  <a:pt x="688254" y="810653"/>
                </a:cubicBezTo>
                <a:cubicBezTo>
                  <a:pt x="679109" y="811926"/>
                  <a:pt x="670197" y="814935"/>
                  <a:pt x="661168" y="817250"/>
                </a:cubicBezTo>
                <a:cubicBezTo>
                  <a:pt x="661052" y="818061"/>
                  <a:pt x="661168" y="818871"/>
                  <a:pt x="661168" y="819565"/>
                </a:cubicBezTo>
                <a:close/>
                <a:moveTo>
                  <a:pt x="493098" y="799425"/>
                </a:moveTo>
                <a:cubicBezTo>
                  <a:pt x="479092" y="797341"/>
                  <a:pt x="465086" y="793637"/>
                  <a:pt x="451081" y="793753"/>
                </a:cubicBezTo>
                <a:cubicBezTo>
                  <a:pt x="440084" y="793753"/>
                  <a:pt x="429898" y="795026"/>
                  <a:pt x="419249" y="789817"/>
                </a:cubicBezTo>
                <a:cubicBezTo>
                  <a:pt x="414040" y="787271"/>
                  <a:pt x="406401" y="789354"/>
                  <a:pt x="399919" y="789586"/>
                </a:cubicBezTo>
                <a:cubicBezTo>
                  <a:pt x="394710" y="789817"/>
                  <a:pt x="389501" y="790975"/>
                  <a:pt x="384292" y="790859"/>
                </a:cubicBezTo>
                <a:cubicBezTo>
                  <a:pt x="370055" y="790743"/>
                  <a:pt x="355818" y="787502"/>
                  <a:pt x="341696" y="793058"/>
                </a:cubicBezTo>
                <a:cubicBezTo>
                  <a:pt x="338918" y="794216"/>
                  <a:pt x="335098" y="792827"/>
                  <a:pt x="331857" y="792943"/>
                </a:cubicBezTo>
                <a:cubicBezTo>
                  <a:pt x="327343" y="793058"/>
                  <a:pt x="322829" y="793406"/>
                  <a:pt x="317967" y="793637"/>
                </a:cubicBezTo>
                <a:cubicBezTo>
                  <a:pt x="321556" y="805328"/>
                  <a:pt x="324681" y="807527"/>
                  <a:pt x="335793" y="806601"/>
                </a:cubicBezTo>
                <a:cubicBezTo>
                  <a:pt x="353155" y="805096"/>
                  <a:pt x="370750" y="807064"/>
                  <a:pt x="387996" y="802897"/>
                </a:cubicBezTo>
                <a:cubicBezTo>
                  <a:pt x="391122" y="802087"/>
                  <a:pt x="394710" y="802550"/>
                  <a:pt x="398067" y="803013"/>
                </a:cubicBezTo>
                <a:cubicBezTo>
                  <a:pt x="413230" y="804749"/>
                  <a:pt x="428509" y="805907"/>
                  <a:pt x="443557" y="808569"/>
                </a:cubicBezTo>
                <a:cubicBezTo>
                  <a:pt x="460572" y="811578"/>
                  <a:pt x="476546" y="807527"/>
                  <a:pt x="492519" y="803707"/>
                </a:cubicBezTo>
                <a:cubicBezTo>
                  <a:pt x="492867" y="802203"/>
                  <a:pt x="492982" y="800814"/>
                  <a:pt x="493098" y="7994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7"/>
          <p:cNvSpPr/>
          <p:nvPr/>
        </p:nvSpPr>
        <p:spPr>
          <a:xfrm>
            <a:off x="7507501" y="2933481"/>
            <a:ext cx="632537" cy="571629"/>
          </a:xfrm>
          <a:custGeom>
            <a:rect b="b" l="l" r="r" t="t"/>
            <a:pathLst>
              <a:path extrusionOk="0" h="1143258" w="1265073">
                <a:moveTo>
                  <a:pt x="317775" y="30395"/>
                </a:moveTo>
                <a:cubicBezTo>
                  <a:pt x="308163" y="42303"/>
                  <a:pt x="299411" y="52489"/>
                  <a:pt x="291664" y="63249"/>
                </a:cubicBezTo>
                <a:cubicBezTo>
                  <a:pt x="286499" y="70422"/>
                  <a:pt x="282482" y="78456"/>
                  <a:pt x="278035" y="86203"/>
                </a:cubicBezTo>
                <a:cubicBezTo>
                  <a:pt x="273444" y="94237"/>
                  <a:pt x="268566" y="96963"/>
                  <a:pt x="262684" y="94237"/>
                </a:cubicBezTo>
                <a:cubicBezTo>
                  <a:pt x="256372" y="91368"/>
                  <a:pt x="253359" y="85056"/>
                  <a:pt x="257806" y="77739"/>
                </a:cubicBezTo>
                <a:cubicBezTo>
                  <a:pt x="265553" y="64684"/>
                  <a:pt x="268997" y="49189"/>
                  <a:pt x="281335" y="38573"/>
                </a:cubicBezTo>
                <a:cubicBezTo>
                  <a:pt x="285352" y="35130"/>
                  <a:pt x="287504" y="29535"/>
                  <a:pt x="291090" y="25374"/>
                </a:cubicBezTo>
                <a:cubicBezTo>
                  <a:pt x="297403" y="17627"/>
                  <a:pt x="304002" y="9880"/>
                  <a:pt x="310745" y="2563"/>
                </a:cubicBezTo>
                <a:cubicBezTo>
                  <a:pt x="315049" y="-2028"/>
                  <a:pt x="320214" y="555"/>
                  <a:pt x="324661" y="2563"/>
                </a:cubicBezTo>
                <a:cubicBezTo>
                  <a:pt x="338434" y="8876"/>
                  <a:pt x="350628" y="17197"/>
                  <a:pt x="359523" y="29965"/>
                </a:cubicBezTo>
                <a:cubicBezTo>
                  <a:pt x="368131" y="42303"/>
                  <a:pt x="376882" y="54498"/>
                  <a:pt x="385347" y="66836"/>
                </a:cubicBezTo>
                <a:cubicBezTo>
                  <a:pt x="386064" y="67983"/>
                  <a:pt x="385920" y="69561"/>
                  <a:pt x="386207" y="70996"/>
                </a:cubicBezTo>
                <a:cubicBezTo>
                  <a:pt x="368418" y="77882"/>
                  <a:pt x="367987" y="78026"/>
                  <a:pt x="357658" y="62532"/>
                </a:cubicBezTo>
                <a:cubicBezTo>
                  <a:pt x="350198" y="51341"/>
                  <a:pt x="343598" y="39577"/>
                  <a:pt x="335995" y="28530"/>
                </a:cubicBezTo>
                <a:cubicBezTo>
                  <a:pt x="330687" y="20496"/>
                  <a:pt x="329826" y="20783"/>
                  <a:pt x="320357" y="27096"/>
                </a:cubicBezTo>
                <a:cubicBezTo>
                  <a:pt x="324374" y="29391"/>
                  <a:pt x="328104" y="31543"/>
                  <a:pt x="332552" y="34126"/>
                </a:cubicBezTo>
                <a:cubicBezTo>
                  <a:pt x="333269" y="44598"/>
                  <a:pt x="334273" y="55502"/>
                  <a:pt x="334560" y="66405"/>
                </a:cubicBezTo>
                <a:cubicBezTo>
                  <a:pt x="335134" y="95242"/>
                  <a:pt x="335421" y="124078"/>
                  <a:pt x="335708" y="152914"/>
                </a:cubicBezTo>
                <a:cubicBezTo>
                  <a:pt x="336282" y="212452"/>
                  <a:pt x="336855" y="271990"/>
                  <a:pt x="337286" y="331528"/>
                </a:cubicBezTo>
                <a:cubicBezTo>
                  <a:pt x="337429" y="359504"/>
                  <a:pt x="336712" y="387623"/>
                  <a:pt x="336855" y="415599"/>
                </a:cubicBezTo>
                <a:cubicBezTo>
                  <a:pt x="336999" y="443000"/>
                  <a:pt x="337860" y="470402"/>
                  <a:pt x="338147" y="497947"/>
                </a:cubicBezTo>
                <a:cubicBezTo>
                  <a:pt x="338290" y="522767"/>
                  <a:pt x="337429" y="547730"/>
                  <a:pt x="337716" y="572549"/>
                </a:cubicBezTo>
                <a:cubicBezTo>
                  <a:pt x="337860" y="589478"/>
                  <a:pt x="339438" y="606550"/>
                  <a:pt x="340299" y="623479"/>
                </a:cubicBezTo>
                <a:cubicBezTo>
                  <a:pt x="341877" y="657911"/>
                  <a:pt x="343024" y="692486"/>
                  <a:pt x="344746" y="726917"/>
                </a:cubicBezTo>
                <a:cubicBezTo>
                  <a:pt x="346181" y="755754"/>
                  <a:pt x="348189" y="784447"/>
                  <a:pt x="349767" y="813140"/>
                </a:cubicBezTo>
                <a:cubicBezTo>
                  <a:pt x="350341" y="822178"/>
                  <a:pt x="350341" y="831216"/>
                  <a:pt x="350772" y="840255"/>
                </a:cubicBezTo>
                <a:cubicBezTo>
                  <a:pt x="352063" y="865791"/>
                  <a:pt x="353210" y="891328"/>
                  <a:pt x="354789" y="916865"/>
                </a:cubicBezTo>
                <a:cubicBezTo>
                  <a:pt x="355219" y="922747"/>
                  <a:pt x="356941" y="928629"/>
                  <a:pt x="358519" y="936376"/>
                </a:cubicBezTo>
                <a:cubicBezTo>
                  <a:pt x="376165" y="936807"/>
                  <a:pt x="393955" y="937237"/>
                  <a:pt x="411888" y="937667"/>
                </a:cubicBezTo>
                <a:cubicBezTo>
                  <a:pt x="421356" y="937811"/>
                  <a:pt x="430825" y="938385"/>
                  <a:pt x="440150" y="938098"/>
                </a:cubicBezTo>
                <a:cubicBezTo>
                  <a:pt x="473291" y="937093"/>
                  <a:pt x="505857" y="942689"/>
                  <a:pt x="538854" y="943836"/>
                </a:cubicBezTo>
                <a:cubicBezTo>
                  <a:pt x="540289" y="943836"/>
                  <a:pt x="541867" y="943406"/>
                  <a:pt x="543445" y="943262"/>
                </a:cubicBezTo>
                <a:cubicBezTo>
                  <a:pt x="551335" y="928199"/>
                  <a:pt x="542154" y="910266"/>
                  <a:pt x="551622" y="894915"/>
                </a:cubicBezTo>
                <a:cubicBezTo>
                  <a:pt x="555066" y="894628"/>
                  <a:pt x="558509" y="894341"/>
                  <a:pt x="561952" y="894197"/>
                </a:cubicBezTo>
                <a:cubicBezTo>
                  <a:pt x="570129" y="893624"/>
                  <a:pt x="574146" y="897067"/>
                  <a:pt x="574146" y="905531"/>
                </a:cubicBezTo>
                <a:cubicBezTo>
                  <a:pt x="574146" y="911557"/>
                  <a:pt x="574720" y="917582"/>
                  <a:pt x="575007" y="923608"/>
                </a:cubicBezTo>
                <a:cubicBezTo>
                  <a:pt x="575868" y="936950"/>
                  <a:pt x="581750" y="941397"/>
                  <a:pt x="594805" y="938528"/>
                </a:cubicBezTo>
                <a:cubicBezTo>
                  <a:pt x="598679" y="937667"/>
                  <a:pt x="602552" y="936520"/>
                  <a:pt x="605996" y="934655"/>
                </a:cubicBezTo>
                <a:cubicBezTo>
                  <a:pt x="618334" y="928342"/>
                  <a:pt x="632106" y="933794"/>
                  <a:pt x="644588" y="929777"/>
                </a:cubicBezTo>
                <a:cubicBezTo>
                  <a:pt x="658504" y="925329"/>
                  <a:pt x="671846" y="930207"/>
                  <a:pt x="685475" y="931785"/>
                </a:cubicBezTo>
                <a:cubicBezTo>
                  <a:pt x="694800" y="932933"/>
                  <a:pt x="703839" y="927912"/>
                  <a:pt x="712590" y="927481"/>
                </a:cubicBezTo>
                <a:cubicBezTo>
                  <a:pt x="730667" y="926334"/>
                  <a:pt x="749030" y="928342"/>
                  <a:pt x="767394" y="929203"/>
                </a:cubicBezTo>
                <a:cubicBezTo>
                  <a:pt x="776575" y="929633"/>
                  <a:pt x="785614" y="930494"/>
                  <a:pt x="794508" y="931211"/>
                </a:cubicBezTo>
                <a:cubicBezTo>
                  <a:pt x="801251" y="913278"/>
                  <a:pt x="794078" y="894484"/>
                  <a:pt x="802255" y="877412"/>
                </a:cubicBezTo>
                <a:cubicBezTo>
                  <a:pt x="809572" y="878416"/>
                  <a:pt x="815885" y="879277"/>
                  <a:pt x="821480" y="879994"/>
                </a:cubicBezTo>
                <a:cubicBezTo>
                  <a:pt x="832527" y="894484"/>
                  <a:pt x="819184" y="912848"/>
                  <a:pt x="830805" y="926764"/>
                </a:cubicBezTo>
                <a:cubicBezTo>
                  <a:pt x="844004" y="926047"/>
                  <a:pt x="856772" y="925329"/>
                  <a:pt x="869541" y="924755"/>
                </a:cubicBezTo>
                <a:cubicBezTo>
                  <a:pt x="872410" y="924612"/>
                  <a:pt x="876427" y="924469"/>
                  <a:pt x="878148" y="926190"/>
                </a:cubicBezTo>
                <a:cubicBezTo>
                  <a:pt x="883887" y="931498"/>
                  <a:pt x="890917" y="928916"/>
                  <a:pt x="895221" y="927051"/>
                </a:cubicBezTo>
                <a:cubicBezTo>
                  <a:pt x="913871" y="919017"/>
                  <a:pt x="932665" y="923177"/>
                  <a:pt x="951459" y="924182"/>
                </a:cubicBezTo>
                <a:cubicBezTo>
                  <a:pt x="956480" y="924469"/>
                  <a:pt x="961501" y="924182"/>
                  <a:pt x="966523" y="924325"/>
                </a:cubicBezTo>
                <a:cubicBezTo>
                  <a:pt x="976278" y="924755"/>
                  <a:pt x="986034" y="925329"/>
                  <a:pt x="998085" y="925903"/>
                </a:cubicBezTo>
                <a:cubicBezTo>
                  <a:pt x="998802" y="922890"/>
                  <a:pt x="1000667" y="917869"/>
                  <a:pt x="1001098" y="912704"/>
                </a:cubicBezTo>
                <a:cubicBezTo>
                  <a:pt x="1002532" y="894484"/>
                  <a:pt x="1003393" y="893767"/>
                  <a:pt x="1023622" y="897354"/>
                </a:cubicBezTo>
                <a:cubicBezTo>
                  <a:pt x="1025056" y="905101"/>
                  <a:pt x="1026635" y="913422"/>
                  <a:pt x="1028500" y="923751"/>
                </a:cubicBezTo>
                <a:cubicBezTo>
                  <a:pt x="1033808" y="924612"/>
                  <a:pt x="1039977" y="925760"/>
                  <a:pt x="1046146" y="926764"/>
                </a:cubicBezTo>
                <a:cubicBezTo>
                  <a:pt x="1056332" y="928486"/>
                  <a:pt x="1066518" y="930351"/>
                  <a:pt x="1076704" y="931785"/>
                </a:cubicBezTo>
                <a:cubicBezTo>
                  <a:pt x="1081582" y="932503"/>
                  <a:pt x="1086890" y="933220"/>
                  <a:pt x="1091624" y="932216"/>
                </a:cubicBezTo>
                <a:cubicBezTo>
                  <a:pt x="1112857" y="927912"/>
                  <a:pt x="1134090" y="930638"/>
                  <a:pt x="1155323" y="930494"/>
                </a:cubicBezTo>
                <a:cubicBezTo>
                  <a:pt x="1168378" y="930351"/>
                  <a:pt x="1181577" y="931785"/>
                  <a:pt x="1194632" y="931498"/>
                </a:cubicBezTo>
                <a:cubicBezTo>
                  <a:pt x="1201231" y="931355"/>
                  <a:pt x="1207831" y="929346"/>
                  <a:pt x="1216582" y="927912"/>
                </a:cubicBezTo>
                <a:cubicBezTo>
                  <a:pt x="1195349" y="904383"/>
                  <a:pt x="1175408" y="882290"/>
                  <a:pt x="1154462" y="858905"/>
                </a:cubicBezTo>
                <a:cubicBezTo>
                  <a:pt x="1164504" y="855892"/>
                  <a:pt x="1171821" y="860196"/>
                  <a:pt x="1179138" y="863496"/>
                </a:cubicBezTo>
                <a:cubicBezTo>
                  <a:pt x="1193771" y="870095"/>
                  <a:pt x="1203670" y="882290"/>
                  <a:pt x="1213856" y="893767"/>
                </a:cubicBezTo>
                <a:cubicBezTo>
                  <a:pt x="1231072" y="912991"/>
                  <a:pt x="1247283" y="933220"/>
                  <a:pt x="1265073" y="954166"/>
                </a:cubicBezTo>
                <a:cubicBezTo>
                  <a:pt x="1261487" y="959187"/>
                  <a:pt x="1258187" y="964639"/>
                  <a:pt x="1254170" y="969373"/>
                </a:cubicBezTo>
                <a:cubicBezTo>
                  <a:pt x="1234228" y="992758"/>
                  <a:pt x="1211274" y="1012556"/>
                  <a:pt x="1184302" y="1027189"/>
                </a:cubicBezTo>
                <a:cubicBezTo>
                  <a:pt x="1179712" y="1029628"/>
                  <a:pt x="1174260" y="1034937"/>
                  <a:pt x="1166656" y="1028624"/>
                </a:cubicBezTo>
                <a:cubicBezTo>
                  <a:pt x="1154749" y="1018725"/>
                  <a:pt x="1152740" y="1014995"/>
                  <a:pt x="1162639" y="1003087"/>
                </a:cubicBezTo>
                <a:cubicBezTo>
                  <a:pt x="1168808" y="995627"/>
                  <a:pt x="1174547" y="986876"/>
                  <a:pt x="1185881" y="984580"/>
                </a:cubicBezTo>
                <a:cubicBezTo>
                  <a:pt x="1190758" y="983576"/>
                  <a:pt x="1195062" y="979129"/>
                  <a:pt x="1199510" y="975972"/>
                </a:cubicBezTo>
                <a:cubicBezTo>
                  <a:pt x="1204244" y="972529"/>
                  <a:pt x="1209265" y="969230"/>
                  <a:pt x="1213282" y="965069"/>
                </a:cubicBezTo>
                <a:cubicBezTo>
                  <a:pt x="1216869" y="961482"/>
                  <a:pt x="1219595" y="956892"/>
                  <a:pt x="1224759" y="949862"/>
                </a:cubicBezTo>
                <a:cubicBezTo>
                  <a:pt x="1189611" y="948140"/>
                  <a:pt x="1158048" y="950292"/>
                  <a:pt x="1126630" y="949575"/>
                </a:cubicBezTo>
                <a:cubicBezTo>
                  <a:pt x="1095354" y="948714"/>
                  <a:pt x="1063935" y="946849"/>
                  <a:pt x="1031943" y="945414"/>
                </a:cubicBezTo>
                <a:cubicBezTo>
                  <a:pt x="1032660" y="955170"/>
                  <a:pt x="1033521" y="965069"/>
                  <a:pt x="1034238" y="974681"/>
                </a:cubicBezTo>
                <a:cubicBezTo>
                  <a:pt x="1018027" y="981568"/>
                  <a:pt x="1011284" y="978842"/>
                  <a:pt x="1005832" y="963204"/>
                </a:cubicBezTo>
                <a:cubicBezTo>
                  <a:pt x="1003680" y="957035"/>
                  <a:pt x="1002532" y="950723"/>
                  <a:pt x="1000524" y="942545"/>
                </a:cubicBezTo>
                <a:cubicBezTo>
                  <a:pt x="993207" y="941971"/>
                  <a:pt x="985460" y="941110"/>
                  <a:pt x="977713" y="940967"/>
                </a:cubicBezTo>
                <a:cubicBezTo>
                  <a:pt x="950168" y="940680"/>
                  <a:pt x="922623" y="940537"/>
                  <a:pt x="895077" y="940537"/>
                </a:cubicBezTo>
                <a:cubicBezTo>
                  <a:pt x="890199" y="940537"/>
                  <a:pt x="885322" y="942115"/>
                  <a:pt x="880300" y="942402"/>
                </a:cubicBezTo>
                <a:cubicBezTo>
                  <a:pt x="867389" y="942975"/>
                  <a:pt x="854477" y="943406"/>
                  <a:pt x="841565" y="943406"/>
                </a:cubicBezTo>
                <a:cubicBezTo>
                  <a:pt x="830948" y="943406"/>
                  <a:pt x="828366" y="945414"/>
                  <a:pt x="827936" y="956318"/>
                </a:cubicBezTo>
                <a:cubicBezTo>
                  <a:pt x="827505" y="964208"/>
                  <a:pt x="827792" y="972242"/>
                  <a:pt x="827218" y="980133"/>
                </a:cubicBezTo>
                <a:cubicBezTo>
                  <a:pt x="826931" y="984580"/>
                  <a:pt x="825210" y="987737"/>
                  <a:pt x="820045" y="990319"/>
                </a:cubicBezTo>
                <a:cubicBezTo>
                  <a:pt x="811150" y="994766"/>
                  <a:pt x="802686" y="994479"/>
                  <a:pt x="798812" y="985441"/>
                </a:cubicBezTo>
                <a:cubicBezTo>
                  <a:pt x="795800" y="978411"/>
                  <a:pt x="795369" y="970090"/>
                  <a:pt x="794508" y="962343"/>
                </a:cubicBezTo>
                <a:cubicBezTo>
                  <a:pt x="794078" y="959044"/>
                  <a:pt x="795369" y="955457"/>
                  <a:pt x="795943" y="952157"/>
                </a:cubicBezTo>
                <a:cubicBezTo>
                  <a:pt x="797091" y="945558"/>
                  <a:pt x="793361" y="943119"/>
                  <a:pt x="787622" y="942402"/>
                </a:cubicBezTo>
                <a:cubicBezTo>
                  <a:pt x="787192" y="942402"/>
                  <a:pt x="786618" y="942402"/>
                  <a:pt x="786044" y="942402"/>
                </a:cubicBezTo>
                <a:cubicBezTo>
                  <a:pt x="753047" y="942402"/>
                  <a:pt x="720050" y="941828"/>
                  <a:pt x="687053" y="942689"/>
                </a:cubicBezTo>
                <a:cubicBezTo>
                  <a:pt x="659078" y="943406"/>
                  <a:pt x="631102" y="945845"/>
                  <a:pt x="603126" y="947997"/>
                </a:cubicBezTo>
                <a:cubicBezTo>
                  <a:pt x="595236" y="948571"/>
                  <a:pt x="587632" y="951010"/>
                  <a:pt x="578163" y="953018"/>
                </a:cubicBezTo>
                <a:cubicBezTo>
                  <a:pt x="578163" y="960048"/>
                  <a:pt x="577446" y="967508"/>
                  <a:pt x="578307" y="974825"/>
                </a:cubicBezTo>
                <a:cubicBezTo>
                  <a:pt x="580172" y="990175"/>
                  <a:pt x="580459" y="990175"/>
                  <a:pt x="567117" y="998353"/>
                </a:cubicBezTo>
                <a:cubicBezTo>
                  <a:pt x="548466" y="992040"/>
                  <a:pt x="546601" y="989171"/>
                  <a:pt x="547175" y="969373"/>
                </a:cubicBezTo>
                <a:cubicBezTo>
                  <a:pt x="547175" y="967365"/>
                  <a:pt x="547462" y="965356"/>
                  <a:pt x="547032" y="963491"/>
                </a:cubicBezTo>
                <a:cubicBezTo>
                  <a:pt x="546458" y="960622"/>
                  <a:pt x="545310" y="957752"/>
                  <a:pt x="544449" y="954740"/>
                </a:cubicBezTo>
                <a:cubicBezTo>
                  <a:pt x="483763" y="949288"/>
                  <a:pt x="423508" y="943980"/>
                  <a:pt x="360958" y="948140"/>
                </a:cubicBezTo>
                <a:cubicBezTo>
                  <a:pt x="360527" y="956461"/>
                  <a:pt x="359523" y="965356"/>
                  <a:pt x="359953" y="973964"/>
                </a:cubicBezTo>
                <a:cubicBezTo>
                  <a:pt x="361101" y="996918"/>
                  <a:pt x="362679" y="1019873"/>
                  <a:pt x="364544" y="1042827"/>
                </a:cubicBezTo>
                <a:cubicBezTo>
                  <a:pt x="365262" y="1051722"/>
                  <a:pt x="367414" y="1060617"/>
                  <a:pt x="368274" y="1069512"/>
                </a:cubicBezTo>
                <a:cubicBezTo>
                  <a:pt x="369852" y="1086297"/>
                  <a:pt x="371144" y="1103082"/>
                  <a:pt x="372004" y="1119868"/>
                </a:cubicBezTo>
                <a:cubicBezTo>
                  <a:pt x="372722" y="1132636"/>
                  <a:pt x="366122" y="1142822"/>
                  <a:pt x="357801" y="1143253"/>
                </a:cubicBezTo>
                <a:cubicBezTo>
                  <a:pt x="350198" y="1143539"/>
                  <a:pt x="343168" y="1133066"/>
                  <a:pt x="342881" y="1120298"/>
                </a:cubicBezTo>
                <a:cubicBezTo>
                  <a:pt x="342307" y="1096340"/>
                  <a:pt x="342451" y="1072237"/>
                  <a:pt x="341590" y="1048135"/>
                </a:cubicBezTo>
                <a:cubicBezTo>
                  <a:pt x="340586" y="1024177"/>
                  <a:pt x="338864" y="1000361"/>
                  <a:pt x="336999" y="976403"/>
                </a:cubicBezTo>
                <a:cubicBezTo>
                  <a:pt x="336282" y="967508"/>
                  <a:pt x="334417" y="958613"/>
                  <a:pt x="332982" y="947853"/>
                </a:cubicBezTo>
                <a:cubicBezTo>
                  <a:pt x="323657" y="947853"/>
                  <a:pt x="313901" y="947710"/>
                  <a:pt x="304146" y="947853"/>
                </a:cubicBezTo>
                <a:cubicBezTo>
                  <a:pt x="275166" y="948284"/>
                  <a:pt x="246042" y="948571"/>
                  <a:pt x="217062" y="949288"/>
                </a:cubicBezTo>
                <a:cubicBezTo>
                  <a:pt x="191669" y="950005"/>
                  <a:pt x="166132" y="950579"/>
                  <a:pt x="140739" y="952731"/>
                </a:cubicBezTo>
                <a:cubicBezTo>
                  <a:pt x="101717" y="956031"/>
                  <a:pt x="62838" y="958757"/>
                  <a:pt x="23672" y="955744"/>
                </a:cubicBezTo>
                <a:cubicBezTo>
                  <a:pt x="10329" y="954740"/>
                  <a:pt x="8177" y="953592"/>
                  <a:pt x="0" y="945701"/>
                </a:cubicBezTo>
                <a:cubicBezTo>
                  <a:pt x="26111" y="950436"/>
                  <a:pt x="51791" y="949718"/>
                  <a:pt x="77758" y="945701"/>
                </a:cubicBezTo>
                <a:cubicBezTo>
                  <a:pt x="87083" y="944267"/>
                  <a:pt x="97413" y="946992"/>
                  <a:pt x="106021" y="944123"/>
                </a:cubicBezTo>
                <a:cubicBezTo>
                  <a:pt x="125245" y="937811"/>
                  <a:pt x="145617" y="944841"/>
                  <a:pt x="164267" y="937093"/>
                </a:cubicBezTo>
                <a:cubicBezTo>
                  <a:pt x="165128" y="936807"/>
                  <a:pt x="166276" y="937237"/>
                  <a:pt x="167137" y="937380"/>
                </a:cubicBezTo>
                <a:cubicBezTo>
                  <a:pt x="190665" y="942258"/>
                  <a:pt x="214480" y="938672"/>
                  <a:pt x="238295" y="939532"/>
                </a:cubicBezTo>
                <a:cubicBezTo>
                  <a:pt x="252642" y="940106"/>
                  <a:pt x="266845" y="937093"/>
                  <a:pt x="281335" y="937954"/>
                </a:cubicBezTo>
                <a:cubicBezTo>
                  <a:pt x="298120" y="938815"/>
                  <a:pt x="315049" y="938098"/>
                  <a:pt x="332838" y="938098"/>
                </a:cubicBezTo>
                <a:cubicBezTo>
                  <a:pt x="332838" y="931498"/>
                  <a:pt x="333125" y="927051"/>
                  <a:pt x="332838" y="922603"/>
                </a:cubicBezTo>
                <a:cubicBezTo>
                  <a:pt x="329395" y="866652"/>
                  <a:pt x="325809" y="810701"/>
                  <a:pt x="322652" y="754750"/>
                </a:cubicBezTo>
                <a:cubicBezTo>
                  <a:pt x="321648" y="736386"/>
                  <a:pt x="322079" y="718023"/>
                  <a:pt x="321361" y="699803"/>
                </a:cubicBezTo>
                <a:cubicBezTo>
                  <a:pt x="320500" y="680004"/>
                  <a:pt x="318779" y="660350"/>
                  <a:pt x="318062" y="640552"/>
                </a:cubicBezTo>
                <a:cubicBezTo>
                  <a:pt x="317057" y="617741"/>
                  <a:pt x="316627" y="595073"/>
                  <a:pt x="315910" y="572262"/>
                </a:cubicBezTo>
                <a:cubicBezTo>
                  <a:pt x="315192" y="549738"/>
                  <a:pt x="314332" y="527071"/>
                  <a:pt x="313758" y="504547"/>
                </a:cubicBezTo>
                <a:cubicBezTo>
                  <a:pt x="313614" y="497087"/>
                  <a:pt x="314475" y="489626"/>
                  <a:pt x="314475" y="482166"/>
                </a:cubicBezTo>
                <a:cubicBezTo>
                  <a:pt x="314475" y="450748"/>
                  <a:pt x="314188" y="419472"/>
                  <a:pt x="314188" y="388053"/>
                </a:cubicBezTo>
                <a:cubicBezTo>
                  <a:pt x="314188" y="363234"/>
                  <a:pt x="313901" y="338415"/>
                  <a:pt x="314188" y="313595"/>
                </a:cubicBezTo>
                <a:cubicBezTo>
                  <a:pt x="314332" y="298962"/>
                  <a:pt x="315623" y="284185"/>
                  <a:pt x="315766" y="269551"/>
                </a:cubicBezTo>
                <a:cubicBezTo>
                  <a:pt x="315910" y="248175"/>
                  <a:pt x="315336" y="226942"/>
                  <a:pt x="315479" y="205566"/>
                </a:cubicBezTo>
                <a:cubicBezTo>
                  <a:pt x="315766" y="166113"/>
                  <a:pt x="316340" y="126660"/>
                  <a:pt x="316914" y="87064"/>
                </a:cubicBezTo>
                <a:cubicBezTo>
                  <a:pt x="317057" y="75587"/>
                  <a:pt x="317057" y="63966"/>
                  <a:pt x="317488" y="52489"/>
                </a:cubicBezTo>
                <a:cubicBezTo>
                  <a:pt x="316483" y="45746"/>
                  <a:pt x="317057" y="39434"/>
                  <a:pt x="317775" y="30395"/>
                </a:cubicBezTo>
                <a:close/>
                <a:moveTo>
                  <a:pt x="569269" y="298101"/>
                </a:moveTo>
                <a:cubicBezTo>
                  <a:pt x="579455" y="299105"/>
                  <a:pt x="589210" y="303266"/>
                  <a:pt x="599253" y="304987"/>
                </a:cubicBezTo>
                <a:cubicBezTo>
                  <a:pt x="605996" y="306135"/>
                  <a:pt x="613312" y="303983"/>
                  <a:pt x="619912" y="305561"/>
                </a:cubicBezTo>
                <a:cubicBezTo>
                  <a:pt x="635119" y="309148"/>
                  <a:pt x="650183" y="313882"/>
                  <a:pt x="665247" y="318473"/>
                </a:cubicBezTo>
                <a:cubicBezTo>
                  <a:pt x="675289" y="321486"/>
                  <a:pt x="685045" y="325072"/>
                  <a:pt x="694944" y="328659"/>
                </a:cubicBezTo>
                <a:cubicBezTo>
                  <a:pt x="710868" y="334541"/>
                  <a:pt x="726936" y="339993"/>
                  <a:pt x="742574" y="346592"/>
                </a:cubicBezTo>
                <a:cubicBezTo>
                  <a:pt x="759503" y="353909"/>
                  <a:pt x="775141" y="363377"/>
                  <a:pt x="791065" y="372846"/>
                </a:cubicBezTo>
                <a:cubicBezTo>
                  <a:pt x="823201" y="392214"/>
                  <a:pt x="846443" y="421337"/>
                  <a:pt x="874275" y="445439"/>
                </a:cubicBezTo>
                <a:cubicBezTo>
                  <a:pt x="884317" y="454191"/>
                  <a:pt x="892065" y="465524"/>
                  <a:pt x="902394" y="473845"/>
                </a:cubicBezTo>
                <a:cubicBezTo>
                  <a:pt x="915019" y="484175"/>
                  <a:pt x="925635" y="495652"/>
                  <a:pt x="934387" y="509425"/>
                </a:cubicBezTo>
                <a:cubicBezTo>
                  <a:pt x="952894" y="538261"/>
                  <a:pt x="973983" y="565663"/>
                  <a:pt x="984743" y="598947"/>
                </a:cubicBezTo>
                <a:cubicBezTo>
                  <a:pt x="991916" y="621327"/>
                  <a:pt x="1001241" y="643134"/>
                  <a:pt x="1003824" y="666662"/>
                </a:cubicBezTo>
                <a:cubicBezTo>
                  <a:pt x="1007267" y="696933"/>
                  <a:pt x="1011571" y="727204"/>
                  <a:pt x="1009706" y="757762"/>
                </a:cubicBezTo>
                <a:cubicBezTo>
                  <a:pt x="1009132" y="766227"/>
                  <a:pt x="1012288" y="773113"/>
                  <a:pt x="1019031" y="778995"/>
                </a:cubicBezTo>
                <a:cubicBezTo>
                  <a:pt x="1025200" y="784303"/>
                  <a:pt x="1030795" y="781004"/>
                  <a:pt x="1035673" y="778708"/>
                </a:cubicBezTo>
                <a:cubicBezTo>
                  <a:pt x="1038829" y="777274"/>
                  <a:pt x="1042272" y="771678"/>
                  <a:pt x="1041842" y="768379"/>
                </a:cubicBezTo>
                <a:cubicBezTo>
                  <a:pt x="1040264" y="757906"/>
                  <a:pt x="1042559" y="747433"/>
                  <a:pt x="1041698" y="737247"/>
                </a:cubicBezTo>
                <a:cubicBezTo>
                  <a:pt x="1039403" y="712427"/>
                  <a:pt x="1034955" y="687895"/>
                  <a:pt x="1031799" y="663219"/>
                </a:cubicBezTo>
                <a:cubicBezTo>
                  <a:pt x="1027495" y="630079"/>
                  <a:pt x="1017022" y="598803"/>
                  <a:pt x="1001815" y="569393"/>
                </a:cubicBezTo>
                <a:cubicBezTo>
                  <a:pt x="991629" y="549451"/>
                  <a:pt x="979004" y="530801"/>
                  <a:pt x="967384" y="511577"/>
                </a:cubicBezTo>
                <a:cubicBezTo>
                  <a:pt x="955906" y="492639"/>
                  <a:pt x="942564" y="475280"/>
                  <a:pt x="925635" y="460790"/>
                </a:cubicBezTo>
                <a:cubicBezTo>
                  <a:pt x="911719" y="448739"/>
                  <a:pt x="897947" y="436831"/>
                  <a:pt x="885609" y="423202"/>
                </a:cubicBezTo>
                <a:cubicBezTo>
                  <a:pt x="865524" y="400965"/>
                  <a:pt x="844147" y="379732"/>
                  <a:pt x="818180" y="363951"/>
                </a:cubicBezTo>
                <a:cubicBezTo>
                  <a:pt x="808424" y="357926"/>
                  <a:pt x="798382" y="352474"/>
                  <a:pt x="788483" y="346449"/>
                </a:cubicBezTo>
                <a:cubicBezTo>
                  <a:pt x="754482" y="326077"/>
                  <a:pt x="719189" y="309004"/>
                  <a:pt x="680167" y="300827"/>
                </a:cubicBezTo>
                <a:cubicBezTo>
                  <a:pt x="676293" y="299966"/>
                  <a:pt x="672276" y="299105"/>
                  <a:pt x="668690" y="297240"/>
                </a:cubicBezTo>
                <a:cubicBezTo>
                  <a:pt x="643583" y="283754"/>
                  <a:pt x="616325" y="279164"/>
                  <a:pt x="588493" y="276581"/>
                </a:cubicBezTo>
                <a:cubicBezTo>
                  <a:pt x="583328" y="276151"/>
                  <a:pt x="577733" y="278446"/>
                  <a:pt x="572999" y="277012"/>
                </a:cubicBezTo>
                <a:cubicBezTo>
                  <a:pt x="560230" y="273138"/>
                  <a:pt x="547749" y="278303"/>
                  <a:pt x="535124" y="276725"/>
                </a:cubicBezTo>
                <a:cubicBezTo>
                  <a:pt x="528525" y="276007"/>
                  <a:pt x="526086" y="284185"/>
                  <a:pt x="530677" y="289923"/>
                </a:cubicBezTo>
                <a:cubicBezTo>
                  <a:pt x="533115" y="292936"/>
                  <a:pt x="535985" y="295662"/>
                  <a:pt x="539428" y="299392"/>
                </a:cubicBezTo>
                <a:cubicBezTo>
                  <a:pt x="548610" y="298818"/>
                  <a:pt x="559083" y="297097"/>
                  <a:pt x="569269" y="2981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7"/>
          <p:cNvSpPr/>
          <p:nvPr/>
        </p:nvSpPr>
        <p:spPr>
          <a:xfrm>
            <a:off x="7521215" y="3853236"/>
            <a:ext cx="618341" cy="623183"/>
          </a:xfrm>
          <a:custGeom>
            <a:rect b="b" l="l" r="r" t="t"/>
            <a:pathLst>
              <a:path extrusionOk="0" h="1246367" w="1236683">
                <a:moveTo>
                  <a:pt x="610402" y="51255"/>
                </a:moveTo>
                <a:cubicBezTo>
                  <a:pt x="596330" y="65973"/>
                  <a:pt x="589229" y="80949"/>
                  <a:pt x="581612" y="95538"/>
                </a:cubicBezTo>
                <a:cubicBezTo>
                  <a:pt x="577481" y="103542"/>
                  <a:pt x="575286" y="112321"/>
                  <a:pt x="572187" y="120842"/>
                </a:cubicBezTo>
                <a:cubicBezTo>
                  <a:pt x="568702" y="130525"/>
                  <a:pt x="556953" y="135818"/>
                  <a:pt x="548820" y="130267"/>
                </a:cubicBezTo>
                <a:cubicBezTo>
                  <a:pt x="545850" y="128201"/>
                  <a:pt x="542623" y="122779"/>
                  <a:pt x="543397" y="120067"/>
                </a:cubicBezTo>
                <a:cubicBezTo>
                  <a:pt x="546367" y="110126"/>
                  <a:pt x="548432" y="100056"/>
                  <a:pt x="554758" y="90890"/>
                </a:cubicBezTo>
                <a:cubicBezTo>
                  <a:pt x="564183" y="77334"/>
                  <a:pt x="571155" y="61971"/>
                  <a:pt x="579159" y="47511"/>
                </a:cubicBezTo>
                <a:cubicBezTo>
                  <a:pt x="581225" y="43896"/>
                  <a:pt x="582645" y="38990"/>
                  <a:pt x="585743" y="36925"/>
                </a:cubicBezTo>
                <a:cubicBezTo>
                  <a:pt x="596588" y="29824"/>
                  <a:pt x="602139" y="18979"/>
                  <a:pt x="608336" y="8522"/>
                </a:cubicBezTo>
                <a:cubicBezTo>
                  <a:pt x="615179" y="-2968"/>
                  <a:pt x="636352" y="-2839"/>
                  <a:pt x="642549" y="8909"/>
                </a:cubicBezTo>
                <a:cubicBezTo>
                  <a:pt x="646035" y="15494"/>
                  <a:pt x="649133" y="22465"/>
                  <a:pt x="651457" y="29566"/>
                </a:cubicBezTo>
                <a:cubicBezTo>
                  <a:pt x="659978" y="56032"/>
                  <a:pt x="670693" y="81336"/>
                  <a:pt x="684249" y="105608"/>
                </a:cubicBezTo>
                <a:cubicBezTo>
                  <a:pt x="685799" y="108319"/>
                  <a:pt x="687735" y="111418"/>
                  <a:pt x="687864" y="114258"/>
                </a:cubicBezTo>
                <a:cubicBezTo>
                  <a:pt x="687993" y="118002"/>
                  <a:pt x="687735" y="123295"/>
                  <a:pt x="685282" y="125490"/>
                </a:cubicBezTo>
                <a:cubicBezTo>
                  <a:pt x="681280" y="129234"/>
                  <a:pt x="675083" y="130525"/>
                  <a:pt x="670823" y="125619"/>
                </a:cubicBezTo>
                <a:cubicBezTo>
                  <a:pt x="665658" y="119680"/>
                  <a:pt x="660494" y="113354"/>
                  <a:pt x="657138" y="106382"/>
                </a:cubicBezTo>
                <a:cubicBezTo>
                  <a:pt x="648488" y="88695"/>
                  <a:pt x="640871" y="70621"/>
                  <a:pt x="631317" y="49319"/>
                </a:cubicBezTo>
                <a:cubicBezTo>
                  <a:pt x="630026" y="60034"/>
                  <a:pt x="628993" y="67264"/>
                  <a:pt x="628477" y="74494"/>
                </a:cubicBezTo>
                <a:cubicBezTo>
                  <a:pt x="626540" y="103800"/>
                  <a:pt x="625120" y="133107"/>
                  <a:pt x="622796" y="162413"/>
                </a:cubicBezTo>
                <a:cubicBezTo>
                  <a:pt x="620730" y="188363"/>
                  <a:pt x="617632" y="214184"/>
                  <a:pt x="615308" y="240134"/>
                </a:cubicBezTo>
                <a:cubicBezTo>
                  <a:pt x="614146" y="252915"/>
                  <a:pt x="614146" y="265825"/>
                  <a:pt x="613242" y="278607"/>
                </a:cubicBezTo>
                <a:cubicBezTo>
                  <a:pt x="610789" y="311141"/>
                  <a:pt x="607433" y="343546"/>
                  <a:pt x="605883" y="376080"/>
                </a:cubicBezTo>
                <a:cubicBezTo>
                  <a:pt x="604205" y="409130"/>
                  <a:pt x="604334" y="442181"/>
                  <a:pt x="603431" y="475361"/>
                </a:cubicBezTo>
                <a:cubicBezTo>
                  <a:pt x="602527" y="507378"/>
                  <a:pt x="601107" y="539396"/>
                  <a:pt x="599945" y="573738"/>
                </a:cubicBezTo>
                <a:cubicBezTo>
                  <a:pt x="604980" y="573738"/>
                  <a:pt x="609111" y="574512"/>
                  <a:pt x="612726" y="573479"/>
                </a:cubicBezTo>
                <a:cubicBezTo>
                  <a:pt x="617632" y="572188"/>
                  <a:pt x="623183" y="566637"/>
                  <a:pt x="626540" y="567928"/>
                </a:cubicBezTo>
                <a:cubicBezTo>
                  <a:pt x="633124" y="570381"/>
                  <a:pt x="634286" y="565346"/>
                  <a:pt x="637901" y="563797"/>
                </a:cubicBezTo>
                <a:cubicBezTo>
                  <a:pt x="643969" y="561344"/>
                  <a:pt x="649521" y="557729"/>
                  <a:pt x="655459" y="555276"/>
                </a:cubicBezTo>
                <a:cubicBezTo>
                  <a:pt x="667337" y="550370"/>
                  <a:pt x="679989" y="546755"/>
                  <a:pt x="690963" y="540429"/>
                </a:cubicBezTo>
                <a:cubicBezTo>
                  <a:pt x="699871" y="535394"/>
                  <a:pt x="705939" y="525324"/>
                  <a:pt x="714847" y="520418"/>
                </a:cubicBezTo>
                <a:cubicBezTo>
                  <a:pt x="736536" y="508669"/>
                  <a:pt x="745574" y="485043"/>
                  <a:pt x="764035" y="470713"/>
                </a:cubicBezTo>
                <a:cubicBezTo>
                  <a:pt x="772685" y="464000"/>
                  <a:pt x="776688" y="454188"/>
                  <a:pt x="782626" y="445667"/>
                </a:cubicBezTo>
                <a:cubicBezTo>
                  <a:pt x="794375" y="428883"/>
                  <a:pt x="807156" y="412745"/>
                  <a:pt x="816968" y="394800"/>
                </a:cubicBezTo>
                <a:cubicBezTo>
                  <a:pt x="827167" y="376080"/>
                  <a:pt x="841239" y="359684"/>
                  <a:pt x="848211" y="338898"/>
                </a:cubicBezTo>
                <a:cubicBezTo>
                  <a:pt x="854021" y="321598"/>
                  <a:pt x="864220" y="305718"/>
                  <a:pt x="872095" y="288935"/>
                </a:cubicBezTo>
                <a:cubicBezTo>
                  <a:pt x="878034" y="276154"/>
                  <a:pt x="884360" y="263631"/>
                  <a:pt x="890557" y="251108"/>
                </a:cubicBezTo>
                <a:cubicBezTo>
                  <a:pt x="897787" y="236648"/>
                  <a:pt x="900498" y="219994"/>
                  <a:pt x="905146" y="204243"/>
                </a:cubicBezTo>
                <a:cubicBezTo>
                  <a:pt x="905662" y="202694"/>
                  <a:pt x="905404" y="200757"/>
                  <a:pt x="906308" y="199595"/>
                </a:cubicBezTo>
                <a:cubicBezTo>
                  <a:pt x="920767" y="182941"/>
                  <a:pt x="917798" y="159960"/>
                  <a:pt x="927093" y="140724"/>
                </a:cubicBezTo>
                <a:cubicBezTo>
                  <a:pt x="922962" y="143564"/>
                  <a:pt x="918831" y="146534"/>
                  <a:pt x="914699" y="149374"/>
                </a:cubicBezTo>
                <a:cubicBezTo>
                  <a:pt x="907986" y="153893"/>
                  <a:pt x="901531" y="152860"/>
                  <a:pt x="895205" y="148599"/>
                </a:cubicBezTo>
                <a:cubicBezTo>
                  <a:pt x="889524" y="144726"/>
                  <a:pt x="887071" y="139562"/>
                  <a:pt x="891590" y="133623"/>
                </a:cubicBezTo>
                <a:cubicBezTo>
                  <a:pt x="895979" y="127685"/>
                  <a:pt x="900756" y="122004"/>
                  <a:pt x="906049" y="116969"/>
                </a:cubicBezTo>
                <a:cubicBezTo>
                  <a:pt x="914312" y="109094"/>
                  <a:pt x="923220" y="101864"/>
                  <a:pt x="932774" y="93601"/>
                </a:cubicBezTo>
                <a:cubicBezTo>
                  <a:pt x="942328" y="94892"/>
                  <a:pt x="953430" y="96312"/>
                  <a:pt x="964017" y="97733"/>
                </a:cubicBezTo>
                <a:cubicBezTo>
                  <a:pt x="970343" y="117744"/>
                  <a:pt x="976540" y="137238"/>
                  <a:pt x="982866" y="157378"/>
                </a:cubicBezTo>
                <a:cubicBezTo>
                  <a:pt x="973054" y="167319"/>
                  <a:pt x="964017" y="162026"/>
                  <a:pt x="953947" y="154022"/>
                </a:cubicBezTo>
                <a:cubicBezTo>
                  <a:pt x="952269" y="158153"/>
                  <a:pt x="950848" y="161252"/>
                  <a:pt x="949687" y="164479"/>
                </a:cubicBezTo>
                <a:cubicBezTo>
                  <a:pt x="949170" y="165899"/>
                  <a:pt x="949816" y="167836"/>
                  <a:pt x="949299" y="169256"/>
                </a:cubicBezTo>
                <a:cubicBezTo>
                  <a:pt x="943489" y="185652"/>
                  <a:pt x="937422" y="201919"/>
                  <a:pt x="931612" y="218315"/>
                </a:cubicBezTo>
                <a:cubicBezTo>
                  <a:pt x="926577" y="232388"/>
                  <a:pt x="922187" y="246589"/>
                  <a:pt x="916507" y="260403"/>
                </a:cubicBezTo>
                <a:cubicBezTo>
                  <a:pt x="906695" y="284545"/>
                  <a:pt x="896238" y="308559"/>
                  <a:pt x="885909" y="332572"/>
                </a:cubicBezTo>
                <a:cubicBezTo>
                  <a:pt x="880487" y="345353"/>
                  <a:pt x="875581" y="358393"/>
                  <a:pt x="868739" y="370399"/>
                </a:cubicBezTo>
                <a:cubicBezTo>
                  <a:pt x="856861" y="391314"/>
                  <a:pt x="843951" y="411583"/>
                  <a:pt x="831169" y="431982"/>
                </a:cubicBezTo>
                <a:cubicBezTo>
                  <a:pt x="819292" y="450831"/>
                  <a:pt x="807414" y="469680"/>
                  <a:pt x="792309" y="486334"/>
                </a:cubicBezTo>
                <a:cubicBezTo>
                  <a:pt x="767779" y="513446"/>
                  <a:pt x="742088" y="538751"/>
                  <a:pt x="711490" y="559536"/>
                </a:cubicBezTo>
                <a:cubicBezTo>
                  <a:pt x="699613" y="567541"/>
                  <a:pt x="688381" y="573738"/>
                  <a:pt x="674567" y="576449"/>
                </a:cubicBezTo>
                <a:cubicBezTo>
                  <a:pt x="671597" y="577094"/>
                  <a:pt x="668886" y="579289"/>
                  <a:pt x="666046" y="580709"/>
                </a:cubicBezTo>
                <a:cubicBezTo>
                  <a:pt x="655201" y="586390"/>
                  <a:pt x="644485" y="591941"/>
                  <a:pt x="631446" y="592329"/>
                </a:cubicBezTo>
                <a:cubicBezTo>
                  <a:pt x="623829" y="592587"/>
                  <a:pt x="616341" y="595685"/>
                  <a:pt x="606013" y="598138"/>
                </a:cubicBezTo>
                <a:cubicBezTo>
                  <a:pt x="609886" y="600591"/>
                  <a:pt x="612339" y="603561"/>
                  <a:pt x="614663" y="603431"/>
                </a:cubicBezTo>
                <a:cubicBezTo>
                  <a:pt x="634028" y="602657"/>
                  <a:pt x="653394" y="607434"/>
                  <a:pt x="672888" y="600591"/>
                </a:cubicBezTo>
                <a:cubicBezTo>
                  <a:pt x="679085" y="598396"/>
                  <a:pt x="687606" y="603561"/>
                  <a:pt x="695094" y="604077"/>
                </a:cubicBezTo>
                <a:cubicBezTo>
                  <a:pt x="700000" y="604464"/>
                  <a:pt x="705164" y="602399"/>
                  <a:pt x="710070" y="601495"/>
                </a:cubicBezTo>
                <a:cubicBezTo>
                  <a:pt x="713039" y="600978"/>
                  <a:pt x="716138" y="599817"/>
                  <a:pt x="719107" y="599946"/>
                </a:cubicBezTo>
                <a:cubicBezTo>
                  <a:pt x="725433" y="600204"/>
                  <a:pt x="730985" y="600849"/>
                  <a:pt x="737569" y="597493"/>
                </a:cubicBezTo>
                <a:cubicBezTo>
                  <a:pt x="743121" y="594652"/>
                  <a:pt x="750738" y="598267"/>
                  <a:pt x="757968" y="597493"/>
                </a:cubicBezTo>
                <a:cubicBezTo>
                  <a:pt x="772815" y="595814"/>
                  <a:pt x="787920" y="597493"/>
                  <a:pt x="803025" y="597751"/>
                </a:cubicBezTo>
                <a:cubicBezTo>
                  <a:pt x="804058" y="597751"/>
                  <a:pt x="805478" y="598138"/>
                  <a:pt x="806123" y="597622"/>
                </a:cubicBezTo>
                <a:cubicBezTo>
                  <a:pt x="821487" y="586261"/>
                  <a:pt x="839432" y="592587"/>
                  <a:pt x="856086" y="590263"/>
                </a:cubicBezTo>
                <a:cubicBezTo>
                  <a:pt x="863316" y="589230"/>
                  <a:pt x="870546" y="587164"/>
                  <a:pt x="877905" y="586648"/>
                </a:cubicBezTo>
                <a:cubicBezTo>
                  <a:pt x="893010" y="585615"/>
                  <a:pt x="907599" y="589746"/>
                  <a:pt x="923608" y="585099"/>
                </a:cubicBezTo>
                <a:cubicBezTo>
                  <a:pt x="938067" y="580967"/>
                  <a:pt x="955109" y="586002"/>
                  <a:pt x="971118" y="586777"/>
                </a:cubicBezTo>
                <a:cubicBezTo>
                  <a:pt x="973700" y="586906"/>
                  <a:pt x="976411" y="586261"/>
                  <a:pt x="978993" y="585615"/>
                </a:cubicBezTo>
                <a:cubicBezTo>
                  <a:pt x="987643" y="583679"/>
                  <a:pt x="994873" y="580451"/>
                  <a:pt x="1005459" y="583937"/>
                </a:cubicBezTo>
                <a:cubicBezTo>
                  <a:pt x="1016046" y="587552"/>
                  <a:pt x="1029473" y="582517"/>
                  <a:pt x="1041737" y="581613"/>
                </a:cubicBezTo>
                <a:cubicBezTo>
                  <a:pt x="1051162" y="580967"/>
                  <a:pt x="1060845" y="573738"/>
                  <a:pt x="1070011" y="582129"/>
                </a:cubicBezTo>
                <a:cubicBezTo>
                  <a:pt x="1080727" y="571672"/>
                  <a:pt x="1094154" y="583937"/>
                  <a:pt x="1105902" y="577482"/>
                </a:cubicBezTo>
                <a:cubicBezTo>
                  <a:pt x="1110421" y="575029"/>
                  <a:pt x="1117263" y="576707"/>
                  <a:pt x="1123073" y="576836"/>
                </a:cubicBezTo>
                <a:cubicBezTo>
                  <a:pt x="1137145" y="577353"/>
                  <a:pt x="1150830" y="571026"/>
                  <a:pt x="1165419" y="575803"/>
                </a:cubicBezTo>
                <a:cubicBezTo>
                  <a:pt x="1169679" y="577223"/>
                  <a:pt x="1176005" y="572576"/>
                  <a:pt x="1185301" y="569348"/>
                </a:cubicBezTo>
                <a:cubicBezTo>
                  <a:pt x="1170712" y="559924"/>
                  <a:pt x="1166968" y="545335"/>
                  <a:pt x="1153154" y="539525"/>
                </a:cubicBezTo>
                <a:cubicBezTo>
                  <a:pt x="1148248" y="537459"/>
                  <a:pt x="1142051" y="532941"/>
                  <a:pt x="1143858" y="524807"/>
                </a:cubicBezTo>
                <a:cubicBezTo>
                  <a:pt x="1187366" y="538105"/>
                  <a:pt x="1209572" y="571930"/>
                  <a:pt x="1236684" y="607046"/>
                </a:cubicBezTo>
                <a:cubicBezTo>
                  <a:pt x="1220030" y="618407"/>
                  <a:pt x="1203504" y="629898"/>
                  <a:pt x="1186850" y="641130"/>
                </a:cubicBezTo>
                <a:cubicBezTo>
                  <a:pt x="1160255" y="659075"/>
                  <a:pt x="1133530" y="676891"/>
                  <a:pt x="1106806" y="694579"/>
                </a:cubicBezTo>
                <a:cubicBezTo>
                  <a:pt x="1103191" y="696903"/>
                  <a:pt x="1099447" y="699097"/>
                  <a:pt x="1095445" y="700517"/>
                </a:cubicBezTo>
                <a:cubicBezTo>
                  <a:pt x="1085504" y="704003"/>
                  <a:pt x="1076466" y="703745"/>
                  <a:pt x="1070528" y="693029"/>
                </a:cubicBezTo>
                <a:cubicBezTo>
                  <a:pt x="1073110" y="684896"/>
                  <a:pt x="1078016" y="678699"/>
                  <a:pt x="1086149" y="676246"/>
                </a:cubicBezTo>
                <a:cubicBezTo>
                  <a:pt x="1094928" y="673535"/>
                  <a:pt x="1098672" y="665272"/>
                  <a:pt x="1105386" y="660753"/>
                </a:cubicBezTo>
                <a:cubicBezTo>
                  <a:pt x="1126171" y="646681"/>
                  <a:pt x="1148119" y="634029"/>
                  <a:pt x="1168517" y="619440"/>
                </a:cubicBezTo>
                <a:cubicBezTo>
                  <a:pt x="1176393" y="613760"/>
                  <a:pt x="1190336" y="612210"/>
                  <a:pt x="1188657" y="596460"/>
                </a:cubicBezTo>
                <a:cubicBezTo>
                  <a:pt x="1178716" y="591941"/>
                  <a:pt x="1168130" y="596073"/>
                  <a:pt x="1157802" y="596073"/>
                </a:cubicBezTo>
                <a:cubicBezTo>
                  <a:pt x="1139727" y="595943"/>
                  <a:pt x="1121653" y="595814"/>
                  <a:pt x="1103578" y="596589"/>
                </a:cubicBezTo>
                <a:cubicBezTo>
                  <a:pt x="1072722" y="597880"/>
                  <a:pt x="1041866" y="599817"/>
                  <a:pt x="1011140" y="601624"/>
                </a:cubicBezTo>
                <a:cubicBezTo>
                  <a:pt x="985190" y="603173"/>
                  <a:pt x="959111" y="604981"/>
                  <a:pt x="933161" y="606401"/>
                </a:cubicBezTo>
                <a:cubicBezTo>
                  <a:pt x="901273" y="608208"/>
                  <a:pt x="869384" y="608983"/>
                  <a:pt x="837625" y="611307"/>
                </a:cubicBezTo>
                <a:cubicBezTo>
                  <a:pt x="805994" y="613760"/>
                  <a:pt x="774493" y="618278"/>
                  <a:pt x="742733" y="620602"/>
                </a:cubicBezTo>
                <a:cubicBezTo>
                  <a:pt x="722722" y="622151"/>
                  <a:pt x="702453" y="620860"/>
                  <a:pt x="682442" y="621893"/>
                </a:cubicBezTo>
                <a:cubicBezTo>
                  <a:pt x="655847" y="623184"/>
                  <a:pt x="629380" y="625379"/>
                  <a:pt x="601365" y="627316"/>
                </a:cubicBezTo>
                <a:cubicBezTo>
                  <a:pt x="600978" y="637257"/>
                  <a:pt x="600461" y="647972"/>
                  <a:pt x="600332" y="658559"/>
                </a:cubicBezTo>
                <a:cubicBezTo>
                  <a:pt x="599945" y="708780"/>
                  <a:pt x="599686" y="759130"/>
                  <a:pt x="599557" y="809352"/>
                </a:cubicBezTo>
                <a:cubicBezTo>
                  <a:pt x="599557" y="838013"/>
                  <a:pt x="600074" y="866674"/>
                  <a:pt x="599945" y="895464"/>
                </a:cubicBezTo>
                <a:cubicBezTo>
                  <a:pt x="599945" y="918961"/>
                  <a:pt x="599170" y="942328"/>
                  <a:pt x="599170" y="965825"/>
                </a:cubicBezTo>
                <a:cubicBezTo>
                  <a:pt x="599170" y="980156"/>
                  <a:pt x="600074" y="994486"/>
                  <a:pt x="600074" y="1008688"/>
                </a:cubicBezTo>
                <a:cubicBezTo>
                  <a:pt x="600074" y="1018241"/>
                  <a:pt x="599170" y="1027795"/>
                  <a:pt x="598654" y="1037478"/>
                </a:cubicBezTo>
                <a:cubicBezTo>
                  <a:pt x="598525" y="1040189"/>
                  <a:pt x="598395" y="1042771"/>
                  <a:pt x="598525" y="1045482"/>
                </a:cubicBezTo>
                <a:cubicBezTo>
                  <a:pt x="600590" y="1086925"/>
                  <a:pt x="602527" y="1128367"/>
                  <a:pt x="604722" y="1169809"/>
                </a:cubicBezTo>
                <a:cubicBezTo>
                  <a:pt x="604980" y="1174328"/>
                  <a:pt x="606013" y="1178975"/>
                  <a:pt x="609111" y="1184011"/>
                </a:cubicBezTo>
                <a:cubicBezTo>
                  <a:pt x="612080" y="1178330"/>
                  <a:pt x="613759" y="1171358"/>
                  <a:pt x="618148" y="1167227"/>
                </a:cubicBezTo>
                <a:cubicBezTo>
                  <a:pt x="625120" y="1160772"/>
                  <a:pt x="632092" y="1155220"/>
                  <a:pt x="635061" y="1145667"/>
                </a:cubicBezTo>
                <a:cubicBezTo>
                  <a:pt x="635706" y="1143730"/>
                  <a:pt x="640225" y="1142826"/>
                  <a:pt x="642936" y="1141535"/>
                </a:cubicBezTo>
                <a:cubicBezTo>
                  <a:pt x="655201" y="1135984"/>
                  <a:pt x="660365" y="1125527"/>
                  <a:pt x="657396" y="1112229"/>
                </a:cubicBezTo>
                <a:cubicBezTo>
                  <a:pt x="671339" y="1106548"/>
                  <a:pt x="673792" y="1108227"/>
                  <a:pt x="680376" y="1128109"/>
                </a:cubicBezTo>
                <a:cubicBezTo>
                  <a:pt x="655072" y="1150444"/>
                  <a:pt x="637514" y="1178975"/>
                  <a:pt x="620472" y="1208024"/>
                </a:cubicBezTo>
                <a:cubicBezTo>
                  <a:pt x="618019" y="1212155"/>
                  <a:pt x="615824" y="1216415"/>
                  <a:pt x="613759" y="1220805"/>
                </a:cubicBezTo>
                <a:cubicBezTo>
                  <a:pt x="608982" y="1231262"/>
                  <a:pt x="603301" y="1240816"/>
                  <a:pt x="591295" y="1246368"/>
                </a:cubicBezTo>
                <a:cubicBezTo>
                  <a:pt x="581870" y="1244689"/>
                  <a:pt x="573866" y="1239783"/>
                  <a:pt x="567798" y="1230617"/>
                </a:cubicBezTo>
                <a:cubicBezTo>
                  <a:pt x="552693" y="1207895"/>
                  <a:pt x="536684" y="1186076"/>
                  <a:pt x="516415" y="1167485"/>
                </a:cubicBezTo>
                <a:cubicBezTo>
                  <a:pt x="513703" y="1165032"/>
                  <a:pt x="512154" y="1161417"/>
                  <a:pt x="509959" y="1157932"/>
                </a:cubicBezTo>
                <a:cubicBezTo>
                  <a:pt x="516156" y="1151605"/>
                  <a:pt x="521708" y="1153542"/>
                  <a:pt x="527130" y="1158190"/>
                </a:cubicBezTo>
                <a:cubicBezTo>
                  <a:pt x="539782" y="1168905"/>
                  <a:pt x="552305" y="1179879"/>
                  <a:pt x="564699" y="1190724"/>
                </a:cubicBezTo>
                <a:cubicBezTo>
                  <a:pt x="567798" y="1193435"/>
                  <a:pt x="570638" y="1196404"/>
                  <a:pt x="574899" y="1200536"/>
                </a:cubicBezTo>
                <a:cubicBezTo>
                  <a:pt x="573866" y="1169164"/>
                  <a:pt x="572833" y="1139986"/>
                  <a:pt x="572187" y="1110809"/>
                </a:cubicBezTo>
                <a:cubicBezTo>
                  <a:pt x="571800" y="1094283"/>
                  <a:pt x="571929" y="1077629"/>
                  <a:pt x="571671" y="1061104"/>
                </a:cubicBezTo>
                <a:cubicBezTo>
                  <a:pt x="571155" y="1026891"/>
                  <a:pt x="570251" y="992808"/>
                  <a:pt x="569864" y="958596"/>
                </a:cubicBezTo>
                <a:cubicBezTo>
                  <a:pt x="569734" y="946331"/>
                  <a:pt x="570638" y="934066"/>
                  <a:pt x="570896" y="921801"/>
                </a:cubicBezTo>
                <a:cubicBezTo>
                  <a:pt x="571155" y="905405"/>
                  <a:pt x="571284" y="888880"/>
                  <a:pt x="571542" y="872483"/>
                </a:cubicBezTo>
                <a:cubicBezTo>
                  <a:pt x="571800" y="853376"/>
                  <a:pt x="572187" y="834269"/>
                  <a:pt x="572446" y="815161"/>
                </a:cubicBezTo>
                <a:cubicBezTo>
                  <a:pt x="572575" y="799282"/>
                  <a:pt x="572704" y="783273"/>
                  <a:pt x="572704" y="767393"/>
                </a:cubicBezTo>
                <a:cubicBezTo>
                  <a:pt x="572833" y="748802"/>
                  <a:pt x="572833" y="730082"/>
                  <a:pt x="572833" y="711491"/>
                </a:cubicBezTo>
                <a:cubicBezTo>
                  <a:pt x="572833" y="683863"/>
                  <a:pt x="572833" y="656106"/>
                  <a:pt x="572833" y="627832"/>
                </a:cubicBezTo>
                <a:cubicBezTo>
                  <a:pt x="548691" y="627832"/>
                  <a:pt x="526227" y="627057"/>
                  <a:pt x="504021" y="628090"/>
                </a:cubicBezTo>
                <a:cubicBezTo>
                  <a:pt x="480137" y="629123"/>
                  <a:pt x="456381" y="631705"/>
                  <a:pt x="432626" y="634158"/>
                </a:cubicBezTo>
                <a:cubicBezTo>
                  <a:pt x="402933" y="637128"/>
                  <a:pt x="373368" y="641001"/>
                  <a:pt x="343674" y="643583"/>
                </a:cubicBezTo>
                <a:cubicBezTo>
                  <a:pt x="323017" y="645390"/>
                  <a:pt x="302103" y="645261"/>
                  <a:pt x="281317" y="646423"/>
                </a:cubicBezTo>
                <a:cubicBezTo>
                  <a:pt x="260015" y="647585"/>
                  <a:pt x="238713" y="648747"/>
                  <a:pt x="217669" y="651071"/>
                </a:cubicBezTo>
                <a:cubicBezTo>
                  <a:pt x="203338" y="652620"/>
                  <a:pt x="189395" y="651458"/>
                  <a:pt x="175194" y="649651"/>
                </a:cubicBezTo>
                <a:cubicBezTo>
                  <a:pt x="167447" y="648618"/>
                  <a:pt x="159314" y="649263"/>
                  <a:pt x="151309" y="649134"/>
                </a:cubicBezTo>
                <a:cubicBezTo>
                  <a:pt x="130524" y="649005"/>
                  <a:pt x="109609" y="650038"/>
                  <a:pt x="88823" y="649651"/>
                </a:cubicBezTo>
                <a:cubicBezTo>
                  <a:pt x="77075" y="649521"/>
                  <a:pt x="65326" y="648101"/>
                  <a:pt x="53707" y="646165"/>
                </a:cubicBezTo>
                <a:cubicBezTo>
                  <a:pt x="49318" y="645390"/>
                  <a:pt x="45703" y="641259"/>
                  <a:pt x="41442" y="639193"/>
                </a:cubicBezTo>
                <a:cubicBezTo>
                  <a:pt x="38602" y="637773"/>
                  <a:pt x="35116" y="637515"/>
                  <a:pt x="31114" y="636611"/>
                </a:cubicBezTo>
                <a:cubicBezTo>
                  <a:pt x="33180" y="647068"/>
                  <a:pt x="54224" y="671211"/>
                  <a:pt x="79657" y="693546"/>
                </a:cubicBezTo>
                <a:cubicBezTo>
                  <a:pt x="97861" y="709555"/>
                  <a:pt x="116064" y="725305"/>
                  <a:pt x="135559" y="742218"/>
                </a:cubicBezTo>
                <a:cubicBezTo>
                  <a:pt x="124327" y="748415"/>
                  <a:pt x="114902" y="748673"/>
                  <a:pt x="105994" y="741831"/>
                </a:cubicBezTo>
                <a:cubicBezTo>
                  <a:pt x="90502" y="729695"/>
                  <a:pt x="75009" y="717430"/>
                  <a:pt x="60162" y="704520"/>
                </a:cubicBezTo>
                <a:cubicBezTo>
                  <a:pt x="42475" y="689027"/>
                  <a:pt x="25950" y="672373"/>
                  <a:pt x="13298" y="652233"/>
                </a:cubicBezTo>
                <a:cubicBezTo>
                  <a:pt x="10070" y="647198"/>
                  <a:pt x="5422" y="642937"/>
                  <a:pt x="0" y="636740"/>
                </a:cubicBezTo>
                <a:cubicBezTo>
                  <a:pt x="5164" y="635062"/>
                  <a:pt x="9812" y="634804"/>
                  <a:pt x="10328" y="633254"/>
                </a:cubicBezTo>
                <a:cubicBezTo>
                  <a:pt x="14976" y="618149"/>
                  <a:pt x="30598" y="614147"/>
                  <a:pt x="39764" y="603690"/>
                </a:cubicBezTo>
                <a:cubicBezTo>
                  <a:pt x="42862" y="600075"/>
                  <a:pt x="48414" y="598655"/>
                  <a:pt x="52545" y="595814"/>
                </a:cubicBezTo>
                <a:cubicBezTo>
                  <a:pt x="56418" y="593232"/>
                  <a:pt x="60421" y="590392"/>
                  <a:pt x="63648" y="587035"/>
                </a:cubicBezTo>
                <a:cubicBezTo>
                  <a:pt x="75784" y="574770"/>
                  <a:pt x="89340" y="565088"/>
                  <a:pt x="105736" y="559149"/>
                </a:cubicBezTo>
                <a:cubicBezTo>
                  <a:pt x="112707" y="556567"/>
                  <a:pt x="118130" y="557083"/>
                  <a:pt x="124972" y="561731"/>
                </a:cubicBezTo>
                <a:cubicBezTo>
                  <a:pt x="98635" y="585486"/>
                  <a:pt x="68038" y="603819"/>
                  <a:pt x="44799" y="631060"/>
                </a:cubicBezTo>
                <a:cubicBezTo>
                  <a:pt x="52545" y="632222"/>
                  <a:pt x="58097" y="633125"/>
                  <a:pt x="63777" y="633900"/>
                </a:cubicBezTo>
                <a:cubicBezTo>
                  <a:pt x="65326" y="634158"/>
                  <a:pt x="67263" y="634416"/>
                  <a:pt x="68554" y="633771"/>
                </a:cubicBezTo>
                <a:cubicBezTo>
                  <a:pt x="85208" y="626283"/>
                  <a:pt x="102767" y="631318"/>
                  <a:pt x="119808" y="629252"/>
                </a:cubicBezTo>
                <a:cubicBezTo>
                  <a:pt x="136979" y="627187"/>
                  <a:pt x="154021" y="627832"/>
                  <a:pt x="171191" y="630672"/>
                </a:cubicBezTo>
                <a:cubicBezTo>
                  <a:pt x="175323" y="631318"/>
                  <a:pt x="179841" y="628219"/>
                  <a:pt x="184360" y="628090"/>
                </a:cubicBezTo>
                <a:cubicBezTo>
                  <a:pt x="198561" y="627832"/>
                  <a:pt x="212892" y="622797"/>
                  <a:pt x="226835" y="628994"/>
                </a:cubicBezTo>
                <a:cubicBezTo>
                  <a:pt x="248395" y="620860"/>
                  <a:pt x="271892" y="631963"/>
                  <a:pt x="293711" y="622410"/>
                </a:cubicBezTo>
                <a:cubicBezTo>
                  <a:pt x="301715" y="618924"/>
                  <a:pt x="311656" y="618407"/>
                  <a:pt x="320564" y="619053"/>
                </a:cubicBezTo>
                <a:cubicBezTo>
                  <a:pt x="339672" y="620473"/>
                  <a:pt x="358650" y="614922"/>
                  <a:pt x="377628" y="619311"/>
                </a:cubicBezTo>
                <a:cubicBezTo>
                  <a:pt x="378145" y="619440"/>
                  <a:pt x="378919" y="619569"/>
                  <a:pt x="379177" y="619311"/>
                </a:cubicBezTo>
                <a:cubicBezTo>
                  <a:pt x="386149" y="611565"/>
                  <a:pt x="396219" y="616987"/>
                  <a:pt x="404094" y="613372"/>
                </a:cubicBezTo>
                <a:cubicBezTo>
                  <a:pt x="413648" y="608983"/>
                  <a:pt x="423718" y="607563"/>
                  <a:pt x="433788" y="609628"/>
                </a:cubicBezTo>
                <a:cubicBezTo>
                  <a:pt x="446440" y="612081"/>
                  <a:pt x="458447" y="606530"/>
                  <a:pt x="470841" y="607821"/>
                </a:cubicBezTo>
                <a:cubicBezTo>
                  <a:pt x="474843" y="608208"/>
                  <a:pt x="478845" y="607692"/>
                  <a:pt x="482977" y="607563"/>
                </a:cubicBezTo>
                <a:cubicBezTo>
                  <a:pt x="501051" y="607046"/>
                  <a:pt x="519126" y="607175"/>
                  <a:pt x="537071" y="605239"/>
                </a:cubicBezTo>
                <a:cubicBezTo>
                  <a:pt x="539782" y="604981"/>
                  <a:pt x="548691" y="612856"/>
                  <a:pt x="548303" y="600075"/>
                </a:cubicBezTo>
                <a:cubicBezTo>
                  <a:pt x="535909" y="601108"/>
                  <a:pt x="525323" y="590779"/>
                  <a:pt x="511767" y="594265"/>
                </a:cubicBezTo>
                <a:cubicBezTo>
                  <a:pt x="508668" y="595040"/>
                  <a:pt x="504537" y="592845"/>
                  <a:pt x="501180" y="591296"/>
                </a:cubicBezTo>
                <a:cubicBezTo>
                  <a:pt x="483235" y="583033"/>
                  <a:pt x="465031" y="575158"/>
                  <a:pt x="447473" y="566121"/>
                </a:cubicBezTo>
                <a:cubicBezTo>
                  <a:pt x="430819" y="557471"/>
                  <a:pt x="414939" y="547400"/>
                  <a:pt x="398672" y="538234"/>
                </a:cubicBezTo>
                <a:cubicBezTo>
                  <a:pt x="386665" y="531392"/>
                  <a:pt x="377757" y="521192"/>
                  <a:pt x="371044" y="509573"/>
                </a:cubicBezTo>
                <a:cubicBezTo>
                  <a:pt x="360328" y="491111"/>
                  <a:pt x="350129" y="472262"/>
                  <a:pt x="340446" y="453155"/>
                </a:cubicBezTo>
                <a:cubicBezTo>
                  <a:pt x="323017" y="418813"/>
                  <a:pt x="308429" y="383310"/>
                  <a:pt x="301328" y="345224"/>
                </a:cubicBezTo>
                <a:cubicBezTo>
                  <a:pt x="297068" y="322373"/>
                  <a:pt x="292032" y="299651"/>
                  <a:pt x="288288" y="276670"/>
                </a:cubicBezTo>
                <a:cubicBezTo>
                  <a:pt x="286481" y="265955"/>
                  <a:pt x="286997" y="254981"/>
                  <a:pt x="283770" y="243491"/>
                </a:cubicBezTo>
                <a:cubicBezTo>
                  <a:pt x="279639" y="251882"/>
                  <a:pt x="275507" y="260274"/>
                  <a:pt x="271505" y="268666"/>
                </a:cubicBezTo>
                <a:cubicBezTo>
                  <a:pt x="270085" y="271506"/>
                  <a:pt x="269956" y="275637"/>
                  <a:pt x="267890" y="277316"/>
                </a:cubicBezTo>
                <a:cubicBezTo>
                  <a:pt x="264017" y="280156"/>
                  <a:pt x="258724" y="283900"/>
                  <a:pt x="254722" y="283125"/>
                </a:cubicBezTo>
                <a:cubicBezTo>
                  <a:pt x="248783" y="282093"/>
                  <a:pt x="249816" y="275637"/>
                  <a:pt x="251107" y="270990"/>
                </a:cubicBezTo>
                <a:cubicBezTo>
                  <a:pt x="257562" y="249042"/>
                  <a:pt x="264146" y="227223"/>
                  <a:pt x="270989" y="205405"/>
                </a:cubicBezTo>
                <a:cubicBezTo>
                  <a:pt x="274733" y="193269"/>
                  <a:pt x="278993" y="181263"/>
                  <a:pt x="283383" y="169256"/>
                </a:cubicBezTo>
                <a:cubicBezTo>
                  <a:pt x="284157" y="166932"/>
                  <a:pt x="285706" y="164221"/>
                  <a:pt x="287643" y="163188"/>
                </a:cubicBezTo>
                <a:cubicBezTo>
                  <a:pt x="295131" y="159315"/>
                  <a:pt x="317595" y="164608"/>
                  <a:pt x="322501" y="171838"/>
                </a:cubicBezTo>
                <a:cubicBezTo>
                  <a:pt x="331926" y="185910"/>
                  <a:pt x="340705" y="200499"/>
                  <a:pt x="349613" y="214959"/>
                </a:cubicBezTo>
                <a:cubicBezTo>
                  <a:pt x="353228" y="220768"/>
                  <a:pt x="356584" y="226707"/>
                  <a:pt x="359941" y="232388"/>
                </a:cubicBezTo>
                <a:cubicBezTo>
                  <a:pt x="348580" y="242587"/>
                  <a:pt x="345352" y="243103"/>
                  <a:pt x="336057" y="233291"/>
                </a:cubicBezTo>
                <a:cubicBezTo>
                  <a:pt x="329473" y="226449"/>
                  <a:pt x="324179" y="218186"/>
                  <a:pt x="318370" y="210569"/>
                </a:cubicBezTo>
                <a:cubicBezTo>
                  <a:pt x="315658" y="206954"/>
                  <a:pt x="313076" y="203339"/>
                  <a:pt x="308041" y="200757"/>
                </a:cubicBezTo>
                <a:cubicBezTo>
                  <a:pt x="309461" y="217024"/>
                  <a:pt x="310494" y="233420"/>
                  <a:pt x="312560" y="249558"/>
                </a:cubicBezTo>
                <a:cubicBezTo>
                  <a:pt x="315529" y="272926"/>
                  <a:pt x="318241" y="296294"/>
                  <a:pt x="323146" y="319274"/>
                </a:cubicBezTo>
                <a:cubicBezTo>
                  <a:pt x="327665" y="340576"/>
                  <a:pt x="333991" y="361491"/>
                  <a:pt x="340705" y="382148"/>
                </a:cubicBezTo>
                <a:cubicBezTo>
                  <a:pt x="354131" y="424107"/>
                  <a:pt x="378274" y="461030"/>
                  <a:pt x="398285" y="499890"/>
                </a:cubicBezTo>
                <a:cubicBezTo>
                  <a:pt x="404740" y="512542"/>
                  <a:pt x="414681" y="522742"/>
                  <a:pt x="428108" y="530230"/>
                </a:cubicBezTo>
                <a:cubicBezTo>
                  <a:pt x="450959" y="543011"/>
                  <a:pt x="474069" y="555018"/>
                  <a:pt x="497566" y="566637"/>
                </a:cubicBezTo>
                <a:cubicBezTo>
                  <a:pt x="514865" y="575158"/>
                  <a:pt x="532424" y="575416"/>
                  <a:pt x="550498" y="575803"/>
                </a:cubicBezTo>
                <a:cubicBezTo>
                  <a:pt x="553726" y="575932"/>
                  <a:pt x="556953" y="574900"/>
                  <a:pt x="560052" y="575287"/>
                </a:cubicBezTo>
                <a:cubicBezTo>
                  <a:pt x="571542" y="576578"/>
                  <a:pt x="573995" y="574900"/>
                  <a:pt x="574382" y="563797"/>
                </a:cubicBezTo>
                <a:cubicBezTo>
                  <a:pt x="574511" y="559536"/>
                  <a:pt x="573737" y="555147"/>
                  <a:pt x="573866" y="550886"/>
                </a:cubicBezTo>
                <a:cubicBezTo>
                  <a:pt x="574899" y="516157"/>
                  <a:pt x="575802" y="481299"/>
                  <a:pt x="577222" y="446571"/>
                </a:cubicBezTo>
                <a:cubicBezTo>
                  <a:pt x="578384" y="421008"/>
                  <a:pt x="580192" y="395445"/>
                  <a:pt x="581999" y="369883"/>
                </a:cubicBezTo>
                <a:cubicBezTo>
                  <a:pt x="584581" y="333088"/>
                  <a:pt x="586905" y="296294"/>
                  <a:pt x="590004" y="259499"/>
                </a:cubicBezTo>
                <a:cubicBezTo>
                  <a:pt x="592586" y="228256"/>
                  <a:pt x="595942" y="197013"/>
                  <a:pt x="599428" y="165770"/>
                </a:cubicBezTo>
                <a:cubicBezTo>
                  <a:pt x="600978" y="152085"/>
                  <a:pt x="603947" y="138529"/>
                  <a:pt x="605625" y="124973"/>
                </a:cubicBezTo>
                <a:cubicBezTo>
                  <a:pt x="608207" y="103800"/>
                  <a:pt x="610144" y="82498"/>
                  <a:pt x="612210" y="61325"/>
                </a:cubicBezTo>
                <a:cubicBezTo>
                  <a:pt x="612080" y="59001"/>
                  <a:pt x="611306" y="56936"/>
                  <a:pt x="610402" y="51255"/>
                </a:cubicBezTo>
                <a:close/>
                <a:moveTo>
                  <a:pt x="566507" y="598655"/>
                </a:moveTo>
                <a:cubicBezTo>
                  <a:pt x="563537" y="598913"/>
                  <a:pt x="560568" y="599171"/>
                  <a:pt x="555533" y="599687"/>
                </a:cubicBezTo>
                <a:cubicBezTo>
                  <a:pt x="562634" y="603690"/>
                  <a:pt x="562634" y="603690"/>
                  <a:pt x="566507" y="5986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7"/>
          <p:cNvSpPr/>
          <p:nvPr/>
        </p:nvSpPr>
        <p:spPr>
          <a:xfrm>
            <a:off x="4922659" y="2882497"/>
            <a:ext cx="426114" cy="622173"/>
          </a:xfrm>
          <a:custGeom>
            <a:rect b="b" l="l" r="r" t="t"/>
            <a:pathLst>
              <a:path extrusionOk="0" h="1244345" w="852228">
                <a:moveTo>
                  <a:pt x="819304" y="1062721"/>
                </a:moveTo>
                <a:cubicBezTo>
                  <a:pt x="818498" y="1106265"/>
                  <a:pt x="818498" y="1106265"/>
                  <a:pt x="796726" y="1118361"/>
                </a:cubicBezTo>
                <a:cubicBezTo>
                  <a:pt x="796323" y="1119772"/>
                  <a:pt x="795516" y="1121384"/>
                  <a:pt x="795516" y="1122796"/>
                </a:cubicBezTo>
                <a:cubicBezTo>
                  <a:pt x="799347" y="1151825"/>
                  <a:pt x="797734" y="1155252"/>
                  <a:pt x="772131" y="1159486"/>
                </a:cubicBezTo>
                <a:cubicBezTo>
                  <a:pt x="725563" y="1167146"/>
                  <a:pt x="678995" y="1174202"/>
                  <a:pt x="632225" y="1180250"/>
                </a:cubicBezTo>
                <a:cubicBezTo>
                  <a:pt x="589084" y="1185693"/>
                  <a:pt x="545741" y="1188717"/>
                  <a:pt x="502600" y="1194361"/>
                </a:cubicBezTo>
                <a:cubicBezTo>
                  <a:pt x="456032" y="1200611"/>
                  <a:pt x="409464" y="1209279"/>
                  <a:pt x="362896" y="1215932"/>
                </a:cubicBezTo>
                <a:cubicBezTo>
                  <a:pt x="316932" y="1222585"/>
                  <a:pt x="270969" y="1228229"/>
                  <a:pt x="225006" y="1234075"/>
                </a:cubicBezTo>
                <a:cubicBezTo>
                  <a:pt x="200210" y="1237301"/>
                  <a:pt x="175615" y="1241131"/>
                  <a:pt x="150819" y="1243752"/>
                </a:cubicBezTo>
                <a:cubicBezTo>
                  <a:pt x="118363" y="1246977"/>
                  <a:pt x="109291" y="1237704"/>
                  <a:pt x="105864" y="1200006"/>
                </a:cubicBezTo>
                <a:cubicBezTo>
                  <a:pt x="102437" y="1162711"/>
                  <a:pt x="99413" y="1125215"/>
                  <a:pt x="96187" y="1085904"/>
                </a:cubicBezTo>
                <a:cubicBezTo>
                  <a:pt x="92962" y="1083485"/>
                  <a:pt x="87922" y="1080461"/>
                  <a:pt x="83688" y="1076429"/>
                </a:cubicBezTo>
                <a:cubicBezTo>
                  <a:pt x="58288" y="1052238"/>
                  <a:pt x="56272" y="1013330"/>
                  <a:pt x="81269" y="988736"/>
                </a:cubicBezTo>
                <a:cubicBezTo>
                  <a:pt x="94171" y="976035"/>
                  <a:pt x="96389" y="962730"/>
                  <a:pt x="94776" y="945796"/>
                </a:cubicBezTo>
                <a:cubicBezTo>
                  <a:pt x="92559" y="922210"/>
                  <a:pt x="90946" y="898623"/>
                  <a:pt x="88930" y="873626"/>
                </a:cubicBezTo>
                <a:cubicBezTo>
                  <a:pt x="81874" y="872214"/>
                  <a:pt x="75625" y="871206"/>
                  <a:pt x="69577" y="869392"/>
                </a:cubicBezTo>
                <a:cubicBezTo>
                  <a:pt x="51635" y="863949"/>
                  <a:pt x="35709" y="854676"/>
                  <a:pt x="30064" y="832299"/>
                </a:cubicBezTo>
                <a:cubicBezTo>
                  <a:pt x="24823" y="811333"/>
                  <a:pt x="32080" y="793391"/>
                  <a:pt x="44781" y="778876"/>
                </a:cubicBezTo>
                <a:cubicBezTo>
                  <a:pt x="53651" y="768595"/>
                  <a:pt x="64134" y="760330"/>
                  <a:pt x="74617" y="750653"/>
                </a:cubicBezTo>
                <a:cubicBezTo>
                  <a:pt x="71996" y="718398"/>
                  <a:pt x="68972" y="684531"/>
                  <a:pt x="66553" y="650864"/>
                </a:cubicBezTo>
                <a:cubicBezTo>
                  <a:pt x="65747" y="640785"/>
                  <a:pt x="61110" y="635140"/>
                  <a:pt x="54054" y="629697"/>
                </a:cubicBezTo>
                <a:cubicBezTo>
                  <a:pt x="23210" y="605103"/>
                  <a:pt x="21396" y="572646"/>
                  <a:pt x="50224" y="544826"/>
                </a:cubicBezTo>
                <a:cubicBezTo>
                  <a:pt x="58086" y="537367"/>
                  <a:pt x="60707" y="530513"/>
                  <a:pt x="59497" y="520030"/>
                </a:cubicBezTo>
                <a:cubicBezTo>
                  <a:pt x="57481" y="501483"/>
                  <a:pt x="55868" y="482735"/>
                  <a:pt x="54054" y="464188"/>
                </a:cubicBezTo>
                <a:cubicBezTo>
                  <a:pt x="52845" y="451891"/>
                  <a:pt x="47805" y="444029"/>
                  <a:pt x="36919" y="439191"/>
                </a:cubicBezTo>
                <a:cubicBezTo>
                  <a:pt x="19178" y="431329"/>
                  <a:pt x="9300" y="413992"/>
                  <a:pt x="2849" y="394034"/>
                </a:cubicBezTo>
                <a:cubicBezTo>
                  <a:pt x="-1989" y="379116"/>
                  <a:pt x="-1183" y="365004"/>
                  <a:pt x="9300" y="353110"/>
                </a:cubicBezTo>
                <a:cubicBezTo>
                  <a:pt x="14945" y="346861"/>
                  <a:pt x="18977" y="338192"/>
                  <a:pt x="25428" y="333757"/>
                </a:cubicBezTo>
                <a:cubicBezTo>
                  <a:pt x="42160" y="322468"/>
                  <a:pt x="50224" y="307550"/>
                  <a:pt x="44579" y="284568"/>
                </a:cubicBezTo>
                <a:cubicBezTo>
                  <a:pt x="17767" y="265215"/>
                  <a:pt x="-3803" y="218244"/>
                  <a:pt x="28855" y="176917"/>
                </a:cubicBezTo>
                <a:cubicBezTo>
                  <a:pt x="37322" y="166233"/>
                  <a:pt x="38733" y="153331"/>
                  <a:pt x="38330" y="140227"/>
                </a:cubicBezTo>
                <a:cubicBezTo>
                  <a:pt x="37927" y="126317"/>
                  <a:pt x="42966" y="118858"/>
                  <a:pt x="52643" y="110391"/>
                </a:cubicBezTo>
                <a:cubicBezTo>
                  <a:pt x="74617" y="91441"/>
                  <a:pt x="94978" y="69871"/>
                  <a:pt x="115339" y="48300"/>
                </a:cubicBezTo>
                <a:cubicBezTo>
                  <a:pt x="124410" y="38624"/>
                  <a:pt x="128644" y="37213"/>
                  <a:pt x="139328" y="44873"/>
                </a:cubicBezTo>
                <a:cubicBezTo>
                  <a:pt x="143763" y="47897"/>
                  <a:pt x="149206" y="51929"/>
                  <a:pt x="153843" y="51526"/>
                </a:cubicBezTo>
                <a:cubicBezTo>
                  <a:pt x="202830" y="47292"/>
                  <a:pt x="252019" y="42656"/>
                  <a:pt x="301007" y="37616"/>
                </a:cubicBezTo>
                <a:cubicBezTo>
                  <a:pt x="348583" y="32778"/>
                  <a:pt x="396159" y="26730"/>
                  <a:pt x="443735" y="22295"/>
                </a:cubicBezTo>
                <a:cubicBezTo>
                  <a:pt x="482643" y="18666"/>
                  <a:pt x="521752" y="15239"/>
                  <a:pt x="560861" y="13828"/>
                </a:cubicBezTo>
                <a:cubicBezTo>
                  <a:pt x="622146" y="11610"/>
                  <a:pt x="683229" y="10199"/>
                  <a:pt x="744110" y="2135"/>
                </a:cubicBezTo>
                <a:cubicBezTo>
                  <a:pt x="757415" y="321"/>
                  <a:pt x="771123" y="-284"/>
                  <a:pt x="784630" y="119"/>
                </a:cubicBezTo>
                <a:cubicBezTo>
                  <a:pt x="804588" y="523"/>
                  <a:pt x="813257" y="7982"/>
                  <a:pt x="817288" y="31165"/>
                </a:cubicBezTo>
                <a:cubicBezTo>
                  <a:pt x="821522" y="55155"/>
                  <a:pt x="824143" y="79547"/>
                  <a:pt x="825755" y="103940"/>
                </a:cubicBezTo>
                <a:cubicBezTo>
                  <a:pt x="827973" y="135792"/>
                  <a:pt x="828174" y="167644"/>
                  <a:pt x="829989" y="199496"/>
                </a:cubicBezTo>
                <a:cubicBezTo>
                  <a:pt x="830795" y="212599"/>
                  <a:pt x="834021" y="225300"/>
                  <a:pt x="834626" y="238403"/>
                </a:cubicBezTo>
                <a:cubicBezTo>
                  <a:pt x="839061" y="320855"/>
                  <a:pt x="843496" y="403509"/>
                  <a:pt x="846923" y="485961"/>
                </a:cubicBezTo>
                <a:cubicBezTo>
                  <a:pt x="849342" y="545632"/>
                  <a:pt x="850350" y="605304"/>
                  <a:pt x="851358" y="664976"/>
                </a:cubicBezTo>
                <a:cubicBezTo>
                  <a:pt x="851963" y="710738"/>
                  <a:pt x="852971" y="756701"/>
                  <a:pt x="851358" y="802463"/>
                </a:cubicBezTo>
                <a:cubicBezTo>
                  <a:pt x="848939" y="876045"/>
                  <a:pt x="844907" y="949626"/>
                  <a:pt x="841480" y="1023007"/>
                </a:cubicBezTo>
                <a:cubicBezTo>
                  <a:pt x="841278" y="1025426"/>
                  <a:pt x="841278" y="1027845"/>
                  <a:pt x="841278" y="1030264"/>
                </a:cubicBezTo>
                <a:cubicBezTo>
                  <a:pt x="841480" y="1051028"/>
                  <a:pt x="841480" y="1051028"/>
                  <a:pt x="825755" y="1059092"/>
                </a:cubicBezTo>
                <a:cubicBezTo>
                  <a:pt x="823941" y="1059697"/>
                  <a:pt x="822127" y="1060906"/>
                  <a:pt x="819304" y="1062721"/>
                </a:cubicBezTo>
                <a:close/>
                <a:moveTo>
                  <a:pt x="171382" y="561558"/>
                </a:moveTo>
                <a:cubicBezTo>
                  <a:pt x="170172" y="564381"/>
                  <a:pt x="168761" y="565792"/>
                  <a:pt x="168963" y="567203"/>
                </a:cubicBezTo>
                <a:cubicBezTo>
                  <a:pt x="172793" y="624254"/>
                  <a:pt x="176422" y="681507"/>
                  <a:pt x="180857" y="738558"/>
                </a:cubicBezTo>
                <a:cubicBezTo>
                  <a:pt x="181260" y="744001"/>
                  <a:pt x="185493" y="750452"/>
                  <a:pt x="189525" y="753677"/>
                </a:cubicBezTo>
                <a:cubicBezTo>
                  <a:pt x="195775" y="758717"/>
                  <a:pt x="204040" y="760733"/>
                  <a:pt x="210491" y="765571"/>
                </a:cubicBezTo>
                <a:cubicBezTo>
                  <a:pt x="217547" y="770813"/>
                  <a:pt x="225006" y="776659"/>
                  <a:pt x="229642" y="784319"/>
                </a:cubicBezTo>
                <a:cubicBezTo>
                  <a:pt x="232465" y="788956"/>
                  <a:pt x="230449" y="797826"/>
                  <a:pt x="230449" y="804680"/>
                </a:cubicBezTo>
                <a:cubicBezTo>
                  <a:pt x="225207" y="804680"/>
                  <a:pt x="219159" y="806293"/>
                  <a:pt x="214724" y="804076"/>
                </a:cubicBezTo>
                <a:cubicBezTo>
                  <a:pt x="205048" y="799439"/>
                  <a:pt x="196783" y="790771"/>
                  <a:pt x="182671" y="793190"/>
                </a:cubicBezTo>
                <a:cubicBezTo>
                  <a:pt x="185493" y="853466"/>
                  <a:pt x="188517" y="913541"/>
                  <a:pt x="191339" y="973616"/>
                </a:cubicBezTo>
                <a:cubicBezTo>
                  <a:pt x="199202" y="976237"/>
                  <a:pt x="204846" y="977245"/>
                  <a:pt x="209886" y="979866"/>
                </a:cubicBezTo>
                <a:cubicBezTo>
                  <a:pt x="222183" y="986317"/>
                  <a:pt x="234481" y="992969"/>
                  <a:pt x="245971" y="1000831"/>
                </a:cubicBezTo>
                <a:cubicBezTo>
                  <a:pt x="253430" y="1005871"/>
                  <a:pt x="256051" y="1014943"/>
                  <a:pt x="252019" y="1024418"/>
                </a:cubicBezTo>
                <a:cubicBezTo>
                  <a:pt x="248189" y="1033288"/>
                  <a:pt x="241536" y="1030466"/>
                  <a:pt x="235287" y="1028450"/>
                </a:cubicBezTo>
                <a:cubicBezTo>
                  <a:pt x="222385" y="1024418"/>
                  <a:pt x="209483" y="1020587"/>
                  <a:pt x="195371" y="1016354"/>
                </a:cubicBezTo>
                <a:cubicBezTo>
                  <a:pt x="193960" y="1054657"/>
                  <a:pt x="195170" y="1090742"/>
                  <a:pt x="200411" y="1126223"/>
                </a:cubicBezTo>
                <a:cubicBezTo>
                  <a:pt x="236698" y="1128843"/>
                  <a:pt x="803177" y="1033893"/>
                  <a:pt x="822933" y="1021394"/>
                </a:cubicBezTo>
                <a:cubicBezTo>
                  <a:pt x="822933" y="1017765"/>
                  <a:pt x="823135" y="1013532"/>
                  <a:pt x="822933" y="1009500"/>
                </a:cubicBezTo>
                <a:cubicBezTo>
                  <a:pt x="820917" y="955473"/>
                  <a:pt x="817490" y="901446"/>
                  <a:pt x="816885" y="847418"/>
                </a:cubicBezTo>
                <a:cubicBezTo>
                  <a:pt x="816280" y="787747"/>
                  <a:pt x="818498" y="727873"/>
                  <a:pt x="818498" y="668000"/>
                </a:cubicBezTo>
                <a:cubicBezTo>
                  <a:pt x="818498" y="602482"/>
                  <a:pt x="818095" y="536964"/>
                  <a:pt x="816079" y="471647"/>
                </a:cubicBezTo>
                <a:cubicBezTo>
                  <a:pt x="814063" y="405323"/>
                  <a:pt x="810434" y="339200"/>
                  <a:pt x="806402" y="272876"/>
                </a:cubicBezTo>
                <a:cubicBezTo>
                  <a:pt x="802572" y="211591"/>
                  <a:pt x="797532" y="150508"/>
                  <a:pt x="792492" y="89425"/>
                </a:cubicBezTo>
                <a:cubicBezTo>
                  <a:pt x="791081" y="72492"/>
                  <a:pt x="787856" y="55759"/>
                  <a:pt x="785638" y="39430"/>
                </a:cubicBezTo>
                <a:cubicBezTo>
                  <a:pt x="782211" y="38624"/>
                  <a:pt x="779994" y="37817"/>
                  <a:pt x="777978" y="37817"/>
                </a:cubicBezTo>
                <a:cubicBezTo>
                  <a:pt x="721128" y="41446"/>
                  <a:pt x="664279" y="45075"/>
                  <a:pt x="607429" y="48905"/>
                </a:cubicBezTo>
                <a:cubicBezTo>
                  <a:pt x="564288" y="51929"/>
                  <a:pt x="521349" y="54147"/>
                  <a:pt x="478409" y="58582"/>
                </a:cubicBezTo>
                <a:cubicBezTo>
                  <a:pt x="437284" y="63017"/>
                  <a:pt x="396562" y="70476"/>
                  <a:pt x="355437" y="75515"/>
                </a:cubicBezTo>
                <a:cubicBezTo>
                  <a:pt x="317940" y="80152"/>
                  <a:pt x="280041" y="83176"/>
                  <a:pt x="242343" y="86603"/>
                </a:cubicBezTo>
                <a:cubicBezTo>
                  <a:pt x="211297" y="89425"/>
                  <a:pt x="180050" y="92046"/>
                  <a:pt x="146989" y="94869"/>
                </a:cubicBezTo>
                <a:cubicBezTo>
                  <a:pt x="146182" y="107166"/>
                  <a:pt x="145175" y="120874"/>
                  <a:pt x="144368" y="133373"/>
                </a:cubicBezTo>
                <a:cubicBezTo>
                  <a:pt x="194767" y="170869"/>
                  <a:pt x="194767" y="170869"/>
                  <a:pt x="184082" y="194456"/>
                </a:cubicBezTo>
                <a:cubicBezTo>
                  <a:pt x="171382" y="189416"/>
                  <a:pt x="158681" y="184376"/>
                  <a:pt x="143965" y="178732"/>
                </a:cubicBezTo>
                <a:cubicBezTo>
                  <a:pt x="145779" y="219454"/>
                  <a:pt x="148198" y="255942"/>
                  <a:pt x="148803" y="292430"/>
                </a:cubicBezTo>
                <a:cubicBezTo>
                  <a:pt x="149005" y="308155"/>
                  <a:pt x="153440" y="317630"/>
                  <a:pt x="165939" y="325089"/>
                </a:cubicBezTo>
                <a:cubicBezTo>
                  <a:pt x="177026" y="331741"/>
                  <a:pt x="186703" y="342023"/>
                  <a:pt x="195976" y="351699"/>
                </a:cubicBezTo>
                <a:cubicBezTo>
                  <a:pt x="201621" y="357545"/>
                  <a:pt x="203234" y="366819"/>
                  <a:pt x="197790" y="373874"/>
                </a:cubicBezTo>
                <a:cubicBezTo>
                  <a:pt x="191944" y="381333"/>
                  <a:pt x="186501" y="374479"/>
                  <a:pt x="181058" y="370649"/>
                </a:cubicBezTo>
                <a:cubicBezTo>
                  <a:pt x="172994" y="365004"/>
                  <a:pt x="166140" y="354723"/>
                  <a:pt x="153641" y="359561"/>
                </a:cubicBezTo>
                <a:cubicBezTo>
                  <a:pt x="153641" y="368028"/>
                  <a:pt x="153037" y="376092"/>
                  <a:pt x="153641" y="384156"/>
                </a:cubicBezTo>
                <a:cubicBezTo>
                  <a:pt x="156061" y="417419"/>
                  <a:pt x="160092" y="450682"/>
                  <a:pt x="161302" y="483945"/>
                </a:cubicBezTo>
                <a:cubicBezTo>
                  <a:pt x="162108" y="508337"/>
                  <a:pt x="163318" y="530110"/>
                  <a:pt x="189324" y="535754"/>
                </a:cubicBezTo>
                <a:cubicBezTo>
                  <a:pt x="192549" y="536359"/>
                  <a:pt x="195371" y="539988"/>
                  <a:pt x="197992" y="542608"/>
                </a:cubicBezTo>
                <a:cubicBezTo>
                  <a:pt x="205451" y="549866"/>
                  <a:pt x="207467" y="558333"/>
                  <a:pt x="200814" y="569824"/>
                </a:cubicBezTo>
                <a:cubicBezTo>
                  <a:pt x="191138" y="567001"/>
                  <a:pt x="181058" y="564179"/>
                  <a:pt x="171382" y="561558"/>
                </a:cubicBezTo>
                <a:close/>
                <a:moveTo>
                  <a:pt x="96994" y="563171"/>
                </a:moveTo>
                <a:cubicBezTo>
                  <a:pt x="100421" y="626270"/>
                  <a:pt x="103848" y="685337"/>
                  <a:pt x="107073" y="744001"/>
                </a:cubicBezTo>
                <a:cubicBezTo>
                  <a:pt x="115540" y="743396"/>
                  <a:pt x="121991" y="743598"/>
                  <a:pt x="128442" y="742590"/>
                </a:cubicBezTo>
                <a:cubicBezTo>
                  <a:pt x="134490" y="741582"/>
                  <a:pt x="140538" y="739566"/>
                  <a:pt x="148198" y="737550"/>
                </a:cubicBezTo>
                <a:cubicBezTo>
                  <a:pt x="143965" y="677676"/>
                  <a:pt x="139731" y="619617"/>
                  <a:pt x="135296" y="559139"/>
                </a:cubicBezTo>
                <a:cubicBezTo>
                  <a:pt x="121185" y="560550"/>
                  <a:pt x="110097" y="561760"/>
                  <a:pt x="96994" y="563171"/>
                </a:cubicBezTo>
                <a:close/>
                <a:moveTo>
                  <a:pt x="130055" y="516401"/>
                </a:moveTo>
                <a:cubicBezTo>
                  <a:pt x="125217" y="459552"/>
                  <a:pt x="120378" y="404517"/>
                  <a:pt x="115742" y="350691"/>
                </a:cubicBezTo>
                <a:cubicBezTo>
                  <a:pt x="103041" y="350691"/>
                  <a:pt x="93566" y="350691"/>
                  <a:pt x="82882" y="350691"/>
                </a:cubicBezTo>
                <a:cubicBezTo>
                  <a:pt x="88527" y="408549"/>
                  <a:pt x="85503" y="464793"/>
                  <a:pt x="94574" y="521038"/>
                </a:cubicBezTo>
                <a:cubicBezTo>
                  <a:pt x="107476" y="519224"/>
                  <a:pt x="117959" y="518014"/>
                  <a:pt x="130055" y="516401"/>
                </a:cubicBezTo>
                <a:close/>
                <a:moveTo>
                  <a:pt x="114935" y="787142"/>
                </a:moveTo>
                <a:cubicBezTo>
                  <a:pt x="121386" y="847418"/>
                  <a:pt x="127434" y="904469"/>
                  <a:pt x="133482" y="963335"/>
                </a:cubicBezTo>
                <a:cubicBezTo>
                  <a:pt x="141949" y="962528"/>
                  <a:pt x="149408" y="961924"/>
                  <a:pt x="157875" y="961117"/>
                </a:cubicBezTo>
                <a:cubicBezTo>
                  <a:pt x="154045" y="902050"/>
                  <a:pt x="150416" y="845402"/>
                  <a:pt x="146787" y="787343"/>
                </a:cubicBezTo>
                <a:cubicBezTo>
                  <a:pt x="136909" y="787142"/>
                  <a:pt x="127434" y="787142"/>
                  <a:pt x="114935" y="787142"/>
                </a:cubicBezTo>
                <a:close/>
                <a:moveTo>
                  <a:pt x="134490" y="1006274"/>
                </a:moveTo>
                <a:cubicBezTo>
                  <a:pt x="129853" y="1031070"/>
                  <a:pt x="133885" y="1152430"/>
                  <a:pt x="139530" y="1169565"/>
                </a:cubicBezTo>
                <a:cubicBezTo>
                  <a:pt x="149005" y="1159687"/>
                  <a:pt x="158883" y="1150212"/>
                  <a:pt x="167551" y="1139729"/>
                </a:cubicBezTo>
                <a:cubicBezTo>
                  <a:pt x="170374" y="1136302"/>
                  <a:pt x="172390" y="1129448"/>
                  <a:pt x="171785" y="1124610"/>
                </a:cubicBezTo>
                <a:cubicBezTo>
                  <a:pt x="168358" y="1086710"/>
                  <a:pt x="164124" y="1048811"/>
                  <a:pt x="159891" y="1008290"/>
                </a:cubicBezTo>
                <a:cubicBezTo>
                  <a:pt x="151626" y="1007686"/>
                  <a:pt x="142957" y="1006879"/>
                  <a:pt x="134490" y="1006274"/>
                </a:cubicBezTo>
                <a:close/>
                <a:moveTo>
                  <a:pt x="113121" y="306945"/>
                </a:moveTo>
                <a:cubicBezTo>
                  <a:pt x="111105" y="263199"/>
                  <a:pt x="109291" y="222881"/>
                  <a:pt x="107275" y="180143"/>
                </a:cubicBezTo>
                <a:cubicBezTo>
                  <a:pt x="100824" y="181957"/>
                  <a:pt x="94978" y="183973"/>
                  <a:pt x="88930" y="184981"/>
                </a:cubicBezTo>
                <a:cubicBezTo>
                  <a:pt x="77842" y="186795"/>
                  <a:pt x="75020" y="195262"/>
                  <a:pt x="75625" y="206148"/>
                </a:cubicBezTo>
                <a:cubicBezTo>
                  <a:pt x="77237" y="234573"/>
                  <a:pt x="79253" y="262998"/>
                  <a:pt x="81269" y="291423"/>
                </a:cubicBezTo>
                <a:cubicBezTo>
                  <a:pt x="81874" y="300696"/>
                  <a:pt x="85704" y="306945"/>
                  <a:pt x="94574" y="306945"/>
                </a:cubicBezTo>
                <a:cubicBezTo>
                  <a:pt x="100219" y="306945"/>
                  <a:pt x="105662" y="306945"/>
                  <a:pt x="113121" y="306945"/>
                </a:cubicBezTo>
                <a:close/>
                <a:moveTo>
                  <a:pt x="681817" y="1094572"/>
                </a:moveTo>
                <a:cubicBezTo>
                  <a:pt x="720523" y="1097596"/>
                  <a:pt x="758826" y="1091952"/>
                  <a:pt x="796524" y="1079655"/>
                </a:cubicBezTo>
                <a:cubicBezTo>
                  <a:pt x="799750" y="1078647"/>
                  <a:pt x="802169" y="1074211"/>
                  <a:pt x="808821" y="1067559"/>
                </a:cubicBezTo>
                <a:cubicBezTo>
                  <a:pt x="762253" y="1070986"/>
                  <a:pt x="723144" y="1088121"/>
                  <a:pt x="681817" y="1094572"/>
                </a:cubicBezTo>
                <a:close/>
                <a:moveTo>
                  <a:pt x="147997" y="1204441"/>
                </a:moveTo>
                <a:cubicBezTo>
                  <a:pt x="160294" y="1203433"/>
                  <a:pt x="168358" y="1202627"/>
                  <a:pt x="176422" y="1202022"/>
                </a:cubicBezTo>
                <a:cubicBezTo>
                  <a:pt x="175414" y="1176621"/>
                  <a:pt x="175414" y="1176621"/>
                  <a:pt x="195775" y="1174807"/>
                </a:cubicBezTo>
                <a:cubicBezTo>
                  <a:pt x="200613" y="1174404"/>
                  <a:pt x="205653" y="1174605"/>
                  <a:pt x="210693" y="1173799"/>
                </a:cubicBezTo>
                <a:cubicBezTo>
                  <a:pt x="222788" y="1171581"/>
                  <a:pt x="234884" y="1169162"/>
                  <a:pt x="247181" y="1166743"/>
                </a:cubicBezTo>
                <a:cubicBezTo>
                  <a:pt x="246979" y="1164929"/>
                  <a:pt x="246778" y="1163114"/>
                  <a:pt x="246375" y="1161300"/>
                </a:cubicBezTo>
                <a:cubicBezTo>
                  <a:pt x="231860" y="1162913"/>
                  <a:pt x="217345" y="1166138"/>
                  <a:pt x="203032" y="1165735"/>
                </a:cubicBezTo>
                <a:cubicBezTo>
                  <a:pt x="178437" y="1164929"/>
                  <a:pt x="165334" y="1183072"/>
                  <a:pt x="147997" y="1204441"/>
                </a:cubicBezTo>
                <a:close/>
                <a:moveTo>
                  <a:pt x="557434" y="1151422"/>
                </a:moveTo>
                <a:cubicBezTo>
                  <a:pt x="597350" y="1145979"/>
                  <a:pt x="637265" y="1140334"/>
                  <a:pt x="676979" y="1134891"/>
                </a:cubicBezTo>
                <a:cubicBezTo>
                  <a:pt x="635652" y="1127029"/>
                  <a:pt x="596140" y="1138117"/>
                  <a:pt x="557434" y="1151422"/>
                </a:cubicBezTo>
                <a:close/>
                <a:moveTo>
                  <a:pt x="46595" y="358755"/>
                </a:moveTo>
                <a:cubicBezTo>
                  <a:pt x="27847" y="369641"/>
                  <a:pt x="22807" y="374681"/>
                  <a:pt x="25025" y="384357"/>
                </a:cubicBezTo>
                <a:cubicBezTo>
                  <a:pt x="28250" y="398469"/>
                  <a:pt x="35911" y="409355"/>
                  <a:pt x="50022" y="417419"/>
                </a:cubicBezTo>
                <a:cubicBezTo>
                  <a:pt x="48813" y="396856"/>
                  <a:pt x="47805" y="378914"/>
                  <a:pt x="46595" y="358755"/>
                </a:cubicBezTo>
                <a:close/>
                <a:moveTo>
                  <a:pt x="79455" y="803672"/>
                </a:moveTo>
                <a:cubicBezTo>
                  <a:pt x="65343" y="806495"/>
                  <a:pt x="61513" y="818187"/>
                  <a:pt x="57078" y="832097"/>
                </a:cubicBezTo>
                <a:cubicBezTo>
                  <a:pt x="65948" y="839153"/>
                  <a:pt x="74415" y="845806"/>
                  <a:pt x="86914" y="855684"/>
                </a:cubicBezTo>
                <a:cubicBezTo>
                  <a:pt x="83890" y="834718"/>
                  <a:pt x="81672" y="819800"/>
                  <a:pt x="79455" y="803672"/>
                </a:cubicBezTo>
                <a:close/>
                <a:moveTo>
                  <a:pt x="453815" y="1127835"/>
                </a:moveTo>
                <a:cubicBezTo>
                  <a:pt x="454016" y="1129650"/>
                  <a:pt x="454419" y="1131263"/>
                  <a:pt x="454621" y="1133077"/>
                </a:cubicBezTo>
                <a:cubicBezTo>
                  <a:pt x="488086" y="1137310"/>
                  <a:pt x="518930" y="1122191"/>
                  <a:pt x="551386" y="1117756"/>
                </a:cubicBezTo>
                <a:cubicBezTo>
                  <a:pt x="551185" y="1115740"/>
                  <a:pt x="550983" y="1113724"/>
                  <a:pt x="550580" y="1111910"/>
                </a:cubicBezTo>
                <a:cubicBezTo>
                  <a:pt x="518325" y="1117151"/>
                  <a:pt x="486070" y="1122594"/>
                  <a:pt x="453815" y="1127835"/>
                </a:cubicBezTo>
                <a:close/>
                <a:moveTo>
                  <a:pt x="106267" y="137808"/>
                </a:moveTo>
                <a:cubicBezTo>
                  <a:pt x="106267" y="126317"/>
                  <a:pt x="106267" y="117044"/>
                  <a:pt x="106267" y="104948"/>
                </a:cubicBezTo>
                <a:cubicBezTo>
                  <a:pt x="92962" y="115028"/>
                  <a:pt x="76229" y="116842"/>
                  <a:pt x="76229" y="142445"/>
                </a:cubicBezTo>
                <a:cubicBezTo>
                  <a:pt x="86712" y="140832"/>
                  <a:pt x="95986" y="139421"/>
                  <a:pt x="106267" y="137808"/>
                </a:cubicBezTo>
                <a:close/>
                <a:moveTo>
                  <a:pt x="565498" y="151315"/>
                </a:moveTo>
                <a:cubicBezTo>
                  <a:pt x="587068" y="154339"/>
                  <a:pt x="617106" y="153734"/>
                  <a:pt x="644522" y="163007"/>
                </a:cubicBezTo>
                <a:cubicBezTo>
                  <a:pt x="702985" y="183167"/>
                  <a:pt x="715080" y="246265"/>
                  <a:pt x="673754" y="297672"/>
                </a:cubicBezTo>
                <a:cubicBezTo>
                  <a:pt x="655409" y="320452"/>
                  <a:pt x="633435" y="333959"/>
                  <a:pt x="607832" y="340007"/>
                </a:cubicBezTo>
                <a:cubicBezTo>
                  <a:pt x="581222" y="346458"/>
                  <a:pt x="554612" y="351699"/>
                  <a:pt x="527800" y="356941"/>
                </a:cubicBezTo>
                <a:cubicBezTo>
                  <a:pt x="509656" y="360569"/>
                  <a:pt x="491311" y="362787"/>
                  <a:pt x="473369" y="367423"/>
                </a:cubicBezTo>
                <a:cubicBezTo>
                  <a:pt x="437687" y="376495"/>
                  <a:pt x="403819" y="365206"/>
                  <a:pt x="370153" y="355529"/>
                </a:cubicBezTo>
                <a:cubicBezTo>
                  <a:pt x="345156" y="348272"/>
                  <a:pt x="326206" y="330129"/>
                  <a:pt x="315723" y="301099"/>
                </a:cubicBezTo>
                <a:cubicBezTo>
                  <a:pt x="304030" y="269046"/>
                  <a:pt x="312497" y="242838"/>
                  <a:pt x="328625" y="216430"/>
                </a:cubicBezTo>
                <a:cubicBezTo>
                  <a:pt x="351002" y="179740"/>
                  <a:pt x="385273" y="171273"/>
                  <a:pt x="419544" y="164217"/>
                </a:cubicBezTo>
                <a:cubicBezTo>
                  <a:pt x="442525" y="159379"/>
                  <a:pt x="466314" y="159177"/>
                  <a:pt x="489698" y="157161"/>
                </a:cubicBezTo>
                <a:cubicBezTo>
                  <a:pt x="512680" y="155548"/>
                  <a:pt x="535460" y="153734"/>
                  <a:pt x="565498" y="151315"/>
                </a:cubicBezTo>
                <a:close/>
                <a:moveTo>
                  <a:pt x="446961" y="325693"/>
                </a:moveTo>
                <a:cubicBezTo>
                  <a:pt x="447162" y="324484"/>
                  <a:pt x="447364" y="323274"/>
                  <a:pt x="447565" y="322266"/>
                </a:cubicBezTo>
                <a:cubicBezTo>
                  <a:pt x="453210" y="321863"/>
                  <a:pt x="459056" y="322065"/>
                  <a:pt x="464701" y="320855"/>
                </a:cubicBezTo>
                <a:cubicBezTo>
                  <a:pt x="499375" y="312791"/>
                  <a:pt x="534251" y="305332"/>
                  <a:pt x="568723" y="296059"/>
                </a:cubicBezTo>
                <a:cubicBezTo>
                  <a:pt x="587471" y="291019"/>
                  <a:pt x="605615" y="283560"/>
                  <a:pt x="623758" y="276706"/>
                </a:cubicBezTo>
                <a:cubicBezTo>
                  <a:pt x="641700" y="269852"/>
                  <a:pt x="654401" y="256345"/>
                  <a:pt x="661053" y="235783"/>
                </a:cubicBezTo>
                <a:cubicBezTo>
                  <a:pt x="667101" y="217236"/>
                  <a:pt x="663069" y="203729"/>
                  <a:pt x="646740" y="199496"/>
                </a:cubicBezTo>
                <a:cubicBezTo>
                  <a:pt x="628798" y="194859"/>
                  <a:pt x="610050" y="190827"/>
                  <a:pt x="591907" y="192037"/>
                </a:cubicBezTo>
                <a:cubicBezTo>
                  <a:pt x="543524" y="195262"/>
                  <a:pt x="495343" y="201713"/>
                  <a:pt x="446961" y="206350"/>
                </a:cubicBezTo>
                <a:cubicBezTo>
                  <a:pt x="416318" y="209374"/>
                  <a:pt x="388498" y="220058"/>
                  <a:pt x="364307" y="242435"/>
                </a:cubicBezTo>
                <a:cubicBezTo>
                  <a:pt x="352211" y="253523"/>
                  <a:pt x="345156" y="267836"/>
                  <a:pt x="346768" y="284770"/>
                </a:cubicBezTo>
                <a:cubicBezTo>
                  <a:pt x="348180" y="299688"/>
                  <a:pt x="361485" y="304728"/>
                  <a:pt x="372169" y="307953"/>
                </a:cubicBezTo>
                <a:cubicBezTo>
                  <a:pt x="396965" y="315211"/>
                  <a:pt x="422164" y="320049"/>
                  <a:pt x="446961" y="3256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7"/>
          <p:cNvSpPr/>
          <p:nvPr/>
        </p:nvSpPr>
        <p:spPr>
          <a:xfrm>
            <a:off x="4232009" y="2882233"/>
            <a:ext cx="422196" cy="623233"/>
          </a:xfrm>
          <a:custGeom>
            <a:rect b="b" l="l" r="r" t="t"/>
            <a:pathLst>
              <a:path extrusionOk="0" h="1246465" w="844393">
                <a:moveTo>
                  <a:pt x="400647" y="135973"/>
                </a:moveTo>
                <a:cubicBezTo>
                  <a:pt x="385730" y="129880"/>
                  <a:pt x="385520" y="118745"/>
                  <a:pt x="385730" y="106560"/>
                </a:cubicBezTo>
                <a:cubicBezTo>
                  <a:pt x="386151" y="85761"/>
                  <a:pt x="385730" y="64751"/>
                  <a:pt x="385730" y="40170"/>
                </a:cubicBezTo>
                <a:cubicBezTo>
                  <a:pt x="371864" y="52566"/>
                  <a:pt x="358839" y="62230"/>
                  <a:pt x="348124" y="73785"/>
                </a:cubicBezTo>
                <a:cubicBezTo>
                  <a:pt x="299382" y="126939"/>
                  <a:pt x="249590" y="179042"/>
                  <a:pt x="204210" y="235137"/>
                </a:cubicBezTo>
                <a:cubicBezTo>
                  <a:pt x="174797" y="271483"/>
                  <a:pt x="145384" y="307829"/>
                  <a:pt x="116181" y="344385"/>
                </a:cubicBezTo>
                <a:cubicBezTo>
                  <a:pt x="110929" y="350898"/>
                  <a:pt x="107147" y="358251"/>
                  <a:pt x="105677" y="368335"/>
                </a:cubicBezTo>
                <a:cubicBezTo>
                  <a:pt x="115551" y="361402"/>
                  <a:pt x="125425" y="354679"/>
                  <a:pt x="135090" y="347746"/>
                </a:cubicBezTo>
                <a:cubicBezTo>
                  <a:pt x="173957" y="320014"/>
                  <a:pt x="212824" y="292072"/>
                  <a:pt x="251481" y="264129"/>
                </a:cubicBezTo>
                <a:cubicBezTo>
                  <a:pt x="265977" y="253625"/>
                  <a:pt x="280264" y="242280"/>
                  <a:pt x="294760" y="231775"/>
                </a:cubicBezTo>
                <a:cubicBezTo>
                  <a:pt x="325014" y="209505"/>
                  <a:pt x="355477" y="187445"/>
                  <a:pt x="385730" y="165386"/>
                </a:cubicBezTo>
                <a:cubicBezTo>
                  <a:pt x="411572" y="146477"/>
                  <a:pt x="438464" y="128619"/>
                  <a:pt x="463045" y="108240"/>
                </a:cubicBezTo>
                <a:cubicBezTo>
                  <a:pt x="484684" y="90173"/>
                  <a:pt x="510315" y="81139"/>
                  <a:pt x="535106" y="69583"/>
                </a:cubicBezTo>
                <a:cubicBezTo>
                  <a:pt x="545611" y="64751"/>
                  <a:pt x="554015" y="68323"/>
                  <a:pt x="556536" y="79458"/>
                </a:cubicBezTo>
                <a:cubicBezTo>
                  <a:pt x="558637" y="88492"/>
                  <a:pt x="558637" y="98156"/>
                  <a:pt x="558217" y="107400"/>
                </a:cubicBezTo>
                <a:cubicBezTo>
                  <a:pt x="556746" y="133242"/>
                  <a:pt x="554645" y="158873"/>
                  <a:pt x="552544" y="187445"/>
                </a:cubicBezTo>
                <a:cubicBezTo>
                  <a:pt x="569351" y="181143"/>
                  <a:pt x="584268" y="177991"/>
                  <a:pt x="596453" y="170428"/>
                </a:cubicBezTo>
                <a:cubicBezTo>
                  <a:pt x="625866" y="151730"/>
                  <a:pt x="659061" y="146267"/>
                  <a:pt x="691836" y="138914"/>
                </a:cubicBezTo>
                <a:cubicBezTo>
                  <a:pt x="700659" y="137023"/>
                  <a:pt x="705912" y="141225"/>
                  <a:pt x="707803" y="148788"/>
                </a:cubicBezTo>
                <a:cubicBezTo>
                  <a:pt x="709483" y="156352"/>
                  <a:pt x="709483" y="164335"/>
                  <a:pt x="709483" y="172109"/>
                </a:cubicBezTo>
                <a:cubicBezTo>
                  <a:pt x="709693" y="190177"/>
                  <a:pt x="709483" y="208035"/>
                  <a:pt x="709483" y="228203"/>
                </a:cubicBezTo>
                <a:cubicBezTo>
                  <a:pt x="715366" y="228203"/>
                  <a:pt x="721459" y="229044"/>
                  <a:pt x="727131" y="227993"/>
                </a:cubicBezTo>
                <a:cubicBezTo>
                  <a:pt x="743939" y="225262"/>
                  <a:pt x="760746" y="221270"/>
                  <a:pt x="777553" y="218539"/>
                </a:cubicBezTo>
                <a:cubicBezTo>
                  <a:pt x="792050" y="216228"/>
                  <a:pt x="803605" y="224842"/>
                  <a:pt x="806336" y="239759"/>
                </a:cubicBezTo>
                <a:cubicBezTo>
                  <a:pt x="808437" y="251314"/>
                  <a:pt x="809698" y="263079"/>
                  <a:pt x="810328" y="274844"/>
                </a:cubicBezTo>
                <a:cubicBezTo>
                  <a:pt x="814320" y="358041"/>
                  <a:pt x="818311" y="441027"/>
                  <a:pt x="821673" y="524224"/>
                </a:cubicBezTo>
                <a:cubicBezTo>
                  <a:pt x="823774" y="577588"/>
                  <a:pt x="823564" y="630951"/>
                  <a:pt x="826295" y="684105"/>
                </a:cubicBezTo>
                <a:cubicBezTo>
                  <a:pt x="830077" y="760789"/>
                  <a:pt x="835119" y="837262"/>
                  <a:pt x="839741" y="913946"/>
                </a:cubicBezTo>
                <a:cubicBezTo>
                  <a:pt x="841001" y="934325"/>
                  <a:pt x="842052" y="954704"/>
                  <a:pt x="844153" y="974873"/>
                </a:cubicBezTo>
                <a:cubicBezTo>
                  <a:pt x="845623" y="989159"/>
                  <a:pt x="840371" y="999244"/>
                  <a:pt x="827766" y="1005757"/>
                </a:cubicBezTo>
                <a:cubicBezTo>
                  <a:pt x="819362" y="1009959"/>
                  <a:pt x="811168" y="1014581"/>
                  <a:pt x="802344" y="1018152"/>
                </a:cubicBezTo>
                <a:cubicBezTo>
                  <a:pt x="763057" y="1033489"/>
                  <a:pt x="723770" y="1048826"/>
                  <a:pt x="684062" y="1063532"/>
                </a:cubicBezTo>
                <a:cubicBezTo>
                  <a:pt x="636371" y="1081180"/>
                  <a:pt x="588050" y="1097147"/>
                  <a:pt x="540779" y="1115845"/>
                </a:cubicBezTo>
                <a:cubicBezTo>
                  <a:pt x="483213" y="1138535"/>
                  <a:pt x="426488" y="1162906"/>
                  <a:pt x="369553" y="1187487"/>
                </a:cubicBezTo>
                <a:cubicBezTo>
                  <a:pt x="337199" y="1201353"/>
                  <a:pt x="305475" y="1216480"/>
                  <a:pt x="273961" y="1231817"/>
                </a:cubicBezTo>
                <a:cubicBezTo>
                  <a:pt x="252111" y="1242531"/>
                  <a:pt x="228791" y="1244002"/>
                  <a:pt x="205261" y="1244632"/>
                </a:cubicBezTo>
                <a:cubicBezTo>
                  <a:pt x="169965" y="1245473"/>
                  <a:pt x="134669" y="1246943"/>
                  <a:pt x="99584" y="1246313"/>
                </a:cubicBezTo>
                <a:cubicBezTo>
                  <a:pt x="81936" y="1246103"/>
                  <a:pt x="64078" y="1242741"/>
                  <a:pt x="46641" y="1239170"/>
                </a:cubicBezTo>
                <a:cubicBezTo>
                  <a:pt x="30043" y="1235598"/>
                  <a:pt x="21850" y="1224463"/>
                  <a:pt x="21009" y="1206816"/>
                </a:cubicBezTo>
                <a:cubicBezTo>
                  <a:pt x="18698" y="1163116"/>
                  <a:pt x="16597" y="1119207"/>
                  <a:pt x="14496" y="1075508"/>
                </a:cubicBezTo>
                <a:cubicBezTo>
                  <a:pt x="12395" y="1030968"/>
                  <a:pt x="9454" y="986428"/>
                  <a:pt x="8404" y="941678"/>
                </a:cubicBezTo>
                <a:cubicBezTo>
                  <a:pt x="7563" y="906383"/>
                  <a:pt x="8824" y="871297"/>
                  <a:pt x="9034" y="836002"/>
                </a:cubicBezTo>
                <a:cubicBezTo>
                  <a:pt x="9454" y="805538"/>
                  <a:pt x="8614" y="775075"/>
                  <a:pt x="3361" y="744822"/>
                </a:cubicBezTo>
                <a:cubicBezTo>
                  <a:pt x="210" y="726123"/>
                  <a:pt x="0" y="707005"/>
                  <a:pt x="0" y="688097"/>
                </a:cubicBezTo>
                <a:cubicBezTo>
                  <a:pt x="210" y="616875"/>
                  <a:pt x="210" y="545444"/>
                  <a:pt x="1891" y="474222"/>
                </a:cubicBezTo>
                <a:cubicBezTo>
                  <a:pt x="2731" y="441027"/>
                  <a:pt x="10715" y="409513"/>
                  <a:pt x="34875" y="383462"/>
                </a:cubicBezTo>
                <a:cubicBezTo>
                  <a:pt x="48531" y="368756"/>
                  <a:pt x="58616" y="350477"/>
                  <a:pt x="70171" y="333670"/>
                </a:cubicBezTo>
                <a:cubicBezTo>
                  <a:pt x="89289" y="305938"/>
                  <a:pt x="108828" y="279256"/>
                  <a:pt x="133199" y="255305"/>
                </a:cubicBezTo>
                <a:cubicBezTo>
                  <a:pt x="162612" y="226523"/>
                  <a:pt x="185932" y="191437"/>
                  <a:pt x="215555" y="162865"/>
                </a:cubicBezTo>
                <a:cubicBezTo>
                  <a:pt x="249380" y="130300"/>
                  <a:pt x="280054" y="94584"/>
                  <a:pt x="313669" y="62020"/>
                </a:cubicBezTo>
                <a:cubicBezTo>
                  <a:pt x="334468" y="41851"/>
                  <a:pt x="357158" y="23783"/>
                  <a:pt x="379428" y="5505"/>
                </a:cubicBezTo>
                <a:cubicBezTo>
                  <a:pt x="390983" y="-3949"/>
                  <a:pt x="399807" y="-1008"/>
                  <a:pt x="400647" y="12648"/>
                </a:cubicBezTo>
                <a:cubicBezTo>
                  <a:pt x="402958" y="50255"/>
                  <a:pt x="404219" y="87861"/>
                  <a:pt x="405479" y="125678"/>
                </a:cubicBezTo>
                <a:cubicBezTo>
                  <a:pt x="405689" y="128619"/>
                  <a:pt x="402538" y="131981"/>
                  <a:pt x="400647" y="135973"/>
                </a:cubicBezTo>
                <a:close/>
                <a:moveTo>
                  <a:pt x="189924" y="453423"/>
                </a:moveTo>
                <a:cubicBezTo>
                  <a:pt x="189924" y="485777"/>
                  <a:pt x="188663" y="516451"/>
                  <a:pt x="190134" y="546914"/>
                </a:cubicBezTo>
                <a:cubicBezTo>
                  <a:pt x="193495" y="614144"/>
                  <a:pt x="198748" y="681374"/>
                  <a:pt x="201899" y="748603"/>
                </a:cubicBezTo>
                <a:cubicBezTo>
                  <a:pt x="204000" y="795664"/>
                  <a:pt x="203160" y="842725"/>
                  <a:pt x="204840" y="889786"/>
                </a:cubicBezTo>
                <a:cubicBezTo>
                  <a:pt x="207151" y="957856"/>
                  <a:pt x="206731" y="1025926"/>
                  <a:pt x="225219" y="1092525"/>
                </a:cubicBezTo>
                <a:cubicBezTo>
                  <a:pt x="229631" y="1108072"/>
                  <a:pt x="229211" y="1125089"/>
                  <a:pt x="230682" y="1141477"/>
                </a:cubicBezTo>
                <a:cubicBezTo>
                  <a:pt x="232783" y="1163747"/>
                  <a:pt x="230892" y="1186647"/>
                  <a:pt x="242027" y="1207656"/>
                </a:cubicBezTo>
                <a:cubicBezTo>
                  <a:pt x="250851" y="1204925"/>
                  <a:pt x="258624" y="1203244"/>
                  <a:pt x="265767" y="1199882"/>
                </a:cubicBezTo>
                <a:cubicBezTo>
                  <a:pt x="299592" y="1183915"/>
                  <a:pt x="332997" y="1166688"/>
                  <a:pt x="367032" y="1151351"/>
                </a:cubicBezTo>
                <a:cubicBezTo>
                  <a:pt x="425438" y="1125089"/>
                  <a:pt x="484474" y="1100088"/>
                  <a:pt x="543090" y="1074247"/>
                </a:cubicBezTo>
                <a:cubicBezTo>
                  <a:pt x="553174" y="1069835"/>
                  <a:pt x="562418" y="1063952"/>
                  <a:pt x="572503" y="1059961"/>
                </a:cubicBezTo>
                <a:cubicBezTo>
                  <a:pt x="632169" y="1036640"/>
                  <a:pt x="692046" y="1013950"/>
                  <a:pt x="751712" y="990630"/>
                </a:cubicBezTo>
                <a:cubicBezTo>
                  <a:pt x="770410" y="983277"/>
                  <a:pt x="788478" y="974453"/>
                  <a:pt x="806966" y="966259"/>
                </a:cubicBezTo>
                <a:cubicBezTo>
                  <a:pt x="806966" y="949242"/>
                  <a:pt x="807387" y="933485"/>
                  <a:pt x="806966" y="917938"/>
                </a:cubicBezTo>
                <a:cubicBezTo>
                  <a:pt x="805286" y="869407"/>
                  <a:pt x="802975" y="820875"/>
                  <a:pt x="801504" y="772344"/>
                </a:cubicBezTo>
                <a:cubicBezTo>
                  <a:pt x="799613" y="718980"/>
                  <a:pt x="798143" y="665827"/>
                  <a:pt x="796882" y="612463"/>
                </a:cubicBezTo>
                <a:cubicBezTo>
                  <a:pt x="794781" y="520653"/>
                  <a:pt x="793310" y="428842"/>
                  <a:pt x="790999" y="337031"/>
                </a:cubicBezTo>
                <a:cubicBezTo>
                  <a:pt x="790369" y="309089"/>
                  <a:pt x="787848" y="281147"/>
                  <a:pt x="785957" y="250683"/>
                </a:cubicBezTo>
                <a:cubicBezTo>
                  <a:pt x="747930" y="261818"/>
                  <a:pt x="712215" y="272113"/>
                  <a:pt x="676499" y="283038"/>
                </a:cubicBezTo>
                <a:cubicBezTo>
                  <a:pt x="646666" y="292282"/>
                  <a:pt x="616832" y="302156"/>
                  <a:pt x="587209" y="312241"/>
                </a:cubicBezTo>
                <a:cubicBezTo>
                  <a:pt x="539938" y="328208"/>
                  <a:pt x="492668" y="344175"/>
                  <a:pt x="446027" y="362453"/>
                </a:cubicBezTo>
                <a:cubicBezTo>
                  <a:pt x="401697" y="379890"/>
                  <a:pt x="356107" y="393967"/>
                  <a:pt x="310937" y="409724"/>
                </a:cubicBezTo>
                <a:cubicBezTo>
                  <a:pt x="271650" y="424220"/>
                  <a:pt x="231732" y="438506"/>
                  <a:pt x="189924" y="453423"/>
                </a:cubicBezTo>
                <a:close/>
                <a:moveTo>
                  <a:pt x="196647" y="1209127"/>
                </a:moveTo>
                <a:cubicBezTo>
                  <a:pt x="193706" y="1168158"/>
                  <a:pt x="191395" y="1130132"/>
                  <a:pt x="188453" y="1092105"/>
                </a:cubicBezTo>
                <a:cubicBezTo>
                  <a:pt x="187193" y="1075718"/>
                  <a:pt x="185302" y="1059330"/>
                  <a:pt x="182991" y="1043153"/>
                </a:cubicBezTo>
                <a:cubicBezTo>
                  <a:pt x="178999" y="1016261"/>
                  <a:pt x="171646" y="989369"/>
                  <a:pt x="170385" y="962268"/>
                </a:cubicBezTo>
                <a:cubicBezTo>
                  <a:pt x="168074" y="913106"/>
                  <a:pt x="169545" y="863944"/>
                  <a:pt x="168915" y="814572"/>
                </a:cubicBezTo>
                <a:cubicBezTo>
                  <a:pt x="168494" y="775495"/>
                  <a:pt x="167444" y="736418"/>
                  <a:pt x="166183" y="697341"/>
                </a:cubicBezTo>
                <a:cubicBezTo>
                  <a:pt x="164923" y="658894"/>
                  <a:pt x="162192" y="620657"/>
                  <a:pt x="161351" y="582420"/>
                </a:cubicBezTo>
                <a:cubicBezTo>
                  <a:pt x="160511" y="541032"/>
                  <a:pt x="161141" y="499643"/>
                  <a:pt x="161141" y="455314"/>
                </a:cubicBezTo>
                <a:cubicBezTo>
                  <a:pt x="118072" y="457835"/>
                  <a:pt x="75003" y="460356"/>
                  <a:pt x="32564" y="462877"/>
                </a:cubicBezTo>
                <a:cubicBezTo>
                  <a:pt x="32564" y="500904"/>
                  <a:pt x="32144" y="536620"/>
                  <a:pt x="32774" y="572545"/>
                </a:cubicBezTo>
                <a:cubicBezTo>
                  <a:pt x="33405" y="615615"/>
                  <a:pt x="34875" y="658684"/>
                  <a:pt x="35926" y="701753"/>
                </a:cubicBezTo>
                <a:cubicBezTo>
                  <a:pt x="36976" y="736208"/>
                  <a:pt x="38027" y="770873"/>
                  <a:pt x="39497" y="805328"/>
                </a:cubicBezTo>
                <a:cubicBezTo>
                  <a:pt x="40548" y="831170"/>
                  <a:pt x="42859" y="857011"/>
                  <a:pt x="43489" y="882642"/>
                </a:cubicBezTo>
                <a:cubicBezTo>
                  <a:pt x="44330" y="918568"/>
                  <a:pt x="42649" y="954704"/>
                  <a:pt x="44750" y="990630"/>
                </a:cubicBezTo>
                <a:cubicBezTo>
                  <a:pt x="47901" y="1040632"/>
                  <a:pt x="53784" y="1090424"/>
                  <a:pt x="58196" y="1140426"/>
                </a:cubicBezTo>
                <a:cubicBezTo>
                  <a:pt x="60297" y="1162906"/>
                  <a:pt x="61977" y="1185176"/>
                  <a:pt x="64078" y="1209127"/>
                </a:cubicBezTo>
                <a:cubicBezTo>
                  <a:pt x="109458" y="1209127"/>
                  <a:pt x="152948" y="1209127"/>
                  <a:pt x="196647" y="1209127"/>
                </a:cubicBezTo>
                <a:close/>
                <a:moveTo>
                  <a:pt x="115971" y="425691"/>
                </a:moveTo>
                <a:cubicBezTo>
                  <a:pt x="136350" y="425691"/>
                  <a:pt x="153158" y="424850"/>
                  <a:pt x="170175" y="425901"/>
                </a:cubicBezTo>
                <a:cubicBezTo>
                  <a:pt x="186562" y="426951"/>
                  <a:pt x="200639" y="422329"/>
                  <a:pt x="214715" y="414346"/>
                </a:cubicBezTo>
                <a:cubicBezTo>
                  <a:pt x="230262" y="405312"/>
                  <a:pt x="246229" y="396278"/>
                  <a:pt x="263036" y="389975"/>
                </a:cubicBezTo>
                <a:cubicBezTo>
                  <a:pt x="324383" y="367075"/>
                  <a:pt x="386361" y="345435"/>
                  <a:pt x="447918" y="323375"/>
                </a:cubicBezTo>
                <a:cubicBezTo>
                  <a:pt x="467667" y="316232"/>
                  <a:pt x="487625" y="309930"/>
                  <a:pt x="507374" y="302786"/>
                </a:cubicBezTo>
                <a:cubicBezTo>
                  <a:pt x="522921" y="297324"/>
                  <a:pt x="538048" y="290811"/>
                  <a:pt x="553384" y="285349"/>
                </a:cubicBezTo>
                <a:cubicBezTo>
                  <a:pt x="593932" y="271272"/>
                  <a:pt x="634900" y="257616"/>
                  <a:pt x="675238" y="243120"/>
                </a:cubicBezTo>
                <a:cubicBezTo>
                  <a:pt x="680070" y="241439"/>
                  <a:pt x="686163" y="235137"/>
                  <a:pt x="686583" y="230725"/>
                </a:cubicBezTo>
                <a:cubicBezTo>
                  <a:pt x="687844" y="210766"/>
                  <a:pt x="687214" y="190807"/>
                  <a:pt x="687214" y="170218"/>
                </a:cubicBezTo>
                <a:cubicBezTo>
                  <a:pt x="638262" y="180092"/>
                  <a:pt x="144334" y="404891"/>
                  <a:pt x="115971" y="425691"/>
                </a:cubicBezTo>
                <a:close/>
                <a:moveTo>
                  <a:pt x="531535" y="105299"/>
                </a:moveTo>
                <a:cubicBezTo>
                  <a:pt x="408420" y="181983"/>
                  <a:pt x="296231" y="269802"/>
                  <a:pt x="182991" y="356570"/>
                </a:cubicBezTo>
                <a:cubicBezTo>
                  <a:pt x="303164" y="309509"/>
                  <a:pt x="415984" y="247322"/>
                  <a:pt x="531535" y="197530"/>
                </a:cubicBezTo>
                <a:cubicBezTo>
                  <a:pt x="531535" y="166436"/>
                  <a:pt x="531535" y="137864"/>
                  <a:pt x="531535" y="105299"/>
                </a:cubicBezTo>
                <a:close/>
                <a:moveTo>
                  <a:pt x="341191" y="560150"/>
                </a:moveTo>
                <a:cubicBezTo>
                  <a:pt x="361570" y="554898"/>
                  <a:pt x="379007" y="550906"/>
                  <a:pt x="396235" y="545654"/>
                </a:cubicBezTo>
                <a:cubicBezTo>
                  <a:pt x="432791" y="534309"/>
                  <a:pt x="468927" y="521283"/>
                  <a:pt x="505903" y="510778"/>
                </a:cubicBezTo>
                <a:cubicBezTo>
                  <a:pt x="557586" y="495862"/>
                  <a:pt x="609059" y="479684"/>
                  <a:pt x="663683" y="478424"/>
                </a:cubicBezTo>
                <a:cubicBezTo>
                  <a:pt x="681751" y="478004"/>
                  <a:pt x="687424" y="482626"/>
                  <a:pt x="688474" y="500904"/>
                </a:cubicBezTo>
                <a:cubicBezTo>
                  <a:pt x="690365" y="535989"/>
                  <a:pt x="691205" y="571285"/>
                  <a:pt x="694567" y="606160"/>
                </a:cubicBezTo>
                <a:cubicBezTo>
                  <a:pt x="696878" y="630111"/>
                  <a:pt x="684482" y="646498"/>
                  <a:pt x="670196" y="661835"/>
                </a:cubicBezTo>
                <a:cubicBezTo>
                  <a:pt x="665574" y="666877"/>
                  <a:pt x="655910" y="667087"/>
                  <a:pt x="648767" y="669818"/>
                </a:cubicBezTo>
                <a:cubicBezTo>
                  <a:pt x="617253" y="681374"/>
                  <a:pt x="585739" y="693139"/>
                  <a:pt x="554015" y="704694"/>
                </a:cubicBezTo>
                <a:cubicBezTo>
                  <a:pt x="546661" y="707425"/>
                  <a:pt x="539098" y="709316"/>
                  <a:pt x="531535" y="711207"/>
                </a:cubicBezTo>
                <a:cubicBezTo>
                  <a:pt x="490357" y="720661"/>
                  <a:pt x="449178" y="729905"/>
                  <a:pt x="408000" y="739149"/>
                </a:cubicBezTo>
                <a:cubicBezTo>
                  <a:pt x="397285" y="741460"/>
                  <a:pt x="386571" y="743981"/>
                  <a:pt x="375646" y="745662"/>
                </a:cubicBezTo>
                <a:cubicBezTo>
                  <a:pt x="351485" y="749654"/>
                  <a:pt x="340140" y="742511"/>
                  <a:pt x="335518" y="718140"/>
                </a:cubicBezTo>
                <a:cubicBezTo>
                  <a:pt x="331526" y="697341"/>
                  <a:pt x="328585" y="676121"/>
                  <a:pt x="328585" y="655112"/>
                </a:cubicBezTo>
                <a:cubicBezTo>
                  <a:pt x="328375" y="623388"/>
                  <a:pt x="332367" y="591454"/>
                  <a:pt x="341191" y="560150"/>
                </a:cubicBezTo>
                <a:close/>
                <a:moveTo>
                  <a:pt x="366192" y="709736"/>
                </a:moveTo>
                <a:cubicBezTo>
                  <a:pt x="468507" y="687046"/>
                  <a:pt x="564099" y="656372"/>
                  <a:pt x="661582" y="626749"/>
                </a:cubicBezTo>
                <a:cubicBezTo>
                  <a:pt x="661582" y="589143"/>
                  <a:pt x="661582" y="552587"/>
                  <a:pt x="661582" y="515190"/>
                </a:cubicBezTo>
                <a:cubicBezTo>
                  <a:pt x="657801" y="515190"/>
                  <a:pt x="654859" y="514980"/>
                  <a:pt x="651708" y="515190"/>
                </a:cubicBezTo>
                <a:cubicBezTo>
                  <a:pt x="601496" y="518972"/>
                  <a:pt x="553174" y="531577"/>
                  <a:pt x="505273" y="546914"/>
                </a:cubicBezTo>
                <a:cubicBezTo>
                  <a:pt x="471028" y="558049"/>
                  <a:pt x="436573" y="568554"/>
                  <a:pt x="401908" y="578428"/>
                </a:cubicBezTo>
                <a:cubicBezTo>
                  <a:pt x="390142" y="581790"/>
                  <a:pt x="377537" y="582210"/>
                  <a:pt x="363881" y="584311"/>
                </a:cubicBezTo>
                <a:cubicBezTo>
                  <a:pt x="360519" y="625909"/>
                  <a:pt x="363040" y="666247"/>
                  <a:pt x="366192" y="709736"/>
                </a:cubicBezTo>
                <a:close/>
                <a:moveTo>
                  <a:pt x="109038" y="605740"/>
                </a:moveTo>
                <a:cubicBezTo>
                  <a:pt x="107778" y="617926"/>
                  <a:pt x="102735" y="625279"/>
                  <a:pt x="89920" y="629060"/>
                </a:cubicBezTo>
                <a:cubicBezTo>
                  <a:pt x="69121" y="635153"/>
                  <a:pt x="61767" y="645448"/>
                  <a:pt x="62608" y="666877"/>
                </a:cubicBezTo>
                <a:cubicBezTo>
                  <a:pt x="63238" y="684105"/>
                  <a:pt x="64709" y="701542"/>
                  <a:pt x="68700" y="718140"/>
                </a:cubicBezTo>
                <a:cubicBezTo>
                  <a:pt x="75213" y="745452"/>
                  <a:pt x="84457" y="772134"/>
                  <a:pt x="92231" y="799236"/>
                </a:cubicBezTo>
                <a:cubicBezTo>
                  <a:pt x="97063" y="815833"/>
                  <a:pt x="102105" y="832220"/>
                  <a:pt x="105467" y="849238"/>
                </a:cubicBezTo>
                <a:cubicBezTo>
                  <a:pt x="107988" y="862894"/>
                  <a:pt x="105677" y="875499"/>
                  <a:pt x="91390" y="883693"/>
                </a:cubicBezTo>
                <a:cubicBezTo>
                  <a:pt x="86978" y="886214"/>
                  <a:pt x="83827" y="893147"/>
                  <a:pt x="82146" y="898609"/>
                </a:cubicBezTo>
                <a:cubicBezTo>
                  <a:pt x="74163" y="926132"/>
                  <a:pt x="78575" y="953654"/>
                  <a:pt x="88029" y="979075"/>
                </a:cubicBezTo>
                <a:cubicBezTo>
                  <a:pt x="100214" y="1012060"/>
                  <a:pt x="116812" y="1043153"/>
                  <a:pt x="131938" y="1075087"/>
                </a:cubicBezTo>
                <a:cubicBezTo>
                  <a:pt x="136560" y="1084542"/>
                  <a:pt x="148115" y="1088533"/>
                  <a:pt x="155679" y="1083701"/>
                </a:cubicBezTo>
                <a:cubicBezTo>
                  <a:pt x="164293" y="1078239"/>
                  <a:pt x="162402" y="1070886"/>
                  <a:pt x="158620" y="1063112"/>
                </a:cubicBezTo>
                <a:cubicBezTo>
                  <a:pt x="148115" y="1042103"/>
                  <a:pt x="137821" y="1021094"/>
                  <a:pt x="127736" y="999874"/>
                </a:cubicBezTo>
                <a:cubicBezTo>
                  <a:pt x="115971" y="975083"/>
                  <a:pt x="105887" y="949872"/>
                  <a:pt x="106097" y="921510"/>
                </a:cubicBezTo>
                <a:cubicBezTo>
                  <a:pt x="106097" y="908904"/>
                  <a:pt x="108408" y="900080"/>
                  <a:pt x="121013" y="895878"/>
                </a:cubicBezTo>
                <a:cubicBezTo>
                  <a:pt x="137611" y="890206"/>
                  <a:pt x="144334" y="876970"/>
                  <a:pt x="142863" y="861003"/>
                </a:cubicBezTo>
                <a:cubicBezTo>
                  <a:pt x="141182" y="841674"/>
                  <a:pt x="138661" y="821926"/>
                  <a:pt x="133409" y="803437"/>
                </a:cubicBezTo>
                <a:cubicBezTo>
                  <a:pt x="123114" y="768142"/>
                  <a:pt x="110299" y="733687"/>
                  <a:pt x="99164" y="698601"/>
                </a:cubicBezTo>
                <a:cubicBezTo>
                  <a:pt x="96643" y="690618"/>
                  <a:pt x="96012" y="681794"/>
                  <a:pt x="95802" y="673390"/>
                </a:cubicBezTo>
                <a:cubicBezTo>
                  <a:pt x="95382" y="661205"/>
                  <a:pt x="99374" y="652801"/>
                  <a:pt x="113450" y="650280"/>
                </a:cubicBezTo>
                <a:cubicBezTo>
                  <a:pt x="129417" y="647549"/>
                  <a:pt x="137611" y="636414"/>
                  <a:pt x="137611" y="620026"/>
                </a:cubicBezTo>
                <a:cubicBezTo>
                  <a:pt x="137611" y="603639"/>
                  <a:pt x="137401" y="587042"/>
                  <a:pt x="136140" y="570655"/>
                </a:cubicBezTo>
                <a:cubicBezTo>
                  <a:pt x="135300" y="559100"/>
                  <a:pt x="128997" y="553847"/>
                  <a:pt x="114711" y="558049"/>
                </a:cubicBezTo>
                <a:cubicBezTo>
                  <a:pt x="112610" y="574857"/>
                  <a:pt x="110509" y="590193"/>
                  <a:pt x="109038" y="6057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7"/>
          <p:cNvSpPr/>
          <p:nvPr/>
        </p:nvSpPr>
        <p:spPr>
          <a:xfrm>
            <a:off x="5123464" y="3853328"/>
            <a:ext cx="817281" cy="622454"/>
          </a:xfrm>
          <a:custGeom>
            <a:rect b="b" l="l" r="r" t="t"/>
            <a:pathLst>
              <a:path extrusionOk="0" h="1244907" w="1634561">
                <a:moveTo>
                  <a:pt x="1374302" y="93601"/>
                </a:moveTo>
                <a:cubicBezTo>
                  <a:pt x="1393085" y="97168"/>
                  <a:pt x="1410441" y="101685"/>
                  <a:pt x="1427798" y="103349"/>
                </a:cubicBezTo>
                <a:cubicBezTo>
                  <a:pt x="1444678" y="105014"/>
                  <a:pt x="1454426" y="113335"/>
                  <a:pt x="1459182" y="128552"/>
                </a:cubicBezTo>
                <a:cubicBezTo>
                  <a:pt x="1463937" y="143768"/>
                  <a:pt x="1467503" y="159460"/>
                  <a:pt x="1471545" y="175152"/>
                </a:cubicBezTo>
                <a:cubicBezTo>
                  <a:pt x="1495321" y="265976"/>
                  <a:pt x="1519572" y="356799"/>
                  <a:pt x="1542397" y="447860"/>
                </a:cubicBezTo>
                <a:cubicBezTo>
                  <a:pt x="1550243" y="479007"/>
                  <a:pt x="1555711" y="510866"/>
                  <a:pt x="1560704" y="542726"/>
                </a:cubicBezTo>
                <a:cubicBezTo>
                  <a:pt x="1572116" y="615479"/>
                  <a:pt x="1581389" y="688709"/>
                  <a:pt x="1593515" y="761225"/>
                </a:cubicBezTo>
                <a:cubicBezTo>
                  <a:pt x="1605165" y="831126"/>
                  <a:pt x="1618955" y="900789"/>
                  <a:pt x="1633220" y="970214"/>
                </a:cubicBezTo>
                <a:cubicBezTo>
                  <a:pt x="1636549" y="986144"/>
                  <a:pt x="1633933" y="998745"/>
                  <a:pt x="1622521" y="1009206"/>
                </a:cubicBezTo>
                <a:cubicBezTo>
                  <a:pt x="1618004" y="1013248"/>
                  <a:pt x="1611346" y="1017290"/>
                  <a:pt x="1605403" y="1017290"/>
                </a:cubicBezTo>
                <a:cubicBezTo>
                  <a:pt x="1573305" y="1017290"/>
                  <a:pt x="1541446" y="1015863"/>
                  <a:pt x="1509348" y="1015388"/>
                </a:cubicBezTo>
                <a:cubicBezTo>
                  <a:pt x="1487475" y="1015150"/>
                  <a:pt x="1465601" y="1016339"/>
                  <a:pt x="1443727" y="1016101"/>
                </a:cubicBezTo>
                <a:cubicBezTo>
                  <a:pt x="1400693" y="1015626"/>
                  <a:pt x="1357659" y="1013486"/>
                  <a:pt x="1314625" y="1013723"/>
                </a:cubicBezTo>
                <a:cubicBezTo>
                  <a:pt x="1268975" y="1013961"/>
                  <a:pt x="1223564" y="1015626"/>
                  <a:pt x="1177914" y="1016814"/>
                </a:cubicBezTo>
                <a:cubicBezTo>
                  <a:pt x="1161747" y="1017290"/>
                  <a:pt x="1145579" y="1017052"/>
                  <a:pt x="1129887" y="1019192"/>
                </a:cubicBezTo>
                <a:cubicBezTo>
                  <a:pt x="1099930" y="1023234"/>
                  <a:pt x="1070210" y="1028464"/>
                  <a:pt x="1040490" y="1033933"/>
                </a:cubicBezTo>
                <a:cubicBezTo>
                  <a:pt x="1017190" y="1038213"/>
                  <a:pt x="994603" y="1044870"/>
                  <a:pt x="971303" y="1048674"/>
                </a:cubicBezTo>
                <a:cubicBezTo>
                  <a:pt x="945150" y="1053191"/>
                  <a:pt x="939443" y="1048912"/>
                  <a:pt x="927318" y="1023472"/>
                </a:cubicBezTo>
                <a:cubicBezTo>
                  <a:pt x="924702" y="1018241"/>
                  <a:pt x="919234" y="1014437"/>
                  <a:pt x="911388" y="1012297"/>
                </a:cubicBezTo>
                <a:cubicBezTo>
                  <a:pt x="912815" y="1015863"/>
                  <a:pt x="914479" y="1019430"/>
                  <a:pt x="915430" y="1023234"/>
                </a:cubicBezTo>
                <a:cubicBezTo>
                  <a:pt x="919947" y="1039639"/>
                  <a:pt x="915668" y="1047961"/>
                  <a:pt x="899262" y="1050576"/>
                </a:cubicBezTo>
                <a:cubicBezTo>
                  <a:pt x="822704" y="1061988"/>
                  <a:pt x="750902" y="1090519"/>
                  <a:pt x="676721" y="1110729"/>
                </a:cubicBezTo>
                <a:cubicBezTo>
                  <a:pt x="614666" y="1127609"/>
                  <a:pt x="552136" y="1142588"/>
                  <a:pt x="490081" y="1158993"/>
                </a:cubicBezTo>
                <a:cubicBezTo>
                  <a:pt x="473914" y="1163273"/>
                  <a:pt x="458222" y="1169930"/>
                  <a:pt x="442292" y="1175874"/>
                </a:cubicBezTo>
                <a:cubicBezTo>
                  <a:pt x="399733" y="1192042"/>
                  <a:pt x="357175" y="1208923"/>
                  <a:pt x="314379" y="1224852"/>
                </a:cubicBezTo>
                <a:cubicBezTo>
                  <a:pt x="295596" y="1231985"/>
                  <a:pt x="276337" y="1238167"/>
                  <a:pt x="256841" y="1243873"/>
                </a:cubicBezTo>
                <a:cubicBezTo>
                  <a:pt x="244478" y="1247439"/>
                  <a:pt x="234492" y="1241495"/>
                  <a:pt x="229737" y="1230559"/>
                </a:cubicBezTo>
                <a:cubicBezTo>
                  <a:pt x="223080" y="1215104"/>
                  <a:pt x="218087" y="1198937"/>
                  <a:pt x="212856" y="1183007"/>
                </a:cubicBezTo>
                <a:cubicBezTo>
                  <a:pt x="196451" y="1132365"/>
                  <a:pt x="179094" y="1081960"/>
                  <a:pt x="163878" y="1031080"/>
                </a:cubicBezTo>
                <a:cubicBezTo>
                  <a:pt x="138913" y="948578"/>
                  <a:pt x="114187" y="865838"/>
                  <a:pt x="91362" y="782623"/>
                </a:cubicBezTo>
                <a:cubicBezTo>
                  <a:pt x="59027" y="664220"/>
                  <a:pt x="26454" y="546054"/>
                  <a:pt x="3392" y="425511"/>
                </a:cubicBezTo>
                <a:cubicBezTo>
                  <a:pt x="-4454" y="384379"/>
                  <a:pt x="-888" y="377960"/>
                  <a:pt x="37866" y="362743"/>
                </a:cubicBezTo>
                <a:cubicBezTo>
                  <a:pt x="44048" y="360365"/>
                  <a:pt x="50705" y="358226"/>
                  <a:pt x="57125" y="356561"/>
                </a:cubicBezTo>
                <a:cubicBezTo>
                  <a:pt x="67586" y="353946"/>
                  <a:pt x="75908" y="349191"/>
                  <a:pt x="78285" y="337541"/>
                </a:cubicBezTo>
                <a:cubicBezTo>
                  <a:pt x="78998" y="334212"/>
                  <a:pt x="79949" y="330408"/>
                  <a:pt x="82327" y="328268"/>
                </a:cubicBezTo>
                <a:cubicBezTo>
                  <a:pt x="92788" y="318520"/>
                  <a:pt x="109194" y="311387"/>
                  <a:pt x="112998" y="299737"/>
                </a:cubicBezTo>
                <a:cubicBezTo>
                  <a:pt x="117753" y="284996"/>
                  <a:pt x="126788" y="275248"/>
                  <a:pt x="135347" y="264549"/>
                </a:cubicBezTo>
                <a:cubicBezTo>
                  <a:pt x="170297" y="221753"/>
                  <a:pt x="215709" y="196075"/>
                  <a:pt x="269205" y="184663"/>
                </a:cubicBezTo>
                <a:cubicBezTo>
                  <a:pt x="294645" y="179432"/>
                  <a:pt x="320560" y="175866"/>
                  <a:pt x="346000" y="170635"/>
                </a:cubicBezTo>
                <a:cubicBezTo>
                  <a:pt x="356462" y="168495"/>
                  <a:pt x="366447" y="162551"/>
                  <a:pt x="376909" y="160174"/>
                </a:cubicBezTo>
                <a:cubicBezTo>
                  <a:pt x="393314" y="156369"/>
                  <a:pt x="410195" y="154230"/>
                  <a:pt x="426600" y="151139"/>
                </a:cubicBezTo>
                <a:cubicBezTo>
                  <a:pt x="443956" y="147810"/>
                  <a:pt x="461313" y="143768"/>
                  <a:pt x="478669" y="140915"/>
                </a:cubicBezTo>
                <a:cubicBezTo>
                  <a:pt x="538584" y="131405"/>
                  <a:pt x="598261" y="118090"/>
                  <a:pt x="659365" y="130929"/>
                </a:cubicBezTo>
                <a:cubicBezTo>
                  <a:pt x="664120" y="131880"/>
                  <a:pt x="671015" y="129265"/>
                  <a:pt x="675057" y="126174"/>
                </a:cubicBezTo>
                <a:cubicBezTo>
                  <a:pt x="729979" y="84329"/>
                  <a:pt x="791796" y="56273"/>
                  <a:pt x="857179" y="34638"/>
                </a:cubicBezTo>
                <a:cubicBezTo>
                  <a:pt x="902353" y="19659"/>
                  <a:pt x="948240" y="9197"/>
                  <a:pt x="995316" y="3254"/>
                </a:cubicBezTo>
                <a:cubicBezTo>
                  <a:pt x="1031218" y="-1264"/>
                  <a:pt x="1067357" y="163"/>
                  <a:pt x="1103734" y="400"/>
                </a:cubicBezTo>
                <a:cubicBezTo>
                  <a:pt x="1156516" y="876"/>
                  <a:pt x="1205019" y="17519"/>
                  <a:pt x="1255186" y="28931"/>
                </a:cubicBezTo>
                <a:cubicBezTo>
                  <a:pt x="1264696" y="31071"/>
                  <a:pt x="1277297" y="34875"/>
                  <a:pt x="1281814" y="42246"/>
                </a:cubicBezTo>
                <a:cubicBezTo>
                  <a:pt x="1292989" y="59840"/>
                  <a:pt x="1310108" y="58176"/>
                  <a:pt x="1326275" y="60791"/>
                </a:cubicBezTo>
                <a:cubicBezTo>
                  <a:pt x="1328890" y="61266"/>
                  <a:pt x="1331268" y="61266"/>
                  <a:pt x="1333883" y="61266"/>
                </a:cubicBezTo>
                <a:cubicBezTo>
                  <a:pt x="1356233" y="61742"/>
                  <a:pt x="1374302" y="66735"/>
                  <a:pt x="1374302" y="93601"/>
                </a:cubicBezTo>
                <a:close/>
                <a:moveTo>
                  <a:pt x="695266" y="158034"/>
                </a:moveTo>
                <a:cubicBezTo>
                  <a:pt x="701923" y="186802"/>
                  <a:pt x="707867" y="214858"/>
                  <a:pt x="714762" y="242675"/>
                </a:cubicBezTo>
                <a:cubicBezTo>
                  <a:pt x="725224" y="284521"/>
                  <a:pt x="737349" y="325891"/>
                  <a:pt x="747097" y="367974"/>
                </a:cubicBezTo>
                <a:cubicBezTo>
                  <a:pt x="762789" y="435259"/>
                  <a:pt x="777293" y="503020"/>
                  <a:pt x="792509" y="570543"/>
                </a:cubicBezTo>
                <a:cubicBezTo>
                  <a:pt x="804159" y="621661"/>
                  <a:pt x="816523" y="672541"/>
                  <a:pt x="828648" y="723421"/>
                </a:cubicBezTo>
                <a:cubicBezTo>
                  <a:pt x="830075" y="729128"/>
                  <a:pt x="831977" y="734834"/>
                  <a:pt x="833641" y="740302"/>
                </a:cubicBezTo>
                <a:cubicBezTo>
                  <a:pt x="847907" y="786189"/>
                  <a:pt x="861934" y="832077"/>
                  <a:pt x="876913" y="877726"/>
                </a:cubicBezTo>
                <a:cubicBezTo>
                  <a:pt x="886186" y="906257"/>
                  <a:pt x="896885" y="934312"/>
                  <a:pt x="907108" y="963081"/>
                </a:cubicBezTo>
                <a:cubicBezTo>
                  <a:pt x="966548" y="923851"/>
                  <a:pt x="1031218" y="903642"/>
                  <a:pt x="1097790" y="891041"/>
                </a:cubicBezTo>
                <a:cubicBezTo>
                  <a:pt x="1161271" y="879153"/>
                  <a:pt x="1225704" y="871544"/>
                  <a:pt x="1289898" y="864887"/>
                </a:cubicBezTo>
                <a:cubicBezTo>
                  <a:pt x="1334359" y="860370"/>
                  <a:pt x="1379295" y="861796"/>
                  <a:pt x="1422567" y="875586"/>
                </a:cubicBezTo>
                <a:cubicBezTo>
                  <a:pt x="1428511" y="877488"/>
                  <a:pt x="1434930" y="878439"/>
                  <a:pt x="1443490" y="880341"/>
                </a:cubicBezTo>
                <a:cubicBezTo>
                  <a:pt x="1439685" y="863936"/>
                  <a:pt x="1436595" y="851097"/>
                  <a:pt x="1433742" y="838021"/>
                </a:cubicBezTo>
                <a:cubicBezTo>
                  <a:pt x="1426371" y="802357"/>
                  <a:pt x="1420427" y="766693"/>
                  <a:pt x="1412106" y="731267"/>
                </a:cubicBezTo>
                <a:cubicBezTo>
                  <a:pt x="1399742" y="678723"/>
                  <a:pt x="1385952" y="626654"/>
                  <a:pt x="1372876" y="574110"/>
                </a:cubicBezTo>
                <a:cubicBezTo>
                  <a:pt x="1364792" y="541299"/>
                  <a:pt x="1356946" y="508489"/>
                  <a:pt x="1348862" y="475678"/>
                </a:cubicBezTo>
                <a:cubicBezTo>
                  <a:pt x="1341967" y="446909"/>
                  <a:pt x="1334359" y="418378"/>
                  <a:pt x="1328415" y="389372"/>
                </a:cubicBezTo>
                <a:cubicBezTo>
                  <a:pt x="1318667" y="342058"/>
                  <a:pt x="1310108" y="294744"/>
                  <a:pt x="1301073" y="247193"/>
                </a:cubicBezTo>
                <a:cubicBezTo>
                  <a:pt x="1291325" y="194886"/>
                  <a:pt x="1281101" y="142580"/>
                  <a:pt x="1272066" y="90035"/>
                </a:cubicBezTo>
                <a:cubicBezTo>
                  <a:pt x="1267787" y="66022"/>
                  <a:pt x="1268738" y="65784"/>
                  <a:pt x="1245675" y="60791"/>
                </a:cubicBezTo>
                <a:cubicBezTo>
                  <a:pt x="1239969" y="59602"/>
                  <a:pt x="1234025" y="58413"/>
                  <a:pt x="1228081" y="57700"/>
                </a:cubicBezTo>
                <a:cubicBezTo>
                  <a:pt x="1200264" y="54847"/>
                  <a:pt x="1172446" y="52945"/>
                  <a:pt x="1144628" y="49616"/>
                </a:cubicBezTo>
                <a:cubicBezTo>
                  <a:pt x="1076867" y="41533"/>
                  <a:pt x="1009820" y="42008"/>
                  <a:pt x="942772" y="56511"/>
                </a:cubicBezTo>
                <a:cubicBezTo>
                  <a:pt x="855990" y="75532"/>
                  <a:pt x="773726" y="106916"/>
                  <a:pt x="695266" y="158034"/>
                </a:cubicBezTo>
                <a:close/>
                <a:moveTo>
                  <a:pt x="862885" y="964983"/>
                </a:moveTo>
                <a:cubicBezTo>
                  <a:pt x="858368" y="955235"/>
                  <a:pt x="853851" y="947151"/>
                  <a:pt x="851235" y="938354"/>
                </a:cubicBezTo>
                <a:cubicBezTo>
                  <a:pt x="833641" y="882957"/>
                  <a:pt x="816047" y="827559"/>
                  <a:pt x="799166" y="771924"/>
                </a:cubicBezTo>
                <a:cubicBezTo>
                  <a:pt x="790369" y="742918"/>
                  <a:pt x="781335" y="713673"/>
                  <a:pt x="774915" y="683954"/>
                </a:cubicBezTo>
                <a:cubicBezTo>
                  <a:pt x="754706" y="590039"/>
                  <a:pt x="735685" y="495650"/>
                  <a:pt x="715951" y="401498"/>
                </a:cubicBezTo>
                <a:cubicBezTo>
                  <a:pt x="704063" y="344436"/>
                  <a:pt x="691700" y="287612"/>
                  <a:pt x="679337" y="230550"/>
                </a:cubicBezTo>
                <a:cubicBezTo>
                  <a:pt x="675057" y="210816"/>
                  <a:pt x="669826" y="191320"/>
                  <a:pt x="665309" y="173012"/>
                </a:cubicBezTo>
                <a:cubicBezTo>
                  <a:pt x="631547" y="158747"/>
                  <a:pt x="598023" y="161362"/>
                  <a:pt x="565926" y="167069"/>
                </a:cubicBezTo>
                <a:cubicBezTo>
                  <a:pt x="500067" y="178481"/>
                  <a:pt x="434922" y="192984"/>
                  <a:pt x="369301" y="206299"/>
                </a:cubicBezTo>
                <a:cubicBezTo>
                  <a:pt x="365972" y="207012"/>
                  <a:pt x="363119" y="208914"/>
                  <a:pt x="360028" y="210103"/>
                </a:cubicBezTo>
                <a:cubicBezTo>
                  <a:pt x="344336" y="216047"/>
                  <a:pt x="328882" y="222704"/>
                  <a:pt x="312952" y="227697"/>
                </a:cubicBezTo>
                <a:cubicBezTo>
                  <a:pt x="284659" y="236256"/>
                  <a:pt x="254464" y="240298"/>
                  <a:pt x="228072" y="252899"/>
                </a:cubicBezTo>
                <a:cubicBezTo>
                  <a:pt x="198115" y="267165"/>
                  <a:pt x="171724" y="289038"/>
                  <a:pt x="143431" y="307821"/>
                </a:cubicBezTo>
                <a:cubicBezTo>
                  <a:pt x="151990" y="332310"/>
                  <a:pt x="160074" y="353471"/>
                  <a:pt x="167207" y="375106"/>
                </a:cubicBezTo>
                <a:cubicBezTo>
                  <a:pt x="193122" y="453804"/>
                  <a:pt x="218324" y="532978"/>
                  <a:pt x="244716" y="611675"/>
                </a:cubicBezTo>
                <a:cubicBezTo>
                  <a:pt x="254939" y="642108"/>
                  <a:pt x="268254" y="671590"/>
                  <a:pt x="278953" y="701785"/>
                </a:cubicBezTo>
                <a:cubicBezTo>
                  <a:pt x="296784" y="751239"/>
                  <a:pt x="313903" y="800693"/>
                  <a:pt x="331022" y="850384"/>
                </a:cubicBezTo>
                <a:cubicBezTo>
                  <a:pt x="346000" y="894369"/>
                  <a:pt x="360266" y="938592"/>
                  <a:pt x="375007" y="982577"/>
                </a:cubicBezTo>
                <a:cubicBezTo>
                  <a:pt x="383090" y="1007066"/>
                  <a:pt x="391650" y="1031555"/>
                  <a:pt x="400447" y="1057233"/>
                </a:cubicBezTo>
                <a:cubicBezTo>
                  <a:pt x="423509" y="1045821"/>
                  <a:pt x="444670" y="1036310"/>
                  <a:pt x="465117" y="1025136"/>
                </a:cubicBezTo>
                <a:cubicBezTo>
                  <a:pt x="521228" y="994227"/>
                  <a:pt x="583758" y="985668"/>
                  <a:pt x="645099" y="975445"/>
                </a:cubicBezTo>
                <a:cubicBezTo>
                  <a:pt x="716664" y="963557"/>
                  <a:pt x="788943" y="962606"/>
                  <a:pt x="862885" y="964983"/>
                </a:cubicBezTo>
                <a:close/>
                <a:moveTo>
                  <a:pt x="1382861" y="119041"/>
                </a:moveTo>
                <a:cubicBezTo>
                  <a:pt x="1383812" y="127839"/>
                  <a:pt x="1383812" y="134496"/>
                  <a:pt x="1385001" y="140677"/>
                </a:cubicBezTo>
                <a:cubicBezTo>
                  <a:pt x="1400931" y="212480"/>
                  <a:pt x="1417574" y="284283"/>
                  <a:pt x="1433028" y="356324"/>
                </a:cubicBezTo>
                <a:cubicBezTo>
                  <a:pt x="1450147" y="434784"/>
                  <a:pt x="1467028" y="513481"/>
                  <a:pt x="1482957" y="592417"/>
                </a:cubicBezTo>
                <a:cubicBezTo>
                  <a:pt x="1496272" y="659465"/>
                  <a:pt x="1510062" y="726750"/>
                  <a:pt x="1519572" y="794511"/>
                </a:cubicBezTo>
                <a:cubicBezTo>
                  <a:pt x="1526705" y="844202"/>
                  <a:pt x="1541684" y="894369"/>
                  <a:pt x="1523614" y="945487"/>
                </a:cubicBezTo>
                <a:cubicBezTo>
                  <a:pt x="1518383" y="959990"/>
                  <a:pt x="1516481" y="963794"/>
                  <a:pt x="1501265" y="961655"/>
                </a:cubicBezTo>
                <a:cubicBezTo>
                  <a:pt x="1469405" y="957375"/>
                  <a:pt x="1437783" y="952620"/>
                  <a:pt x="1405686" y="949529"/>
                </a:cubicBezTo>
                <a:cubicBezTo>
                  <a:pt x="1380484" y="947151"/>
                  <a:pt x="1354806" y="945249"/>
                  <a:pt x="1329604" y="947151"/>
                </a:cubicBezTo>
                <a:cubicBezTo>
                  <a:pt x="1252095" y="953571"/>
                  <a:pt x="1174586" y="961417"/>
                  <a:pt x="1097314" y="969976"/>
                </a:cubicBezTo>
                <a:cubicBezTo>
                  <a:pt x="1073539" y="972591"/>
                  <a:pt x="1050001" y="979486"/>
                  <a:pt x="1026463" y="984479"/>
                </a:cubicBezTo>
                <a:cubicBezTo>
                  <a:pt x="1030505" y="988046"/>
                  <a:pt x="1033833" y="988046"/>
                  <a:pt x="1036924" y="987332"/>
                </a:cubicBezTo>
                <a:cubicBezTo>
                  <a:pt x="1073776" y="979249"/>
                  <a:pt x="1111104" y="974493"/>
                  <a:pt x="1148670" y="973305"/>
                </a:cubicBezTo>
                <a:cubicBezTo>
                  <a:pt x="1200977" y="971640"/>
                  <a:pt x="1253284" y="972116"/>
                  <a:pt x="1305352" y="973067"/>
                </a:cubicBezTo>
                <a:cubicBezTo>
                  <a:pt x="1345771" y="973780"/>
                  <a:pt x="1386428" y="976871"/>
                  <a:pt x="1426847" y="978298"/>
                </a:cubicBezTo>
                <a:cubicBezTo>
                  <a:pt x="1454664" y="979249"/>
                  <a:pt x="1482482" y="979724"/>
                  <a:pt x="1510300" y="979724"/>
                </a:cubicBezTo>
                <a:cubicBezTo>
                  <a:pt x="1534789" y="979724"/>
                  <a:pt x="1559278" y="978773"/>
                  <a:pt x="1583767" y="978060"/>
                </a:cubicBezTo>
                <a:cubicBezTo>
                  <a:pt x="1588522" y="977822"/>
                  <a:pt x="1593039" y="976871"/>
                  <a:pt x="1597557" y="976158"/>
                </a:cubicBezTo>
                <a:cubicBezTo>
                  <a:pt x="1598032" y="972116"/>
                  <a:pt x="1599221" y="969263"/>
                  <a:pt x="1598508" y="967123"/>
                </a:cubicBezTo>
                <a:cubicBezTo>
                  <a:pt x="1576158" y="885334"/>
                  <a:pt x="1571879" y="800455"/>
                  <a:pt x="1557851" y="717240"/>
                </a:cubicBezTo>
                <a:cubicBezTo>
                  <a:pt x="1545963" y="646388"/>
                  <a:pt x="1539068" y="574585"/>
                  <a:pt x="1524565" y="504209"/>
                </a:cubicBezTo>
                <a:cubicBezTo>
                  <a:pt x="1507684" y="422420"/>
                  <a:pt x="1485335" y="341583"/>
                  <a:pt x="1463937" y="260507"/>
                </a:cubicBezTo>
                <a:cubicBezTo>
                  <a:pt x="1452287" y="216522"/>
                  <a:pt x="1438021" y="173250"/>
                  <a:pt x="1424707" y="129265"/>
                </a:cubicBezTo>
                <a:cubicBezTo>
                  <a:pt x="1410917" y="125936"/>
                  <a:pt x="1398078" y="122846"/>
                  <a:pt x="1382861" y="119041"/>
                </a:cubicBezTo>
                <a:close/>
                <a:moveTo>
                  <a:pt x="406628" y="1100030"/>
                </a:moveTo>
                <a:cubicBezTo>
                  <a:pt x="392839" y="1086953"/>
                  <a:pt x="378573" y="1076967"/>
                  <a:pt x="369063" y="1063653"/>
                </a:cubicBezTo>
                <a:cubicBezTo>
                  <a:pt x="351944" y="1039639"/>
                  <a:pt x="341007" y="1013248"/>
                  <a:pt x="335063" y="983291"/>
                </a:cubicBezTo>
                <a:cubicBezTo>
                  <a:pt x="327217" y="942872"/>
                  <a:pt x="312001" y="903879"/>
                  <a:pt x="299162" y="864412"/>
                </a:cubicBezTo>
                <a:cubicBezTo>
                  <a:pt x="268016" y="769546"/>
                  <a:pt x="235918" y="674919"/>
                  <a:pt x="204534" y="580291"/>
                </a:cubicBezTo>
                <a:cubicBezTo>
                  <a:pt x="180283" y="507062"/>
                  <a:pt x="156745" y="433833"/>
                  <a:pt x="132732" y="360603"/>
                </a:cubicBezTo>
                <a:cubicBezTo>
                  <a:pt x="129879" y="352044"/>
                  <a:pt x="126788" y="343485"/>
                  <a:pt x="122746" y="331359"/>
                </a:cubicBezTo>
                <a:cubicBezTo>
                  <a:pt x="110382" y="342534"/>
                  <a:pt x="100872" y="351093"/>
                  <a:pt x="92075" y="358939"/>
                </a:cubicBezTo>
                <a:cubicBezTo>
                  <a:pt x="98495" y="383666"/>
                  <a:pt x="103963" y="405777"/>
                  <a:pt x="109907" y="427889"/>
                </a:cubicBezTo>
                <a:cubicBezTo>
                  <a:pt x="135585" y="524418"/>
                  <a:pt x="161263" y="620948"/>
                  <a:pt x="187178" y="717240"/>
                </a:cubicBezTo>
                <a:cubicBezTo>
                  <a:pt x="194311" y="744106"/>
                  <a:pt x="201444" y="771211"/>
                  <a:pt x="210003" y="797840"/>
                </a:cubicBezTo>
                <a:cubicBezTo>
                  <a:pt x="225695" y="847055"/>
                  <a:pt x="242813" y="895796"/>
                  <a:pt x="258981" y="944774"/>
                </a:cubicBezTo>
                <a:cubicBezTo>
                  <a:pt x="278239" y="1003500"/>
                  <a:pt x="294407" y="1063415"/>
                  <a:pt x="321987" y="1118812"/>
                </a:cubicBezTo>
                <a:cubicBezTo>
                  <a:pt x="325791" y="1126658"/>
                  <a:pt x="330546" y="1134029"/>
                  <a:pt x="334588" y="1141162"/>
                </a:cubicBezTo>
                <a:cubicBezTo>
                  <a:pt x="360503" y="1126421"/>
                  <a:pt x="382853" y="1113582"/>
                  <a:pt x="406628" y="1100030"/>
                </a:cubicBezTo>
                <a:close/>
                <a:moveTo>
                  <a:pt x="312476" y="1180629"/>
                </a:moveTo>
                <a:cubicBezTo>
                  <a:pt x="309861" y="1175161"/>
                  <a:pt x="308197" y="1171357"/>
                  <a:pt x="306533" y="1167553"/>
                </a:cubicBezTo>
                <a:cubicBezTo>
                  <a:pt x="287987" y="1125707"/>
                  <a:pt x="268491" y="1084575"/>
                  <a:pt x="256841" y="1040115"/>
                </a:cubicBezTo>
                <a:cubicBezTo>
                  <a:pt x="245429" y="995892"/>
                  <a:pt x="231163" y="952382"/>
                  <a:pt x="216898" y="908872"/>
                </a:cubicBezTo>
                <a:cubicBezTo>
                  <a:pt x="196688" y="846818"/>
                  <a:pt x="175053" y="785476"/>
                  <a:pt x="155081" y="723421"/>
                </a:cubicBezTo>
                <a:cubicBezTo>
                  <a:pt x="148186" y="701785"/>
                  <a:pt x="144857" y="678961"/>
                  <a:pt x="139389" y="656849"/>
                </a:cubicBezTo>
                <a:cubicBezTo>
                  <a:pt x="118466" y="573872"/>
                  <a:pt x="97306" y="491132"/>
                  <a:pt x="76145" y="408393"/>
                </a:cubicBezTo>
                <a:cubicBezTo>
                  <a:pt x="74719" y="402924"/>
                  <a:pt x="72103" y="397931"/>
                  <a:pt x="69726" y="392225"/>
                </a:cubicBezTo>
                <a:cubicBezTo>
                  <a:pt x="53083" y="397693"/>
                  <a:pt x="38104" y="402924"/>
                  <a:pt x="21699" y="408393"/>
                </a:cubicBezTo>
                <a:cubicBezTo>
                  <a:pt x="23839" y="416714"/>
                  <a:pt x="25503" y="424798"/>
                  <a:pt x="27643" y="432882"/>
                </a:cubicBezTo>
                <a:cubicBezTo>
                  <a:pt x="52607" y="521803"/>
                  <a:pt x="78047" y="610487"/>
                  <a:pt x="102299" y="699408"/>
                </a:cubicBezTo>
                <a:cubicBezTo>
                  <a:pt x="116089" y="750050"/>
                  <a:pt x="127263" y="801168"/>
                  <a:pt x="141529" y="851573"/>
                </a:cubicBezTo>
                <a:cubicBezTo>
                  <a:pt x="164591" y="931935"/>
                  <a:pt x="188367" y="1012297"/>
                  <a:pt x="213332" y="1092421"/>
                </a:cubicBezTo>
                <a:cubicBezTo>
                  <a:pt x="224506" y="1128560"/>
                  <a:pt x="239009" y="1163749"/>
                  <a:pt x="253275" y="1202028"/>
                </a:cubicBezTo>
                <a:cubicBezTo>
                  <a:pt x="273484" y="1194657"/>
                  <a:pt x="291554" y="1188238"/>
                  <a:pt x="312476" y="1180629"/>
                </a:cubicBezTo>
                <a:close/>
                <a:moveTo>
                  <a:pt x="1508397" y="932886"/>
                </a:moveTo>
                <a:cubicBezTo>
                  <a:pt x="1506258" y="907684"/>
                  <a:pt x="1506020" y="887474"/>
                  <a:pt x="1502929" y="867503"/>
                </a:cubicBezTo>
                <a:cubicBezTo>
                  <a:pt x="1494608" y="814007"/>
                  <a:pt x="1485335" y="760987"/>
                  <a:pt x="1476062" y="707729"/>
                </a:cubicBezTo>
                <a:cubicBezTo>
                  <a:pt x="1470594" y="676108"/>
                  <a:pt x="1465601" y="644248"/>
                  <a:pt x="1458944" y="612864"/>
                </a:cubicBezTo>
                <a:cubicBezTo>
                  <a:pt x="1446580" y="556753"/>
                  <a:pt x="1431602" y="501118"/>
                  <a:pt x="1420427" y="444769"/>
                </a:cubicBezTo>
                <a:cubicBezTo>
                  <a:pt x="1401169" y="349429"/>
                  <a:pt x="1384288" y="253375"/>
                  <a:pt x="1365505" y="158034"/>
                </a:cubicBezTo>
                <a:cubicBezTo>
                  <a:pt x="1360988" y="135209"/>
                  <a:pt x="1353379" y="112860"/>
                  <a:pt x="1346960" y="89322"/>
                </a:cubicBezTo>
                <a:cubicBezTo>
                  <a:pt x="1331268" y="89322"/>
                  <a:pt x="1318191" y="89322"/>
                  <a:pt x="1302262" y="89322"/>
                </a:cubicBezTo>
                <a:cubicBezTo>
                  <a:pt x="1308681" y="122846"/>
                  <a:pt x="1313674" y="154467"/>
                  <a:pt x="1320807" y="185851"/>
                </a:cubicBezTo>
                <a:cubicBezTo>
                  <a:pt x="1343394" y="285710"/>
                  <a:pt x="1366694" y="385330"/>
                  <a:pt x="1389994" y="484951"/>
                </a:cubicBezTo>
                <a:cubicBezTo>
                  <a:pt x="1407588" y="559844"/>
                  <a:pt x="1426371" y="634500"/>
                  <a:pt x="1443965" y="709394"/>
                </a:cubicBezTo>
                <a:cubicBezTo>
                  <a:pt x="1456091" y="761225"/>
                  <a:pt x="1465601" y="813532"/>
                  <a:pt x="1478440" y="865125"/>
                </a:cubicBezTo>
                <a:cubicBezTo>
                  <a:pt x="1483908" y="887236"/>
                  <a:pt x="1472496" y="898173"/>
                  <a:pt x="1458468" y="909348"/>
                </a:cubicBezTo>
                <a:cubicBezTo>
                  <a:pt x="1455140" y="911963"/>
                  <a:pt x="1449909" y="911725"/>
                  <a:pt x="1445629" y="912914"/>
                </a:cubicBezTo>
                <a:cubicBezTo>
                  <a:pt x="1445629" y="914103"/>
                  <a:pt x="1445629" y="915054"/>
                  <a:pt x="1445629" y="916243"/>
                </a:cubicBezTo>
                <a:cubicBezTo>
                  <a:pt x="1464650" y="921236"/>
                  <a:pt x="1483908" y="926229"/>
                  <a:pt x="1508397" y="932886"/>
                </a:cubicBezTo>
                <a:close/>
                <a:moveTo>
                  <a:pt x="769684" y="1036786"/>
                </a:moveTo>
                <a:cubicBezTo>
                  <a:pt x="703588" y="1048436"/>
                  <a:pt x="638442" y="1061275"/>
                  <a:pt x="577338" y="1089330"/>
                </a:cubicBezTo>
                <a:cubicBezTo>
                  <a:pt x="642246" y="1073876"/>
                  <a:pt x="707867" y="1061037"/>
                  <a:pt x="769684" y="1036786"/>
                </a:cubicBezTo>
                <a:close/>
                <a:moveTo>
                  <a:pt x="609198" y="1034408"/>
                </a:moveTo>
                <a:cubicBezTo>
                  <a:pt x="608485" y="1032982"/>
                  <a:pt x="607534" y="1031555"/>
                  <a:pt x="606820" y="1029891"/>
                </a:cubicBezTo>
                <a:cubicBezTo>
                  <a:pt x="601352" y="1032031"/>
                  <a:pt x="595646" y="1034171"/>
                  <a:pt x="590177" y="1036548"/>
                </a:cubicBezTo>
                <a:cubicBezTo>
                  <a:pt x="590653" y="1037499"/>
                  <a:pt x="590891" y="1038688"/>
                  <a:pt x="591366" y="1039639"/>
                </a:cubicBezTo>
                <a:cubicBezTo>
                  <a:pt x="597072" y="1037737"/>
                  <a:pt x="603254" y="1036073"/>
                  <a:pt x="609198" y="1034408"/>
                </a:cubicBezTo>
                <a:close/>
                <a:moveTo>
                  <a:pt x="845291" y="223179"/>
                </a:moveTo>
                <a:cubicBezTo>
                  <a:pt x="838872" y="189893"/>
                  <a:pt x="845529" y="164691"/>
                  <a:pt x="870731" y="145433"/>
                </a:cubicBezTo>
                <a:cubicBezTo>
                  <a:pt x="880955" y="137587"/>
                  <a:pt x="890703" y="138062"/>
                  <a:pt x="901164" y="144482"/>
                </a:cubicBezTo>
                <a:cubicBezTo>
                  <a:pt x="927318" y="159936"/>
                  <a:pt x="932786" y="192271"/>
                  <a:pt x="913290" y="219851"/>
                </a:cubicBezTo>
                <a:cubicBezTo>
                  <a:pt x="908059" y="227459"/>
                  <a:pt x="901878" y="234354"/>
                  <a:pt x="894983" y="242913"/>
                </a:cubicBezTo>
                <a:cubicBezTo>
                  <a:pt x="918996" y="260507"/>
                  <a:pt x="933262" y="240773"/>
                  <a:pt x="951331" y="233165"/>
                </a:cubicBezTo>
                <a:cubicBezTo>
                  <a:pt x="950142" y="224606"/>
                  <a:pt x="948716" y="217473"/>
                  <a:pt x="948003" y="210103"/>
                </a:cubicBezTo>
                <a:cubicBezTo>
                  <a:pt x="946338" y="188942"/>
                  <a:pt x="958702" y="166831"/>
                  <a:pt x="977485" y="158034"/>
                </a:cubicBezTo>
                <a:cubicBezTo>
                  <a:pt x="992463" y="150901"/>
                  <a:pt x="1005778" y="155894"/>
                  <a:pt x="1017666" y="165166"/>
                </a:cubicBezTo>
                <a:cubicBezTo>
                  <a:pt x="1030267" y="174915"/>
                  <a:pt x="1034309" y="189180"/>
                  <a:pt x="1029078" y="203683"/>
                </a:cubicBezTo>
                <a:cubicBezTo>
                  <a:pt x="1026700" y="209865"/>
                  <a:pt x="1023134" y="215571"/>
                  <a:pt x="1018854" y="224130"/>
                </a:cubicBezTo>
                <a:cubicBezTo>
                  <a:pt x="1027176" y="223417"/>
                  <a:pt x="1033833" y="223893"/>
                  <a:pt x="1039539" y="221991"/>
                </a:cubicBezTo>
                <a:cubicBezTo>
                  <a:pt x="1065930" y="212956"/>
                  <a:pt x="1092559" y="204872"/>
                  <a:pt x="1114195" y="185851"/>
                </a:cubicBezTo>
                <a:cubicBezTo>
                  <a:pt x="1122279" y="178719"/>
                  <a:pt x="1132503" y="173726"/>
                  <a:pt x="1142251" y="168495"/>
                </a:cubicBezTo>
                <a:cubicBezTo>
                  <a:pt x="1151999" y="163027"/>
                  <a:pt x="1162460" y="162313"/>
                  <a:pt x="1169593" y="172299"/>
                </a:cubicBezTo>
                <a:cubicBezTo>
                  <a:pt x="1176726" y="182523"/>
                  <a:pt x="1169117" y="189180"/>
                  <a:pt x="1162222" y="195837"/>
                </a:cubicBezTo>
                <a:cubicBezTo>
                  <a:pt x="1151999" y="205823"/>
                  <a:pt x="1143202" y="217473"/>
                  <a:pt x="1132265" y="226746"/>
                </a:cubicBezTo>
                <a:cubicBezTo>
                  <a:pt x="1100643" y="254326"/>
                  <a:pt x="1062840" y="268353"/>
                  <a:pt x="1021708" y="273108"/>
                </a:cubicBezTo>
                <a:cubicBezTo>
                  <a:pt x="1011246" y="274297"/>
                  <a:pt x="1000309" y="269067"/>
                  <a:pt x="989372" y="267878"/>
                </a:cubicBezTo>
                <a:cubicBezTo>
                  <a:pt x="982478" y="267165"/>
                  <a:pt x="973443" y="265976"/>
                  <a:pt x="968212" y="269542"/>
                </a:cubicBezTo>
                <a:cubicBezTo>
                  <a:pt x="929458" y="295695"/>
                  <a:pt x="903542" y="293793"/>
                  <a:pt x="865501" y="261221"/>
                </a:cubicBezTo>
                <a:cubicBezTo>
                  <a:pt x="812005" y="276675"/>
                  <a:pt x="791320" y="269304"/>
                  <a:pt x="791558" y="232927"/>
                </a:cubicBezTo>
                <a:cubicBezTo>
                  <a:pt x="800355" y="232927"/>
                  <a:pt x="809390" y="234116"/>
                  <a:pt x="817949" y="232690"/>
                </a:cubicBezTo>
                <a:cubicBezTo>
                  <a:pt x="826984" y="230788"/>
                  <a:pt x="835543" y="226508"/>
                  <a:pt x="845291" y="223179"/>
                </a:cubicBezTo>
                <a:close/>
                <a:moveTo>
                  <a:pt x="875962" y="206061"/>
                </a:moveTo>
                <a:cubicBezTo>
                  <a:pt x="888801" y="198928"/>
                  <a:pt x="893318" y="190369"/>
                  <a:pt x="892130" y="175866"/>
                </a:cubicBezTo>
                <a:cubicBezTo>
                  <a:pt x="876913" y="181572"/>
                  <a:pt x="872158" y="190131"/>
                  <a:pt x="875962" y="206061"/>
                </a:cubicBezTo>
                <a:close/>
                <a:moveTo>
                  <a:pt x="1016952" y="482573"/>
                </a:moveTo>
                <a:cubicBezTo>
                  <a:pt x="1031218" y="476391"/>
                  <a:pt x="1045959" y="470685"/>
                  <a:pt x="1059749" y="463552"/>
                </a:cubicBezTo>
                <a:cubicBezTo>
                  <a:pt x="1072350" y="456895"/>
                  <a:pt x="1084238" y="448811"/>
                  <a:pt x="1096601" y="441441"/>
                </a:cubicBezTo>
                <a:cubicBezTo>
                  <a:pt x="1113720" y="430980"/>
                  <a:pt x="1131789" y="425987"/>
                  <a:pt x="1151999" y="431693"/>
                </a:cubicBezTo>
                <a:cubicBezTo>
                  <a:pt x="1175299" y="438112"/>
                  <a:pt x="1198837" y="440252"/>
                  <a:pt x="1221186" y="428602"/>
                </a:cubicBezTo>
                <a:cubicBezTo>
                  <a:pt x="1229745" y="424085"/>
                  <a:pt x="1236403" y="426224"/>
                  <a:pt x="1240445" y="433833"/>
                </a:cubicBezTo>
                <a:cubicBezTo>
                  <a:pt x="1244724" y="441679"/>
                  <a:pt x="1241633" y="448336"/>
                  <a:pt x="1233787" y="452853"/>
                </a:cubicBezTo>
                <a:cubicBezTo>
                  <a:pt x="1212389" y="465930"/>
                  <a:pt x="1189802" y="475202"/>
                  <a:pt x="1164124" y="469259"/>
                </a:cubicBezTo>
                <a:cubicBezTo>
                  <a:pt x="1130601" y="461650"/>
                  <a:pt x="1103021" y="472587"/>
                  <a:pt x="1078056" y="494699"/>
                </a:cubicBezTo>
                <a:cubicBezTo>
                  <a:pt x="1052854" y="517048"/>
                  <a:pt x="1022896" y="526796"/>
                  <a:pt x="989372" y="524181"/>
                </a:cubicBezTo>
                <a:cubicBezTo>
                  <a:pt x="980100" y="523467"/>
                  <a:pt x="973918" y="526083"/>
                  <a:pt x="966310" y="531076"/>
                </a:cubicBezTo>
                <a:cubicBezTo>
                  <a:pt x="947289" y="543439"/>
                  <a:pt x="927080" y="553900"/>
                  <a:pt x="907346" y="564837"/>
                </a:cubicBezTo>
                <a:cubicBezTo>
                  <a:pt x="904493" y="566501"/>
                  <a:pt x="901164" y="567690"/>
                  <a:pt x="897836" y="568166"/>
                </a:cubicBezTo>
                <a:cubicBezTo>
                  <a:pt x="888325" y="569354"/>
                  <a:pt x="879766" y="565788"/>
                  <a:pt x="878815" y="556040"/>
                </a:cubicBezTo>
                <a:cubicBezTo>
                  <a:pt x="878340" y="551285"/>
                  <a:pt x="884046" y="544390"/>
                  <a:pt x="888801" y="541299"/>
                </a:cubicBezTo>
                <a:cubicBezTo>
                  <a:pt x="909010" y="527985"/>
                  <a:pt x="929695" y="515621"/>
                  <a:pt x="950380" y="502782"/>
                </a:cubicBezTo>
                <a:cubicBezTo>
                  <a:pt x="946101" y="491132"/>
                  <a:pt x="943010" y="482335"/>
                  <a:pt x="939443" y="474014"/>
                </a:cubicBezTo>
                <a:cubicBezTo>
                  <a:pt x="928269" y="448336"/>
                  <a:pt x="938492" y="411483"/>
                  <a:pt x="962506" y="391512"/>
                </a:cubicBezTo>
                <a:cubicBezTo>
                  <a:pt x="981051" y="376295"/>
                  <a:pt x="1013148" y="386519"/>
                  <a:pt x="1019568" y="411483"/>
                </a:cubicBezTo>
                <a:cubicBezTo>
                  <a:pt x="1022896" y="424798"/>
                  <a:pt x="1020756" y="439777"/>
                  <a:pt x="1019568" y="453804"/>
                </a:cubicBezTo>
                <a:cubicBezTo>
                  <a:pt x="1018854" y="461888"/>
                  <a:pt x="1015050" y="469734"/>
                  <a:pt x="1012910" y="477818"/>
                </a:cubicBezTo>
                <a:cubicBezTo>
                  <a:pt x="1014337" y="479244"/>
                  <a:pt x="1015764" y="480909"/>
                  <a:pt x="1016952" y="482573"/>
                </a:cubicBezTo>
                <a:close/>
                <a:moveTo>
                  <a:pt x="974869" y="473063"/>
                </a:moveTo>
                <a:cubicBezTo>
                  <a:pt x="984380" y="456895"/>
                  <a:pt x="991512" y="445007"/>
                  <a:pt x="990323" y="427889"/>
                </a:cubicBezTo>
                <a:cubicBezTo>
                  <a:pt x="972729" y="444532"/>
                  <a:pt x="972254" y="445721"/>
                  <a:pt x="974869" y="473063"/>
                </a:cubicBezTo>
                <a:close/>
                <a:moveTo>
                  <a:pt x="1148195" y="700359"/>
                </a:moveTo>
                <a:cubicBezTo>
                  <a:pt x="1114671" y="707967"/>
                  <a:pt x="1080671" y="715575"/>
                  <a:pt x="1048574" y="727701"/>
                </a:cubicBezTo>
                <a:cubicBezTo>
                  <a:pt x="1020281" y="738400"/>
                  <a:pt x="991750" y="747435"/>
                  <a:pt x="962030" y="752666"/>
                </a:cubicBezTo>
                <a:cubicBezTo>
                  <a:pt x="950380" y="754805"/>
                  <a:pt x="946576" y="763365"/>
                  <a:pt x="953233" y="773113"/>
                </a:cubicBezTo>
                <a:cubicBezTo>
                  <a:pt x="960366" y="783336"/>
                  <a:pt x="970827" y="787378"/>
                  <a:pt x="983191" y="789518"/>
                </a:cubicBezTo>
                <a:cubicBezTo>
                  <a:pt x="1020281" y="796175"/>
                  <a:pt x="1053092" y="782623"/>
                  <a:pt x="1086378" y="770973"/>
                </a:cubicBezTo>
                <a:cubicBezTo>
                  <a:pt x="1127272" y="756707"/>
                  <a:pt x="1169117" y="747197"/>
                  <a:pt x="1212627" y="746484"/>
                </a:cubicBezTo>
                <a:cubicBezTo>
                  <a:pt x="1237354" y="746008"/>
                  <a:pt x="1261130" y="740778"/>
                  <a:pt x="1282528" y="727226"/>
                </a:cubicBezTo>
                <a:cubicBezTo>
                  <a:pt x="1296318" y="718428"/>
                  <a:pt x="1300835" y="709156"/>
                  <a:pt x="1295842" y="698457"/>
                </a:cubicBezTo>
                <a:cubicBezTo>
                  <a:pt x="1291087" y="688233"/>
                  <a:pt x="1279675" y="684905"/>
                  <a:pt x="1265171" y="690135"/>
                </a:cubicBezTo>
                <a:cubicBezTo>
                  <a:pt x="1242584" y="698219"/>
                  <a:pt x="1219760" y="703450"/>
                  <a:pt x="1190991" y="697506"/>
                </a:cubicBezTo>
                <a:cubicBezTo>
                  <a:pt x="1180054" y="698219"/>
                  <a:pt x="1163649" y="697030"/>
                  <a:pt x="1148195" y="700359"/>
                </a:cubicBezTo>
                <a:close/>
                <a:moveTo>
                  <a:pt x="453942" y="329695"/>
                </a:moveTo>
                <a:cubicBezTo>
                  <a:pt x="454656" y="315429"/>
                  <a:pt x="448712" y="303066"/>
                  <a:pt x="434208" y="297122"/>
                </a:cubicBezTo>
                <a:cubicBezTo>
                  <a:pt x="420418" y="291416"/>
                  <a:pt x="409244" y="298073"/>
                  <a:pt x="399496" y="306395"/>
                </a:cubicBezTo>
                <a:cubicBezTo>
                  <a:pt x="381664" y="321849"/>
                  <a:pt x="372629" y="339918"/>
                  <a:pt x="381426" y="364883"/>
                </a:cubicBezTo>
                <a:cubicBezTo>
                  <a:pt x="389272" y="387232"/>
                  <a:pt x="386895" y="387945"/>
                  <a:pt x="368112" y="402211"/>
                </a:cubicBezTo>
                <a:cubicBezTo>
                  <a:pt x="353371" y="413623"/>
                  <a:pt x="338630" y="420994"/>
                  <a:pt x="316043" y="412434"/>
                </a:cubicBezTo>
                <a:cubicBezTo>
                  <a:pt x="317945" y="422420"/>
                  <a:pt x="317707" y="429077"/>
                  <a:pt x="320560" y="434308"/>
                </a:cubicBezTo>
                <a:cubicBezTo>
                  <a:pt x="329833" y="451902"/>
                  <a:pt x="354797" y="462126"/>
                  <a:pt x="372867" y="453566"/>
                </a:cubicBezTo>
                <a:cubicBezTo>
                  <a:pt x="389272" y="445721"/>
                  <a:pt x="403775" y="433833"/>
                  <a:pt x="420181" y="423134"/>
                </a:cubicBezTo>
                <a:cubicBezTo>
                  <a:pt x="464166" y="436686"/>
                  <a:pt x="498403" y="415288"/>
                  <a:pt x="528836" y="388659"/>
                </a:cubicBezTo>
                <a:cubicBezTo>
                  <a:pt x="541437" y="387708"/>
                  <a:pt x="553800" y="389847"/>
                  <a:pt x="562835" y="385330"/>
                </a:cubicBezTo>
                <a:cubicBezTo>
                  <a:pt x="593268" y="370351"/>
                  <a:pt x="620135" y="349429"/>
                  <a:pt x="642246" y="323513"/>
                </a:cubicBezTo>
                <a:cubicBezTo>
                  <a:pt x="648190" y="316618"/>
                  <a:pt x="658176" y="307108"/>
                  <a:pt x="647239" y="297122"/>
                </a:cubicBezTo>
                <a:cubicBezTo>
                  <a:pt x="637491" y="288325"/>
                  <a:pt x="630358" y="299975"/>
                  <a:pt x="623226" y="304017"/>
                </a:cubicBezTo>
                <a:cubicBezTo>
                  <a:pt x="608247" y="312338"/>
                  <a:pt x="593982" y="322324"/>
                  <a:pt x="575199" y="334212"/>
                </a:cubicBezTo>
                <a:cubicBezTo>
                  <a:pt x="576863" y="321611"/>
                  <a:pt x="578527" y="315192"/>
                  <a:pt x="578527" y="308534"/>
                </a:cubicBezTo>
                <a:cubicBezTo>
                  <a:pt x="578527" y="276437"/>
                  <a:pt x="545954" y="256228"/>
                  <a:pt x="517661" y="271682"/>
                </a:cubicBezTo>
                <a:cubicBezTo>
                  <a:pt x="501256" y="280717"/>
                  <a:pt x="494837" y="296646"/>
                  <a:pt x="494361" y="314241"/>
                </a:cubicBezTo>
                <a:cubicBezTo>
                  <a:pt x="493886" y="328268"/>
                  <a:pt x="496263" y="342534"/>
                  <a:pt x="497690" y="359414"/>
                </a:cubicBezTo>
                <a:cubicBezTo>
                  <a:pt x="482235" y="367736"/>
                  <a:pt x="465592" y="376771"/>
                  <a:pt x="446334" y="387232"/>
                </a:cubicBezTo>
                <a:cubicBezTo>
                  <a:pt x="449187" y="364170"/>
                  <a:pt x="452991" y="347051"/>
                  <a:pt x="453942" y="329695"/>
                </a:cubicBezTo>
                <a:close/>
                <a:moveTo>
                  <a:pt x="550710" y="818049"/>
                </a:moveTo>
                <a:cubicBezTo>
                  <a:pt x="567828" y="809252"/>
                  <a:pt x="581856" y="801881"/>
                  <a:pt x="594695" y="795224"/>
                </a:cubicBezTo>
                <a:cubicBezTo>
                  <a:pt x="595646" y="775966"/>
                  <a:pt x="595646" y="758372"/>
                  <a:pt x="598023" y="741015"/>
                </a:cubicBezTo>
                <a:cubicBezTo>
                  <a:pt x="599688" y="728414"/>
                  <a:pt x="606107" y="718191"/>
                  <a:pt x="617044" y="709394"/>
                </a:cubicBezTo>
                <a:cubicBezTo>
                  <a:pt x="632498" y="697268"/>
                  <a:pt x="647477" y="706065"/>
                  <a:pt x="653421" y="721282"/>
                </a:cubicBezTo>
                <a:cubicBezTo>
                  <a:pt x="660316" y="739113"/>
                  <a:pt x="656036" y="756232"/>
                  <a:pt x="647239" y="772399"/>
                </a:cubicBezTo>
                <a:cubicBezTo>
                  <a:pt x="644148" y="778106"/>
                  <a:pt x="640582" y="783574"/>
                  <a:pt x="636540" y="789994"/>
                </a:cubicBezTo>
                <a:cubicBezTo>
                  <a:pt x="653421" y="800217"/>
                  <a:pt x="667211" y="792371"/>
                  <a:pt x="680763" y="786665"/>
                </a:cubicBezTo>
                <a:cubicBezTo>
                  <a:pt x="686231" y="784287"/>
                  <a:pt x="690511" y="778819"/>
                  <a:pt x="695742" y="777630"/>
                </a:cubicBezTo>
                <a:cubicBezTo>
                  <a:pt x="701210" y="776441"/>
                  <a:pt x="707630" y="778819"/>
                  <a:pt x="713574" y="779770"/>
                </a:cubicBezTo>
                <a:cubicBezTo>
                  <a:pt x="712385" y="785001"/>
                  <a:pt x="713098" y="792371"/>
                  <a:pt x="710007" y="795462"/>
                </a:cubicBezTo>
                <a:cubicBezTo>
                  <a:pt x="691938" y="812818"/>
                  <a:pt x="670539" y="824706"/>
                  <a:pt x="644386" y="822566"/>
                </a:cubicBezTo>
                <a:cubicBezTo>
                  <a:pt x="634400" y="821615"/>
                  <a:pt x="624652" y="818524"/>
                  <a:pt x="617044" y="816622"/>
                </a:cubicBezTo>
                <a:cubicBezTo>
                  <a:pt x="598737" y="827322"/>
                  <a:pt x="582094" y="838972"/>
                  <a:pt x="563786" y="846818"/>
                </a:cubicBezTo>
                <a:cubicBezTo>
                  <a:pt x="550234" y="852762"/>
                  <a:pt x="534780" y="853950"/>
                  <a:pt x="520277" y="857279"/>
                </a:cubicBezTo>
                <a:cubicBezTo>
                  <a:pt x="509578" y="859657"/>
                  <a:pt x="498878" y="861559"/>
                  <a:pt x="488417" y="864887"/>
                </a:cubicBezTo>
                <a:cubicBezTo>
                  <a:pt x="474627" y="869167"/>
                  <a:pt x="461313" y="868216"/>
                  <a:pt x="449663" y="859894"/>
                </a:cubicBezTo>
                <a:cubicBezTo>
                  <a:pt x="441103" y="853950"/>
                  <a:pt x="435397" y="845629"/>
                  <a:pt x="439201" y="832790"/>
                </a:cubicBezTo>
                <a:cubicBezTo>
                  <a:pt x="450376" y="828986"/>
                  <a:pt x="464166" y="843727"/>
                  <a:pt x="474152" y="827797"/>
                </a:cubicBezTo>
                <a:cubicBezTo>
                  <a:pt x="471774" y="820664"/>
                  <a:pt x="468683" y="812818"/>
                  <a:pt x="466543" y="804735"/>
                </a:cubicBezTo>
                <a:cubicBezTo>
                  <a:pt x="459411" y="777630"/>
                  <a:pt x="472725" y="748624"/>
                  <a:pt x="497927" y="736736"/>
                </a:cubicBezTo>
                <a:cubicBezTo>
                  <a:pt x="513857" y="729128"/>
                  <a:pt x="529311" y="731981"/>
                  <a:pt x="543577" y="741491"/>
                </a:cubicBezTo>
                <a:cubicBezTo>
                  <a:pt x="557129" y="750288"/>
                  <a:pt x="561884" y="763602"/>
                  <a:pt x="559744" y="778819"/>
                </a:cubicBezTo>
                <a:cubicBezTo>
                  <a:pt x="558080" y="790469"/>
                  <a:pt x="554514" y="801881"/>
                  <a:pt x="550710" y="818049"/>
                </a:cubicBezTo>
                <a:close/>
                <a:moveTo>
                  <a:pt x="497214" y="813056"/>
                </a:moveTo>
                <a:cubicBezTo>
                  <a:pt x="516235" y="802119"/>
                  <a:pt x="524794" y="785476"/>
                  <a:pt x="528123" y="764554"/>
                </a:cubicBezTo>
                <a:cubicBezTo>
                  <a:pt x="499116" y="762176"/>
                  <a:pt x="486040" y="783336"/>
                  <a:pt x="497214" y="813056"/>
                </a:cubicBezTo>
                <a:close/>
                <a:moveTo>
                  <a:pt x="399258" y="640444"/>
                </a:moveTo>
                <a:cubicBezTo>
                  <a:pt x="411146" y="636402"/>
                  <a:pt x="422558" y="629983"/>
                  <a:pt x="433257" y="623325"/>
                </a:cubicBezTo>
                <a:cubicBezTo>
                  <a:pt x="445145" y="615955"/>
                  <a:pt x="455607" y="612151"/>
                  <a:pt x="470823" y="615717"/>
                </a:cubicBezTo>
                <a:cubicBezTo>
                  <a:pt x="484851" y="619046"/>
                  <a:pt x="501256" y="615955"/>
                  <a:pt x="515759" y="612626"/>
                </a:cubicBezTo>
                <a:cubicBezTo>
                  <a:pt x="563073" y="601452"/>
                  <a:pt x="605869" y="579103"/>
                  <a:pt x="646764" y="553425"/>
                </a:cubicBezTo>
                <a:cubicBezTo>
                  <a:pt x="655085" y="548194"/>
                  <a:pt x="661742" y="539635"/>
                  <a:pt x="667211" y="531313"/>
                </a:cubicBezTo>
                <a:cubicBezTo>
                  <a:pt x="669588" y="527509"/>
                  <a:pt x="669351" y="519188"/>
                  <a:pt x="666498" y="515859"/>
                </a:cubicBezTo>
                <a:cubicBezTo>
                  <a:pt x="664120" y="513006"/>
                  <a:pt x="654610" y="511817"/>
                  <a:pt x="651519" y="514195"/>
                </a:cubicBezTo>
                <a:cubicBezTo>
                  <a:pt x="622512" y="536068"/>
                  <a:pt x="588038" y="545341"/>
                  <a:pt x="555227" y="557942"/>
                </a:cubicBezTo>
                <a:cubicBezTo>
                  <a:pt x="535255" y="565550"/>
                  <a:pt x="515046" y="574585"/>
                  <a:pt x="491746" y="573396"/>
                </a:cubicBezTo>
                <a:cubicBezTo>
                  <a:pt x="492459" y="560795"/>
                  <a:pt x="494599" y="549858"/>
                  <a:pt x="493648" y="539159"/>
                </a:cubicBezTo>
                <a:cubicBezTo>
                  <a:pt x="491746" y="511342"/>
                  <a:pt x="462264" y="498027"/>
                  <a:pt x="439677" y="514432"/>
                </a:cubicBezTo>
                <a:cubicBezTo>
                  <a:pt x="424936" y="525132"/>
                  <a:pt x="417328" y="539635"/>
                  <a:pt x="418279" y="557942"/>
                </a:cubicBezTo>
                <a:cubicBezTo>
                  <a:pt x="418754" y="565313"/>
                  <a:pt x="419705" y="572921"/>
                  <a:pt x="420656" y="580529"/>
                </a:cubicBezTo>
                <a:cubicBezTo>
                  <a:pt x="399258" y="594319"/>
                  <a:pt x="382139" y="615479"/>
                  <a:pt x="353133" y="607633"/>
                </a:cubicBezTo>
                <a:cubicBezTo>
                  <a:pt x="353609" y="635451"/>
                  <a:pt x="373342" y="649479"/>
                  <a:pt x="399258" y="64044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7"/>
          <p:cNvSpPr/>
          <p:nvPr/>
        </p:nvSpPr>
        <p:spPr>
          <a:xfrm>
            <a:off x="4215402" y="3853172"/>
            <a:ext cx="478786" cy="623093"/>
          </a:xfrm>
          <a:custGeom>
            <a:rect b="b" l="l" r="r" t="t"/>
            <a:pathLst>
              <a:path extrusionOk="0" h="1246187" w="957573">
                <a:moveTo>
                  <a:pt x="197180" y="3087"/>
                </a:moveTo>
                <a:cubicBezTo>
                  <a:pt x="281633" y="1985"/>
                  <a:pt x="366086" y="0"/>
                  <a:pt x="450760" y="0"/>
                </a:cubicBezTo>
                <a:cubicBezTo>
                  <a:pt x="526834" y="0"/>
                  <a:pt x="602908" y="1323"/>
                  <a:pt x="678982" y="3969"/>
                </a:cubicBezTo>
                <a:cubicBezTo>
                  <a:pt x="723083" y="5513"/>
                  <a:pt x="767184" y="11025"/>
                  <a:pt x="811505" y="13451"/>
                </a:cubicBezTo>
                <a:cubicBezTo>
                  <a:pt x="848109" y="15435"/>
                  <a:pt x="884712" y="15215"/>
                  <a:pt x="921537" y="16097"/>
                </a:cubicBezTo>
                <a:cubicBezTo>
                  <a:pt x="951305" y="16758"/>
                  <a:pt x="961668" y="35281"/>
                  <a:pt x="956156" y="68577"/>
                </a:cubicBezTo>
                <a:cubicBezTo>
                  <a:pt x="951966" y="93935"/>
                  <a:pt x="952187" y="120395"/>
                  <a:pt x="952187" y="146415"/>
                </a:cubicBezTo>
                <a:cubicBezTo>
                  <a:pt x="951966" y="233514"/>
                  <a:pt x="943146" y="319731"/>
                  <a:pt x="933223" y="405949"/>
                </a:cubicBezTo>
                <a:cubicBezTo>
                  <a:pt x="925726" y="469895"/>
                  <a:pt x="919332" y="534062"/>
                  <a:pt x="912716" y="598229"/>
                </a:cubicBezTo>
                <a:cubicBezTo>
                  <a:pt x="906983" y="655560"/>
                  <a:pt x="902794" y="713111"/>
                  <a:pt x="896399" y="770442"/>
                </a:cubicBezTo>
                <a:cubicBezTo>
                  <a:pt x="887358" y="849824"/>
                  <a:pt x="876113" y="928765"/>
                  <a:pt x="866852" y="1008146"/>
                </a:cubicBezTo>
                <a:cubicBezTo>
                  <a:pt x="862221" y="1047176"/>
                  <a:pt x="860457" y="1086646"/>
                  <a:pt x="856488" y="1125896"/>
                </a:cubicBezTo>
                <a:cubicBezTo>
                  <a:pt x="853842" y="1152797"/>
                  <a:pt x="849211" y="1179258"/>
                  <a:pt x="846345" y="1206159"/>
                </a:cubicBezTo>
                <a:cubicBezTo>
                  <a:pt x="844581" y="1222477"/>
                  <a:pt x="836642" y="1226666"/>
                  <a:pt x="823633" y="1231076"/>
                </a:cubicBezTo>
                <a:cubicBezTo>
                  <a:pt x="774460" y="1247614"/>
                  <a:pt x="723965" y="1243204"/>
                  <a:pt x="673910" y="1245409"/>
                </a:cubicBezTo>
                <a:cubicBezTo>
                  <a:pt x="623635" y="1247614"/>
                  <a:pt x="573140" y="1244748"/>
                  <a:pt x="522865" y="1241660"/>
                </a:cubicBezTo>
                <a:cubicBezTo>
                  <a:pt x="454949" y="1237471"/>
                  <a:pt x="387696" y="1224461"/>
                  <a:pt x="319339" y="1227989"/>
                </a:cubicBezTo>
                <a:cubicBezTo>
                  <a:pt x="283176" y="1229974"/>
                  <a:pt x="246793" y="1230415"/>
                  <a:pt x="211072" y="1235927"/>
                </a:cubicBezTo>
                <a:cubicBezTo>
                  <a:pt x="171160" y="1242101"/>
                  <a:pt x="132131" y="1235486"/>
                  <a:pt x="92881" y="1232620"/>
                </a:cubicBezTo>
                <a:cubicBezTo>
                  <a:pt x="77005" y="1231517"/>
                  <a:pt x="61129" y="1229753"/>
                  <a:pt x="45252" y="1227548"/>
                </a:cubicBezTo>
                <a:cubicBezTo>
                  <a:pt x="16587" y="1223359"/>
                  <a:pt x="-1054" y="1202411"/>
                  <a:pt x="49" y="1169556"/>
                </a:cubicBezTo>
                <a:cubicBezTo>
                  <a:pt x="2254" y="1106271"/>
                  <a:pt x="6664" y="1042986"/>
                  <a:pt x="9751" y="979701"/>
                </a:cubicBezTo>
                <a:cubicBezTo>
                  <a:pt x="12618" y="921929"/>
                  <a:pt x="14602" y="863936"/>
                  <a:pt x="17910" y="806164"/>
                </a:cubicBezTo>
                <a:cubicBezTo>
                  <a:pt x="22099" y="734941"/>
                  <a:pt x="27171" y="663718"/>
                  <a:pt x="31581" y="592495"/>
                </a:cubicBezTo>
                <a:cubicBezTo>
                  <a:pt x="38858" y="479818"/>
                  <a:pt x="44591" y="366919"/>
                  <a:pt x="53631" y="254462"/>
                </a:cubicBezTo>
                <a:cubicBezTo>
                  <a:pt x="58483" y="192941"/>
                  <a:pt x="68185" y="132082"/>
                  <a:pt x="76784" y="71002"/>
                </a:cubicBezTo>
                <a:cubicBezTo>
                  <a:pt x="78989" y="55126"/>
                  <a:pt x="84943" y="39911"/>
                  <a:pt x="90897" y="25138"/>
                </a:cubicBezTo>
                <a:cubicBezTo>
                  <a:pt x="92881" y="20286"/>
                  <a:pt x="99496" y="16538"/>
                  <a:pt x="104788" y="14774"/>
                </a:cubicBezTo>
                <a:cubicBezTo>
                  <a:pt x="132572" y="6174"/>
                  <a:pt x="160576" y="662"/>
                  <a:pt x="189462" y="3969"/>
                </a:cubicBezTo>
                <a:cubicBezTo>
                  <a:pt x="191888" y="4190"/>
                  <a:pt x="194534" y="3969"/>
                  <a:pt x="196959" y="3969"/>
                </a:cubicBezTo>
                <a:cubicBezTo>
                  <a:pt x="197180" y="3969"/>
                  <a:pt x="197180" y="3528"/>
                  <a:pt x="197180" y="3087"/>
                </a:cubicBezTo>
                <a:close/>
                <a:moveTo>
                  <a:pt x="119342" y="1190504"/>
                </a:moveTo>
                <a:cubicBezTo>
                  <a:pt x="147346" y="1196237"/>
                  <a:pt x="174909" y="1194032"/>
                  <a:pt x="202251" y="1191385"/>
                </a:cubicBezTo>
                <a:cubicBezTo>
                  <a:pt x="241501" y="1187637"/>
                  <a:pt x="280971" y="1179478"/>
                  <a:pt x="320221" y="1179919"/>
                </a:cubicBezTo>
                <a:cubicBezTo>
                  <a:pt x="373804" y="1180360"/>
                  <a:pt x="427166" y="1187857"/>
                  <a:pt x="480748" y="1191165"/>
                </a:cubicBezTo>
                <a:cubicBezTo>
                  <a:pt x="534331" y="1194473"/>
                  <a:pt x="587914" y="1198221"/>
                  <a:pt x="641496" y="1198442"/>
                </a:cubicBezTo>
                <a:cubicBezTo>
                  <a:pt x="681628" y="1198662"/>
                  <a:pt x="721539" y="1193590"/>
                  <a:pt x="761671" y="1191606"/>
                </a:cubicBezTo>
                <a:cubicBezTo>
                  <a:pt x="770491" y="1191165"/>
                  <a:pt x="779752" y="1193149"/>
                  <a:pt x="788352" y="1195575"/>
                </a:cubicBezTo>
                <a:cubicBezTo>
                  <a:pt x="802464" y="1199765"/>
                  <a:pt x="807756" y="1197119"/>
                  <a:pt x="811064" y="1179699"/>
                </a:cubicBezTo>
                <a:cubicBezTo>
                  <a:pt x="813269" y="1167571"/>
                  <a:pt x="814592" y="1155002"/>
                  <a:pt x="815695" y="1142433"/>
                </a:cubicBezTo>
                <a:cubicBezTo>
                  <a:pt x="817900" y="1117516"/>
                  <a:pt x="819223" y="1092379"/>
                  <a:pt x="822089" y="1067462"/>
                </a:cubicBezTo>
                <a:cubicBezTo>
                  <a:pt x="828263" y="1012997"/>
                  <a:pt x="835540" y="958974"/>
                  <a:pt x="841714" y="904509"/>
                </a:cubicBezTo>
                <a:cubicBezTo>
                  <a:pt x="847888" y="849163"/>
                  <a:pt x="853180" y="793375"/>
                  <a:pt x="859354" y="738028"/>
                </a:cubicBezTo>
                <a:cubicBezTo>
                  <a:pt x="863765" y="698999"/>
                  <a:pt x="870159" y="660190"/>
                  <a:pt x="873908" y="621161"/>
                </a:cubicBezTo>
                <a:cubicBezTo>
                  <a:pt x="878979" y="570445"/>
                  <a:pt x="880964" y="519288"/>
                  <a:pt x="886697" y="468792"/>
                </a:cubicBezTo>
                <a:cubicBezTo>
                  <a:pt x="895517" y="391395"/>
                  <a:pt x="907204" y="314439"/>
                  <a:pt x="916686" y="237263"/>
                </a:cubicBezTo>
                <a:cubicBezTo>
                  <a:pt x="923080" y="185665"/>
                  <a:pt x="927931" y="134067"/>
                  <a:pt x="933664" y="80484"/>
                </a:cubicBezTo>
                <a:cubicBezTo>
                  <a:pt x="920875" y="76956"/>
                  <a:pt x="911393" y="72987"/>
                  <a:pt x="901691" y="71884"/>
                </a:cubicBezTo>
                <a:cubicBezTo>
                  <a:pt x="869277" y="68356"/>
                  <a:pt x="836642" y="65049"/>
                  <a:pt x="804008" y="63064"/>
                </a:cubicBezTo>
                <a:cubicBezTo>
                  <a:pt x="756158" y="59977"/>
                  <a:pt x="708309" y="58434"/>
                  <a:pt x="660680" y="55126"/>
                </a:cubicBezTo>
                <a:cubicBezTo>
                  <a:pt x="626281" y="52701"/>
                  <a:pt x="591883" y="46967"/>
                  <a:pt x="557484" y="45865"/>
                </a:cubicBezTo>
                <a:cubicBezTo>
                  <a:pt x="487805" y="43880"/>
                  <a:pt x="418125" y="43880"/>
                  <a:pt x="348225" y="43880"/>
                </a:cubicBezTo>
                <a:cubicBezTo>
                  <a:pt x="303904" y="43880"/>
                  <a:pt x="259362" y="45865"/>
                  <a:pt x="214379" y="47188"/>
                </a:cubicBezTo>
                <a:cubicBezTo>
                  <a:pt x="212395" y="57552"/>
                  <a:pt x="210190" y="64828"/>
                  <a:pt x="209749" y="72325"/>
                </a:cubicBezTo>
                <a:cubicBezTo>
                  <a:pt x="205559" y="130098"/>
                  <a:pt x="202251" y="187649"/>
                  <a:pt x="197841" y="245421"/>
                </a:cubicBezTo>
                <a:cubicBezTo>
                  <a:pt x="193872" y="297240"/>
                  <a:pt x="189242" y="349059"/>
                  <a:pt x="184391" y="400877"/>
                </a:cubicBezTo>
                <a:cubicBezTo>
                  <a:pt x="180862" y="440127"/>
                  <a:pt x="176452" y="479377"/>
                  <a:pt x="172704" y="518847"/>
                </a:cubicBezTo>
                <a:cubicBezTo>
                  <a:pt x="163884" y="609915"/>
                  <a:pt x="154843" y="701204"/>
                  <a:pt x="146243" y="792272"/>
                </a:cubicBezTo>
                <a:cubicBezTo>
                  <a:pt x="138085" y="879372"/>
                  <a:pt x="129264" y="966471"/>
                  <a:pt x="122429" y="1053791"/>
                </a:cubicBezTo>
                <a:cubicBezTo>
                  <a:pt x="118901" y="1098553"/>
                  <a:pt x="113829" y="1143536"/>
                  <a:pt x="119342" y="1190504"/>
                </a:cubicBezTo>
                <a:close/>
                <a:moveTo>
                  <a:pt x="75902" y="1190062"/>
                </a:moveTo>
                <a:cubicBezTo>
                  <a:pt x="78328" y="1168453"/>
                  <a:pt x="80974" y="1151474"/>
                  <a:pt x="82076" y="1134275"/>
                </a:cubicBezTo>
                <a:cubicBezTo>
                  <a:pt x="85164" y="1081354"/>
                  <a:pt x="85825" y="1028433"/>
                  <a:pt x="90456" y="975732"/>
                </a:cubicBezTo>
                <a:cubicBezTo>
                  <a:pt x="97512" y="899217"/>
                  <a:pt x="107875" y="822923"/>
                  <a:pt x="115593" y="746408"/>
                </a:cubicBezTo>
                <a:cubicBezTo>
                  <a:pt x="126839" y="636155"/>
                  <a:pt x="137423" y="525903"/>
                  <a:pt x="148007" y="415651"/>
                </a:cubicBezTo>
                <a:cubicBezTo>
                  <a:pt x="153520" y="357217"/>
                  <a:pt x="158371" y="298563"/>
                  <a:pt x="163884" y="240129"/>
                </a:cubicBezTo>
                <a:cubicBezTo>
                  <a:pt x="169617" y="177947"/>
                  <a:pt x="175570" y="115765"/>
                  <a:pt x="181744" y="49393"/>
                </a:cubicBezTo>
                <a:cubicBezTo>
                  <a:pt x="164325" y="49393"/>
                  <a:pt x="147787" y="50055"/>
                  <a:pt x="131028" y="49172"/>
                </a:cubicBezTo>
                <a:cubicBezTo>
                  <a:pt x="108096" y="48290"/>
                  <a:pt x="106332" y="48952"/>
                  <a:pt x="103465" y="74310"/>
                </a:cubicBezTo>
                <a:cubicBezTo>
                  <a:pt x="100158" y="102976"/>
                  <a:pt x="96850" y="131641"/>
                  <a:pt x="94645" y="160307"/>
                </a:cubicBezTo>
                <a:cubicBezTo>
                  <a:pt x="88251" y="242114"/>
                  <a:pt x="82076" y="323921"/>
                  <a:pt x="76564" y="405728"/>
                </a:cubicBezTo>
                <a:cubicBezTo>
                  <a:pt x="73697" y="449168"/>
                  <a:pt x="73036" y="492607"/>
                  <a:pt x="70610" y="536046"/>
                </a:cubicBezTo>
                <a:cubicBezTo>
                  <a:pt x="64877" y="636155"/>
                  <a:pt x="58703" y="736485"/>
                  <a:pt x="52749" y="836594"/>
                </a:cubicBezTo>
                <a:cubicBezTo>
                  <a:pt x="49221" y="898997"/>
                  <a:pt x="45693" y="961399"/>
                  <a:pt x="43047" y="1023802"/>
                </a:cubicBezTo>
                <a:cubicBezTo>
                  <a:pt x="40622" y="1077385"/>
                  <a:pt x="39519" y="1131188"/>
                  <a:pt x="37976" y="1187196"/>
                </a:cubicBezTo>
                <a:cubicBezTo>
                  <a:pt x="51647" y="1188298"/>
                  <a:pt x="63113" y="1189180"/>
                  <a:pt x="75902" y="1190062"/>
                </a:cubicBezTo>
                <a:close/>
                <a:moveTo>
                  <a:pt x="604231" y="470777"/>
                </a:moveTo>
                <a:cubicBezTo>
                  <a:pt x="531464" y="470777"/>
                  <a:pt x="458698" y="471879"/>
                  <a:pt x="385932" y="470336"/>
                </a:cubicBezTo>
                <a:cubicBezTo>
                  <a:pt x="332349" y="469233"/>
                  <a:pt x="318457" y="448947"/>
                  <a:pt x="326616" y="388308"/>
                </a:cubicBezTo>
                <a:cubicBezTo>
                  <a:pt x="332349" y="346412"/>
                  <a:pt x="339846" y="304737"/>
                  <a:pt x="346461" y="263062"/>
                </a:cubicBezTo>
                <a:cubicBezTo>
                  <a:pt x="348887" y="247406"/>
                  <a:pt x="356384" y="235940"/>
                  <a:pt x="369394" y="231309"/>
                </a:cubicBezTo>
                <a:cubicBezTo>
                  <a:pt x="383065" y="226679"/>
                  <a:pt x="396957" y="221607"/>
                  <a:pt x="411069" y="220284"/>
                </a:cubicBezTo>
                <a:cubicBezTo>
                  <a:pt x="473692" y="214771"/>
                  <a:pt x="536316" y="210361"/>
                  <a:pt x="598939" y="206172"/>
                </a:cubicBezTo>
                <a:cubicBezTo>
                  <a:pt x="628045" y="204187"/>
                  <a:pt x="657372" y="203305"/>
                  <a:pt x="686699" y="201762"/>
                </a:cubicBezTo>
                <a:cubicBezTo>
                  <a:pt x="690889" y="201541"/>
                  <a:pt x="695520" y="201321"/>
                  <a:pt x="698827" y="199116"/>
                </a:cubicBezTo>
                <a:cubicBezTo>
                  <a:pt x="706324" y="193603"/>
                  <a:pt x="713160" y="189634"/>
                  <a:pt x="721760" y="196910"/>
                </a:cubicBezTo>
                <a:cubicBezTo>
                  <a:pt x="731462" y="205290"/>
                  <a:pt x="740282" y="214110"/>
                  <a:pt x="740282" y="229545"/>
                </a:cubicBezTo>
                <a:cubicBezTo>
                  <a:pt x="740062" y="247847"/>
                  <a:pt x="739841" y="266369"/>
                  <a:pt x="739180" y="284671"/>
                </a:cubicBezTo>
                <a:cubicBezTo>
                  <a:pt x="737857" y="325244"/>
                  <a:pt x="736092" y="365817"/>
                  <a:pt x="734549" y="406390"/>
                </a:cubicBezTo>
                <a:cubicBezTo>
                  <a:pt x="734108" y="414989"/>
                  <a:pt x="734108" y="423810"/>
                  <a:pt x="733446" y="432409"/>
                </a:cubicBezTo>
                <a:cubicBezTo>
                  <a:pt x="731241" y="456003"/>
                  <a:pt x="728375" y="460413"/>
                  <a:pt x="707206" y="462839"/>
                </a:cubicBezTo>
                <a:cubicBezTo>
                  <a:pt x="673028" y="467028"/>
                  <a:pt x="638850" y="469895"/>
                  <a:pt x="604451" y="473203"/>
                </a:cubicBezTo>
                <a:cubicBezTo>
                  <a:pt x="604451" y="472320"/>
                  <a:pt x="604231" y="471438"/>
                  <a:pt x="604231" y="470777"/>
                </a:cubicBezTo>
                <a:close/>
                <a:moveTo>
                  <a:pt x="710073" y="240791"/>
                </a:moveTo>
                <a:cubicBezTo>
                  <a:pt x="685597" y="242114"/>
                  <a:pt x="664208" y="242334"/>
                  <a:pt x="642599" y="244319"/>
                </a:cubicBezTo>
                <a:cubicBezTo>
                  <a:pt x="595852" y="248729"/>
                  <a:pt x="549105" y="254021"/>
                  <a:pt x="502358" y="258652"/>
                </a:cubicBezTo>
                <a:cubicBezTo>
                  <a:pt x="473251" y="261518"/>
                  <a:pt x="443924" y="263062"/>
                  <a:pt x="414818" y="266590"/>
                </a:cubicBezTo>
                <a:cubicBezTo>
                  <a:pt x="382624" y="270559"/>
                  <a:pt x="377111" y="277395"/>
                  <a:pt x="371158" y="313778"/>
                </a:cubicBezTo>
                <a:cubicBezTo>
                  <a:pt x="370496" y="318408"/>
                  <a:pt x="368732" y="323039"/>
                  <a:pt x="368071" y="327890"/>
                </a:cubicBezTo>
                <a:cubicBezTo>
                  <a:pt x="364543" y="356997"/>
                  <a:pt x="356384" y="385662"/>
                  <a:pt x="361235" y="418297"/>
                </a:cubicBezTo>
                <a:cubicBezTo>
                  <a:pt x="473692" y="418738"/>
                  <a:pt x="585047" y="420943"/>
                  <a:pt x="698386" y="415430"/>
                </a:cubicBezTo>
                <a:cubicBezTo>
                  <a:pt x="702355" y="356335"/>
                  <a:pt x="706104" y="300327"/>
                  <a:pt x="710073" y="240791"/>
                </a:cubicBezTo>
                <a:close/>
                <a:moveTo>
                  <a:pt x="662223" y="970220"/>
                </a:moveTo>
                <a:cubicBezTo>
                  <a:pt x="669941" y="966250"/>
                  <a:pt x="676556" y="958092"/>
                  <a:pt x="672808" y="947067"/>
                </a:cubicBezTo>
                <a:cubicBezTo>
                  <a:pt x="668839" y="935821"/>
                  <a:pt x="660018" y="934939"/>
                  <a:pt x="651639" y="939569"/>
                </a:cubicBezTo>
                <a:cubicBezTo>
                  <a:pt x="626281" y="953241"/>
                  <a:pt x="602467" y="946625"/>
                  <a:pt x="579314" y="932954"/>
                </a:cubicBezTo>
                <a:cubicBezTo>
                  <a:pt x="559909" y="921709"/>
                  <a:pt x="539182" y="917960"/>
                  <a:pt x="518234" y="922591"/>
                </a:cubicBezTo>
                <a:cubicBezTo>
                  <a:pt x="506106" y="925237"/>
                  <a:pt x="494420" y="931631"/>
                  <a:pt x="482953" y="937144"/>
                </a:cubicBezTo>
                <a:cubicBezTo>
                  <a:pt x="467298" y="944641"/>
                  <a:pt x="452965" y="947949"/>
                  <a:pt x="438412" y="933395"/>
                </a:cubicBezTo>
                <a:cubicBezTo>
                  <a:pt x="428489" y="923252"/>
                  <a:pt x="415700" y="920165"/>
                  <a:pt x="402910" y="922811"/>
                </a:cubicBezTo>
                <a:cubicBezTo>
                  <a:pt x="380639" y="927221"/>
                  <a:pt x="358809" y="932734"/>
                  <a:pt x="336759" y="938246"/>
                </a:cubicBezTo>
                <a:cubicBezTo>
                  <a:pt x="327498" y="940672"/>
                  <a:pt x="318237" y="944641"/>
                  <a:pt x="320442" y="958974"/>
                </a:cubicBezTo>
                <a:cubicBezTo>
                  <a:pt x="322206" y="969778"/>
                  <a:pt x="332128" y="976173"/>
                  <a:pt x="344256" y="973968"/>
                </a:cubicBezTo>
                <a:cubicBezTo>
                  <a:pt x="350871" y="972866"/>
                  <a:pt x="357266" y="969999"/>
                  <a:pt x="363661" y="967573"/>
                </a:cubicBezTo>
                <a:cubicBezTo>
                  <a:pt x="376450" y="962943"/>
                  <a:pt x="389019" y="957651"/>
                  <a:pt x="401808" y="953461"/>
                </a:cubicBezTo>
                <a:cubicBezTo>
                  <a:pt x="411951" y="950154"/>
                  <a:pt x="420992" y="951256"/>
                  <a:pt x="429591" y="960297"/>
                </a:cubicBezTo>
                <a:cubicBezTo>
                  <a:pt x="452303" y="983670"/>
                  <a:pt x="476118" y="989844"/>
                  <a:pt x="505004" y="970440"/>
                </a:cubicBezTo>
                <a:cubicBezTo>
                  <a:pt x="531905" y="952579"/>
                  <a:pt x="560792" y="952359"/>
                  <a:pt x="588575" y="972866"/>
                </a:cubicBezTo>
                <a:cubicBezTo>
                  <a:pt x="597395" y="979481"/>
                  <a:pt x="608200" y="982347"/>
                  <a:pt x="619225" y="987639"/>
                </a:cubicBezTo>
                <a:cubicBezTo>
                  <a:pt x="634219" y="981686"/>
                  <a:pt x="648552" y="977055"/>
                  <a:pt x="662223" y="9702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7"/>
          <p:cNvSpPr/>
          <p:nvPr/>
        </p:nvSpPr>
        <p:spPr>
          <a:xfrm>
            <a:off x="4266832" y="1360000"/>
            <a:ext cx="343468" cy="367895"/>
          </a:xfrm>
          <a:custGeom>
            <a:rect b="b" l="l" r="r" t="t"/>
            <a:pathLst>
              <a:path extrusionOk="0" h="735789" w="686935">
                <a:moveTo>
                  <a:pt x="257371" y="265313"/>
                </a:moveTo>
                <a:cubicBezTo>
                  <a:pt x="267336" y="185206"/>
                  <a:pt x="276678" y="109041"/>
                  <a:pt x="286435" y="32670"/>
                </a:cubicBezTo>
                <a:cubicBezTo>
                  <a:pt x="290380" y="2163"/>
                  <a:pt x="292041" y="2785"/>
                  <a:pt x="322351" y="710"/>
                </a:cubicBezTo>
                <a:cubicBezTo>
                  <a:pt x="352869" y="-1365"/>
                  <a:pt x="382765" y="1333"/>
                  <a:pt x="412660" y="5898"/>
                </a:cubicBezTo>
                <a:cubicBezTo>
                  <a:pt x="444423" y="10879"/>
                  <a:pt x="453143" y="18765"/>
                  <a:pt x="452935" y="50103"/>
                </a:cubicBezTo>
                <a:cubicBezTo>
                  <a:pt x="452728" y="91401"/>
                  <a:pt x="448991" y="132493"/>
                  <a:pt x="446500" y="173791"/>
                </a:cubicBezTo>
                <a:cubicBezTo>
                  <a:pt x="445046" y="200355"/>
                  <a:pt x="443178" y="226712"/>
                  <a:pt x="441309" y="256389"/>
                </a:cubicBezTo>
                <a:cubicBezTo>
                  <a:pt x="451274" y="256389"/>
                  <a:pt x="458956" y="256181"/>
                  <a:pt x="466845" y="256389"/>
                </a:cubicBezTo>
                <a:cubicBezTo>
                  <a:pt x="477225" y="256804"/>
                  <a:pt x="487398" y="257427"/>
                  <a:pt x="497778" y="258257"/>
                </a:cubicBezTo>
                <a:cubicBezTo>
                  <a:pt x="518123" y="259917"/>
                  <a:pt x="538469" y="261992"/>
                  <a:pt x="558814" y="263237"/>
                </a:cubicBezTo>
                <a:cubicBezTo>
                  <a:pt x="592654" y="265520"/>
                  <a:pt x="626494" y="266558"/>
                  <a:pt x="660333" y="269256"/>
                </a:cubicBezTo>
                <a:cubicBezTo>
                  <a:pt x="677980" y="270709"/>
                  <a:pt x="687530" y="280670"/>
                  <a:pt x="686907" y="298518"/>
                </a:cubicBezTo>
                <a:cubicBezTo>
                  <a:pt x="686077" y="325082"/>
                  <a:pt x="683585" y="351646"/>
                  <a:pt x="679848" y="377795"/>
                </a:cubicBezTo>
                <a:cubicBezTo>
                  <a:pt x="676734" y="399378"/>
                  <a:pt x="667184" y="407887"/>
                  <a:pt x="644971" y="410585"/>
                </a:cubicBezTo>
                <a:cubicBezTo>
                  <a:pt x="622342" y="413490"/>
                  <a:pt x="599505" y="414528"/>
                  <a:pt x="576876" y="415566"/>
                </a:cubicBezTo>
                <a:cubicBezTo>
                  <a:pt x="546565" y="417018"/>
                  <a:pt x="516463" y="417641"/>
                  <a:pt x="486152" y="418264"/>
                </a:cubicBezTo>
                <a:cubicBezTo>
                  <a:pt x="462693" y="418679"/>
                  <a:pt x="439233" y="418264"/>
                  <a:pt x="412867" y="418264"/>
                </a:cubicBezTo>
                <a:cubicBezTo>
                  <a:pt x="414528" y="442960"/>
                  <a:pt x="416189" y="468486"/>
                  <a:pt x="417642" y="494013"/>
                </a:cubicBezTo>
                <a:cubicBezTo>
                  <a:pt x="419926" y="529293"/>
                  <a:pt x="422210" y="564781"/>
                  <a:pt x="424493" y="600061"/>
                </a:cubicBezTo>
                <a:cubicBezTo>
                  <a:pt x="426154" y="627248"/>
                  <a:pt x="428023" y="654642"/>
                  <a:pt x="429683" y="681829"/>
                </a:cubicBezTo>
                <a:cubicBezTo>
                  <a:pt x="431344" y="707978"/>
                  <a:pt x="426777" y="713373"/>
                  <a:pt x="401657" y="717109"/>
                </a:cubicBezTo>
                <a:cubicBezTo>
                  <a:pt x="367402" y="722297"/>
                  <a:pt x="333354" y="728316"/>
                  <a:pt x="299099" y="733711"/>
                </a:cubicBezTo>
                <a:cubicBezTo>
                  <a:pt x="291833" y="734957"/>
                  <a:pt x="284359" y="735787"/>
                  <a:pt x="277093" y="735787"/>
                </a:cubicBezTo>
                <a:cubicBezTo>
                  <a:pt x="253841" y="735994"/>
                  <a:pt x="240555" y="723750"/>
                  <a:pt x="240970" y="700714"/>
                </a:cubicBezTo>
                <a:cubicBezTo>
                  <a:pt x="241800" y="650699"/>
                  <a:pt x="243461" y="600684"/>
                  <a:pt x="244084" y="550669"/>
                </a:cubicBezTo>
                <a:cubicBezTo>
                  <a:pt x="244499" y="512275"/>
                  <a:pt x="244084" y="473882"/>
                  <a:pt x="243876" y="435489"/>
                </a:cubicBezTo>
                <a:cubicBezTo>
                  <a:pt x="243876" y="432583"/>
                  <a:pt x="242838" y="429885"/>
                  <a:pt x="241800" y="424489"/>
                </a:cubicBezTo>
                <a:cubicBezTo>
                  <a:pt x="233704" y="424489"/>
                  <a:pt x="225815" y="423867"/>
                  <a:pt x="218133" y="424489"/>
                </a:cubicBezTo>
                <a:cubicBezTo>
                  <a:pt x="164571" y="429678"/>
                  <a:pt x="110801" y="435074"/>
                  <a:pt x="57239" y="440262"/>
                </a:cubicBezTo>
                <a:cubicBezTo>
                  <a:pt x="49973" y="440884"/>
                  <a:pt x="42499" y="441300"/>
                  <a:pt x="35233" y="441300"/>
                </a:cubicBezTo>
                <a:cubicBezTo>
                  <a:pt x="14264" y="441300"/>
                  <a:pt x="3884" y="430300"/>
                  <a:pt x="1393" y="408925"/>
                </a:cubicBezTo>
                <a:cubicBezTo>
                  <a:pt x="-2759" y="373852"/>
                  <a:pt x="3261" y="339609"/>
                  <a:pt x="7829" y="305159"/>
                </a:cubicBezTo>
                <a:cubicBezTo>
                  <a:pt x="10320" y="285651"/>
                  <a:pt x="14680" y="282745"/>
                  <a:pt x="34817" y="280255"/>
                </a:cubicBezTo>
                <a:cubicBezTo>
                  <a:pt x="71356" y="275897"/>
                  <a:pt x="107895" y="270294"/>
                  <a:pt x="144641" y="267388"/>
                </a:cubicBezTo>
                <a:cubicBezTo>
                  <a:pt x="175574" y="264898"/>
                  <a:pt x="206715" y="265728"/>
                  <a:pt x="237648" y="265105"/>
                </a:cubicBezTo>
                <a:cubicBezTo>
                  <a:pt x="244707" y="265105"/>
                  <a:pt x="251973" y="265313"/>
                  <a:pt x="257371" y="265313"/>
                </a:cubicBezTo>
                <a:close/>
                <a:moveTo>
                  <a:pt x="397920" y="688885"/>
                </a:moveTo>
                <a:cubicBezTo>
                  <a:pt x="393145" y="588024"/>
                  <a:pt x="383180" y="487994"/>
                  <a:pt x="393352" y="385266"/>
                </a:cubicBezTo>
                <a:cubicBezTo>
                  <a:pt x="478471" y="378625"/>
                  <a:pt x="562344" y="389624"/>
                  <a:pt x="644971" y="375720"/>
                </a:cubicBezTo>
                <a:cubicBezTo>
                  <a:pt x="648292" y="353721"/>
                  <a:pt x="651406" y="332761"/>
                  <a:pt x="654728" y="310762"/>
                </a:cubicBezTo>
                <a:cubicBezTo>
                  <a:pt x="650368" y="310140"/>
                  <a:pt x="646839" y="309102"/>
                  <a:pt x="643310" y="308894"/>
                </a:cubicBezTo>
                <a:cubicBezTo>
                  <a:pt x="619020" y="307234"/>
                  <a:pt x="594315" y="307234"/>
                  <a:pt x="570440" y="303706"/>
                </a:cubicBezTo>
                <a:cubicBezTo>
                  <a:pt x="527258" y="297065"/>
                  <a:pt x="483661" y="297273"/>
                  <a:pt x="440271" y="295405"/>
                </a:cubicBezTo>
                <a:cubicBezTo>
                  <a:pt x="410791" y="294160"/>
                  <a:pt x="400826" y="286066"/>
                  <a:pt x="403318" y="257011"/>
                </a:cubicBezTo>
                <a:cubicBezTo>
                  <a:pt x="408300" y="197450"/>
                  <a:pt x="414736" y="137888"/>
                  <a:pt x="420341" y="78119"/>
                </a:cubicBezTo>
                <a:cubicBezTo>
                  <a:pt x="421587" y="65252"/>
                  <a:pt x="422417" y="52178"/>
                  <a:pt x="423455" y="38273"/>
                </a:cubicBezTo>
                <a:cubicBezTo>
                  <a:pt x="384425" y="31217"/>
                  <a:pt x="347264" y="34953"/>
                  <a:pt x="309064" y="34953"/>
                </a:cubicBezTo>
                <a:cubicBezTo>
                  <a:pt x="307819" y="42839"/>
                  <a:pt x="306573" y="48442"/>
                  <a:pt x="306158" y="54253"/>
                </a:cubicBezTo>
                <a:cubicBezTo>
                  <a:pt x="301175" y="130210"/>
                  <a:pt x="296401" y="206374"/>
                  <a:pt x="291418" y="282330"/>
                </a:cubicBezTo>
                <a:cubicBezTo>
                  <a:pt x="290380" y="298933"/>
                  <a:pt x="288927" y="299140"/>
                  <a:pt x="273149" y="299555"/>
                </a:cubicBezTo>
                <a:cubicBezTo>
                  <a:pt x="236195" y="300178"/>
                  <a:pt x="199241" y="301008"/>
                  <a:pt x="162495" y="303291"/>
                </a:cubicBezTo>
                <a:cubicBezTo>
                  <a:pt x="126371" y="305366"/>
                  <a:pt x="90248" y="309309"/>
                  <a:pt x="54332" y="312630"/>
                </a:cubicBezTo>
                <a:cubicBezTo>
                  <a:pt x="48104" y="313253"/>
                  <a:pt x="41668" y="314498"/>
                  <a:pt x="33779" y="315743"/>
                </a:cubicBezTo>
                <a:cubicBezTo>
                  <a:pt x="33779" y="343967"/>
                  <a:pt x="33779" y="370324"/>
                  <a:pt x="33779" y="399586"/>
                </a:cubicBezTo>
                <a:cubicBezTo>
                  <a:pt x="46443" y="397925"/>
                  <a:pt x="58484" y="396058"/>
                  <a:pt x="70733" y="395020"/>
                </a:cubicBezTo>
                <a:cubicBezTo>
                  <a:pt x="92739" y="393152"/>
                  <a:pt x="114746" y="390662"/>
                  <a:pt x="136752" y="390039"/>
                </a:cubicBezTo>
                <a:cubicBezTo>
                  <a:pt x="173290" y="388794"/>
                  <a:pt x="210037" y="387756"/>
                  <a:pt x="246575" y="388586"/>
                </a:cubicBezTo>
                <a:cubicBezTo>
                  <a:pt x="264844" y="389002"/>
                  <a:pt x="270657" y="396680"/>
                  <a:pt x="273149" y="414943"/>
                </a:cubicBezTo>
                <a:cubicBezTo>
                  <a:pt x="273979" y="420131"/>
                  <a:pt x="274187" y="425320"/>
                  <a:pt x="274187" y="430508"/>
                </a:cubicBezTo>
                <a:cubicBezTo>
                  <a:pt x="274394" y="499201"/>
                  <a:pt x="274394" y="568101"/>
                  <a:pt x="274602" y="636794"/>
                </a:cubicBezTo>
                <a:cubicBezTo>
                  <a:pt x="274602" y="658793"/>
                  <a:pt x="275432" y="680791"/>
                  <a:pt x="275848" y="703619"/>
                </a:cubicBezTo>
                <a:cubicBezTo>
                  <a:pt x="297023" y="702374"/>
                  <a:pt x="316123" y="702167"/>
                  <a:pt x="335015" y="699884"/>
                </a:cubicBezTo>
                <a:cubicBezTo>
                  <a:pt x="354738" y="697393"/>
                  <a:pt x="374253" y="693035"/>
                  <a:pt x="397920" y="6888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7"/>
          <p:cNvSpPr/>
          <p:nvPr/>
        </p:nvSpPr>
        <p:spPr>
          <a:xfrm>
            <a:off x="5269770" y="777457"/>
            <a:ext cx="538951" cy="148338"/>
          </a:xfrm>
          <a:custGeom>
            <a:rect b="b" l="l" r="r" t="t"/>
            <a:pathLst>
              <a:path extrusionOk="0" h="296676" w="1077903">
                <a:moveTo>
                  <a:pt x="552598" y="2156"/>
                </a:moveTo>
                <a:cubicBezTo>
                  <a:pt x="639357" y="3801"/>
                  <a:pt x="733044" y="-6071"/>
                  <a:pt x="827390" y="6434"/>
                </a:cubicBezTo>
                <a:cubicBezTo>
                  <a:pt x="882811" y="13673"/>
                  <a:pt x="939880" y="7092"/>
                  <a:pt x="996290" y="7421"/>
                </a:cubicBezTo>
                <a:cubicBezTo>
                  <a:pt x="1009816" y="7421"/>
                  <a:pt x="1023671" y="10054"/>
                  <a:pt x="1036536" y="13673"/>
                </a:cubicBezTo>
                <a:cubicBezTo>
                  <a:pt x="1070844" y="22887"/>
                  <a:pt x="1079091" y="33417"/>
                  <a:pt x="1077772" y="68298"/>
                </a:cubicBezTo>
                <a:cubicBezTo>
                  <a:pt x="1076122" y="107785"/>
                  <a:pt x="1074803" y="147602"/>
                  <a:pt x="1069854" y="186761"/>
                </a:cubicBezTo>
                <a:cubicBezTo>
                  <a:pt x="1063917" y="232829"/>
                  <a:pt x="1049072" y="247308"/>
                  <a:pt x="1003548" y="251257"/>
                </a:cubicBezTo>
                <a:cubicBezTo>
                  <a:pt x="923056" y="257838"/>
                  <a:pt x="842235" y="262116"/>
                  <a:pt x="761744" y="266723"/>
                </a:cubicBezTo>
                <a:cubicBezTo>
                  <a:pt x="685541" y="271001"/>
                  <a:pt x="609667" y="274950"/>
                  <a:pt x="533464" y="278240"/>
                </a:cubicBezTo>
                <a:cubicBezTo>
                  <a:pt x="408439" y="283834"/>
                  <a:pt x="283413" y="288770"/>
                  <a:pt x="158717" y="293706"/>
                </a:cubicBezTo>
                <a:cubicBezTo>
                  <a:pt x="128368" y="295022"/>
                  <a:pt x="98348" y="295352"/>
                  <a:pt x="67999" y="296339"/>
                </a:cubicBezTo>
                <a:cubicBezTo>
                  <a:pt x="32702" y="297984"/>
                  <a:pt x="24125" y="294693"/>
                  <a:pt x="12249" y="262116"/>
                </a:cubicBezTo>
                <a:cubicBezTo>
                  <a:pt x="4662" y="241385"/>
                  <a:pt x="-2266" y="217364"/>
                  <a:pt x="703" y="195974"/>
                </a:cubicBezTo>
                <a:cubicBezTo>
                  <a:pt x="6641" y="153854"/>
                  <a:pt x="17857" y="112392"/>
                  <a:pt x="30392" y="71918"/>
                </a:cubicBezTo>
                <a:cubicBezTo>
                  <a:pt x="33361" y="62046"/>
                  <a:pt x="49196" y="50857"/>
                  <a:pt x="60082" y="49212"/>
                </a:cubicBezTo>
                <a:cubicBezTo>
                  <a:pt x="126059" y="39998"/>
                  <a:pt x="192695" y="32759"/>
                  <a:pt x="259002" y="25849"/>
                </a:cubicBezTo>
                <a:cubicBezTo>
                  <a:pt x="323989" y="18938"/>
                  <a:pt x="388976" y="13015"/>
                  <a:pt x="453963" y="7421"/>
                </a:cubicBezTo>
                <a:cubicBezTo>
                  <a:pt x="484312" y="4789"/>
                  <a:pt x="514991" y="4130"/>
                  <a:pt x="552598" y="21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7"/>
          <p:cNvSpPr/>
          <p:nvPr/>
        </p:nvSpPr>
        <p:spPr>
          <a:xfrm>
            <a:off x="4951608" y="1360063"/>
            <a:ext cx="324916" cy="368008"/>
          </a:xfrm>
          <a:custGeom>
            <a:rect b="b" l="l" r="r" t="t"/>
            <a:pathLst>
              <a:path extrusionOk="0" h="736015" w="649832">
                <a:moveTo>
                  <a:pt x="505116" y="294656"/>
                </a:moveTo>
                <a:cubicBezTo>
                  <a:pt x="486621" y="313136"/>
                  <a:pt x="468373" y="331616"/>
                  <a:pt x="449879" y="350096"/>
                </a:cubicBezTo>
                <a:cubicBezTo>
                  <a:pt x="476018" y="399869"/>
                  <a:pt x="506842" y="450874"/>
                  <a:pt x="527063" y="507546"/>
                </a:cubicBezTo>
                <a:cubicBezTo>
                  <a:pt x="541118" y="546970"/>
                  <a:pt x="565038" y="582452"/>
                  <a:pt x="583779" y="620151"/>
                </a:cubicBezTo>
                <a:cubicBezTo>
                  <a:pt x="588218" y="629022"/>
                  <a:pt x="591177" y="639124"/>
                  <a:pt x="593396" y="648980"/>
                </a:cubicBezTo>
                <a:cubicBezTo>
                  <a:pt x="599068" y="675099"/>
                  <a:pt x="594876" y="683969"/>
                  <a:pt x="570956" y="695057"/>
                </a:cubicBezTo>
                <a:cubicBezTo>
                  <a:pt x="544078" y="707377"/>
                  <a:pt x="516952" y="720190"/>
                  <a:pt x="489087" y="730046"/>
                </a:cubicBezTo>
                <a:cubicBezTo>
                  <a:pt x="456290" y="741873"/>
                  <a:pt x="441495" y="736945"/>
                  <a:pt x="423493" y="707870"/>
                </a:cubicBezTo>
                <a:cubicBezTo>
                  <a:pt x="391683" y="656618"/>
                  <a:pt x="361351" y="604382"/>
                  <a:pt x="330774" y="552391"/>
                </a:cubicBezTo>
                <a:cubicBezTo>
                  <a:pt x="320170" y="534404"/>
                  <a:pt x="309567" y="516170"/>
                  <a:pt x="299210" y="498183"/>
                </a:cubicBezTo>
                <a:cubicBezTo>
                  <a:pt x="260741" y="535882"/>
                  <a:pt x="222272" y="573335"/>
                  <a:pt x="183804" y="611034"/>
                </a:cubicBezTo>
                <a:cubicBezTo>
                  <a:pt x="167529" y="626804"/>
                  <a:pt x="151007" y="642327"/>
                  <a:pt x="134732" y="657850"/>
                </a:cubicBezTo>
                <a:cubicBezTo>
                  <a:pt x="115990" y="675838"/>
                  <a:pt x="109579" y="678302"/>
                  <a:pt x="86646" y="666228"/>
                </a:cubicBezTo>
                <a:cubicBezTo>
                  <a:pt x="71850" y="658343"/>
                  <a:pt x="56068" y="648487"/>
                  <a:pt x="47191" y="635182"/>
                </a:cubicBezTo>
                <a:cubicBezTo>
                  <a:pt x="29436" y="608817"/>
                  <a:pt x="14887" y="580234"/>
                  <a:pt x="1324" y="551406"/>
                </a:cubicBezTo>
                <a:cubicBezTo>
                  <a:pt x="-1881" y="544260"/>
                  <a:pt x="1078" y="530215"/>
                  <a:pt x="6503" y="523809"/>
                </a:cubicBezTo>
                <a:cubicBezTo>
                  <a:pt x="38560" y="485617"/>
                  <a:pt x="71850" y="448410"/>
                  <a:pt x="105140" y="411450"/>
                </a:cubicBezTo>
                <a:cubicBezTo>
                  <a:pt x="134485" y="378925"/>
                  <a:pt x="164323" y="346400"/>
                  <a:pt x="194161" y="314368"/>
                </a:cubicBezTo>
                <a:cubicBezTo>
                  <a:pt x="165063" y="263610"/>
                  <a:pt x="136211" y="212359"/>
                  <a:pt x="107360" y="161107"/>
                </a:cubicBezTo>
                <a:cubicBezTo>
                  <a:pt x="96263" y="141395"/>
                  <a:pt x="85659" y="121437"/>
                  <a:pt x="74563" y="101725"/>
                </a:cubicBezTo>
                <a:cubicBezTo>
                  <a:pt x="61986" y="79056"/>
                  <a:pt x="61247" y="72157"/>
                  <a:pt x="78755" y="53184"/>
                </a:cubicBezTo>
                <a:cubicBezTo>
                  <a:pt x="90098" y="41110"/>
                  <a:pt x="103907" y="28298"/>
                  <a:pt x="118950" y="22877"/>
                </a:cubicBezTo>
                <a:cubicBezTo>
                  <a:pt x="149034" y="12282"/>
                  <a:pt x="180598" y="5629"/>
                  <a:pt x="211916" y="208"/>
                </a:cubicBezTo>
                <a:cubicBezTo>
                  <a:pt x="219560" y="-1270"/>
                  <a:pt x="232383" y="5382"/>
                  <a:pt x="237315" y="12282"/>
                </a:cubicBezTo>
                <a:cubicBezTo>
                  <a:pt x="266166" y="52938"/>
                  <a:pt x="293538" y="94826"/>
                  <a:pt x="320663" y="136467"/>
                </a:cubicBezTo>
                <a:cubicBezTo>
                  <a:pt x="328308" y="148048"/>
                  <a:pt x="335952" y="159875"/>
                  <a:pt x="343350" y="171703"/>
                </a:cubicBezTo>
                <a:cubicBezTo>
                  <a:pt x="364557" y="152483"/>
                  <a:pt x="386751" y="133757"/>
                  <a:pt x="410917" y="117248"/>
                </a:cubicBezTo>
                <a:cubicBezTo>
                  <a:pt x="445440" y="93594"/>
                  <a:pt x="473798" y="61315"/>
                  <a:pt x="505116" y="33472"/>
                </a:cubicBezTo>
                <a:cubicBezTo>
                  <a:pt x="512760" y="26819"/>
                  <a:pt x="521638" y="21398"/>
                  <a:pt x="530515" y="16717"/>
                </a:cubicBezTo>
                <a:cubicBezTo>
                  <a:pt x="554188" y="4643"/>
                  <a:pt x="564052" y="6368"/>
                  <a:pt x="580820" y="26573"/>
                </a:cubicBezTo>
                <a:cubicBezTo>
                  <a:pt x="599808" y="49488"/>
                  <a:pt x="619042" y="72157"/>
                  <a:pt x="635811" y="96550"/>
                </a:cubicBezTo>
                <a:cubicBezTo>
                  <a:pt x="655538" y="125133"/>
                  <a:pt x="654798" y="140656"/>
                  <a:pt x="631372" y="165543"/>
                </a:cubicBezTo>
                <a:cubicBezTo>
                  <a:pt x="590191" y="208909"/>
                  <a:pt x="547530" y="251783"/>
                  <a:pt x="505116" y="2946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7"/>
          <p:cNvSpPr/>
          <p:nvPr/>
        </p:nvSpPr>
        <p:spPr>
          <a:xfrm>
            <a:off x="4289953" y="667369"/>
            <a:ext cx="329125" cy="368292"/>
          </a:xfrm>
          <a:custGeom>
            <a:rect b="b" l="l" r="r" t="t"/>
            <a:pathLst>
              <a:path extrusionOk="0" h="736583" w="658249">
                <a:moveTo>
                  <a:pt x="528175" y="317993"/>
                </a:moveTo>
                <a:cubicBezTo>
                  <a:pt x="562233" y="283479"/>
                  <a:pt x="597618" y="247859"/>
                  <a:pt x="631454" y="211796"/>
                </a:cubicBezTo>
                <a:cubicBezTo>
                  <a:pt x="664628" y="176619"/>
                  <a:pt x="666839" y="142990"/>
                  <a:pt x="638974" y="102724"/>
                </a:cubicBezTo>
                <a:cubicBezTo>
                  <a:pt x="623714" y="80821"/>
                  <a:pt x="606906" y="60467"/>
                  <a:pt x="590762" y="40997"/>
                </a:cubicBezTo>
                <a:lnTo>
                  <a:pt x="587666" y="37236"/>
                </a:lnTo>
                <a:cubicBezTo>
                  <a:pt x="561790" y="5820"/>
                  <a:pt x="533704" y="68"/>
                  <a:pt x="496770" y="18873"/>
                </a:cubicBezTo>
                <a:cubicBezTo>
                  <a:pt x="484607" y="25068"/>
                  <a:pt x="474655" y="31705"/>
                  <a:pt x="466030" y="39227"/>
                </a:cubicBezTo>
                <a:cubicBezTo>
                  <a:pt x="455857" y="48298"/>
                  <a:pt x="446126" y="57591"/>
                  <a:pt x="436616" y="66883"/>
                </a:cubicBezTo>
                <a:cubicBezTo>
                  <a:pt x="419145" y="83697"/>
                  <a:pt x="402779" y="99627"/>
                  <a:pt x="385087" y="111795"/>
                </a:cubicBezTo>
                <a:cubicBezTo>
                  <a:pt x="374913" y="118875"/>
                  <a:pt x="364519" y="126397"/>
                  <a:pt x="353904" y="135247"/>
                </a:cubicBezTo>
                <a:cubicBezTo>
                  <a:pt x="331125" y="100069"/>
                  <a:pt x="306576" y="63122"/>
                  <a:pt x="281364" y="27059"/>
                </a:cubicBezTo>
                <a:cubicBezTo>
                  <a:pt x="270086" y="11130"/>
                  <a:pt x="245316" y="-3472"/>
                  <a:pt x="221431" y="731"/>
                </a:cubicBezTo>
                <a:cubicBezTo>
                  <a:pt x="194671" y="5377"/>
                  <a:pt x="163267" y="11793"/>
                  <a:pt x="132305" y="22634"/>
                </a:cubicBezTo>
                <a:cubicBezTo>
                  <a:pt x="110190" y="30378"/>
                  <a:pt x="93161" y="46528"/>
                  <a:pt x="80997" y="59803"/>
                </a:cubicBezTo>
                <a:cubicBezTo>
                  <a:pt x="50920" y="92104"/>
                  <a:pt x="55122" y="117326"/>
                  <a:pt x="71930" y="147194"/>
                </a:cubicBezTo>
                <a:cubicBezTo>
                  <a:pt x="76132" y="154937"/>
                  <a:pt x="80334" y="162681"/>
                  <a:pt x="84536" y="170203"/>
                </a:cubicBezTo>
                <a:cubicBezTo>
                  <a:pt x="90064" y="180159"/>
                  <a:pt x="95593" y="190557"/>
                  <a:pt x="101343" y="200734"/>
                </a:cubicBezTo>
                <a:cubicBezTo>
                  <a:pt x="122796" y="238788"/>
                  <a:pt x="144248" y="276842"/>
                  <a:pt x="165700" y="314674"/>
                </a:cubicBezTo>
                <a:cubicBezTo>
                  <a:pt x="144027" y="338126"/>
                  <a:pt x="123680" y="360250"/>
                  <a:pt x="103997" y="382153"/>
                </a:cubicBezTo>
                <a:cubicBezTo>
                  <a:pt x="75026" y="414676"/>
                  <a:pt x="44064" y="449189"/>
                  <a:pt x="14650" y="484367"/>
                </a:cubicBezTo>
                <a:cubicBezTo>
                  <a:pt x="2266" y="499190"/>
                  <a:pt x="-5475" y="527067"/>
                  <a:pt x="4698" y="549191"/>
                </a:cubicBezTo>
                <a:cubicBezTo>
                  <a:pt x="16198" y="573749"/>
                  <a:pt x="30352" y="602510"/>
                  <a:pt x="48708" y="629723"/>
                </a:cubicBezTo>
                <a:cubicBezTo>
                  <a:pt x="61756" y="649193"/>
                  <a:pt x="81661" y="661361"/>
                  <a:pt x="97584" y="669768"/>
                </a:cubicBezTo>
                <a:cubicBezTo>
                  <a:pt x="136728" y="690565"/>
                  <a:pt x="159729" y="679945"/>
                  <a:pt x="184498" y="656051"/>
                </a:cubicBezTo>
                <a:cubicBezTo>
                  <a:pt x="190912" y="649856"/>
                  <a:pt x="197104" y="643883"/>
                  <a:pt x="203518" y="637909"/>
                </a:cubicBezTo>
                <a:cubicBezTo>
                  <a:pt x="211700" y="630166"/>
                  <a:pt x="220325" y="621980"/>
                  <a:pt x="228508" y="613794"/>
                </a:cubicBezTo>
                <a:cubicBezTo>
                  <a:pt x="251508" y="591227"/>
                  <a:pt x="274509" y="568660"/>
                  <a:pt x="297509" y="546315"/>
                </a:cubicBezTo>
                <a:cubicBezTo>
                  <a:pt x="298836" y="548749"/>
                  <a:pt x="300163" y="550961"/>
                  <a:pt x="301711" y="553395"/>
                </a:cubicBezTo>
                <a:lnTo>
                  <a:pt x="309451" y="566448"/>
                </a:lnTo>
                <a:cubicBezTo>
                  <a:pt x="334000" y="608263"/>
                  <a:pt x="359433" y="651626"/>
                  <a:pt x="385529" y="693662"/>
                </a:cubicBezTo>
                <a:cubicBezTo>
                  <a:pt x="403443" y="722424"/>
                  <a:pt x="424452" y="736583"/>
                  <a:pt x="451433" y="736583"/>
                </a:cubicBezTo>
                <a:cubicBezTo>
                  <a:pt x="462934" y="736583"/>
                  <a:pt x="475318" y="734150"/>
                  <a:pt x="489030" y="729061"/>
                </a:cubicBezTo>
                <a:cubicBezTo>
                  <a:pt x="514021" y="719990"/>
                  <a:pt x="537905" y="708928"/>
                  <a:pt x="561127" y="698308"/>
                </a:cubicBezTo>
                <a:lnTo>
                  <a:pt x="565550" y="696317"/>
                </a:lnTo>
                <a:cubicBezTo>
                  <a:pt x="602704" y="679282"/>
                  <a:pt x="615310" y="653617"/>
                  <a:pt x="606685" y="613130"/>
                </a:cubicBezTo>
                <a:cubicBezTo>
                  <a:pt x="603810" y="599856"/>
                  <a:pt x="600050" y="588351"/>
                  <a:pt x="594964" y="578174"/>
                </a:cubicBezTo>
                <a:cubicBezTo>
                  <a:pt x="588771" y="566005"/>
                  <a:pt x="582358" y="554058"/>
                  <a:pt x="575944" y="542775"/>
                </a:cubicBezTo>
                <a:cubicBezTo>
                  <a:pt x="564223" y="521757"/>
                  <a:pt x="553165" y="501624"/>
                  <a:pt x="545867" y="481270"/>
                </a:cubicBezTo>
                <a:cubicBezTo>
                  <a:pt x="530828" y="438791"/>
                  <a:pt x="510261" y="400959"/>
                  <a:pt x="490357" y="364232"/>
                </a:cubicBezTo>
                <a:cubicBezTo>
                  <a:pt x="489472" y="362463"/>
                  <a:pt x="488588" y="360914"/>
                  <a:pt x="487703" y="359144"/>
                </a:cubicBezTo>
                <a:cubicBezTo>
                  <a:pt x="498097" y="348745"/>
                  <a:pt x="508049" y="338568"/>
                  <a:pt x="517780" y="328834"/>
                </a:cubicBezTo>
                <a:lnTo>
                  <a:pt x="528175" y="317993"/>
                </a:lnTo>
                <a:close/>
                <a:moveTo>
                  <a:pt x="407866" y="369764"/>
                </a:moveTo>
                <a:cubicBezTo>
                  <a:pt x="413173" y="379941"/>
                  <a:pt x="418702" y="390118"/>
                  <a:pt x="424231" y="400074"/>
                </a:cubicBezTo>
                <a:cubicBezTo>
                  <a:pt x="442808" y="434145"/>
                  <a:pt x="461828" y="469323"/>
                  <a:pt x="474876" y="506270"/>
                </a:cubicBezTo>
                <a:cubicBezTo>
                  <a:pt x="484165" y="532598"/>
                  <a:pt x="497434" y="556271"/>
                  <a:pt x="510040" y="579059"/>
                </a:cubicBezTo>
                <a:cubicBezTo>
                  <a:pt x="516232" y="590342"/>
                  <a:pt x="522203" y="600962"/>
                  <a:pt x="527511" y="611581"/>
                </a:cubicBezTo>
                <a:cubicBezTo>
                  <a:pt x="529723" y="615785"/>
                  <a:pt x="531492" y="621537"/>
                  <a:pt x="533040" y="628175"/>
                </a:cubicBezTo>
                <a:lnTo>
                  <a:pt x="529723" y="629723"/>
                </a:lnTo>
                <a:cubicBezTo>
                  <a:pt x="507165" y="640122"/>
                  <a:pt x="485713" y="650078"/>
                  <a:pt x="463597" y="658042"/>
                </a:cubicBezTo>
                <a:cubicBezTo>
                  <a:pt x="459174" y="659591"/>
                  <a:pt x="456299" y="660476"/>
                  <a:pt x="454308" y="660697"/>
                </a:cubicBezTo>
                <a:cubicBezTo>
                  <a:pt x="453203" y="659370"/>
                  <a:pt x="451655" y="657157"/>
                  <a:pt x="449443" y="653839"/>
                </a:cubicBezTo>
                <a:cubicBezTo>
                  <a:pt x="423789" y="612466"/>
                  <a:pt x="398798" y="569545"/>
                  <a:pt x="374471" y="528173"/>
                </a:cubicBezTo>
                <a:lnTo>
                  <a:pt x="366731" y="515120"/>
                </a:lnTo>
                <a:cubicBezTo>
                  <a:pt x="357663" y="499633"/>
                  <a:pt x="348596" y="484146"/>
                  <a:pt x="339529" y="468659"/>
                </a:cubicBezTo>
                <a:lnTo>
                  <a:pt x="314096" y="424853"/>
                </a:lnTo>
                <a:lnTo>
                  <a:pt x="279595" y="458703"/>
                </a:lnTo>
                <a:cubicBezTo>
                  <a:pt x="245095" y="492553"/>
                  <a:pt x="210595" y="526182"/>
                  <a:pt x="176094" y="560032"/>
                </a:cubicBezTo>
                <a:cubicBezTo>
                  <a:pt x="168133" y="567775"/>
                  <a:pt x="159729" y="575740"/>
                  <a:pt x="151767" y="583262"/>
                </a:cubicBezTo>
                <a:cubicBezTo>
                  <a:pt x="145132" y="589457"/>
                  <a:pt x="138719" y="595652"/>
                  <a:pt x="132305" y="601847"/>
                </a:cubicBezTo>
                <a:cubicBezTo>
                  <a:pt x="132084" y="602068"/>
                  <a:pt x="131863" y="602289"/>
                  <a:pt x="131642" y="602510"/>
                </a:cubicBezTo>
                <a:cubicBezTo>
                  <a:pt x="117267" y="594767"/>
                  <a:pt x="112622" y="589678"/>
                  <a:pt x="110853" y="587466"/>
                </a:cubicBezTo>
                <a:cubicBezTo>
                  <a:pt x="97584" y="567775"/>
                  <a:pt x="86526" y="546315"/>
                  <a:pt x="77016" y="526624"/>
                </a:cubicBezTo>
                <a:cubicBezTo>
                  <a:pt x="104218" y="494323"/>
                  <a:pt x="132526" y="462685"/>
                  <a:pt x="159507" y="432596"/>
                </a:cubicBezTo>
                <a:cubicBezTo>
                  <a:pt x="184498" y="404941"/>
                  <a:pt x="210373" y="376622"/>
                  <a:pt x="238902" y="345869"/>
                </a:cubicBezTo>
                <a:lnTo>
                  <a:pt x="257701" y="325736"/>
                </a:lnTo>
                <a:lnTo>
                  <a:pt x="244210" y="301621"/>
                </a:lnTo>
                <a:cubicBezTo>
                  <a:pt x="218777" y="255824"/>
                  <a:pt x="192681" y="209805"/>
                  <a:pt x="166806" y="163787"/>
                </a:cubicBezTo>
                <a:cubicBezTo>
                  <a:pt x="161277" y="154052"/>
                  <a:pt x="155748" y="144096"/>
                  <a:pt x="150440" y="134362"/>
                </a:cubicBezTo>
                <a:cubicBezTo>
                  <a:pt x="146238" y="126397"/>
                  <a:pt x="141815" y="118653"/>
                  <a:pt x="137392" y="110689"/>
                </a:cubicBezTo>
                <a:cubicBezTo>
                  <a:pt x="137171" y="110467"/>
                  <a:pt x="137171" y="110025"/>
                  <a:pt x="136950" y="109804"/>
                </a:cubicBezTo>
                <a:cubicBezTo>
                  <a:pt x="148229" y="97857"/>
                  <a:pt x="154200" y="94538"/>
                  <a:pt x="156854" y="93653"/>
                </a:cubicBezTo>
                <a:cubicBezTo>
                  <a:pt x="179190" y="85910"/>
                  <a:pt x="202854" y="80600"/>
                  <a:pt x="224306" y="76617"/>
                </a:cubicBezTo>
                <a:cubicBezTo>
                  <a:pt x="248412" y="111131"/>
                  <a:pt x="271855" y="146751"/>
                  <a:pt x="293749" y="180601"/>
                </a:cubicBezTo>
                <a:cubicBezTo>
                  <a:pt x="300605" y="191000"/>
                  <a:pt x="307240" y="201398"/>
                  <a:pt x="314096" y="212018"/>
                </a:cubicBezTo>
                <a:lnTo>
                  <a:pt x="337980" y="249408"/>
                </a:lnTo>
                <a:lnTo>
                  <a:pt x="370933" y="219540"/>
                </a:lnTo>
                <a:cubicBezTo>
                  <a:pt x="392385" y="200071"/>
                  <a:pt x="410298" y="185690"/>
                  <a:pt x="427549" y="173743"/>
                </a:cubicBezTo>
                <a:cubicBezTo>
                  <a:pt x="450549" y="158035"/>
                  <a:pt x="470011" y="139229"/>
                  <a:pt x="488809" y="120866"/>
                </a:cubicBezTo>
                <a:cubicBezTo>
                  <a:pt x="498097" y="112016"/>
                  <a:pt x="506722" y="103388"/>
                  <a:pt x="515790" y="95423"/>
                </a:cubicBezTo>
                <a:cubicBezTo>
                  <a:pt x="519328" y="92326"/>
                  <a:pt x="524194" y="89007"/>
                  <a:pt x="530386" y="85910"/>
                </a:cubicBezTo>
                <a:lnTo>
                  <a:pt x="532819" y="88786"/>
                </a:lnTo>
                <a:cubicBezTo>
                  <a:pt x="548742" y="108034"/>
                  <a:pt x="563781" y="126176"/>
                  <a:pt x="577050" y="145424"/>
                </a:cubicBezTo>
                <a:cubicBezTo>
                  <a:pt x="579704" y="149185"/>
                  <a:pt x="581252" y="151840"/>
                  <a:pt x="582137" y="153610"/>
                </a:cubicBezTo>
                <a:cubicBezTo>
                  <a:pt x="581031" y="154937"/>
                  <a:pt x="579483" y="157150"/>
                  <a:pt x="576608" y="160026"/>
                </a:cubicBezTo>
                <a:cubicBezTo>
                  <a:pt x="543213" y="195425"/>
                  <a:pt x="508271" y="230823"/>
                  <a:pt x="474434" y="264895"/>
                </a:cubicBezTo>
                <a:lnTo>
                  <a:pt x="463597" y="275735"/>
                </a:lnTo>
                <a:cubicBezTo>
                  <a:pt x="448116" y="291222"/>
                  <a:pt x="431972" y="307594"/>
                  <a:pt x="414058" y="325515"/>
                </a:cubicBezTo>
                <a:lnTo>
                  <a:pt x="394375" y="345206"/>
                </a:lnTo>
                <a:lnTo>
                  <a:pt x="407866" y="36976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7"/>
          <p:cNvSpPr/>
          <p:nvPr/>
        </p:nvSpPr>
        <p:spPr>
          <a:xfrm>
            <a:off x="5618194" y="1359975"/>
            <a:ext cx="347778" cy="368301"/>
          </a:xfrm>
          <a:custGeom>
            <a:rect b="b" l="l" r="r" t="t"/>
            <a:pathLst>
              <a:path extrusionOk="0" h="736601" w="695556">
                <a:moveTo>
                  <a:pt x="668363" y="293639"/>
                </a:moveTo>
                <a:cubicBezTo>
                  <a:pt x="612782" y="287440"/>
                  <a:pt x="557201" y="282671"/>
                  <a:pt x="501381" y="277426"/>
                </a:cubicBezTo>
                <a:cubicBezTo>
                  <a:pt x="480628" y="275519"/>
                  <a:pt x="459636" y="274088"/>
                  <a:pt x="436497" y="272181"/>
                </a:cubicBezTo>
                <a:cubicBezTo>
                  <a:pt x="438882" y="254060"/>
                  <a:pt x="440552" y="239039"/>
                  <a:pt x="442699" y="224019"/>
                </a:cubicBezTo>
                <a:cubicBezTo>
                  <a:pt x="449617" y="180387"/>
                  <a:pt x="457012" y="136993"/>
                  <a:pt x="463452" y="93361"/>
                </a:cubicBezTo>
                <a:cubicBezTo>
                  <a:pt x="466076" y="75002"/>
                  <a:pt x="467746" y="56405"/>
                  <a:pt x="468223" y="37808"/>
                </a:cubicBezTo>
                <a:cubicBezTo>
                  <a:pt x="468700" y="19687"/>
                  <a:pt x="465122" y="15872"/>
                  <a:pt x="447947" y="11104"/>
                </a:cubicBezTo>
                <a:cubicBezTo>
                  <a:pt x="442222" y="9673"/>
                  <a:pt x="436258" y="9197"/>
                  <a:pt x="430295" y="8720"/>
                </a:cubicBezTo>
                <a:cubicBezTo>
                  <a:pt x="405009" y="6335"/>
                  <a:pt x="379484" y="4666"/>
                  <a:pt x="354199" y="1567"/>
                </a:cubicBezTo>
                <a:cubicBezTo>
                  <a:pt x="329867" y="-1533"/>
                  <a:pt x="329628" y="-2248"/>
                  <a:pt x="321518" y="21118"/>
                </a:cubicBezTo>
                <a:cubicBezTo>
                  <a:pt x="319133" y="28271"/>
                  <a:pt x="317701" y="35900"/>
                  <a:pt x="316509" y="43291"/>
                </a:cubicBezTo>
                <a:cubicBezTo>
                  <a:pt x="307444" y="111481"/>
                  <a:pt x="298856" y="179671"/>
                  <a:pt x="289553" y="247861"/>
                </a:cubicBezTo>
                <a:cubicBezTo>
                  <a:pt x="287167" y="266220"/>
                  <a:pt x="283112" y="269320"/>
                  <a:pt x="264506" y="268843"/>
                </a:cubicBezTo>
                <a:cubicBezTo>
                  <a:pt x="245899" y="268604"/>
                  <a:pt x="227293" y="266697"/>
                  <a:pt x="208686" y="266935"/>
                </a:cubicBezTo>
                <a:cubicBezTo>
                  <a:pt x="176721" y="267412"/>
                  <a:pt x="144756" y="268366"/>
                  <a:pt x="112791" y="270273"/>
                </a:cubicBezTo>
                <a:cubicBezTo>
                  <a:pt x="85120" y="271704"/>
                  <a:pt x="57448" y="275042"/>
                  <a:pt x="29539" y="276711"/>
                </a:cubicBezTo>
                <a:cubicBezTo>
                  <a:pt x="17373" y="277426"/>
                  <a:pt x="11171" y="282195"/>
                  <a:pt x="9739" y="294831"/>
                </a:cubicBezTo>
                <a:cubicBezTo>
                  <a:pt x="7115" y="319151"/>
                  <a:pt x="1629" y="343470"/>
                  <a:pt x="198" y="367790"/>
                </a:cubicBezTo>
                <a:cubicBezTo>
                  <a:pt x="-757" y="383526"/>
                  <a:pt x="1867" y="399739"/>
                  <a:pt x="5446" y="415236"/>
                </a:cubicBezTo>
                <a:cubicBezTo>
                  <a:pt x="10455" y="437172"/>
                  <a:pt x="15703" y="441702"/>
                  <a:pt x="38842" y="442179"/>
                </a:cubicBezTo>
                <a:cubicBezTo>
                  <a:pt x="76293" y="442894"/>
                  <a:pt x="113507" y="441702"/>
                  <a:pt x="150958" y="441702"/>
                </a:cubicBezTo>
                <a:cubicBezTo>
                  <a:pt x="184832" y="441702"/>
                  <a:pt x="218466" y="442417"/>
                  <a:pt x="253294" y="442894"/>
                </a:cubicBezTo>
                <a:cubicBezTo>
                  <a:pt x="253294" y="451954"/>
                  <a:pt x="254010" y="457915"/>
                  <a:pt x="253294" y="463637"/>
                </a:cubicBezTo>
                <a:cubicBezTo>
                  <a:pt x="248762" y="498924"/>
                  <a:pt x="243037" y="534211"/>
                  <a:pt x="239220" y="569498"/>
                </a:cubicBezTo>
                <a:cubicBezTo>
                  <a:pt x="234688" y="610746"/>
                  <a:pt x="230394" y="651994"/>
                  <a:pt x="234210" y="693718"/>
                </a:cubicBezTo>
                <a:cubicBezTo>
                  <a:pt x="235403" y="706116"/>
                  <a:pt x="239697" y="714461"/>
                  <a:pt x="252340" y="718038"/>
                </a:cubicBezTo>
                <a:cubicBezTo>
                  <a:pt x="268561" y="722568"/>
                  <a:pt x="284543" y="729244"/>
                  <a:pt x="301003" y="732820"/>
                </a:cubicBezTo>
                <a:cubicBezTo>
                  <a:pt x="343226" y="742119"/>
                  <a:pt x="351813" y="736158"/>
                  <a:pt x="359685" y="693480"/>
                </a:cubicBezTo>
                <a:cubicBezTo>
                  <a:pt x="372567" y="623382"/>
                  <a:pt x="385210" y="553047"/>
                  <a:pt x="398091" y="482949"/>
                </a:cubicBezTo>
                <a:cubicBezTo>
                  <a:pt x="400238" y="471505"/>
                  <a:pt x="404055" y="460537"/>
                  <a:pt x="407156" y="448616"/>
                </a:cubicBezTo>
                <a:cubicBezTo>
                  <a:pt x="437451" y="448616"/>
                  <a:pt x="465361" y="448616"/>
                  <a:pt x="493271" y="448616"/>
                </a:cubicBezTo>
                <a:cubicBezTo>
                  <a:pt x="552430" y="448378"/>
                  <a:pt x="611828" y="447424"/>
                  <a:pt x="670987" y="448139"/>
                </a:cubicBezTo>
                <a:cubicBezTo>
                  <a:pt x="686015" y="448378"/>
                  <a:pt x="691263" y="442179"/>
                  <a:pt x="691740" y="429304"/>
                </a:cubicBezTo>
                <a:cubicBezTo>
                  <a:pt x="693410" y="394493"/>
                  <a:pt x="695080" y="359922"/>
                  <a:pt x="695557" y="325111"/>
                </a:cubicBezTo>
                <a:cubicBezTo>
                  <a:pt x="695557" y="302222"/>
                  <a:pt x="690547" y="296262"/>
                  <a:pt x="668363" y="293639"/>
                </a:cubicBezTo>
                <a:close/>
                <a:moveTo>
                  <a:pt x="34310" y="406891"/>
                </a:moveTo>
                <a:cubicBezTo>
                  <a:pt x="34310" y="374704"/>
                  <a:pt x="34310" y="346093"/>
                  <a:pt x="34310" y="318674"/>
                </a:cubicBezTo>
                <a:cubicBezTo>
                  <a:pt x="61742" y="307706"/>
                  <a:pt x="182446" y="311521"/>
                  <a:pt x="277149" y="314144"/>
                </a:cubicBezTo>
                <a:cubicBezTo>
                  <a:pt x="273093" y="339894"/>
                  <a:pt x="269277" y="365644"/>
                  <a:pt x="264983" y="391394"/>
                </a:cubicBezTo>
                <a:cubicBezTo>
                  <a:pt x="264267" y="396401"/>
                  <a:pt x="262120" y="400931"/>
                  <a:pt x="259973" y="407130"/>
                </a:cubicBezTo>
                <a:cubicBezTo>
                  <a:pt x="185786" y="406891"/>
                  <a:pt x="111598" y="406891"/>
                  <a:pt x="34310" y="406891"/>
                </a:cubicBezTo>
                <a:close/>
                <a:moveTo>
                  <a:pt x="327482" y="711123"/>
                </a:moveTo>
                <a:cubicBezTo>
                  <a:pt x="306013" y="708739"/>
                  <a:pt x="284305" y="706116"/>
                  <a:pt x="259258" y="703255"/>
                </a:cubicBezTo>
                <a:cubicBezTo>
                  <a:pt x="268084" y="617660"/>
                  <a:pt x="276433" y="533973"/>
                  <a:pt x="290269" y="450285"/>
                </a:cubicBezTo>
                <a:cubicBezTo>
                  <a:pt x="316747" y="440986"/>
                  <a:pt x="341556" y="449093"/>
                  <a:pt x="369466" y="451716"/>
                </a:cubicBezTo>
                <a:cubicBezTo>
                  <a:pt x="355391" y="539218"/>
                  <a:pt x="341556" y="624336"/>
                  <a:pt x="327482" y="711123"/>
                </a:cubicBezTo>
                <a:close/>
                <a:moveTo>
                  <a:pt x="378053" y="410706"/>
                </a:moveTo>
                <a:cubicBezTo>
                  <a:pt x="349428" y="410706"/>
                  <a:pt x="324381" y="410706"/>
                  <a:pt x="295994" y="410706"/>
                </a:cubicBezTo>
                <a:cubicBezTo>
                  <a:pt x="301480" y="377803"/>
                  <a:pt x="306728" y="347285"/>
                  <a:pt x="312215" y="314859"/>
                </a:cubicBezTo>
                <a:cubicBezTo>
                  <a:pt x="337500" y="314859"/>
                  <a:pt x="362548" y="314859"/>
                  <a:pt x="391173" y="314859"/>
                </a:cubicBezTo>
                <a:cubicBezTo>
                  <a:pt x="386641" y="347762"/>
                  <a:pt x="382347" y="378280"/>
                  <a:pt x="378053" y="410706"/>
                </a:cubicBezTo>
                <a:close/>
                <a:moveTo>
                  <a:pt x="394990" y="270273"/>
                </a:moveTo>
                <a:cubicBezTo>
                  <a:pt x="371851" y="270273"/>
                  <a:pt x="348235" y="270273"/>
                  <a:pt x="321041" y="270273"/>
                </a:cubicBezTo>
                <a:cubicBezTo>
                  <a:pt x="331775" y="187063"/>
                  <a:pt x="342271" y="106236"/>
                  <a:pt x="352767" y="23502"/>
                </a:cubicBezTo>
                <a:cubicBezTo>
                  <a:pt x="379962" y="28032"/>
                  <a:pt x="405247" y="32324"/>
                  <a:pt x="430772" y="36854"/>
                </a:cubicBezTo>
                <a:cubicBezTo>
                  <a:pt x="435781" y="58551"/>
                  <a:pt x="408587" y="216389"/>
                  <a:pt x="394990" y="270273"/>
                </a:cubicBezTo>
                <a:close/>
                <a:moveTo>
                  <a:pt x="660968" y="412375"/>
                </a:moveTo>
                <a:cubicBezTo>
                  <a:pt x="577477" y="412375"/>
                  <a:pt x="496610" y="412375"/>
                  <a:pt x="411927" y="412375"/>
                </a:cubicBezTo>
                <a:cubicBezTo>
                  <a:pt x="417652" y="378757"/>
                  <a:pt x="422661" y="349908"/>
                  <a:pt x="427909" y="319151"/>
                </a:cubicBezTo>
                <a:cubicBezTo>
                  <a:pt x="509730" y="318674"/>
                  <a:pt x="588689" y="328688"/>
                  <a:pt x="670748" y="333933"/>
                </a:cubicBezTo>
                <a:cubicBezTo>
                  <a:pt x="667170" y="362306"/>
                  <a:pt x="664069" y="388056"/>
                  <a:pt x="660968" y="4123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7"/>
          <p:cNvSpPr/>
          <p:nvPr/>
        </p:nvSpPr>
        <p:spPr>
          <a:xfrm>
            <a:off x="6307675" y="1360022"/>
            <a:ext cx="321813" cy="368289"/>
          </a:xfrm>
          <a:custGeom>
            <a:rect b="b" l="l" r="r" t="t"/>
            <a:pathLst>
              <a:path extrusionOk="0" h="736577" w="643626">
                <a:moveTo>
                  <a:pt x="329865" y="303995"/>
                </a:moveTo>
                <a:cubicBezTo>
                  <a:pt x="381686" y="304980"/>
                  <a:pt x="437644" y="299071"/>
                  <a:pt x="493997" y="306556"/>
                </a:cubicBezTo>
                <a:cubicBezTo>
                  <a:pt x="527099" y="310890"/>
                  <a:pt x="561186" y="306950"/>
                  <a:pt x="594880" y="307147"/>
                </a:cubicBezTo>
                <a:cubicBezTo>
                  <a:pt x="602958" y="307147"/>
                  <a:pt x="611234" y="308723"/>
                  <a:pt x="618918" y="310890"/>
                </a:cubicBezTo>
                <a:cubicBezTo>
                  <a:pt x="639410" y="316406"/>
                  <a:pt x="644336" y="322709"/>
                  <a:pt x="643548" y="343590"/>
                </a:cubicBezTo>
                <a:cubicBezTo>
                  <a:pt x="642563" y="367229"/>
                  <a:pt x="641774" y="391064"/>
                  <a:pt x="638819" y="414506"/>
                </a:cubicBezTo>
                <a:cubicBezTo>
                  <a:pt x="635272" y="442084"/>
                  <a:pt x="626406" y="450752"/>
                  <a:pt x="599214" y="453116"/>
                </a:cubicBezTo>
                <a:cubicBezTo>
                  <a:pt x="551137" y="457055"/>
                  <a:pt x="502864" y="459616"/>
                  <a:pt x="454787" y="462374"/>
                </a:cubicBezTo>
                <a:cubicBezTo>
                  <a:pt x="409271" y="464935"/>
                  <a:pt x="363953" y="467299"/>
                  <a:pt x="318437" y="469269"/>
                </a:cubicBezTo>
                <a:cubicBezTo>
                  <a:pt x="243760" y="472617"/>
                  <a:pt x="169083" y="475572"/>
                  <a:pt x="94603" y="478527"/>
                </a:cubicBezTo>
                <a:cubicBezTo>
                  <a:pt x="76476" y="479315"/>
                  <a:pt x="58546" y="479512"/>
                  <a:pt x="40418" y="480103"/>
                </a:cubicBezTo>
                <a:cubicBezTo>
                  <a:pt x="19532" y="480891"/>
                  <a:pt x="14410" y="478724"/>
                  <a:pt x="7316" y="459419"/>
                </a:cubicBezTo>
                <a:cubicBezTo>
                  <a:pt x="2784" y="447009"/>
                  <a:pt x="-1353" y="432629"/>
                  <a:pt x="420" y="419825"/>
                </a:cubicBezTo>
                <a:cubicBezTo>
                  <a:pt x="3967" y="394610"/>
                  <a:pt x="10666" y="369789"/>
                  <a:pt x="18153" y="345560"/>
                </a:cubicBezTo>
                <a:cubicBezTo>
                  <a:pt x="19927" y="339650"/>
                  <a:pt x="29384" y="332953"/>
                  <a:pt x="35887" y="331968"/>
                </a:cubicBezTo>
                <a:cubicBezTo>
                  <a:pt x="75294" y="326452"/>
                  <a:pt x="115095" y="322118"/>
                  <a:pt x="154700" y="317981"/>
                </a:cubicBezTo>
                <a:cubicBezTo>
                  <a:pt x="193516" y="313845"/>
                  <a:pt x="232332" y="310299"/>
                  <a:pt x="271148" y="306950"/>
                </a:cubicBezTo>
                <a:cubicBezTo>
                  <a:pt x="289079" y="305571"/>
                  <a:pt x="307403" y="305177"/>
                  <a:pt x="329865" y="303995"/>
                </a:cubicBezTo>
                <a:close/>
                <a:moveTo>
                  <a:pt x="488677" y="86717"/>
                </a:moveTo>
                <a:cubicBezTo>
                  <a:pt x="486115" y="125327"/>
                  <a:pt x="474490" y="152314"/>
                  <a:pt x="450452" y="174574"/>
                </a:cubicBezTo>
                <a:cubicBezTo>
                  <a:pt x="431339" y="192303"/>
                  <a:pt x="412227" y="208259"/>
                  <a:pt x="387400" y="218305"/>
                </a:cubicBezTo>
                <a:cubicBezTo>
                  <a:pt x="355874" y="230913"/>
                  <a:pt x="312526" y="224412"/>
                  <a:pt x="287502" y="202349"/>
                </a:cubicBezTo>
                <a:cubicBezTo>
                  <a:pt x="254006" y="172801"/>
                  <a:pt x="250065" y="135373"/>
                  <a:pt x="255582" y="95187"/>
                </a:cubicBezTo>
                <a:cubicBezTo>
                  <a:pt x="258735" y="71746"/>
                  <a:pt x="267799" y="51062"/>
                  <a:pt x="282182" y="31166"/>
                </a:cubicBezTo>
                <a:cubicBezTo>
                  <a:pt x="300113" y="5952"/>
                  <a:pt x="330456" y="-3307"/>
                  <a:pt x="356465" y="1027"/>
                </a:cubicBezTo>
                <a:cubicBezTo>
                  <a:pt x="377942" y="4573"/>
                  <a:pt x="399419" y="8906"/>
                  <a:pt x="421093" y="12255"/>
                </a:cubicBezTo>
                <a:cubicBezTo>
                  <a:pt x="443358" y="15801"/>
                  <a:pt x="459121" y="28999"/>
                  <a:pt x="470747" y="46925"/>
                </a:cubicBezTo>
                <a:cubicBezTo>
                  <a:pt x="479613" y="60911"/>
                  <a:pt x="489662" y="75095"/>
                  <a:pt x="488677" y="86717"/>
                </a:cubicBezTo>
                <a:close/>
                <a:moveTo>
                  <a:pt x="416167" y="711565"/>
                </a:moveTo>
                <a:cubicBezTo>
                  <a:pt x="384050" y="733036"/>
                  <a:pt x="355677" y="740325"/>
                  <a:pt x="323166" y="734809"/>
                </a:cubicBezTo>
                <a:cubicBezTo>
                  <a:pt x="297354" y="730475"/>
                  <a:pt x="273119" y="725157"/>
                  <a:pt x="250065" y="711565"/>
                </a:cubicBezTo>
                <a:cubicBezTo>
                  <a:pt x="220904" y="694230"/>
                  <a:pt x="199427" y="656014"/>
                  <a:pt x="201594" y="622723"/>
                </a:cubicBezTo>
                <a:cubicBezTo>
                  <a:pt x="204550" y="578006"/>
                  <a:pt x="231741" y="552201"/>
                  <a:pt x="267011" y="532108"/>
                </a:cubicBezTo>
                <a:cubicBezTo>
                  <a:pt x="287502" y="520486"/>
                  <a:pt x="309373" y="514970"/>
                  <a:pt x="334003" y="514182"/>
                </a:cubicBezTo>
                <a:cubicBezTo>
                  <a:pt x="365135" y="513197"/>
                  <a:pt x="390947" y="531517"/>
                  <a:pt x="403163" y="554762"/>
                </a:cubicBezTo>
                <a:cubicBezTo>
                  <a:pt x="413409" y="574067"/>
                  <a:pt x="423261" y="593568"/>
                  <a:pt x="433704" y="612676"/>
                </a:cubicBezTo>
                <a:cubicBezTo>
                  <a:pt x="444541" y="632572"/>
                  <a:pt x="443752" y="653059"/>
                  <a:pt x="436462" y="673152"/>
                </a:cubicBezTo>
                <a:cubicBezTo>
                  <a:pt x="430945" y="688714"/>
                  <a:pt x="425822" y="705458"/>
                  <a:pt x="416167" y="7115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7"/>
          <p:cNvSpPr/>
          <p:nvPr/>
        </p:nvSpPr>
        <p:spPr>
          <a:xfrm>
            <a:off x="6970834" y="1359864"/>
            <a:ext cx="368637" cy="368780"/>
          </a:xfrm>
          <a:custGeom>
            <a:rect b="b" l="l" r="r" t="t"/>
            <a:pathLst>
              <a:path extrusionOk="0" h="737560" w="737273">
                <a:moveTo>
                  <a:pt x="713397" y="550593"/>
                </a:moveTo>
                <a:cubicBezTo>
                  <a:pt x="652088" y="489799"/>
                  <a:pt x="591294" y="428491"/>
                  <a:pt x="530243" y="367439"/>
                </a:cubicBezTo>
                <a:cubicBezTo>
                  <a:pt x="568110" y="324162"/>
                  <a:pt x="605204" y="280113"/>
                  <a:pt x="642556" y="236578"/>
                </a:cubicBezTo>
                <a:cubicBezTo>
                  <a:pt x="643329" y="237093"/>
                  <a:pt x="644102" y="237866"/>
                  <a:pt x="644875" y="238381"/>
                </a:cubicBezTo>
                <a:cubicBezTo>
                  <a:pt x="655952" y="227305"/>
                  <a:pt x="667801" y="216485"/>
                  <a:pt x="678363" y="204636"/>
                </a:cubicBezTo>
                <a:cubicBezTo>
                  <a:pt x="690985" y="190210"/>
                  <a:pt x="703093" y="175012"/>
                  <a:pt x="714169" y="159556"/>
                </a:cubicBezTo>
                <a:cubicBezTo>
                  <a:pt x="722413" y="148221"/>
                  <a:pt x="719579" y="137660"/>
                  <a:pt x="710563" y="126583"/>
                </a:cubicBezTo>
                <a:cubicBezTo>
                  <a:pt x="688409" y="99277"/>
                  <a:pt x="667801" y="70684"/>
                  <a:pt x="646163" y="42863"/>
                </a:cubicBezTo>
                <a:cubicBezTo>
                  <a:pt x="637920" y="32301"/>
                  <a:pt x="629419" y="21740"/>
                  <a:pt x="619372" y="12981"/>
                </a:cubicBezTo>
                <a:cubicBezTo>
                  <a:pt x="600568" y="-3763"/>
                  <a:pt x="591294" y="-4793"/>
                  <a:pt x="571974" y="12724"/>
                </a:cubicBezTo>
                <a:cubicBezTo>
                  <a:pt x="529728" y="50848"/>
                  <a:pt x="487739" y="89231"/>
                  <a:pt x="448326" y="129932"/>
                </a:cubicBezTo>
                <a:cubicBezTo>
                  <a:pt x="421793" y="157495"/>
                  <a:pt x="395518" y="185316"/>
                  <a:pt x="369242" y="213137"/>
                </a:cubicBezTo>
                <a:cubicBezTo>
                  <a:pt x="325193" y="174754"/>
                  <a:pt x="280370" y="136887"/>
                  <a:pt x="236063" y="98762"/>
                </a:cubicBezTo>
                <a:cubicBezTo>
                  <a:pt x="236578" y="97989"/>
                  <a:pt x="237351" y="97216"/>
                  <a:pt x="237866" y="96444"/>
                </a:cubicBezTo>
                <a:cubicBezTo>
                  <a:pt x="226789" y="85367"/>
                  <a:pt x="215970" y="73517"/>
                  <a:pt x="204121" y="62956"/>
                </a:cubicBezTo>
                <a:cubicBezTo>
                  <a:pt x="189695" y="50333"/>
                  <a:pt x="174497" y="38226"/>
                  <a:pt x="159041" y="27149"/>
                </a:cubicBezTo>
                <a:cubicBezTo>
                  <a:pt x="147706" y="18906"/>
                  <a:pt x="137145" y="21740"/>
                  <a:pt x="126068" y="30756"/>
                </a:cubicBezTo>
                <a:cubicBezTo>
                  <a:pt x="98762" y="52909"/>
                  <a:pt x="70168" y="73517"/>
                  <a:pt x="42348" y="95156"/>
                </a:cubicBezTo>
                <a:cubicBezTo>
                  <a:pt x="32301" y="103914"/>
                  <a:pt x="21740" y="112415"/>
                  <a:pt x="12981" y="122461"/>
                </a:cubicBezTo>
                <a:cubicBezTo>
                  <a:pt x="-3763" y="141266"/>
                  <a:pt x="-4793" y="150540"/>
                  <a:pt x="12724" y="169860"/>
                </a:cubicBezTo>
                <a:cubicBezTo>
                  <a:pt x="50848" y="212106"/>
                  <a:pt x="89231" y="254095"/>
                  <a:pt x="129932" y="293508"/>
                </a:cubicBezTo>
                <a:cubicBezTo>
                  <a:pt x="158525" y="321329"/>
                  <a:pt x="187377" y="348634"/>
                  <a:pt x="216485" y="375682"/>
                </a:cubicBezTo>
                <a:cubicBezTo>
                  <a:pt x="184028" y="409428"/>
                  <a:pt x="151313" y="442916"/>
                  <a:pt x="118855" y="476662"/>
                </a:cubicBezTo>
                <a:cubicBezTo>
                  <a:pt x="96959" y="499588"/>
                  <a:pt x="74548" y="522257"/>
                  <a:pt x="55485" y="547502"/>
                </a:cubicBezTo>
                <a:cubicBezTo>
                  <a:pt x="39772" y="568625"/>
                  <a:pt x="22255" y="594900"/>
                  <a:pt x="37453" y="620918"/>
                </a:cubicBezTo>
                <a:cubicBezTo>
                  <a:pt x="56773" y="654406"/>
                  <a:pt x="81245" y="685576"/>
                  <a:pt x="107263" y="714427"/>
                </a:cubicBezTo>
                <a:cubicBezTo>
                  <a:pt x="136114" y="746627"/>
                  <a:pt x="161101" y="744051"/>
                  <a:pt x="191241" y="713912"/>
                </a:cubicBezTo>
                <a:cubicBezTo>
                  <a:pt x="253065" y="651572"/>
                  <a:pt x="315662" y="589748"/>
                  <a:pt x="377743" y="527667"/>
                </a:cubicBezTo>
                <a:cubicBezTo>
                  <a:pt x="410716" y="559352"/>
                  <a:pt x="443431" y="591552"/>
                  <a:pt x="476404" y="622979"/>
                </a:cubicBezTo>
                <a:cubicBezTo>
                  <a:pt x="499331" y="644875"/>
                  <a:pt x="521999" y="667286"/>
                  <a:pt x="547244" y="686348"/>
                </a:cubicBezTo>
                <a:cubicBezTo>
                  <a:pt x="568368" y="702062"/>
                  <a:pt x="594643" y="719579"/>
                  <a:pt x="620660" y="704380"/>
                </a:cubicBezTo>
                <a:cubicBezTo>
                  <a:pt x="654148" y="685060"/>
                  <a:pt x="685318" y="660588"/>
                  <a:pt x="714169" y="634571"/>
                </a:cubicBezTo>
                <a:cubicBezTo>
                  <a:pt x="746369" y="605720"/>
                  <a:pt x="743793" y="580475"/>
                  <a:pt x="713397" y="550593"/>
                </a:cubicBezTo>
                <a:close/>
                <a:moveTo>
                  <a:pt x="614220" y="53167"/>
                </a:moveTo>
                <a:cubicBezTo>
                  <a:pt x="629419" y="73775"/>
                  <a:pt x="642556" y="92580"/>
                  <a:pt x="656982" y="110354"/>
                </a:cubicBezTo>
                <a:cubicBezTo>
                  <a:pt x="669089" y="125295"/>
                  <a:pt x="664968" y="135857"/>
                  <a:pt x="652088" y="147706"/>
                </a:cubicBezTo>
                <a:cubicBezTo>
                  <a:pt x="617054" y="179649"/>
                  <a:pt x="581248" y="210818"/>
                  <a:pt x="548275" y="244821"/>
                </a:cubicBezTo>
                <a:cubicBezTo>
                  <a:pt x="525348" y="268778"/>
                  <a:pt x="503195" y="293508"/>
                  <a:pt x="481299" y="318495"/>
                </a:cubicBezTo>
                <a:cubicBezTo>
                  <a:pt x="459403" y="296599"/>
                  <a:pt x="437249" y="274703"/>
                  <a:pt x="414323" y="253580"/>
                </a:cubicBezTo>
                <a:cubicBezTo>
                  <a:pt x="480011" y="186346"/>
                  <a:pt x="546729" y="119885"/>
                  <a:pt x="614220" y="53167"/>
                </a:cubicBezTo>
                <a:close/>
                <a:moveTo>
                  <a:pt x="52909" y="127613"/>
                </a:moveTo>
                <a:cubicBezTo>
                  <a:pt x="73517" y="112415"/>
                  <a:pt x="92322" y="99277"/>
                  <a:pt x="110096" y="84852"/>
                </a:cubicBezTo>
                <a:cubicBezTo>
                  <a:pt x="125037" y="72744"/>
                  <a:pt x="135599" y="76866"/>
                  <a:pt x="147449" y="89746"/>
                </a:cubicBezTo>
                <a:cubicBezTo>
                  <a:pt x="179391" y="124780"/>
                  <a:pt x="210561" y="160586"/>
                  <a:pt x="244564" y="193559"/>
                </a:cubicBezTo>
                <a:cubicBezTo>
                  <a:pt x="269809" y="217773"/>
                  <a:pt x="296084" y="240957"/>
                  <a:pt x="322359" y="264142"/>
                </a:cubicBezTo>
                <a:cubicBezTo>
                  <a:pt x="301236" y="286810"/>
                  <a:pt x="279855" y="309737"/>
                  <a:pt x="258474" y="332406"/>
                </a:cubicBezTo>
                <a:cubicBezTo>
                  <a:pt x="189437" y="265172"/>
                  <a:pt x="121173" y="196908"/>
                  <a:pt x="52909" y="127613"/>
                </a:cubicBezTo>
                <a:close/>
                <a:moveTo>
                  <a:pt x="273415" y="542092"/>
                </a:moveTo>
                <a:cubicBezTo>
                  <a:pt x="233229" y="584339"/>
                  <a:pt x="192271" y="626070"/>
                  <a:pt x="151570" y="668059"/>
                </a:cubicBezTo>
                <a:cubicBezTo>
                  <a:pt x="148221" y="671408"/>
                  <a:pt x="144357" y="673984"/>
                  <a:pt x="140751" y="676817"/>
                </a:cubicBezTo>
                <a:cubicBezTo>
                  <a:pt x="113960" y="658270"/>
                  <a:pt x="102368" y="643072"/>
                  <a:pt x="90004" y="611387"/>
                </a:cubicBezTo>
                <a:cubicBezTo>
                  <a:pt x="144873" y="544668"/>
                  <a:pt x="201802" y="480011"/>
                  <a:pt x="260277" y="416126"/>
                </a:cubicBezTo>
                <a:cubicBezTo>
                  <a:pt x="283719" y="438022"/>
                  <a:pt x="307161" y="459918"/>
                  <a:pt x="330345" y="481814"/>
                </a:cubicBezTo>
                <a:cubicBezTo>
                  <a:pt x="311540" y="502164"/>
                  <a:pt x="292478" y="522257"/>
                  <a:pt x="273415" y="542092"/>
                </a:cubicBezTo>
                <a:close/>
                <a:moveTo>
                  <a:pt x="370530" y="439567"/>
                </a:moveTo>
                <a:cubicBezTo>
                  <a:pt x="347089" y="417671"/>
                  <a:pt x="323647" y="395518"/>
                  <a:pt x="300463" y="373106"/>
                </a:cubicBezTo>
                <a:cubicBezTo>
                  <a:pt x="322102" y="349922"/>
                  <a:pt x="344255" y="326738"/>
                  <a:pt x="366409" y="303554"/>
                </a:cubicBezTo>
                <a:cubicBezTo>
                  <a:pt x="370015" y="306903"/>
                  <a:pt x="373622" y="310252"/>
                  <a:pt x="377228" y="313601"/>
                </a:cubicBezTo>
                <a:cubicBezTo>
                  <a:pt x="397063" y="331890"/>
                  <a:pt x="416899" y="350438"/>
                  <a:pt x="436476" y="368985"/>
                </a:cubicBezTo>
                <a:cubicBezTo>
                  <a:pt x="433900" y="371818"/>
                  <a:pt x="431067" y="374910"/>
                  <a:pt x="428491" y="377743"/>
                </a:cubicBezTo>
                <a:cubicBezTo>
                  <a:pt x="409428" y="398351"/>
                  <a:pt x="390108" y="418959"/>
                  <a:pt x="370530" y="439567"/>
                </a:cubicBezTo>
                <a:close/>
                <a:moveTo>
                  <a:pt x="611387" y="651830"/>
                </a:moveTo>
                <a:cubicBezTo>
                  <a:pt x="546214" y="597992"/>
                  <a:pt x="482587" y="542350"/>
                  <a:pt x="420247" y="485163"/>
                </a:cubicBezTo>
                <a:cubicBezTo>
                  <a:pt x="442916" y="462494"/>
                  <a:pt x="465585" y="439825"/>
                  <a:pt x="487223" y="416383"/>
                </a:cubicBezTo>
                <a:cubicBezTo>
                  <a:pt x="505513" y="433643"/>
                  <a:pt x="523803" y="451159"/>
                  <a:pt x="542092" y="468419"/>
                </a:cubicBezTo>
                <a:cubicBezTo>
                  <a:pt x="584339" y="508604"/>
                  <a:pt x="626070" y="549563"/>
                  <a:pt x="668059" y="590264"/>
                </a:cubicBezTo>
                <a:cubicBezTo>
                  <a:pt x="671408" y="593612"/>
                  <a:pt x="673984" y="597476"/>
                  <a:pt x="676817" y="601083"/>
                </a:cubicBezTo>
                <a:cubicBezTo>
                  <a:pt x="658012" y="627873"/>
                  <a:pt x="643072" y="639723"/>
                  <a:pt x="611387" y="6518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7"/>
          <p:cNvSpPr/>
          <p:nvPr/>
        </p:nvSpPr>
        <p:spPr>
          <a:xfrm>
            <a:off x="7680366" y="1359971"/>
            <a:ext cx="310287" cy="368215"/>
          </a:xfrm>
          <a:custGeom>
            <a:rect b="b" l="l" r="r" t="t"/>
            <a:pathLst>
              <a:path extrusionOk="0" h="736430" w="620573">
                <a:moveTo>
                  <a:pt x="230627" y="206468"/>
                </a:moveTo>
                <a:cubicBezTo>
                  <a:pt x="256143" y="228979"/>
                  <a:pt x="300470" y="235491"/>
                  <a:pt x="332504" y="222654"/>
                </a:cubicBezTo>
                <a:cubicBezTo>
                  <a:pt x="358020" y="212421"/>
                  <a:pt x="377389" y="196049"/>
                  <a:pt x="396945" y="178003"/>
                </a:cubicBezTo>
                <a:cubicBezTo>
                  <a:pt x="421530" y="155306"/>
                  <a:pt x="433449" y="127771"/>
                  <a:pt x="436057" y="88515"/>
                </a:cubicBezTo>
                <a:cubicBezTo>
                  <a:pt x="437174" y="76795"/>
                  <a:pt x="426744" y="62283"/>
                  <a:pt x="417618" y="47958"/>
                </a:cubicBezTo>
                <a:cubicBezTo>
                  <a:pt x="405885" y="29725"/>
                  <a:pt x="389682" y="16144"/>
                  <a:pt x="366960" y="12609"/>
                </a:cubicBezTo>
                <a:cubicBezTo>
                  <a:pt x="344982" y="9074"/>
                  <a:pt x="323005" y="4795"/>
                  <a:pt x="301028" y="1074"/>
                </a:cubicBezTo>
                <a:cubicBezTo>
                  <a:pt x="274582" y="-3391"/>
                  <a:pt x="243665" y="5912"/>
                  <a:pt x="225040" y="31772"/>
                </a:cubicBezTo>
                <a:cubicBezTo>
                  <a:pt x="210513" y="52237"/>
                  <a:pt x="201201" y="73260"/>
                  <a:pt x="198034" y="97074"/>
                </a:cubicBezTo>
                <a:cubicBezTo>
                  <a:pt x="192261" y="138189"/>
                  <a:pt x="196358" y="176143"/>
                  <a:pt x="230627" y="206468"/>
                </a:cubicBezTo>
                <a:close/>
                <a:moveTo>
                  <a:pt x="258751" y="55586"/>
                </a:moveTo>
                <a:cubicBezTo>
                  <a:pt x="266945" y="40702"/>
                  <a:pt x="278865" y="31400"/>
                  <a:pt x="297304" y="28981"/>
                </a:cubicBezTo>
                <a:cubicBezTo>
                  <a:pt x="323192" y="25632"/>
                  <a:pt x="346286" y="34935"/>
                  <a:pt x="370312" y="40516"/>
                </a:cubicBezTo>
                <a:cubicBezTo>
                  <a:pt x="384839" y="43865"/>
                  <a:pt x="388564" y="59865"/>
                  <a:pt x="394151" y="71771"/>
                </a:cubicBezTo>
                <a:cubicBezTo>
                  <a:pt x="404581" y="93911"/>
                  <a:pt x="398808" y="119771"/>
                  <a:pt x="381487" y="138375"/>
                </a:cubicBezTo>
                <a:cubicBezTo>
                  <a:pt x="376644" y="143399"/>
                  <a:pt x="369753" y="149910"/>
                  <a:pt x="369939" y="155492"/>
                </a:cubicBezTo>
                <a:cubicBezTo>
                  <a:pt x="370498" y="169259"/>
                  <a:pt x="354854" y="168887"/>
                  <a:pt x="352060" y="178933"/>
                </a:cubicBezTo>
                <a:cubicBezTo>
                  <a:pt x="351874" y="179677"/>
                  <a:pt x="347776" y="179305"/>
                  <a:pt x="345355" y="179677"/>
                </a:cubicBezTo>
                <a:cubicBezTo>
                  <a:pt x="341444" y="180236"/>
                  <a:pt x="335298" y="179491"/>
                  <a:pt x="334180" y="181538"/>
                </a:cubicBezTo>
                <a:cubicBezTo>
                  <a:pt x="324309" y="199026"/>
                  <a:pt x="305126" y="196049"/>
                  <a:pt x="290599" y="199770"/>
                </a:cubicBezTo>
                <a:cubicBezTo>
                  <a:pt x="274954" y="203863"/>
                  <a:pt x="260799" y="193445"/>
                  <a:pt x="251115" y="179677"/>
                </a:cubicBezTo>
                <a:cubicBezTo>
                  <a:pt x="242547" y="167584"/>
                  <a:pt x="238077" y="154375"/>
                  <a:pt x="240312" y="141538"/>
                </a:cubicBezTo>
                <a:cubicBezTo>
                  <a:pt x="238636" y="109911"/>
                  <a:pt x="244596" y="81632"/>
                  <a:pt x="258751" y="55586"/>
                </a:cubicBezTo>
                <a:close/>
                <a:moveTo>
                  <a:pt x="391171" y="550651"/>
                </a:moveTo>
                <a:cubicBezTo>
                  <a:pt x="378507" y="527023"/>
                  <a:pt x="352246" y="508232"/>
                  <a:pt x="320584" y="509349"/>
                </a:cubicBezTo>
                <a:cubicBezTo>
                  <a:pt x="295441" y="510279"/>
                  <a:pt x="273092" y="515674"/>
                  <a:pt x="252232" y="527767"/>
                </a:cubicBezTo>
                <a:cubicBezTo>
                  <a:pt x="216287" y="548418"/>
                  <a:pt x="188536" y="574650"/>
                  <a:pt x="185370" y="620231"/>
                </a:cubicBezTo>
                <a:cubicBezTo>
                  <a:pt x="183135" y="654091"/>
                  <a:pt x="204926" y="693161"/>
                  <a:pt x="234725" y="710835"/>
                </a:cubicBezTo>
                <a:cubicBezTo>
                  <a:pt x="258378" y="724788"/>
                  <a:pt x="283149" y="730184"/>
                  <a:pt x="309410" y="734649"/>
                </a:cubicBezTo>
                <a:cubicBezTo>
                  <a:pt x="342375" y="740230"/>
                  <a:pt x="371429" y="732788"/>
                  <a:pt x="404209" y="711021"/>
                </a:cubicBezTo>
                <a:cubicBezTo>
                  <a:pt x="414266" y="704696"/>
                  <a:pt x="419295" y="687579"/>
                  <a:pt x="425068" y="671766"/>
                </a:cubicBezTo>
                <a:cubicBezTo>
                  <a:pt x="432332" y="651301"/>
                  <a:pt x="433263" y="630278"/>
                  <a:pt x="422275" y="609999"/>
                </a:cubicBezTo>
                <a:cubicBezTo>
                  <a:pt x="411659" y="590278"/>
                  <a:pt x="401601" y="570371"/>
                  <a:pt x="391171" y="550651"/>
                </a:cubicBezTo>
                <a:close/>
                <a:moveTo>
                  <a:pt x="391916" y="667301"/>
                </a:moveTo>
                <a:cubicBezTo>
                  <a:pt x="380742" y="689068"/>
                  <a:pt x="356716" y="700230"/>
                  <a:pt x="331200" y="697812"/>
                </a:cubicBezTo>
                <a:cubicBezTo>
                  <a:pt x="324309" y="697068"/>
                  <a:pt x="314811" y="695579"/>
                  <a:pt x="310527" y="699114"/>
                </a:cubicBezTo>
                <a:cubicBezTo>
                  <a:pt x="299911" y="707858"/>
                  <a:pt x="290785" y="695393"/>
                  <a:pt x="281100" y="699300"/>
                </a:cubicBezTo>
                <a:cubicBezTo>
                  <a:pt x="280355" y="699672"/>
                  <a:pt x="278120" y="696138"/>
                  <a:pt x="276444" y="694463"/>
                </a:cubicBezTo>
                <a:cubicBezTo>
                  <a:pt x="273650" y="691672"/>
                  <a:pt x="270484" y="686277"/>
                  <a:pt x="268249" y="686649"/>
                </a:cubicBezTo>
                <a:cubicBezTo>
                  <a:pt x="248321" y="689626"/>
                  <a:pt x="239195" y="672510"/>
                  <a:pt x="227089" y="663394"/>
                </a:cubicBezTo>
                <a:cubicBezTo>
                  <a:pt x="214238" y="653533"/>
                  <a:pt x="213865" y="636045"/>
                  <a:pt x="218894" y="619859"/>
                </a:cubicBezTo>
                <a:cubicBezTo>
                  <a:pt x="223364" y="605720"/>
                  <a:pt x="231000" y="594185"/>
                  <a:pt x="242547" y="588046"/>
                </a:cubicBezTo>
                <a:cubicBezTo>
                  <a:pt x="266945" y="567581"/>
                  <a:pt x="293020" y="554930"/>
                  <a:pt x="322260" y="550278"/>
                </a:cubicBezTo>
                <a:cubicBezTo>
                  <a:pt x="339023" y="547674"/>
                  <a:pt x="353736" y="551395"/>
                  <a:pt x="366960" y="564418"/>
                </a:cubicBezTo>
                <a:cubicBezTo>
                  <a:pt x="385398" y="582836"/>
                  <a:pt x="392103" y="606836"/>
                  <a:pt x="402346" y="629161"/>
                </a:cubicBezTo>
                <a:cubicBezTo>
                  <a:pt x="408306" y="642743"/>
                  <a:pt x="397876" y="655580"/>
                  <a:pt x="391916" y="667301"/>
                </a:cubicBezTo>
                <a:close/>
                <a:moveTo>
                  <a:pt x="577231" y="299862"/>
                </a:moveTo>
                <a:cubicBezTo>
                  <a:pt x="504223" y="300234"/>
                  <a:pt x="431214" y="299676"/>
                  <a:pt x="358020" y="299676"/>
                </a:cubicBezTo>
                <a:cubicBezTo>
                  <a:pt x="326358" y="299676"/>
                  <a:pt x="294510" y="299304"/>
                  <a:pt x="262848" y="301165"/>
                </a:cubicBezTo>
                <a:cubicBezTo>
                  <a:pt x="209395" y="304141"/>
                  <a:pt x="155943" y="308792"/>
                  <a:pt x="102490" y="312885"/>
                </a:cubicBezTo>
                <a:cubicBezTo>
                  <a:pt x="102490" y="312141"/>
                  <a:pt x="102304" y="311583"/>
                  <a:pt x="102304" y="310839"/>
                </a:cubicBezTo>
                <a:cubicBezTo>
                  <a:pt x="90943" y="310839"/>
                  <a:pt x="79396" y="310281"/>
                  <a:pt x="68035" y="311025"/>
                </a:cubicBezTo>
                <a:cubicBezTo>
                  <a:pt x="54253" y="311955"/>
                  <a:pt x="40284" y="313630"/>
                  <a:pt x="26688" y="315676"/>
                </a:cubicBezTo>
                <a:cubicBezTo>
                  <a:pt x="16631" y="317350"/>
                  <a:pt x="12720" y="324048"/>
                  <a:pt x="11602" y="334281"/>
                </a:cubicBezTo>
                <a:cubicBezTo>
                  <a:pt x="8995" y="359583"/>
                  <a:pt x="4897" y="384699"/>
                  <a:pt x="1731" y="409815"/>
                </a:cubicBezTo>
                <a:cubicBezTo>
                  <a:pt x="614" y="419303"/>
                  <a:pt x="-504" y="429163"/>
                  <a:pt x="241" y="438652"/>
                </a:cubicBezTo>
                <a:cubicBezTo>
                  <a:pt x="1359" y="456698"/>
                  <a:pt x="5456" y="462093"/>
                  <a:pt x="24267" y="463023"/>
                </a:cubicBezTo>
                <a:cubicBezTo>
                  <a:pt x="65241" y="465070"/>
                  <a:pt x="106401" y="466930"/>
                  <a:pt x="147562" y="466372"/>
                </a:cubicBezTo>
                <a:cubicBezTo>
                  <a:pt x="215355" y="465442"/>
                  <a:pt x="282963" y="462093"/>
                  <a:pt x="350756" y="460233"/>
                </a:cubicBezTo>
                <a:cubicBezTo>
                  <a:pt x="398249" y="458931"/>
                  <a:pt x="445555" y="458744"/>
                  <a:pt x="493048" y="457628"/>
                </a:cubicBezTo>
                <a:cubicBezTo>
                  <a:pt x="515956" y="457070"/>
                  <a:pt x="539051" y="457070"/>
                  <a:pt x="561587" y="453907"/>
                </a:cubicBezTo>
                <a:cubicBezTo>
                  <a:pt x="580397" y="451303"/>
                  <a:pt x="602747" y="446652"/>
                  <a:pt x="608334" y="425628"/>
                </a:cubicBezTo>
                <a:cubicBezTo>
                  <a:pt x="615598" y="398652"/>
                  <a:pt x="618950" y="370187"/>
                  <a:pt x="620440" y="342280"/>
                </a:cubicBezTo>
                <a:cubicBezTo>
                  <a:pt x="622116" y="311211"/>
                  <a:pt x="607962" y="299676"/>
                  <a:pt x="577231" y="299862"/>
                </a:cubicBezTo>
                <a:close/>
                <a:moveTo>
                  <a:pt x="576859" y="403861"/>
                </a:moveTo>
                <a:cubicBezTo>
                  <a:pt x="393779" y="421349"/>
                  <a:pt x="210140" y="422466"/>
                  <a:pt x="23522" y="421163"/>
                </a:cubicBezTo>
                <a:cubicBezTo>
                  <a:pt x="26316" y="402745"/>
                  <a:pt x="29296" y="386559"/>
                  <a:pt x="30786" y="370187"/>
                </a:cubicBezTo>
                <a:cubicBezTo>
                  <a:pt x="32276" y="356234"/>
                  <a:pt x="39725" y="353071"/>
                  <a:pt x="52390" y="353629"/>
                </a:cubicBezTo>
                <a:cubicBezTo>
                  <a:pt x="86659" y="355304"/>
                  <a:pt x="120929" y="357536"/>
                  <a:pt x="155012" y="356978"/>
                </a:cubicBezTo>
                <a:cubicBezTo>
                  <a:pt x="198034" y="356234"/>
                  <a:pt x="241057" y="352141"/>
                  <a:pt x="284266" y="350466"/>
                </a:cubicBezTo>
                <a:cubicBezTo>
                  <a:pt x="338650" y="348234"/>
                  <a:pt x="393220" y="346932"/>
                  <a:pt x="447790" y="345443"/>
                </a:cubicBezTo>
                <a:cubicBezTo>
                  <a:pt x="490068" y="344327"/>
                  <a:pt x="532346" y="343955"/>
                  <a:pt x="574437" y="343397"/>
                </a:cubicBezTo>
                <a:cubicBezTo>
                  <a:pt x="577790" y="343397"/>
                  <a:pt x="581142" y="344141"/>
                  <a:pt x="584309" y="344327"/>
                </a:cubicBezTo>
                <a:cubicBezTo>
                  <a:pt x="588406" y="367769"/>
                  <a:pt x="586730" y="381350"/>
                  <a:pt x="576859" y="403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84" name="Google Shape;684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85" name="Google Shape;685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86" name="Google Shape;686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87" name="Google Shape;687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88" name="Google Shape;688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89" name="Google Shape;689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90" name="Google Shape;690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91" name="Google Shape;691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92" name="Google Shape;692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93" name="Google Shape;693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94" name="Google Shape;694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95" name="Google Shape;695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96" name="Google Shape;696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4E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/>
          <p:nvPr/>
        </p:nvSpPr>
        <p:spPr>
          <a:xfrm rot="103101">
            <a:off x="2665244" y="1497209"/>
            <a:ext cx="2012042" cy="165720"/>
          </a:xfrm>
          <a:custGeom>
            <a:rect b="b" l="l" r="r" t="t"/>
            <a:pathLst>
              <a:path extrusionOk="0" h="331337" w="4022275">
                <a:moveTo>
                  <a:pt x="3986282" y="0"/>
                </a:moveTo>
                <a:cubicBezTo>
                  <a:pt x="3992243" y="20637"/>
                  <a:pt x="3995683" y="37376"/>
                  <a:pt x="4001874" y="53427"/>
                </a:cubicBezTo>
                <a:cubicBezTo>
                  <a:pt x="4007836" y="69020"/>
                  <a:pt x="4028473" y="78421"/>
                  <a:pt x="4020447" y="101351"/>
                </a:cubicBezTo>
                <a:cubicBezTo>
                  <a:pt x="3994307" y="108459"/>
                  <a:pt x="3969084" y="113733"/>
                  <a:pt x="3939275" y="107313"/>
                </a:cubicBezTo>
                <a:cubicBezTo>
                  <a:pt x="3905568" y="99975"/>
                  <a:pt x="3869338" y="103873"/>
                  <a:pt x="3834255" y="104103"/>
                </a:cubicBezTo>
                <a:cubicBezTo>
                  <a:pt x="3734280" y="104790"/>
                  <a:pt x="3634305" y="104790"/>
                  <a:pt x="3534559" y="107313"/>
                </a:cubicBezTo>
                <a:cubicBezTo>
                  <a:pt x="3438941" y="109835"/>
                  <a:pt x="3343552" y="115797"/>
                  <a:pt x="3247934" y="119236"/>
                </a:cubicBezTo>
                <a:cubicBezTo>
                  <a:pt x="3132366" y="123364"/>
                  <a:pt x="3017028" y="125886"/>
                  <a:pt x="2901460" y="130472"/>
                </a:cubicBezTo>
                <a:cubicBezTo>
                  <a:pt x="2814097" y="133912"/>
                  <a:pt x="2726733" y="140332"/>
                  <a:pt x="2639370" y="144230"/>
                </a:cubicBezTo>
                <a:cubicBezTo>
                  <a:pt x="2537331" y="149045"/>
                  <a:pt x="2435063" y="152485"/>
                  <a:pt x="2332795" y="156842"/>
                </a:cubicBezTo>
                <a:cubicBezTo>
                  <a:pt x="2309865" y="157759"/>
                  <a:pt x="2286935" y="160052"/>
                  <a:pt x="2264004" y="161657"/>
                </a:cubicBezTo>
                <a:cubicBezTo>
                  <a:pt x="2147061" y="169683"/>
                  <a:pt x="2030347" y="177708"/>
                  <a:pt x="1913404" y="185734"/>
                </a:cubicBezTo>
                <a:cubicBezTo>
                  <a:pt x="1825123" y="191695"/>
                  <a:pt x="1736613" y="197657"/>
                  <a:pt x="1648332" y="203619"/>
                </a:cubicBezTo>
                <a:cubicBezTo>
                  <a:pt x="1573122" y="208664"/>
                  <a:pt x="1497682" y="213250"/>
                  <a:pt x="1422471" y="218753"/>
                </a:cubicBezTo>
                <a:cubicBezTo>
                  <a:pt x="1348636" y="224027"/>
                  <a:pt x="1275031" y="230906"/>
                  <a:pt x="1201425" y="235950"/>
                </a:cubicBezTo>
                <a:cubicBezTo>
                  <a:pt x="1038622" y="247415"/>
                  <a:pt x="875589" y="255900"/>
                  <a:pt x="713015" y="269658"/>
                </a:cubicBezTo>
                <a:cubicBezTo>
                  <a:pt x="559842" y="282728"/>
                  <a:pt x="407357" y="301301"/>
                  <a:pt x="254414" y="316435"/>
                </a:cubicBezTo>
                <a:cubicBezTo>
                  <a:pt x="188834" y="322855"/>
                  <a:pt x="122795" y="327671"/>
                  <a:pt x="56986" y="331110"/>
                </a:cubicBezTo>
                <a:cubicBezTo>
                  <a:pt x="23508" y="332945"/>
                  <a:pt x="11814" y="323773"/>
                  <a:pt x="3559" y="299696"/>
                </a:cubicBezTo>
                <a:cubicBezTo>
                  <a:pt x="-7218" y="266218"/>
                  <a:pt x="6769" y="243059"/>
                  <a:pt x="41623" y="247645"/>
                </a:cubicBezTo>
                <a:cubicBezTo>
                  <a:pt x="84960" y="253607"/>
                  <a:pt x="126235" y="245810"/>
                  <a:pt x="168426" y="240995"/>
                </a:cubicBezTo>
                <a:cubicBezTo>
                  <a:pt x="238821" y="232970"/>
                  <a:pt x="309217" y="224485"/>
                  <a:pt x="379612" y="217148"/>
                </a:cubicBezTo>
                <a:cubicBezTo>
                  <a:pt x="454135" y="209352"/>
                  <a:pt x="528199" y="194447"/>
                  <a:pt x="603868" y="194218"/>
                </a:cubicBezTo>
                <a:cubicBezTo>
                  <a:pt x="656607" y="193988"/>
                  <a:pt x="709117" y="182294"/>
                  <a:pt x="762085" y="179542"/>
                </a:cubicBezTo>
                <a:cubicBezTo>
                  <a:pt x="813907" y="176791"/>
                  <a:pt x="865958" y="171517"/>
                  <a:pt x="918239" y="176332"/>
                </a:cubicBezTo>
                <a:cubicBezTo>
                  <a:pt x="924201" y="176791"/>
                  <a:pt x="930851" y="174727"/>
                  <a:pt x="936812" y="172663"/>
                </a:cubicBezTo>
                <a:cubicBezTo>
                  <a:pt x="941628" y="171058"/>
                  <a:pt x="948277" y="164409"/>
                  <a:pt x="950112" y="165784"/>
                </a:cubicBezTo>
                <a:cubicBezTo>
                  <a:pt x="975564" y="183211"/>
                  <a:pt x="998494" y="160510"/>
                  <a:pt x="1023259" y="162116"/>
                </a:cubicBezTo>
                <a:cubicBezTo>
                  <a:pt x="1048023" y="163721"/>
                  <a:pt x="1074163" y="153173"/>
                  <a:pt x="1098011" y="157530"/>
                </a:cubicBezTo>
                <a:cubicBezTo>
                  <a:pt x="1130801" y="163491"/>
                  <a:pt x="1160610" y="150880"/>
                  <a:pt x="1191565" y="151109"/>
                </a:cubicBezTo>
                <a:cubicBezTo>
                  <a:pt x="1249349" y="151568"/>
                  <a:pt x="1305986" y="136893"/>
                  <a:pt x="1362853" y="139186"/>
                </a:cubicBezTo>
                <a:cubicBezTo>
                  <a:pt x="1416968" y="141479"/>
                  <a:pt x="1471312" y="140791"/>
                  <a:pt x="1522446" y="130013"/>
                </a:cubicBezTo>
                <a:cubicBezTo>
                  <a:pt x="1583899" y="117173"/>
                  <a:pt x="1646498" y="133682"/>
                  <a:pt x="1706345" y="114192"/>
                </a:cubicBezTo>
                <a:cubicBezTo>
                  <a:pt x="1790957" y="123134"/>
                  <a:pt x="1873276" y="97223"/>
                  <a:pt x="1957200" y="96536"/>
                </a:cubicBezTo>
                <a:cubicBezTo>
                  <a:pt x="2010857" y="96077"/>
                  <a:pt x="2064284" y="94930"/>
                  <a:pt x="2117940" y="92408"/>
                </a:cubicBezTo>
                <a:cubicBezTo>
                  <a:pt x="2143163" y="91262"/>
                  <a:pt x="2168157" y="85300"/>
                  <a:pt x="2193380" y="83236"/>
                </a:cubicBezTo>
                <a:cubicBezTo>
                  <a:pt x="2213788" y="81631"/>
                  <a:pt x="2234425" y="83236"/>
                  <a:pt x="2254832" y="82319"/>
                </a:cubicBezTo>
                <a:cubicBezTo>
                  <a:pt x="2319724" y="79797"/>
                  <a:pt x="2384846" y="78192"/>
                  <a:pt x="2449509" y="73376"/>
                </a:cubicBezTo>
                <a:cubicBezTo>
                  <a:pt x="2476566" y="71313"/>
                  <a:pt x="2505687" y="87593"/>
                  <a:pt x="2531369" y="66268"/>
                </a:cubicBezTo>
                <a:cubicBezTo>
                  <a:pt x="2533203" y="64663"/>
                  <a:pt x="2540082" y="70395"/>
                  <a:pt x="2544898" y="71313"/>
                </a:cubicBezTo>
                <a:cubicBezTo>
                  <a:pt x="2557280" y="73376"/>
                  <a:pt x="2575395" y="80714"/>
                  <a:pt x="2581586" y="75211"/>
                </a:cubicBezTo>
                <a:cubicBezTo>
                  <a:pt x="2605663" y="53656"/>
                  <a:pt x="2634325" y="62140"/>
                  <a:pt x="2660236" y="59847"/>
                </a:cubicBezTo>
                <a:cubicBezTo>
                  <a:pt x="2717561" y="54803"/>
                  <a:pt x="2775345" y="54344"/>
                  <a:pt x="2833129" y="53198"/>
                </a:cubicBezTo>
                <a:cubicBezTo>
                  <a:pt x="2875778" y="52510"/>
                  <a:pt x="2918199" y="54344"/>
                  <a:pt x="2960849" y="54344"/>
                </a:cubicBezTo>
                <a:cubicBezTo>
                  <a:pt x="2970021" y="54344"/>
                  <a:pt x="2979193" y="52281"/>
                  <a:pt x="2988365" y="50446"/>
                </a:cubicBezTo>
                <a:cubicBezTo>
                  <a:pt x="2995015" y="49070"/>
                  <a:pt x="3002353" y="43338"/>
                  <a:pt x="3007626" y="45172"/>
                </a:cubicBezTo>
                <a:cubicBezTo>
                  <a:pt x="3067474" y="65580"/>
                  <a:pt x="3126633" y="35083"/>
                  <a:pt x="3187398" y="43338"/>
                </a:cubicBezTo>
                <a:cubicBezTo>
                  <a:pt x="3233258" y="49529"/>
                  <a:pt x="3281641" y="36459"/>
                  <a:pt x="3329106" y="33249"/>
                </a:cubicBezTo>
                <a:cubicBezTo>
                  <a:pt x="3341718" y="32331"/>
                  <a:pt x="3354558" y="35542"/>
                  <a:pt x="3367399" y="36917"/>
                </a:cubicBezTo>
                <a:cubicBezTo>
                  <a:pt x="3371297" y="37376"/>
                  <a:pt x="3376571" y="39898"/>
                  <a:pt x="3378864" y="38293"/>
                </a:cubicBezTo>
                <a:cubicBezTo>
                  <a:pt x="3402482" y="22242"/>
                  <a:pt x="3429998" y="25911"/>
                  <a:pt x="3455909" y="24535"/>
                </a:cubicBezTo>
                <a:cubicBezTo>
                  <a:pt x="3507502" y="21784"/>
                  <a:pt x="3559324" y="21784"/>
                  <a:pt x="3610916" y="20866"/>
                </a:cubicBezTo>
                <a:cubicBezTo>
                  <a:pt x="3618713" y="20637"/>
                  <a:pt x="3627197" y="24306"/>
                  <a:pt x="3634534" y="22930"/>
                </a:cubicBezTo>
                <a:cubicBezTo>
                  <a:pt x="3693464" y="12382"/>
                  <a:pt x="3752853" y="13758"/>
                  <a:pt x="3812242" y="14446"/>
                </a:cubicBezTo>
                <a:cubicBezTo>
                  <a:pt x="3857644" y="15134"/>
                  <a:pt x="3903045" y="14446"/>
                  <a:pt x="3948447" y="12612"/>
                </a:cubicBezTo>
                <a:cubicBezTo>
                  <a:pt x="3959224" y="12612"/>
                  <a:pt x="3970460" y="5503"/>
                  <a:pt x="398628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802987" y="842225"/>
            <a:ext cx="548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an Agenda Page</a:t>
            </a:r>
            <a:endParaRPr sz="40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6795806" y="2476953"/>
            <a:ext cx="1677634" cy="2150929"/>
          </a:xfrm>
          <a:custGeom>
            <a:rect b="b" l="l" r="r" t="t"/>
            <a:pathLst>
              <a:path extrusionOk="0" h="4301858" w="3355268">
                <a:moveTo>
                  <a:pt x="3347050" y="3316293"/>
                </a:moveTo>
                <a:cubicBezTo>
                  <a:pt x="3372313" y="3407603"/>
                  <a:pt x="3334826" y="3531523"/>
                  <a:pt x="3295708" y="3648921"/>
                </a:cubicBezTo>
                <a:cubicBezTo>
                  <a:pt x="3259035" y="3758167"/>
                  <a:pt x="3173466" y="3843770"/>
                  <a:pt x="3062633" y="3884533"/>
                </a:cubicBezTo>
                <a:cubicBezTo>
                  <a:pt x="2847486" y="3964429"/>
                  <a:pt x="2630710" y="4042694"/>
                  <a:pt x="2409859" y="4107100"/>
                </a:cubicBezTo>
                <a:cubicBezTo>
                  <a:pt x="2266428" y="4148679"/>
                  <a:pt x="2115663" y="4169876"/>
                  <a:pt x="1967342" y="4192703"/>
                </a:cubicBezTo>
                <a:cubicBezTo>
                  <a:pt x="1745676" y="4226129"/>
                  <a:pt x="1524010" y="4257109"/>
                  <a:pt x="1301529" y="4281567"/>
                </a:cubicBezTo>
                <a:cubicBezTo>
                  <a:pt x="1060305" y="4308471"/>
                  <a:pt x="817450" y="4318254"/>
                  <a:pt x="580300" y="4248957"/>
                </a:cubicBezTo>
                <a:cubicBezTo>
                  <a:pt x="436869" y="4206563"/>
                  <a:pt x="339890" y="4124221"/>
                  <a:pt x="292623" y="3968505"/>
                </a:cubicBezTo>
                <a:cubicBezTo>
                  <a:pt x="193200" y="3639954"/>
                  <a:pt x="158157" y="3302434"/>
                  <a:pt x="116595" y="2965729"/>
                </a:cubicBezTo>
                <a:cubicBezTo>
                  <a:pt x="93776" y="2776588"/>
                  <a:pt x="84812" y="2586631"/>
                  <a:pt x="71772" y="2396675"/>
                </a:cubicBezTo>
                <a:cubicBezTo>
                  <a:pt x="53029" y="2105625"/>
                  <a:pt x="34285" y="1815391"/>
                  <a:pt x="20431" y="1524341"/>
                </a:cubicBezTo>
                <a:cubicBezTo>
                  <a:pt x="9021" y="1275686"/>
                  <a:pt x="4947" y="1027030"/>
                  <a:pt x="57" y="777559"/>
                </a:cubicBezTo>
                <a:cubicBezTo>
                  <a:pt x="-758" y="722121"/>
                  <a:pt x="7391" y="667498"/>
                  <a:pt x="10651" y="612060"/>
                </a:cubicBezTo>
                <a:cubicBezTo>
                  <a:pt x="14726" y="564775"/>
                  <a:pt x="22875" y="517489"/>
                  <a:pt x="15541" y="472650"/>
                </a:cubicBezTo>
                <a:cubicBezTo>
                  <a:pt x="3317" y="396015"/>
                  <a:pt x="37545" y="343838"/>
                  <a:pt x="98666" y="314488"/>
                </a:cubicBezTo>
                <a:cubicBezTo>
                  <a:pt x="161417" y="284324"/>
                  <a:pt x="229872" y="263127"/>
                  <a:pt x="298328" y="248452"/>
                </a:cubicBezTo>
                <a:cubicBezTo>
                  <a:pt x="436054" y="219918"/>
                  <a:pt x="576225" y="197906"/>
                  <a:pt x="714767" y="174263"/>
                </a:cubicBezTo>
                <a:cubicBezTo>
                  <a:pt x="838639" y="153066"/>
                  <a:pt x="962511" y="132684"/>
                  <a:pt x="1086383" y="113118"/>
                </a:cubicBezTo>
                <a:cubicBezTo>
                  <a:pt x="1299899" y="78877"/>
                  <a:pt x="1514231" y="44636"/>
                  <a:pt x="1727747" y="12840"/>
                </a:cubicBezTo>
                <a:cubicBezTo>
                  <a:pt x="1784794" y="4688"/>
                  <a:pt x="1843470" y="1427"/>
                  <a:pt x="1902146" y="1427"/>
                </a:cubicBezTo>
                <a:cubicBezTo>
                  <a:pt x="2067581" y="1427"/>
                  <a:pt x="2233015" y="-4280"/>
                  <a:pt x="2397635" y="7134"/>
                </a:cubicBezTo>
                <a:cubicBezTo>
                  <a:pt x="2570404" y="19363"/>
                  <a:pt x="2718725" y="100889"/>
                  <a:pt x="2825483" y="233777"/>
                </a:cubicBezTo>
                <a:cubicBezTo>
                  <a:pt x="2880899" y="302259"/>
                  <a:pt x="2909422" y="397645"/>
                  <a:pt x="2932241" y="485694"/>
                </a:cubicBezTo>
                <a:cubicBezTo>
                  <a:pt x="2974618" y="652008"/>
                  <a:pt x="3004771" y="821583"/>
                  <a:pt x="3038184" y="990343"/>
                </a:cubicBezTo>
                <a:cubicBezTo>
                  <a:pt x="3074042" y="1170517"/>
                  <a:pt x="3109085" y="1351505"/>
                  <a:pt x="3140868" y="1532494"/>
                </a:cubicBezTo>
                <a:cubicBezTo>
                  <a:pt x="3180800" y="1761583"/>
                  <a:pt x="3220733" y="1990673"/>
                  <a:pt x="3234587" y="2224654"/>
                </a:cubicBezTo>
                <a:cubicBezTo>
                  <a:pt x="3251701" y="2500213"/>
                  <a:pt x="3295708" y="2774142"/>
                  <a:pt x="3326676" y="3048887"/>
                </a:cubicBezTo>
                <a:cubicBezTo>
                  <a:pt x="3334826" y="3125521"/>
                  <a:pt x="3338085" y="3202156"/>
                  <a:pt x="3347050" y="3316293"/>
                </a:cubicBezTo>
                <a:close/>
                <a:moveTo>
                  <a:pt x="112520" y="1247151"/>
                </a:moveTo>
                <a:cubicBezTo>
                  <a:pt x="110890" y="1247151"/>
                  <a:pt x="108445" y="1247151"/>
                  <a:pt x="106815" y="1247151"/>
                </a:cubicBezTo>
                <a:cubicBezTo>
                  <a:pt x="120669" y="1449337"/>
                  <a:pt x="134523" y="1651523"/>
                  <a:pt x="149192" y="1853708"/>
                </a:cubicBezTo>
                <a:cubicBezTo>
                  <a:pt x="160602" y="2012685"/>
                  <a:pt x="171196" y="2172477"/>
                  <a:pt x="183420" y="2331454"/>
                </a:cubicBezTo>
                <a:cubicBezTo>
                  <a:pt x="194830" y="2472494"/>
                  <a:pt x="205424" y="2612720"/>
                  <a:pt x="220908" y="2753761"/>
                </a:cubicBezTo>
                <a:cubicBezTo>
                  <a:pt x="240467" y="2930673"/>
                  <a:pt x="256766" y="3107586"/>
                  <a:pt x="290179" y="3282052"/>
                </a:cubicBezTo>
                <a:cubicBezTo>
                  <a:pt x="332556" y="3501359"/>
                  <a:pt x="394492" y="3717404"/>
                  <a:pt x="439314" y="3936710"/>
                </a:cubicBezTo>
                <a:cubicBezTo>
                  <a:pt x="466207" y="4067968"/>
                  <a:pt x="550147" y="4134819"/>
                  <a:pt x="669130" y="4152755"/>
                </a:cubicBezTo>
                <a:cubicBezTo>
                  <a:pt x="789742" y="4170691"/>
                  <a:pt x="915244" y="4181290"/>
                  <a:pt x="1035856" y="4168245"/>
                </a:cubicBezTo>
                <a:cubicBezTo>
                  <a:pt x="1408288" y="4127482"/>
                  <a:pt x="1779089" y="4072859"/>
                  <a:pt x="2150706" y="4025574"/>
                </a:cubicBezTo>
                <a:cubicBezTo>
                  <a:pt x="2356073" y="3999485"/>
                  <a:pt x="2551660" y="3934264"/>
                  <a:pt x="2747248" y="3871489"/>
                </a:cubicBezTo>
                <a:cubicBezTo>
                  <a:pt x="2837707" y="3842139"/>
                  <a:pt x="2929796" y="3812790"/>
                  <a:pt x="3013736" y="3769581"/>
                </a:cubicBezTo>
                <a:cubicBezTo>
                  <a:pt x="3131088" y="3708436"/>
                  <a:pt x="3204434" y="3609789"/>
                  <a:pt x="3211768" y="3472009"/>
                </a:cubicBezTo>
                <a:cubicBezTo>
                  <a:pt x="3219103" y="3324446"/>
                  <a:pt x="3215028" y="3178514"/>
                  <a:pt x="3196284" y="3030951"/>
                </a:cubicBezTo>
                <a:cubicBezTo>
                  <a:pt x="3171836" y="2836102"/>
                  <a:pt x="3156352" y="2639624"/>
                  <a:pt x="3136793" y="2443960"/>
                </a:cubicBezTo>
                <a:cubicBezTo>
                  <a:pt x="3121309" y="2288245"/>
                  <a:pt x="3111530" y="2131714"/>
                  <a:pt x="3089526" y="1976813"/>
                </a:cubicBezTo>
                <a:cubicBezTo>
                  <a:pt x="3057743" y="1749354"/>
                  <a:pt x="3020255" y="1521896"/>
                  <a:pt x="2981138" y="1295252"/>
                </a:cubicBezTo>
                <a:cubicBezTo>
                  <a:pt x="2947725" y="1098773"/>
                  <a:pt x="2908607" y="903925"/>
                  <a:pt x="2871120" y="708261"/>
                </a:cubicBezTo>
                <a:cubicBezTo>
                  <a:pt x="2849931" y="597385"/>
                  <a:pt x="2827113" y="485694"/>
                  <a:pt x="2801034" y="375633"/>
                </a:cubicBezTo>
                <a:cubicBezTo>
                  <a:pt x="2784735" y="308782"/>
                  <a:pt x="2744803" y="259866"/>
                  <a:pt x="2684497" y="218287"/>
                </a:cubicBezTo>
                <a:cubicBezTo>
                  <a:pt x="2568774" y="137576"/>
                  <a:pt x="2443272" y="116379"/>
                  <a:pt x="2308806" y="119640"/>
                </a:cubicBezTo>
                <a:cubicBezTo>
                  <a:pt x="2195528" y="122086"/>
                  <a:pt x="2082250" y="126162"/>
                  <a:pt x="1968972" y="135130"/>
                </a:cubicBezTo>
                <a:cubicBezTo>
                  <a:pt x="1797833" y="148990"/>
                  <a:pt x="1627509" y="166925"/>
                  <a:pt x="1457185" y="184861"/>
                </a:cubicBezTo>
                <a:cubicBezTo>
                  <a:pt x="1390359" y="191383"/>
                  <a:pt x="1324348" y="201167"/>
                  <a:pt x="1257522" y="210950"/>
                </a:cubicBezTo>
                <a:cubicBezTo>
                  <a:pt x="1142615" y="228070"/>
                  <a:pt x="1026892" y="246006"/>
                  <a:pt x="911984" y="264757"/>
                </a:cubicBezTo>
                <a:cubicBezTo>
                  <a:pt x="681354" y="302259"/>
                  <a:pt x="451538" y="338131"/>
                  <a:pt x="221723" y="378079"/>
                </a:cubicBezTo>
                <a:cubicBezTo>
                  <a:pt x="138598" y="392754"/>
                  <a:pt x="96221" y="440854"/>
                  <a:pt x="87256" y="529718"/>
                </a:cubicBezTo>
                <a:cubicBezTo>
                  <a:pt x="79922" y="603092"/>
                  <a:pt x="79107" y="676466"/>
                  <a:pt x="82367" y="749840"/>
                </a:cubicBezTo>
                <a:cubicBezTo>
                  <a:pt x="90516" y="915339"/>
                  <a:pt x="102740" y="1080837"/>
                  <a:pt x="112520" y="1247151"/>
                </a:cubicBezTo>
                <a:close/>
                <a:moveTo>
                  <a:pt x="256766" y="853378"/>
                </a:moveTo>
                <a:cubicBezTo>
                  <a:pt x="256766" y="819953"/>
                  <a:pt x="263285" y="784081"/>
                  <a:pt x="255136" y="752286"/>
                </a:cubicBezTo>
                <a:cubicBezTo>
                  <a:pt x="234762" y="672390"/>
                  <a:pt x="295883" y="621028"/>
                  <a:pt x="320332" y="558253"/>
                </a:cubicBezTo>
                <a:cubicBezTo>
                  <a:pt x="326851" y="541132"/>
                  <a:pt x="366784" y="531349"/>
                  <a:pt x="392862" y="526457"/>
                </a:cubicBezTo>
                <a:cubicBezTo>
                  <a:pt x="564816" y="493847"/>
                  <a:pt x="736770" y="462867"/>
                  <a:pt x="908724" y="431887"/>
                </a:cubicBezTo>
                <a:cubicBezTo>
                  <a:pt x="1153209" y="387862"/>
                  <a:pt x="1396063" y="335685"/>
                  <a:pt x="1641363" y="303075"/>
                </a:cubicBezTo>
                <a:cubicBezTo>
                  <a:pt x="1876883" y="272095"/>
                  <a:pt x="2110773" y="214211"/>
                  <a:pt x="2352813" y="247637"/>
                </a:cubicBezTo>
                <a:cubicBezTo>
                  <a:pt x="2492169" y="266388"/>
                  <a:pt x="2556550" y="312043"/>
                  <a:pt x="2592408" y="447377"/>
                </a:cubicBezTo>
                <a:cubicBezTo>
                  <a:pt x="2630710" y="591678"/>
                  <a:pt x="2638045" y="737611"/>
                  <a:pt x="2620931" y="885989"/>
                </a:cubicBezTo>
                <a:cubicBezTo>
                  <a:pt x="2615226" y="938166"/>
                  <a:pt x="2592408" y="978929"/>
                  <a:pt x="2554920" y="1013170"/>
                </a:cubicBezTo>
                <a:cubicBezTo>
                  <a:pt x="2484020" y="1077576"/>
                  <a:pt x="2400080" y="1111817"/>
                  <a:pt x="2307176" y="1125677"/>
                </a:cubicBezTo>
                <a:cubicBezTo>
                  <a:pt x="1991791" y="1174593"/>
                  <a:pt x="1676406" y="1223509"/>
                  <a:pt x="1361021" y="1271609"/>
                </a:cubicBezTo>
                <a:cubicBezTo>
                  <a:pt x="1318643" y="1278131"/>
                  <a:pt x="1275451" y="1279762"/>
                  <a:pt x="1233074" y="1285469"/>
                </a:cubicBezTo>
                <a:cubicBezTo>
                  <a:pt x="1083938" y="1305035"/>
                  <a:pt x="935618" y="1327863"/>
                  <a:pt x="786482" y="1345798"/>
                </a:cubicBezTo>
                <a:cubicBezTo>
                  <a:pt x="728621" y="1352320"/>
                  <a:pt x="669944" y="1351505"/>
                  <a:pt x="612083" y="1351505"/>
                </a:cubicBezTo>
                <a:cubicBezTo>
                  <a:pt x="398567" y="1349059"/>
                  <a:pt x="280399" y="1204758"/>
                  <a:pt x="260025" y="1009909"/>
                </a:cubicBezTo>
                <a:cubicBezTo>
                  <a:pt x="254321" y="958548"/>
                  <a:pt x="259211" y="905555"/>
                  <a:pt x="259211" y="853378"/>
                </a:cubicBezTo>
                <a:cubicBezTo>
                  <a:pt x="259211" y="853378"/>
                  <a:pt x="258396" y="853378"/>
                  <a:pt x="256766" y="853378"/>
                </a:cubicBezTo>
                <a:close/>
                <a:moveTo>
                  <a:pt x="2532916" y="675651"/>
                </a:moveTo>
                <a:cubicBezTo>
                  <a:pt x="2534546" y="675651"/>
                  <a:pt x="2536991" y="674835"/>
                  <a:pt x="2538621" y="674835"/>
                </a:cubicBezTo>
                <a:cubicBezTo>
                  <a:pt x="2529656" y="607984"/>
                  <a:pt x="2524767" y="540317"/>
                  <a:pt x="2511728" y="474280"/>
                </a:cubicBezTo>
                <a:cubicBezTo>
                  <a:pt x="2491354" y="372372"/>
                  <a:pt x="2474240" y="359328"/>
                  <a:pt x="2369927" y="355252"/>
                </a:cubicBezTo>
                <a:cubicBezTo>
                  <a:pt x="2207752" y="348730"/>
                  <a:pt x="2046392" y="342207"/>
                  <a:pt x="1884218" y="372372"/>
                </a:cubicBezTo>
                <a:cubicBezTo>
                  <a:pt x="1640548" y="418027"/>
                  <a:pt x="1392804" y="444116"/>
                  <a:pt x="1148319" y="489770"/>
                </a:cubicBezTo>
                <a:cubicBezTo>
                  <a:pt x="910354" y="534610"/>
                  <a:pt x="674834" y="593309"/>
                  <a:pt x="438499" y="646301"/>
                </a:cubicBezTo>
                <a:cubicBezTo>
                  <a:pt x="374933" y="660976"/>
                  <a:pt x="348855" y="688695"/>
                  <a:pt x="351300" y="755547"/>
                </a:cubicBezTo>
                <a:cubicBezTo>
                  <a:pt x="356189" y="868868"/>
                  <a:pt x="365969" y="982190"/>
                  <a:pt x="378193" y="1094697"/>
                </a:cubicBezTo>
                <a:cubicBezTo>
                  <a:pt x="386342" y="1175408"/>
                  <a:pt x="437684" y="1221878"/>
                  <a:pt x="515104" y="1236553"/>
                </a:cubicBezTo>
                <a:cubicBezTo>
                  <a:pt x="556667" y="1243890"/>
                  <a:pt x="601489" y="1247151"/>
                  <a:pt x="643051" y="1243075"/>
                </a:cubicBezTo>
                <a:cubicBezTo>
                  <a:pt x="783222" y="1228400"/>
                  <a:pt x="923393" y="1212095"/>
                  <a:pt x="1062750" y="1190898"/>
                </a:cubicBezTo>
                <a:cubicBezTo>
                  <a:pt x="1344722" y="1148504"/>
                  <a:pt x="1625879" y="1102850"/>
                  <a:pt x="1907036" y="1059640"/>
                </a:cubicBezTo>
                <a:cubicBezTo>
                  <a:pt x="2037428" y="1039259"/>
                  <a:pt x="2168634" y="1026215"/>
                  <a:pt x="2297396" y="1000941"/>
                </a:cubicBezTo>
                <a:cubicBezTo>
                  <a:pt x="2469350" y="966700"/>
                  <a:pt x="2544326" y="951210"/>
                  <a:pt x="2532916" y="722936"/>
                </a:cubicBezTo>
                <a:cubicBezTo>
                  <a:pt x="2532101" y="706631"/>
                  <a:pt x="2532916" y="691141"/>
                  <a:pt x="2532916" y="675651"/>
                </a:cubicBezTo>
                <a:close/>
                <a:moveTo>
                  <a:pt x="2454681" y="2678756"/>
                </a:moveTo>
                <a:cubicBezTo>
                  <a:pt x="2453866" y="2669788"/>
                  <a:pt x="2452236" y="2660820"/>
                  <a:pt x="2452236" y="2651037"/>
                </a:cubicBezTo>
                <a:cubicBezTo>
                  <a:pt x="2448162" y="2552390"/>
                  <a:pt x="2479130" y="2510812"/>
                  <a:pt x="2575294" y="2487984"/>
                </a:cubicBezTo>
                <a:cubicBezTo>
                  <a:pt x="2619301" y="2477386"/>
                  <a:pt x="2664938" y="2469233"/>
                  <a:pt x="2709760" y="2462711"/>
                </a:cubicBezTo>
                <a:cubicBezTo>
                  <a:pt x="2792885" y="2450482"/>
                  <a:pt x="2867045" y="2485539"/>
                  <a:pt x="2937131" y="2521410"/>
                </a:cubicBezTo>
                <a:cubicBezTo>
                  <a:pt x="2990102" y="2548314"/>
                  <a:pt x="2999067" y="2608644"/>
                  <a:pt x="3012106" y="2663266"/>
                </a:cubicBezTo>
                <a:cubicBezTo>
                  <a:pt x="3048779" y="2823873"/>
                  <a:pt x="3089526" y="2984481"/>
                  <a:pt x="3122124" y="3145903"/>
                </a:cubicBezTo>
                <a:cubicBezTo>
                  <a:pt x="3144128" y="3254333"/>
                  <a:pt x="3112345" y="3323631"/>
                  <a:pt x="3002327" y="3359502"/>
                </a:cubicBezTo>
                <a:cubicBezTo>
                  <a:pt x="2956690" y="3374177"/>
                  <a:pt x="2915127" y="3401896"/>
                  <a:pt x="2873565" y="3427169"/>
                </a:cubicBezTo>
                <a:cubicBezTo>
                  <a:pt x="2793700" y="3475270"/>
                  <a:pt x="2735024" y="3472824"/>
                  <a:pt x="2663308" y="3414125"/>
                </a:cubicBezTo>
                <a:cubicBezTo>
                  <a:pt x="2611966" y="3371731"/>
                  <a:pt x="2573664" y="3320370"/>
                  <a:pt x="2559810" y="3255148"/>
                </a:cubicBezTo>
                <a:cubicBezTo>
                  <a:pt x="2525582" y="3093726"/>
                  <a:pt x="2491354" y="2932304"/>
                  <a:pt x="2459571" y="2770066"/>
                </a:cubicBezTo>
                <a:cubicBezTo>
                  <a:pt x="2453866" y="2740717"/>
                  <a:pt x="2458756" y="2708921"/>
                  <a:pt x="2458756" y="2677941"/>
                </a:cubicBezTo>
                <a:cubicBezTo>
                  <a:pt x="2456311" y="2678756"/>
                  <a:pt x="2455496" y="2678756"/>
                  <a:pt x="2454681" y="2678756"/>
                </a:cubicBezTo>
                <a:close/>
                <a:moveTo>
                  <a:pt x="2865415" y="2593154"/>
                </a:moveTo>
                <a:cubicBezTo>
                  <a:pt x="2808369" y="2599676"/>
                  <a:pt x="2765177" y="2598860"/>
                  <a:pt x="2724429" y="2611089"/>
                </a:cubicBezTo>
                <a:cubicBezTo>
                  <a:pt x="2606262" y="2646146"/>
                  <a:pt x="2588333" y="2664081"/>
                  <a:pt x="2604632" y="2776588"/>
                </a:cubicBezTo>
                <a:cubicBezTo>
                  <a:pt x="2622561" y="2897247"/>
                  <a:pt x="2637230" y="3019537"/>
                  <a:pt x="2661678" y="3139381"/>
                </a:cubicBezTo>
                <a:cubicBezTo>
                  <a:pt x="2676347" y="3209494"/>
                  <a:pt x="2706500" y="3277161"/>
                  <a:pt x="2734209" y="3357057"/>
                </a:cubicBezTo>
                <a:cubicBezTo>
                  <a:pt x="2816518" y="3321185"/>
                  <a:pt x="2885789" y="3293466"/>
                  <a:pt x="2953430" y="3260855"/>
                </a:cubicBezTo>
                <a:cubicBezTo>
                  <a:pt x="2984398" y="3246181"/>
                  <a:pt x="2989288" y="3217646"/>
                  <a:pt x="2981953" y="3182590"/>
                </a:cubicBezTo>
                <a:cubicBezTo>
                  <a:pt x="2953430" y="3039103"/>
                  <a:pt x="2928981" y="2894802"/>
                  <a:pt x="2901273" y="2751315"/>
                </a:cubicBezTo>
                <a:cubicBezTo>
                  <a:pt x="2892308" y="2699138"/>
                  <a:pt x="2878455" y="2649407"/>
                  <a:pt x="2865415" y="2593154"/>
                </a:cubicBezTo>
                <a:close/>
                <a:moveTo>
                  <a:pt x="1402583" y="2518964"/>
                </a:moveTo>
                <a:cubicBezTo>
                  <a:pt x="1403398" y="2424394"/>
                  <a:pt x="1484078" y="2320040"/>
                  <a:pt x="1577797" y="2298028"/>
                </a:cubicBezTo>
                <a:cubicBezTo>
                  <a:pt x="1642993" y="2282538"/>
                  <a:pt x="1709819" y="2274385"/>
                  <a:pt x="1775014" y="2258080"/>
                </a:cubicBezTo>
                <a:cubicBezTo>
                  <a:pt x="1851620" y="2239329"/>
                  <a:pt x="1904591" y="2258895"/>
                  <a:pt x="1960008" y="2320040"/>
                </a:cubicBezTo>
                <a:cubicBezTo>
                  <a:pt x="2046392" y="2416241"/>
                  <a:pt x="2060246" y="2518149"/>
                  <a:pt x="2028463" y="2635547"/>
                </a:cubicBezTo>
                <a:cubicBezTo>
                  <a:pt x="2015424" y="2683648"/>
                  <a:pt x="1986086" y="2717889"/>
                  <a:pt x="1934744" y="2726042"/>
                </a:cubicBezTo>
                <a:cubicBezTo>
                  <a:pt x="1823096" y="2743162"/>
                  <a:pt x="1711448" y="2760283"/>
                  <a:pt x="1599800" y="2773327"/>
                </a:cubicBezTo>
                <a:cubicBezTo>
                  <a:pt x="1550904" y="2779034"/>
                  <a:pt x="1510156" y="2756207"/>
                  <a:pt x="1477558" y="2720335"/>
                </a:cubicBezTo>
                <a:cubicBezTo>
                  <a:pt x="1424587" y="2664081"/>
                  <a:pt x="1401768" y="2595599"/>
                  <a:pt x="1402583" y="2518964"/>
                </a:cubicBezTo>
                <a:close/>
                <a:moveTo>
                  <a:pt x="1895627" y="2404827"/>
                </a:moveTo>
                <a:cubicBezTo>
                  <a:pt x="1802723" y="2408904"/>
                  <a:pt x="1713078" y="2421133"/>
                  <a:pt x="1629139" y="2461896"/>
                </a:cubicBezTo>
                <a:cubicBezTo>
                  <a:pt x="1618544" y="2466788"/>
                  <a:pt x="1607950" y="2474125"/>
                  <a:pt x="1598986" y="2482278"/>
                </a:cubicBezTo>
                <a:cubicBezTo>
                  <a:pt x="1560683" y="2517334"/>
                  <a:pt x="1554978" y="2561358"/>
                  <a:pt x="1566388" y="2608644"/>
                </a:cubicBezTo>
                <a:cubicBezTo>
                  <a:pt x="1577797" y="2659190"/>
                  <a:pt x="1621804" y="2648592"/>
                  <a:pt x="1656847" y="2650222"/>
                </a:cubicBezTo>
                <a:cubicBezTo>
                  <a:pt x="1693520" y="2651853"/>
                  <a:pt x="1730192" y="2646146"/>
                  <a:pt x="1767680" y="2648592"/>
                </a:cubicBezTo>
                <a:cubicBezTo>
                  <a:pt x="1901331" y="2655114"/>
                  <a:pt x="1977937" y="2599676"/>
                  <a:pt x="1914371" y="2430101"/>
                </a:cubicBezTo>
                <a:cubicBezTo>
                  <a:pt x="1911111" y="2424394"/>
                  <a:pt x="1906221" y="2419502"/>
                  <a:pt x="1895627" y="2404827"/>
                </a:cubicBezTo>
                <a:close/>
                <a:moveTo>
                  <a:pt x="1160543" y="3414125"/>
                </a:moveTo>
                <a:cubicBezTo>
                  <a:pt x="1166248" y="3459780"/>
                  <a:pt x="1170323" y="3505435"/>
                  <a:pt x="1176842" y="3551090"/>
                </a:cubicBezTo>
                <a:cubicBezTo>
                  <a:pt x="1188252" y="3636693"/>
                  <a:pt x="1162173" y="3697022"/>
                  <a:pt x="1084753" y="3730448"/>
                </a:cubicBezTo>
                <a:cubicBezTo>
                  <a:pt x="1011408" y="3761428"/>
                  <a:pt x="935618" y="3788332"/>
                  <a:pt x="858198" y="3805452"/>
                </a:cubicBezTo>
                <a:cubicBezTo>
                  <a:pt x="779148" y="3823388"/>
                  <a:pt x="709877" y="3788332"/>
                  <a:pt x="668315" y="3721480"/>
                </a:cubicBezTo>
                <a:cubicBezTo>
                  <a:pt x="630012" y="3659520"/>
                  <a:pt x="599044" y="3591853"/>
                  <a:pt x="575410" y="3522555"/>
                </a:cubicBezTo>
                <a:cubicBezTo>
                  <a:pt x="549332" y="3447551"/>
                  <a:pt x="591709" y="3360318"/>
                  <a:pt x="665870" y="3334229"/>
                </a:cubicBezTo>
                <a:cubicBezTo>
                  <a:pt x="774258" y="3295912"/>
                  <a:pt x="881016" y="3243735"/>
                  <a:pt x="1002443" y="3265747"/>
                </a:cubicBezTo>
                <a:cubicBezTo>
                  <a:pt x="1015483" y="3268193"/>
                  <a:pt x="1030967" y="3260855"/>
                  <a:pt x="1044006" y="3255964"/>
                </a:cubicBezTo>
                <a:cubicBezTo>
                  <a:pt x="1105942" y="3233952"/>
                  <a:pt x="1145874" y="3251887"/>
                  <a:pt x="1160543" y="3313848"/>
                </a:cubicBezTo>
                <a:cubicBezTo>
                  <a:pt x="1167878" y="3346458"/>
                  <a:pt x="1165433" y="3380699"/>
                  <a:pt x="1167878" y="3414125"/>
                </a:cubicBezTo>
                <a:cubicBezTo>
                  <a:pt x="1164618" y="3414125"/>
                  <a:pt x="1162988" y="3414125"/>
                  <a:pt x="1160543" y="3414125"/>
                </a:cubicBezTo>
                <a:close/>
                <a:moveTo>
                  <a:pt x="1051340" y="3391298"/>
                </a:moveTo>
                <a:cubicBezTo>
                  <a:pt x="968216" y="3403527"/>
                  <a:pt x="897315" y="3407603"/>
                  <a:pt x="830489" y="3427169"/>
                </a:cubicBezTo>
                <a:cubicBezTo>
                  <a:pt x="789742" y="3439398"/>
                  <a:pt x="739215" y="3467933"/>
                  <a:pt x="723731" y="3502989"/>
                </a:cubicBezTo>
                <a:cubicBezTo>
                  <a:pt x="698468" y="3560873"/>
                  <a:pt x="730251" y="3622833"/>
                  <a:pt x="765293" y="3674195"/>
                </a:cubicBezTo>
                <a:cubicBezTo>
                  <a:pt x="793817" y="3716588"/>
                  <a:pt x="837824" y="3694576"/>
                  <a:pt x="875311" y="3686424"/>
                </a:cubicBezTo>
                <a:cubicBezTo>
                  <a:pt x="920134" y="3676640"/>
                  <a:pt x="964141" y="3665227"/>
                  <a:pt x="1007333" y="3650552"/>
                </a:cubicBezTo>
                <a:cubicBezTo>
                  <a:pt x="1045636" y="3637508"/>
                  <a:pt x="1066824" y="3613050"/>
                  <a:pt x="1061120" y="3567395"/>
                </a:cubicBezTo>
                <a:cubicBezTo>
                  <a:pt x="1053785" y="3512772"/>
                  <a:pt x="1054600" y="3458150"/>
                  <a:pt x="1051340" y="3391298"/>
                </a:cubicBezTo>
                <a:close/>
                <a:moveTo>
                  <a:pt x="1546829" y="2023283"/>
                </a:moveTo>
                <a:cubicBezTo>
                  <a:pt x="1438441" y="2035512"/>
                  <a:pt x="1387914" y="1959693"/>
                  <a:pt x="1359391" y="1884688"/>
                </a:cubicBezTo>
                <a:cubicBezTo>
                  <a:pt x="1330053" y="1807238"/>
                  <a:pt x="1319458" y="1718374"/>
                  <a:pt x="1318643" y="1634402"/>
                </a:cubicBezTo>
                <a:cubicBezTo>
                  <a:pt x="1317828" y="1556952"/>
                  <a:pt x="1358576" y="1497438"/>
                  <a:pt x="1447405" y="1481132"/>
                </a:cubicBezTo>
                <a:cubicBezTo>
                  <a:pt x="1513416" y="1469719"/>
                  <a:pt x="1576982" y="1446891"/>
                  <a:pt x="1641363" y="1431401"/>
                </a:cubicBezTo>
                <a:cubicBezTo>
                  <a:pt x="1720413" y="1412650"/>
                  <a:pt x="1739157" y="1430586"/>
                  <a:pt x="1785609" y="1500699"/>
                </a:cubicBezTo>
                <a:cubicBezTo>
                  <a:pt x="1840210" y="1583040"/>
                  <a:pt x="1885032" y="1668643"/>
                  <a:pt x="1911926" y="1763214"/>
                </a:cubicBezTo>
                <a:cubicBezTo>
                  <a:pt x="1919260" y="1789302"/>
                  <a:pt x="1926595" y="1816206"/>
                  <a:pt x="1930670" y="1843110"/>
                </a:cubicBezTo>
                <a:cubicBezTo>
                  <a:pt x="1942079" y="1929528"/>
                  <a:pt x="1927410" y="1950725"/>
                  <a:pt x="1841840" y="1967845"/>
                </a:cubicBezTo>
                <a:cubicBezTo>
                  <a:pt x="1744046" y="1988227"/>
                  <a:pt x="1645438" y="2005348"/>
                  <a:pt x="1546829" y="2023283"/>
                </a:cubicBezTo>
                <a:close/>
                <a:moveTo>
                  <a:pt x="1482448" y="1906700"/>
                </a:moveTo>
                <a:cubicBezTo>
                  <a:pt x="1578612" y="1895287"/>
                  <a:pt x="1669071" y="1884688"/>
                  <a:pt x="1758715" y="1873275"/>
                </a:cubicBezTo>
                <a:cubicBezTo>
                  <a:pt x="1815762" y="1865937"/>
                  <a:pt x="1833691" y="1847186"/>
                  <a:pt x="1824726" y="1798270"/>
                </a:cubicBezTo>
                <a:cubicBezTo>
                  <a:pt x="1810057" y="1720005"/>
                  <a:pt x="1765235" y="1656414"/>
                  <a:pt x="1709819" y="1604237"/>
                </a:cubicBezTo>
                <a:cubicBezTo>
                  <a:pt x="1664996" y="1561844"/>
                  <a:pt x="1604690" y="1570811"/>
                  <a:pt x="1545199" y="1582225"/>
                </a:cubicBezTo>
                <a:cubicBezTo>
                  <a:pt x="1467779" y="1596900"/>
                  <a:pt x="1444145" y="1615651"/>
                  <a:pt x="1437626" y="1692286"/>
                </a:cubicBezTo>
                <a:cubicBezTo>
                  <a:pt x="1431106" y="1765660"/>
                  <a:pt x="1441701" y="1837403"/>
                  <a:pt x="1482448" y="1906700"/>
                </a:cubicBezTo>
                <a:close/>
                <a:moveTo>
                  <a:pt x="1119796" y="2657559"/>
                </a:moveTo>
                <a:cubicBezTo>
                  <a:pt x="1106757" y="2885834"/>
                  <a:pt x="1113276" y="2840994"/>
                  <a:pt x="918504" y="2916814"/>
                </a:cubicBezTo>
                <a:cubicBezTo>
                  <a:pt x="864717" y="2938010"/>
                  <a:pt x="807671" y="2951055"/>
                  <a:pt x="750624" y="2964099"/>
                </a:cubicBezTo>
                <a:cubicBezTo>
                  <a:pt x="664240" y="2982850"/>
                  <a:pt x="606379" y="2959207"/>
                  <a:pt x="567261" y="2880127"/>
                </a:cubicBezTo>
                <a:cubicBezTo>
                  <a:pt x="525699" y="2795339"/>
                  <a:pt x="482506" y="2707291"/>
                  <a:pt x="520809" y="2608644"/>
                </a:cubicBezTo>
                <a:cubicBezTo>
                  <a:pt x="531403" y="2580925"/>
                  <a:pt x="545257" y="2547499"/>
                  <a:pt x="568076" y="2532009"/>
                </a:cubicBezTo>
                <a:cubicBezTo>
                  <a:pt x="700098" y="2439884"/>
                  <a:pt x="835379" y="2359173"/>
                  <a:pt x="1008963" y="2404012"/>
                </a:cubicBezTo>
                <a:cubicBezTo>
                  <a:pt x="1060305" y="2417056"/>
                  <a:pt x="1090458" y="2441514"/>
                  <a:pt x="1096977" y="2494507"/>
                </a:cubicBezTo>
                <a:cubicBezTo>
                  <a:pt x="1103497" y="2549129"/>
                  <a:pt x="1112461" y="2602937"/>
                  <a:pt x="1119796" y="2657559"/>
                </a:cubicBezTo>
                <a:close/>
                <a:moveTo>
                  <a:pt x="993479" y="2523041"/>
                </a:moveTo>
                <a:cubicBezTo>
                  <a:pt x="909539" y="2536085"/>
                  <a:pt x="841899" y="2539346"/>
                  <a:pt x="777518" y="2557282"/>
                </a:cubicBezTo>
                <a:cubicBezTo>
                  <a:pt x="621862" y="2600491"/>
                  <a:pt x="576225" y="2739901"/>
                  <a:pt x="678094" y="2866267"/>
                </a:cubicBezTo>
                <a:cubicBezTo>
                  <a:pt x="764478" y="2845070"/>
                  <a:pt x="853308" y="2823873"/>
                  <a:pt x="942137" y="2801046"/>
                </a:cubicBezTo>
                <a:cubicBezTo>
                  <a:pt x="978810" y="2792078"/>
                  <a:pt x="1003258" y="2766805"/>
                  <a:pt x="1003258" y="2730118"/>
                </a:cubicBezTo>
                <a:cubicBezTo>
                  <a:pt x="1004073" y="2665712"/>
                  <a:pt x="998369" y="2602122"/>
                  <a:pt x="993479" y="2523041"/>
                </a:cubicBezTo>
                <a:close/>
                <a:moveTo>
                  <a:pt x="372488" y="1918114"/>
                </a:moveTo>
                <a:cubicBezTo>
                  <a:pt x="363524" y="1803162"/>
                  <a:pt x="406716" y="1733049"/>
                  <a:pt x="486581" y="1684949"/>
                </a:cubicBezTo>
                <a:cubicBezTo>
                  <a:pt x="573781" y="1631141"/>
                  <a:pt x="669944" y="1600161"/>
                  <a:pt x="770998" y="1584671"/>
                </a:cubicBezTo>
                <a:cubicBezTo>
                  <a:pt x="828859" y="1575703"/>
                  <a:pt x="872052" y="1592824"/>
                  <a:pt x="902205" y="1645816"/>
                </a:cubicBezTo>
                <a:cubicBezTo>
                  <a:pt x="944582" y="1718374"/>
                  <a:pt x="973920" y="1795009"/>
                  <a:pt x="978810" y="1879797"/>
                </a:cubicBezTo>
                <a:cubicBezTo>
                  <a:pt x="986144" y="2020838"/>
                  <a:pt x="933988" y="2095842"/>
                  <a:pt x="799521" y="2126822"/>
                </a:cubicBezTo>
                <a:cubicBezTo>
                  <a:pt x="731066" y="2142312"/>
                  <a:pt x="660980" y="2153726"/>
                  <a:pt x="590895" y="2161063"/>
                </a:cubicBezTo>
                <a:cubicBezTo>
                  <a:pt x="482506" y="2172477"/>
                  <a:pt x="415681" y="2125192"/>
                  <a:pt x="388787" y="2017577"/>
                </a:cubicBezTo>
                <a:cubicBezTo>
                  <a:pt x="377378" y="1979259"/>
                  <a:pt x="374933" y="1938496"/>
                  <a:pt x="372488" y="1918114"/>
                </a:cubicBezTo>
                <a:close/>
                <a:moveTo>
                  <a:pt x="494731" y="2052633"/>
                </a:moveTo>
                <a:cubicBezTo>
                  <a:pt x="607193" y="2067308"/>
                  <a:pt x="699283" y="2050187"/>
                  <a:pt x="790557" y="2022468"/>
                </a:cubicBezTo>
                <a:cubicBezTo>
                  <a:pt x="849233" y="2004532"/>
                  <a:pt x="879386" y="1962139"/>
                  <a:pt x="881831" y="1899363"/>
                </a:cubicBezTo>
                <a:cubicBezTo>
                  <a:pt x="884276" y="1830066"/>
                  <a:pt x="863902" y="1768105"/>
                  <a:pt x="830489" y="1700439"/>
                </a:cubicBezTo>
                <a:cubicBezTo>
                  <a:pt x="736770" y="1717559"/>
                  <a:pt x="643866" y="1733864"/>
                  <a:pt x="559926" y="1777889"/>
                </a:cubicBezTo>
                <a:cubicBezTo>
                  <a:pt x="509400" y="1804792"/>
                  <a:pt x="479247" y="1854524"/>
                  <a:pt x="479247" y="1914038"/>
                </a:cubicBezTo>
                <a:cubicBezTo>
                  <a:pt x="478432" y="1958062"/>
                  <a:pt x="488211" y="2002902"/>
                  <a:pt x="494731" y="2052633"/>
                </a:cubicBezTo>
                <a:close/>
                <a:moveTo>
                  <a:pt x="2437567" y="1758322"/>
                </a:moveTo>
                <a:cubicBezTo>
                  <a:pt x="2274578" y="1754246"/>
                  <a:pt x="2197158" y="1657230"/>
                  <a:pt x="2227311" y="1491731"/>
                </a:cubicBezTo>
                <a:cubicBezTo>
                  <a:pt x="2231386" y="1470534"/>
                  <a:pt x="2236275" y="1449337"/>
                  <a:pt x="2234645" y="1428140"/>
                </a:cubicBezTo>
                <a:cubicBezTo>
                  <a:pt x="2228126" y="1344168"/>
                  <a:pt x="2281912" y="1300144"/>
                  <a:pt x="2347923" y="1280577"/>
                </a:cubicBezTo>
                <a:cubicBezTo>
                  <a:pt x="2423713" y="1258565"/>
                  <a:pt x="2504393" y="1252043"/>
                  <a:pt x="2582628" y="1243890"/>
                </a:cubicBezTo>
                <a:cubicBezTo>
                  <a:pt x="2625821" y="1238999"/>
                  <a:pt x="2650269" y="1264272"/>
                  <a:pt x="2675532" y="1302589"/>
                </a:cubicBezTo>
                <a:cubicBezTo>
                  <a:pt x="2757842" y="1426510"/>
                  <a:pt x="2716280" y="1557767"/>
                  <a:pt x="2708945" y="1687394"/>
                </a:cubicBezTo>
                <a:cubicBezTo>
                  <a:pt x="2707315" y="1721635"/>
                  <a:pt x="2682867" y="1747724"/>
                  <a:pt x="2640490" y="1747724"/>
                </a:cubicBezTo>
                <a:cubicBezTo>
                  <a:pt x="2574479" y="1749354"/>
                  <a:pt x="2507653" y="1755061"/>
                  <a:pt x="2437567" y="1758322"/>
                </a:cubicBezTo>
                <a:close/>
                <a:moveTo>
                  <a:pt x="2369112" y="1419987"/>
                </a:moveTo>
                <a:cubicBezTo>
                  <a:pt x="2350368" y="1496622"/>
                  <a:pt x="2348738" y="1564289"/>
                  <a:pt x="2366667" y="1627065"/>
                </a:cubicBezTo>
                <a:cubicBezTo>
                  <a:pt x="2448162" y="1627065"/>
                  <a:pt x="2521507" y="1627065"/>
                  <a:pt x="2604632" y="1627065"/>
                </a:cubicBezTo>
                <a:cubicBezTo>
                  <a:pt x="2604632" y="1536570"/>
                  <a:pt x="2604632" y="1455859"/>
                  <a:pt x="2604632" y="1362104"/>
                </a:cubicBezTo>
                <a:cubicBezTo>
                  <a:pt x="2519877" y="1383301"/>
                  <a:pt x="2447347" y="1401236"/>
                  <a:pt x="2369112" y="1419987"/>
                </a:cubicBezTo>
                <a:close/>
                <a:moveTo>
                  <a:pt x="2176784" y="3376623"/>
                </a:moveTo>
                <a:cubicBezTo>
                  <a:pt x="2177599" y="3525816"/>
                  <a:pt x="2161300" y="3551905"/>
                  <a:pt x="2051282" y="3587777"/>
                </a:cubicBezTo>
                <a:cubicBezTo>
                  <a:pt x="1990161" y="3607343"/>
                  <a:pt x="1926595" y="3617941"/>
                  <a:pt x="1863844" y="3630986"/>
                </a:cubicBezTo>
                <a:cubicBezTo>
                  <a:pt x="1794573" y="3645660"/>
                  <a:pt x="1739972" y="3614680"/>
                  <a:pt x="1704929" y="3561688"/>
                </a:cubicBezTo>
                <a:cubicBezTo>
                  <a:pt x="1647068" y="3476085"/>
                  <a:pt x="1618544" y="3380699"/>
                  <a:pt x="1638918" y="3273900"/>
                </a:cubicBezTo>
                <a:cubicBezTo>
                  <a:pt x="1652772" y="3202972"/>
                  <a:pt x="1692705" y="3155686"/>
                  <a:pt x="1756271" y="3132859"/>
                </a:cubicBezTo>
                <a:cubicBezTo>
                  <a:pt x="1836950" y="3103509"/>
                  <a:pt x="1919260" y="3079867"/>
                  <a:pt x="2003200" y="3062746"/>
                </a:cubicBezTo>
                <a:cubicBezTo>
                  <a:pt x="2039058" y="3055409"/>
                  <a:pt x="2083880" y="3064377"/>
                  <a:pt x="2116478" y="3081497"/>
                </a:cubicBezTo>
                <a:cubicBezTo>
                  <a:pt x="2151521" y="3099433"/>
                  <a:pt x="2144186" y="3141011"/>
                  <a:pt x="2146631" y="3179329"/>
                </a:cubicBezTo>
                <a:cubicBezTo>
                  <a:pt x="2149891" y="3257594"/>
                  <a:pt x="2169449" y="3335860"/>
                  <a:pt x="2176784" y="3376623"/>
                </a:cubicBezTo>
                <a:close/>
                <a:moveTo>
                  <a:pt x="2052097" y="3184221"/>
                </a:moveTo>
                <a:cubicBezTo>
                  <a:pt x="1969787" y="3212755"/>
                  <a:pt x="1902146" y="3231506"/>
                  <a:pt x="1840210" y="3260855"/>
                </a:cubicBezTo>
                <a:cubicBezTo>
                  <a:pt x="1813317" y="3273084"/>
                  <a:pt x="1784794" y="3306510"/>
                  <a:pt x="1779904" y="3334229"/>
                </a:cubicBezTo>
                <a:cubicBezTo>
                  <a:pt x="1770940" y="3387221"/>
                  <a:pt x="1775829" y="3443475"/>
                  <a:pt x="1779904" y="3498097"/>
                </a:cubicBezTo>
                <a:cubicBezTo>
                  <a:pt x="1782349" y="3528262"/>
                  <a:pt x="1801093" y="3550274"/>
                  <a:pt x="1835321" y="3546198"/>
                </a:cubicBezTo>
                <a:cubicBezTo>
                  <a:pt x="1889922" y="3540491"/>
                  <a:pt x="1945339" y="3538045"/>
                  <a:pt x="1998310" y="3525001"/>
                </a:cubicBezTo>
                <a:cubicBezTo>
                  <a:pt x="2063506" y="3508696"/>
                  <a:pt x="2089584" y="3470379"/>
                  <a:pt x="2083880" y="3403527"/>
                </a:cubicBezTo>
                <a:cubicBezTo>
                  <a:pt x="2077360" y="3336675"/>
                  <a:pt x="2064321" y="3271454"/>
                  <a:pt x="2052097" y="3184221"/>
                </a:cubicBezTo>
                <a:close/>
                <a:moveTo>
                  <a:pt x="2829558" y="2142312"/>
                </a:moveTo>
                <a:cubicBezTo>
                  <a:pt x="2822223" y="2225469"/>
                  <a:pt x="2796960" y="2265417"/>
                  <a:pt x="2720355" y="2290690"/>
                </a:cubicBezTo>
                <a:cubicBezTo>
                  <a:pt x="2671458" y="2306996"/>
                  <a:pt x="2618486" y="2312703"/>
                  <a:pt x="2567959" y="2325747"/>
                </a:cubicBezTo>
                <a:cubicBezTo>
                  <a:pt x="2421268" y="2362434"/>
                  <a:pt x="2316140" y="2255634"/>
                  <a:pt x="2314510" y="2112963"/>
                </a:cubicBezTo>
                <a:cubicBezTo>
                  <a:pt x="2313695" y="2011054"/>
                  <a:pt x="2349553" y="1933604"/>
                  <a:pt x="2468535" y="1921375"/>
                </a:cubicBezTo>
                <a:cubicBezTo>
                  <a:pt x="2541066" y="1914038"/>
                  <a:pt x="2615226" y="1909962"/>
                  <a:pt x="2688571" y="1911592"/>
                </a:cubicBezTo>
                <a:cubicBezTo>
                  <a:pt x="2734209" y="1912407"/>
                  <a:pt x="2768436" y="1937681"/>
                  <a:pt x="2781476" y="1986596"/>
                </a:cubicBezTo>
                <a:cubicBezTo>
                  <a:pt x="2795330" y="2038773"/>
                  <a:pt x="2813259" y="2090950"/>
                  <a:pt x="2829558" y="2142312"/>
                </a:cubicBezTo>
                <a:close/>
                <a:moveTo>
                  <a:pt x="2707315" y="2021653"/>
                </a:moveTo>
                <a:cubicBezTo>
                  <a:pt x="2634785" y="2006163"/>
                  <a:pt x="2563069" y="2014316"/>
                  <a:pt x="2492169" y="2035512"/>
                </a:cubicBezTo>
                <a:cubicBezTo>
                  <a:pt x="2454681" y="2046926"/>
                  <a:pt x="2435123" y="2070569"/>
                  <a:pt x="2437567" y="2108886"/>
                </a:cubicBezTo>
                <a:cubicBezTo>
                  <a:pt x="2440012" y="2146388"/>
                  <a:pt x="2445717" y="2183891"/>
                  <a:pt x="2451422" y="2231991"/>
                </a:cubicBezTo>
                <a:cubicBezTo>
                  <a:pt x="2544326" y="2217316"/>
                  <a:pt x="2624191" y="2204272"/>
                  <a:pt x="2711390" y="2190413"/>
                </a:cubicBezTo>
                <a:cubicBezTo>
                  <a:pt x="2706500" y="2129268"/>
                  <a:pt x="2745618" y="2077906"/>
                  <a:pt x="2707315" y="20216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6965391" y="880333"/>
            <a:ext cx="2482621" cy="775115"/>
          </a:xfrm>
          <a:custGeom>
            <a:rect b="b" l="l" r="r" t="t"/>
            <a:pathLst>
              <a:path extrusionOk="0" h="1550231" w="4965241">
                <a:moveTo>
                  <a:pt x="774533" y="1369446"/>
                </a:moveTo>
                <a:cubicBezTo>
                  <a:pt x="778275" y="1379651"/>
                  <a:pt x="781676" y="1389515"/>
                  <a:pt x="787799" y="1405842"/>
                </a:cubicBezTo>
                <a:cubicBezTo>
                  <a:pt x="829298" y="1363663"/>
                  <a:pt x="874878" y="1390876"/>
                  <a:pt x="920119" y="1392917"/>
                </a:cubicBezTo>
                <a:cubicBezTo>
                  <a:pt x="1007199" y="1396318"/>
                  <a:pt x="1094619" y="1394958"/>
                  <a:pt x="1181698" y="1396658"/>
                </a:cubicBezTo>
                <a:cubicBezTo>
                  <a:pt x="1261975" y="1398019"/>
                  <a:pt x="1342592" y="1401761"/>
                  <a:pt x="1422868" y="1401761"/>
                </a:cubicBezTo>
                <a:cubicBezTo>
                  <a:pt x="1449060" y="1401761"/>
                  <a:pt x="1475592" y="1393597"/>
                  <a:pt x="1501784" y="1389175"/>
                </a:cubicBezTo>
                <a:cubicBezTo>
                  <a:pt x="1596007" y="1373528"/>
                  <a:pt x="1692611" y="1366385"/>
                  <a:pt x="1783432" y="1340193"/>
                </a:cubicBezTo>
                <a:cubicBezTo>
                  <a:pt x="1865070" y="1316722"/>
                  <a:pt x="1946026" y="1287469"/>
                  <a:pt x="2027323" y="1260937"/>
                </a:cubicBezTo>
                <a:cubicBezTo>
                  <a:pt x="2052835" y="1252433"/>
                  <a:pt x="2080048" y="1250052"/>
                  <a:pt x="2106240" y="1242908"/>
                </a:cubicBezTo>
                <a:cubicBezTo>
                  <a:pt x="2131411" y="1236105"/>
                  <a:pt x="2155902" y="1227261"/>
                  <a:pt x="2185155" y="1218077"/>
                </a:cubicBezTo>
                <a:cubicBezTo>
                  <a:pt x="2174951" y="1193586"/>
                  <a:pt x="2168148" y="1177259"/>
                  <a:pt x="2161344" y="1161271"/>
                </a:cubicBezTo>
                <a:cubicBezTo>
                  <a:pt x="2095014" y="1002759"/>
                  <a:pt x="2121206" y="849689"/>
                  <a:pt x="2195360" y="702742"/>
                </a:cubicBezTo>
                <a:cubicBezTo>
                  <a:pt x="2244342" y="605798"/>
                  <a:pt x="2307951" y="519059"/>
                  <a:pt x="2382785" y="438102"/>
                </a:cubicBezTo>
                <a:cubicBezTo>
                  <a:pt x="2496057" y="315646"/>
                  <a:pt x="2627017" y="217682"/>
                  <a:pt x="2767161" y="130262"/>
                </a:cubicBezTo>
                <a:cubicBezTo>
                  <a:pt x="2788250" y="116996"/>
                  <a:pt x="2807639" y="101009"/>
                  <a:pt x="2829749" y="89783"/>
                </a:cubicBezTo>
                <a:cubicBezTo>
                  <a:pt x="2861724" y="73456"/>
                  <a:pt x="2894719" y="59510"/>
                  <a:pt x="2928054" y="46244"/>
                </a:cubicBezTo>
                <a:cubicBezTo>
                  <a:pt x="2942680" y="40461"/>
                  <a:pt x="2961049" y="41822"/>
                  <a:pt x="2973294" y="33658"/>
                </a:cubicBezTo>
                <a:cubicBezTo>
                  <a:pt x="3049489" y="-17025"/>
                  <a:pt x="3132487" y="3724"/>
                  <a:pt x="3213784" y="6786"/>
                </a:cubicBezTo>
                <a:cubicBezTo>
                  <a:pt x="3283176" y="9507"/>
                  <a:pt x="3355629" y="11888"/>
                  <a:pt x="3414135" y="51346"/>
                </a:cubicBezTo>
                <a:cubicBezTo>
                  <a:pt x="3463117" y="84341"/>
                  <a:pt x="3533530" y="103730"/>
                  <a:pt x="3536591" y="182646"/>
                </a:cubicBezTo>
                <a:cubicBezTo>
                  <a:pt x="3537271" y="195572"/>
                  <a:pt x="3544414" y="208838"/>
                  <a:pt x="3551217" y="220403"/>
                </a:cubicBezTo>
                <a:cubicBezTo>
                  <a:pt x="3592036" y="288094"/>
                  <a:pt x="3586594" y="357825"/>
                  <a:pt x="3547816" y="420754"/>
                </a:cubicBezTo>
                <a:cubicBezTo>
                  <a:pt x="3506657" y="487424"/>
                  <a:pt x="3454273" y="546952"/>
                  <a:pt x="3407672" y="610561"/>
                </a:cubicBezTo>
                <a:cubicBezTo>
                  <a:pt x="3322633" y="726893"/>
                  <a:pt x="3213784" y="819075"/>
                  <a:pt x="3099832" y="904454"/>
                </a:cubicBezTo>
                <a:cubicBezTo>
                  <a:pt x="3013093" y="969084"/>
                  <a:pt x="2920230" y="1025890"/>
                  <a:pt x="2828388" y="1083036"/>
                </a:cubicBezTo>
                <a:cubicBezTo>
                  <a:pt x="2752874" y="1129637"/>
                  <a:pt x="2674638" y="1171476"/>
                  <a:pt x="2597763" y="1215016"/>
                </a:cubicBezTo>
                <a:cubicBezTo>
                  <a:pt x="2603546" y="1225901"/>
                  <a:pt x="2605247" y="1232704"/>
                  <a:pt x="2607288" y="1232704"/>
                </a:cubicBezTo>
                <a:cubicBezTo>
                  <a:pt x="2721920" y="1234745"/>
                  <a:pt x="2837232" y="1243249"/>
                  <a:pt x="2951525" y="1235765"/>
                </a:cubicBezTo>
                <a:cubicBezTo>
                  <a:pt x="3101193" y="1225901"/>
                  <a:pt x="3252562" y="1215696"/>
                  <a:pt x="3398488" y="1183381"/>
                </a:cubicBezTo>
                <a:cubicBezTo>
                  <a:pt x="3596458" y="1139501"/>
                  <a:pt x="3796810" y="1098002"/>
                  <a:pt x="3984575" y="1015685"/>
                </a:cubicBezTo>
                <a:cubicBezTo>
                  <a:pt x="3992399" y="1012283"/>
                  <a:pt x="4001923" y="1012283"/>
                  <a:pt x="4010427" y="1009562"/>
                </a:cubicBezTo>
                <a:cubicBezTo>
                  <a:pt x="4059749" y="993915"/>
                  <a:pt x="4109072" y="978608"/>
                  <a:pt x="4158054" y="961940"/>
                </a:cubicBezTo>
                <a:cubicBezTo>
                  <a:pt x="4175062" y="956158"/>
                  <a:pt x="4190369" y="940511"/>
                  <a:pt x="4206696" y="940171"/>
                </a:cubicBezTo>
                <a:cubicBezTo>
                  <a:pt x="4313165" y="937109"/>
                  <a:pt x="4396163" y="867377"/>
                  <a:pt x="4494467" y="842206"/>
                </a:cubicBezTo>
                <a:cubicBezTo>
                  <a:pt x="4554675" y="826559"/>
                  <a:pt x="4613182" y="804109"/>
                  <a:pt x="4686995" y="779958"/>
                </a:cubicBezTo>
                <a:cubicBezTo>
                  <a:pt x="4662164" y="770093"/>
                  <a:pt x="4650258" y="767032"/>
                  <a:pt x="4640394" y="761249"/>
                </a:cubicBezTo>
                <a:cubicBezTo>
                  <a:pt x="4625087" y="752405"/>
                  <a:pt x="4613522" y="743901"/>
                  <a:pt x="4618284" y="720090"/>
                </a:cubicBezTo>
                <a:cubicBezTo>
                  <a:pt x="4624406" y="687095"/>
                  <a:pt x="4596854" y="646277"/>
                  <a:pt x="4641414" y="622466"/>
                </a:cubicBezTo>
                <a:cubicBezTo>
                  <a:pt x="4648558" y="618724"/>
                  <a:pt x="4660123" y="615323"/>
                  <a:pt x="4666246" y="618384"/>
                </a:cubicBezTo>
                <a:cubicBezTo>
                  <a:pt x="4732236" y="653080"/>
                  <a:pt x="4806389" y="649338"/>
                  <a:pt x="4876121" y="666686"/>
                </a:cubicBezTo>
                <a:cubicBezTo>
                  <a:pt x="4887006" y="669407"/>
                  <a:pt x="4896871" y="675530"/>
                  <a:pt x="4898231" y="675870"/>
                </a:cubicBezTo>
                <a:cubicBezTo>
                  <a:pt x="4923743" y="728594"/>
                  <a:pt x="4945853" y="773835"/>
                  <a:pt x="4965242" y="813973"/>
                </a:cubicBezTo>
                <a:cubicBezTo>
                  <a:pt x="4913198" y="895610"/>
                  <a:pt x="4864556" y="976907"/>
                  <a:pt x="4810811" y="1054803"/>
                </a:cubicBezTo>
                <a:cubicBezTo>
                  <a:pt x="4780198" y="1099023"/>
                  <a:pt x="4777136" y="1109228"/>
                  <a:pt x="4736998" y="1093240"/>
                </a:cubicBezTo>
                <a:cubicBezTo>
                  <a:pt x="4696519" y="1077253"/>
                  <a:pt x="4682233" y="1058544"/>
                  <a:pt x="4693118" y="1016025"/>
                </a:cubicBezTo>
                <a:cubicBezTo>
                  <a:pt x="4701282" y="983710"/>
                  <a:pt x="4716929" y="953096"/>
                  <a:pt x="4731555" y="916360"/>
                </a:cubicBezTo>
                <a:cubicBezTo>
                  <a:pt x="4715568" y="920101"/>
                  <a:pt x="4699240" y="922142"/>
                  <a:pt x="4684614" y="927585"/>
                </a:cubicBezTo>
                <a:cubicBezTo>
                  <a:pt x="4542089" y="979969"/>
                  <a:pt x="4400925" y="1035754"/>
                  <a:pt x="4257380" y="1085417"/>
                </a:cubicBezTo>
                <a:cubicBezTo>
                  <a:pt x="4075737" y="1148345"/>
                  <a:pt x="3892393" y="1207192"/>
                  <a:pt x="3709730" y="1267059"/>
                </a:cubicBezTo>
                <a:cubicBezTo>
                  <a:pt x="3501555" y="1335090"/>
                  <a:pt x="3285557" y="1368425"/>
                  <a:pt x="3068878" y="1379991"/>
                </a:cubicBezTo>
                <a:cubicBezTo>
                  <a:pt x="2856961" y="1391556"/>
                  <a:pt x="2643004" y="1390536"/>
                  <a:pt x="2431768" y="1356180"/>
                </a:cubicBezTo>
                <a:cubicBezTo>
                  <a:pt x="2429387" y="1355840"/>
                  <a:pt x="2426665" y="1356860"/>
                  <a:pt x="2424965" y="1355840"/>
                </a:cubicBezTo>
                <a:cubicBezTo>
                  <a:pt x="2340606" y="1295632"/>
                  <a:pt x="2265432" y="1352098"/>
                  <a:pt x="2189237" y="1376929"/>
                </a:cubicBezTo>
                <a:cubicBezTo>
                  <a:pt x="2079707" y="1412646"/>
                  <a:pt x="1972899" y="1455505"/>
                  <a:pt x="1857586" y="1472173"/>
                </a:cubicBezTo>
                <a:cubicBezTo>
                  <a:pt x="1808944" y="1479316"/>
                  <a:pt x="1762003" y="1498024"/>
                  <a:pt x="1713360" y="1507209"/>
                </a:cubicBezTo>
                <a:cubicBezTo>
                  <a:pt x="1539541" y="1540204"/>
                  <a:pt x="1365042" y="1564014"/>
                  <a:pt x="1187141" y="1541224"/>
                </a:cubicBezTo>
                <a:cubicBezTo>
                  <a:pt x="1146662" y="1536122"/>
                  <a:pt x="1105504" y="1537142"/>
                  <a:pt x="1064685" y="1533401"/>
                </a:cubicBezTo>
                <a:cubicBezTo>
                  <a:pt x="957196" y="1523536"/>
                  <a:pt x="850047" y="1511971"/>
                  <a:pt x="742558" y="1502106"/>
                </a:cubicBezTo>
                <a:cubicBezTo>
                  <a:pt x="685072" y="1496664"/>
                  <a:pt x="626565" y="1498705"/>
                  <a:pt x="570100" y="1488160"/>
                </a:cubicBezTo>
                <a:cubicBezTo>
                  <a:pt x="484721" y="1472513"/>
                  <a:pt x="397301" y="1470812"/>
                  <a:pt x="313963" y="1437477"/>
                </a:cubicBezTo>
                <a:cubicBezTo>
                  <a:pt x="249334" y="1411625"/>
                  <a:pt x="177561" y="1403802"/>
                  <a:pt x="109530" y="1385433"/>
                </a:cubicBezTo>
                <a:cubicBezTo>
                  <a:pt x="71773" y="1375229"/>
                  <a:pt x="38438" y="1354819"/>
                  <a:pt x="17688" y="1320124"/>
                </a:cubicBezTo>
                <a:cubicBezTo>
                  <a:pt x="10205" y="1307538"/>
                  <a:pt x="8504" y="1291891"/>
                  <a:pt x="0" y="1263998"/>
                </a:cubicBezTo>
                <a:cubicBezTo>
                  <a:pt x="35716" y="1275563"/>
                  <a:pt x="59867" y="1285428"/>
                  <a:pt x="85039" y="1291210"/>
                </a:cubicBezTo>
                <a:cubicBezTo>
                  <a:pt x="105448" y="1295973"/>
                  <a:pt x="127218" y="1294952"/>
                  <a:pt x="147967" y="1298694"/>
                </a:cubicBezTo>
                <a:cubicBezTo>
                  <a:pt x="159533" y="1300735"/>
                  <a:pt x="171778" y="1306177"/>
                  <a:pt x="181303" y="1313320"/>
                </a:cubicBezTo>
                <a:cubicBezTo>
                  <a:pt x="213957" y="1337812"/>
                  <a:pt x="247973" y="1351078"/>
                  <a:pt x="290152" y="1340193"/>
                </a:cubicBezTo>
                <a:cubicBezTo>
                  <a:pt x="345597" y="1325906"/>
                  <a:pt x="401723" y="1336111"/>
                  <a:pt x="456488" y="1342914"/>
                </a:cubicBezTo>
                <a:cubicBezTo>
                  <a:pt x="511933" y="1349717"/>
                  <a:pt x="565678" y="1363663"/>
                  <a:pt x="622824" y="1357200"/>
                </a:cubicBezTo>
                <a:cubicBezTo>
                  <a:pt x="644253" y="1354819"/>
                  <a:pt x="668064" y="1362983"/>
                  <a:pt x="688814" y="1370807"/>
                </a:cubicBezTo>
                <a:cubicBezTo>
                  <a:pt x="731333" y="1387474"/>
                  <a:pt x="730653" y="1388495"/>
                  <a:pt x="774533" y="1369446"/>
                </a:cubicBezTo>
                <a:close/>
                <a:moveTo>
                  <a:pt x="3212083" y="124479"/>
                </a:moveTo>
                <a:cubicBezTo>
                  <a:pt x="3188953" y="126180"/>
                  <a:pt x="3175687" y="126860"/>
                  <a:pt x="3162080" y="128221"/>
                </a:cubicBezTo>
                <a:cubicBezTo>
                  <a:pt x="3018875" y="141487"/>
                  <a:pt x="2890977" y="193531"/>
                  <a:pt x="2778726" y="283672"/>
                </a:cubicBezTo>
                <a:cubicBezTo>
                  <a:pt x="2735186" y="318708"/>
                  <a:pt x="2693007" y="356805"/>
                  <a:pt x="2645045" y="384358"/>
                </a:cubicBezTo>
                <a:cubicBezTo>
                  <a:pt x="2531093" y="450348"/>
                  <a:pt x="2445714" y="546952"/>
                  <a:pt x="2372581" y="650359"/>
                </a:cubicBezTo>
                <a:cubicBezTo>
                  <a:pt x="2295706" y="758868"/>
                  <a:pt x="2238900" y="880303"/>
                  <a:pt x="2228695" y="1018746"/>
                </a:cubicBezTo>
                <a:cubicBezTo>
                  <a:pt x="2224273" y="1080655"/>
                  <a:pt x="2256248" y="1116031"/>
                  <a:pt x="2297406" y="1149366"/>
                </a:cubicBezTo>
                <a:cubicBezTo>
                  <a:pt x="2304550" y="1155148"/>
                  <a:pt x="2319176" y="1155829"/>
                  <a:pt x="2329041" y="1153448"/>
                </a:cubicBezTo>
                <a:cubicBezTo>
                  <a:pt x="2396051" y="1137460"/>
                  <a:pt x="2459320" y="1114330"/>
                  <a:pt x="2519868" y="1078954"/>
                </a:cubicBezTo>
                <a:cubicBezTo>
                  <a:pt x="2575653" y="1046299"/>
                  <a:pt x="2639262" y="1026910"/>
                  <a:pt x="2688585" y="982350"/>
                </a:cubicBezTo>
                <a:cubicBezTo>
                  <a:pt x="2693687" y="977928"/>
                  <a:pt x="2699810" y="973846"/>
                  <a:pt x="2705933" y="971805"/>
                </a:cubicBezTo>
                <a:cubicBezTo>
                  <a:pt x="2797434" y="941871"/>
                  <a:pt x="2869887" y="879623"/>
                  <a:pt x="2948463" y="828600"/>
                </a:cubicBezTo>
                <a:cubicBezTo>
                  <a:pt x="3078062" y="744581"/>
                  <a:pt x="3195075" y="644576"/>
                  <a:pt x="3300183" y="531645"/>
                </a:cubicBezTo>
                <a:cubicBezTo>
                  <a:pt x="3363112" y="463954"/>
                  <a:pt x="3428082" y="396943"/>
                  <a:pt x="3466519" y="310204"/>
                </a:cubicBezTo>
                <a:cubicBezTo>
                  <a:pt x="3485908" y="265984"/>
                  <a:pt x="3481826" y="229247"/>
                  <a:pt x="3444409" y="193531"/>
                </a:cubicBezTo>
                <a:cubicBezTo>
                  <a:pt x="3418557" y="169040"/>
                  <a:pt x="3394066" y="150331"/>
                  <a:pt x="3357669" y="146249"/>
                </a:cubicBezTo>
                <a:cubicBezTo>
                  <a:pt x="3305966" y="140807"/>
                  <a:pt x="3254603" y="131282"/>
                  <a:pt x="3212083" y="1244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13"/>
          <p:cNvGrpSpPr/>
          <p:nvPr/>
        </p:nvGrpSpPr>
        <p:grpSpPr>
          <a:xfrm>
            <a:off x="808800" y="2219676"/>
            <a:ext cx="3527717" cy="231000"/>
            <a:chOff x="808800" y="2219676"/>
            <a:chExt cx="3527717" cy="231000"/>
          </a:xfrm>
        </p:grpSpPr>
        <p:sp>
          <p:nvSpPr>
            <p:cNvPr id="105" name="Google Shape;105;p13"/>
            <p:cNvSpPr txBox="1"/>
            <p:nvPr/>
          </p:nvSpPr>
          <p:spPr>
            <a:xfrm>
              <a:off x="1126817" y="2219676"/>
              <a:ext cx="3209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Write an agenda here.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808800" y="2262800"/>
              <a:ext cx="187800" cy="187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808800" y="2834532"/>
            <a:ext cx="3527717" cy="231000"/>
            <a:chOff x="808800" y="2834532"/>
            <a:chExt cx="3527717" cy="231000"/>
          </a:xfrm>
        </p:grpSpPr>
        <p:sp>
          <p:nvSpPr>
            <p:cNvPr id="108" name="Google Shape;108;p13"/>
            <p:cNvSpPr txBox="1"/>
            <p:nvPr/>
          </p:nvSpPr>
          <p:spPr>
            <a:xfrm>
              <a:off x="1126817" y="2834532"/>
              <a:ext cx="3209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Write an agenda here.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808800" y="2877575"/>
              <a:ext cx="187800" cy="187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808800" y="3449388"/>
            <a:ext cx="3527717" cy="231000"/>
            <a:chOff x="808800" y="3449388"/>
            <a:chExt cx="3527717" cy="231000"/>
          </a:xfrm>
        </p:grpSpPr>
        <p:sp>
          <p:nvSpPr>
            <p:cNvPr id="111" name="Google Shape;111;p13"/>
            <p:cNvSpPr txBox="1"/>
            <p:nvPr/>
          </p:nvSpPr>
          <p:spPr>
            <a:xfrm>
              <a:off x="1126817" y="3449388"/>
              <a:ext cx="3209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Write an agenda here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08800" y="3492450"/>
              <a:ext cx="187800" cy="187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4E8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0" y="0"/>
            <a:ext cx="9144000" cy="185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927799" y="583644"/>
            <a:ext cx="728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 sz="40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grpSp>
        <p:nvGrpSpPr>
          <p:cNvPr id="119" name="Google Shape;119;p14"/>
          <p:cNvGrpSpPr/>
          <p:nvPr/>
        </p:nvGrpSpPr>
        <p:grpSpPr>
          <a:xfrm>
            <a:off x="774304" y="2655554"/>
            <a:ext cx="2127375" cy="1551617"/>
            <a:chOff x="0" y="-11"/>
            <a:chExt cx="5673000" cy="4137646"/>
          </a:xfrm>
        </p:grpSpPr>
        <p:sp>
          <p:nvSpPr>
            <p:cNvPr id="120" name="Google Shape;120;p14"/>
            <p:cNvSpPr/>
            <p:nvPr/>
          </p:nvSpPr>
          <p:spPr>
            <a:xfrm>
              <a:off x="2193164" y="-11"/>
              <a:ext cx="1285896" cy="1162965"/>
            </a:xfrm>
            <a:custGeom>
              <a:rect b="b" l="l" r="r" t="t"/>
              <a:pathLst>
                <a:path extrusionOk="0" h="1162965" w="1285896">
                  <a:moveTo>
                    <a:pt x="1285896" y="449713"/>
                  </a:moveTo>
                  <a:cubicBezTo>
                    <a:pt x="1285896" y="506951"/>
                    <a:pt x="1242625" y="554236"/>
                    <a:pt x="1187079" y="560656"/>
                  </a:cubicBezTo>
                  <a:lnTo>
                    <a:pt x="1187079" y="872008"/>
                  </a:lnTo>
                  <a:cubicBezTo>
                    <a:pt x="1187079" y="883069"/>
                    <a:pt x="1180786" y="892686"/>
                    <a:pt x="1170652" y="897094"/>
                  </a:cubicBezTo>
                  <a:cubicBezTo>
                    <a:pt x="1167042" y="898667"/>
                    <a:pt x="1163302" y="899441"/>
                    <a:pt x="1159615" y="899441"/>
                  </a:cubicBezTo>
                  <a:cubicBezTo>
                    <a:pt x="1152910" y="899441"/>
                    <a:pt x="1146360" y="896914"/>
                    <a:pt x="1141151" y="892092"/>
                  </a:cubicBezTo>
                  <a:cubicBezTo>
                    <a:pt x="1082819" y="837872"/>
                    <a:pt x="914994" y="711820"/>
                    <a:pt x="617096" y="711820"/>
                  </a:cubicBezTo>
                  <a:cubicBezTo>
                    <a:pt x="617045" y="711820"/>
                    <a:pt x="616993" y="711794"/>
                    <a:pt x="616942" y="711794"/>
                  </a:cubicBezTo>
                  <a:lnTo>
                    <a:pt x="402956" y="711794"/>
                  </a:lnTo>
                  <a:lnTo>
                    <a:pt x="529058" y="1116557"/>
                  </a:lnTo>
                  <a:cubicBezTo>
                    <a:pt x="532487" y="1127540"/>
                    <a:pt x="530527" y="1139142"/>
                    <a:pt x="523719" y="1148398"/>
                  </a:cubicBezTo>
                  <a:cubicBezTo>
                    <a:pt x="516912" y="1157654"/>
                    <a:pt x="506416" y="1162965"/>
                    <a:pt x="494915" y="1162965"/>
                  </a:cubicBezTo>
                  <a:lnTo>
                    <a:pt x="353625" y="1162965"/>
                  </a:lnTo>
                  <a:cubicBezTo>
                    <a:pt x="337894" y="1162965"/>
                    <a:pt x="324150" y="1152859"/>
                    <a:pt x="319482" y="1137827"/>
                  </a:cubicBezTo>
                  <a:lnTo>
                    <a:pt x="182911" y="699547"/>
                  </a:lnTo>
                  <a:cubicBezTo>
                    <a:pt x="74887" y="665334"/>
                    <a:pt x="0" y="563647"/>
                    <a:pt x="0" y="449713"/>
                  </a:cubicBezTo>
                  <a:cubicBezTo>
                    <a:pt x="0" y="379713"/>
                    <a:pt x="27283" y="313916"/>
                    <a:pt x="76770" y="264387"/>
                  </a:cubicBezTo>
                  <a:cubicBezTo>
                    <a:pt x="126282" y="214884"/>
                    <a:pt x="192117" y="187632"/>
                    <a:pt x="262156" y="187632"/>
                  </a:cubicBezTo>
                  <a:lnTo>
                    <a:pt x="617070" y="187632"/>
                  </a:lnTo>
                  <a:cubicBezTo>
                    <a:pt x="617096" y="187632"/>
                    <a:pt x="617096" y="187632"/>
                    <a:pt x="617122" y="187632"/>
                  </a:cubicBezTo>
                  <a:cubicBezTo>
                    <a:pt x="914994" y="187632"/>
                    <a:pt x="1082819" y="61555"/>
                    <a:pt x="1141151" y="7360"/>
                  </a:cubicBezTo>
                  <a:cubicBezTo>
                    <a:pt x="1149222" y="-143"/>
                    <a:pt x="1160517" y="-2077"/>
                    <a:pt x="1170652" y="2332"/>
                  </a:cubicBezTo>
                  <a:cubicBezTo>
                    <a:pt x="1180786" y="6767"/>
                    <a:pt x="1187079" y="16384"/>
                    <a:pt x="1187079" y="27419"/>
                  </a:cubicBezTo>
                  <a:lnTo>
                    <a:pt x="1187079" y="338796"/>
                  </a:lnTo>
                  <a:cubicBezTo>
                    <a:pt x="1242625" y="345216"/>
                    <a:pt x="1285896" y="392476"/>
                    <a:pt x="1285896" y="449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2218950" y="25793"/>
              <a:ext cx="1234321" cy="1111377"/>
            </a:xfrm>
            <a:custGeom>
              <a:rect b="b" l="l" r="r" t="t"/>
              <a:pathLst>
                <a:path extrusionOk="0" h="1111377" w="1234321">
                  <a:moveTo>
                    <a:pt x="478669" y="1098434"/>
                  </a:moveTo>
                  <a:cubicBezTo>
                    <a:pt x="479623" y="1101477"/>
                    <a:pt x="479055" y="1104725"/>
                    <a:pt x="477173" y="1107304"/>
                  </a:cubicBezTo>
                  <a:cubicBezTo>
                    <a:pt x="475265" y="1109908"/>
                    <a:pt x="472325" y="1111377"/>
                    <a:pt x="469127" y="1111377"/>
                  </a:cubicBezTo>
                  <a:lnTo>
                    <a:pt x="327837" y="1111377"/>
                  </a:lnTo>
                  <a:cubicBezTo>
                    <a:pt x="323453" y="1111377"/>
                    <a:pt x="319611" y="1108567"/>
                    <a:pt x="318296" y="1104364"/>
                  </a:cubicBezTo>
                  <a:lnTo>
                    <a:pt x="186470" y="681193"/>
                  </a:lnTo>
                  <a:cubicBezTo>
                    <a:pt x="202845" y="684365"/>
                    <a:pt x="219529" y="685989"/>
                    <a:pt x="236369" y="685989"/>
                  </a:cubicBezTo>
                  <a:lnTo>
                    <a:pt x="350143" y="685989"/>
                  </a:lnTo>
                  <a:lnTo>
                    <a:pt x="478669" y="1098434"/>
                  </a:lnTo>
                  <a:close/>
                  <a:moveTo>
                    <a:pt x="468560" y="660206"/>
                  </a:moveTo>
                  <a:lnTo>
                    <a:pt x="468560" y="187610"/>
                  </a:lnTo>
                  <a:lnTo>
                    <a:pt x="236369" y="187610"/>
                  </a:lnTo>
                  <a:cubicBezTo>
                    <a:pt x="173215" y="187610"/>
                    <a:pt x="113852" y="212180"/>
                    <a:pt x="69214" y="256810"/>
                  </a:cubicBezTo>
                  <a:cubicBezTo>
                    <a:pt x="24601" y="301466"/>
                    <a:pt x="0" y="360792"/>
                    <a:pt x="0" y="423908"/>
                  </a:cubicBezTo>
                  <a:cubicBezTo>
                    <a:pt x="0" y="528766"/>
                    <a:pt x="70323" y="622151"/>
                    <a:pt x="170972" y="651028"/>
                  </a:cubicBezTo>
                  <a:cubicBezTo>
                    <a:pt x="192143" y="657112"/>
                    <a:pt x="214140" y="660206"/>
                    <a:pt x="236369" y="660206"/>
                  </a:cubicBezTo>
                  <a:lnTo>
                    <a:pt x="468560" y="660206"/>
                  </a:lnTo>
                  <a:close/>
                  <a:moveTo>
                    <a:pt x="591257" y="187610"/>
                  </a:moveTo>
                  <a:lnTo>
                    <a:pt x="494347" y="187610"/>
                  </a:lnTo>
                  <a:lnTo>
                    <a:pt x="494347" y="660206"/>
                  </a:lnTo>
                  <a:lnTo>
                    <a:pt x="591283" y="660206"/>
                  </a:lnTo>
                  <a:cubicBezTo>
                    <a:pt x="591334" y="660206"/>
                    <a:pt x="591386" y="660232"/>
                    <a:pt x="591438" y="660232"/>
                  </a:cubicBezTo>
                  <a:cubicBezTo>
                    <a:pt x="782652" y="660258"/>
                    <a:pt x="922240" y="711024"/>
                    <a:pt x="1014972" y="762924"/>
                  </a:cubicBezTo>
                  <a:lnTo>
                    <a:pt x="1014972" y="84891"/>
                  </a:lnTo>
                  <a:cubicBezTo>
                    <a:pt x="922215" y="136818"/>
                    <a:pt x="782575" y="187610"/>
                    <a:pt x="591309" y="187610"/>
                  </a:cubicBezTo>
                  <a:cubicBezTo>
                    <a:pt x="591283" y="187610"/>
                    <a:pt x="591283" y="187610"/>
                    <a:pt x="591257" y="187610"/>
                  </a:cubicBezTo>
                  <a:close/>
                  <a:moveTo>
                    <a:pt x="1134549" y="169"/>
                  </a:moveTo>
                  <a:cubicBezTo>
                    <a:pt x="1133647" y="-243"/>
                    <a:pt x="1133157" y="195"/>
                    <a:pt x="1132899" y="453"/>
                  </a:cubicBezTo>
                  <a:cubicBezTo>
                    <a:pt x="1113765" y="18243"/>
                    <a:pt x="1083232" y="43510"/>
                    <a:pt x="1040760" y="69731"/>
                  </a:cubicBezTo>
                  <a:lnTo>
                    <a:pt x="1040760" y="778085"/>
                  </a:lnTo>
                  <a:cubicBezTo>
                    <a:pt x="1083232" y="804331"/>
                    <a:pt x="1113765" y="829598"/>
                    <a:pt x="1132925" y="847388"/>
                  </a:cubicBezTo>
                  <a:cubicBezTo>
                    <a:pt x="1133157" y="847620"/>
                    <a:pt x="1133647" y="848059"/>
                    <a:pt x="1134549" y="847672"/>
                  </a:cubicBezTo>
                  <a:cubicBezTo>
                    <a:pt x="1135503" y="847234"/>
                    <a:pt x="1135503" y="846538"/>
                    <a:pt x="1135503" y="846202"/>
                  </a:cubicBezTo>
                  <a:lnTo>
                    <a:pt x="1135503" y="423908"/>
                  </a:lnTo>
                  <a:lnTo>
                    <a:pt x="1135503" y="1613"/>
                  </a:lnTo>
                  <a:cubicBezTo>
                    <a:pt x="1135503" y="1278"/>
                    <a:pt x="1135503" y="582"/>
                    <a:pt x="1134549" y="169"/>
                  </a:cubicBezTo>
                  <a:close/>
                  <a:moveTo>
                    <a:pt x="1161291" y="338980"/>
                  </a:moveTo>
                  <a:lnTo>
                    <a:pt x="1161291" y="423908"/>
                  </a:lnTo>
                  <a:lnTo>
                    <a:pt x="1161291" y="508862"/>
                  </a:lnTo>
                  <a:cubicBezTo>
                    <a:pt x="1202577" y="502622"/>
                    <a:pt x="1234321" y="466913"/>
                    <a:pt x="1234321" y="423908"/>
                  </a:cubicBezTo>
                  <a:cubicBezTo>
                    <a:pt x="1234321" y="380928"/>
                    <a:pt x="1202577" y="345219"/>
                    <a:pt x="1161291" y="3389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2193164" y="-11"/>
              <a:ext cx="1285896" cy="1162965"/>
            </a:xfrm>
            <a:custGeom>
              <a:rect b="b" l="l" r="r" t="t"/>
              <a:pathLst>
                <a:path extrusionOk="0" h="1162965" w="1285896">
                  <a:moveTo>
                    <a:pt x="1187079" y="338796"/>
                  </a:moveTo>
                  <a:lnTo>
                    <a:pt x="1187079" y="27419"/>
                  </a:lnTo>
                  <a:cubicBezTo>
                    <a:pt x="1187079" y="16384"/>
                    <a:pt x="1180786" y="6767"/>
                    <a:pt x="1170652" y="2332"/>
                  </a:cubicBezTo>
                  <a:cubicBezTo>
                    <a:pt x="1160517" y="-2077"/>
                    <a:pt x="1149222" y="-143"/>
                    <a:pt x="1141151" y="7360"/>
                  </a:cubicBezTo>
                  <a:cubicBezTo>
                    <a:pt x="1082819" y="61555"/>
                    <a:pt x="914994" y="187632"/>
                    <a:pt x="617122" y="187632"/>
                  </a:cubicBezTo>
                  <a:cubicBezTo>
                    <a:pt x="617096" y="187632"/>
                    <a:pt x="617096" y="187632"/>
                    <a:pt x="617070" y="187632"/>
                  </a:cubicBezTo>
                  <a:lnTo>
                    <a:pt x="262156" y="187632"/>
                  </a:lnTo>
                  <a:cubicBezTo>
                    <a:pt x="192117" y="187632"/>
                    <a:pt x="126282" y="214884"/>
                    <a:pt x="76770" y="264387"/>
                  </a:cubicBezTo>
                  <a:cubicBezTo>
                    <a:pt x="27283" y="313916"/>
                    <a:pt x="0" y="379713"/>
                    <a:pt x="0" y="449713"/>
                  </a:cubicBezTo>
                  <a:cubicBezTo>
                    <a:pt x="0" y="563647"/>
                    <a:pt x="74887" y="665334"/>
                    <a:pt x="182911" y="699547"/>
                  </a:cubicBezTo>
                  <a:lnTo>
                    <a:pt x="319482" y="1137827"/>
                  </a:lnTo>
                  <a:cubicBezTo>
                    <a:pt x="324150" y="1152859"/>
                    <a:pt x="337894" y="1162965"/>
                    <a:pt x="353625" y="1162965"/>
                  </a:cubicBezTo>
                  <a:lnTo>
                    <a:pt x="494915" y="1162965"/>
                  </a:lnTo>
                  <a:cubicBezTo>
                    <a:pt x="506416" y="1162965"/>
                    <a:pt x="516912" y="1157654"/>
                    <a:pt x="523719" y="1148398"/>
                  </a:cubicBezTo>
                  <a:cubicBezTo>
                    <a:pt x="530527" y="1139142"/>
                    <a:pt x="532487" y="1127540"/>
                    <a:pt x="529058" y="1116557"/>
                  </a:cubicBezTo>
                  <a:lnTo>
                    <a:pt x="402956" y="711794"/>
                  </a:lnTo>
                  <a:lnTo>
                    <a:pt x="616942" y="711794"/>
                  </a:lnTo>
                  <a:cubicBezTo>
                    <a:pt x="616993" y="711794"/>
                    <a:pt x="617045" y="711820"/>
                    <a:pt x="617096" y="711820"/>
                  </a:cubicBezTo>
                  <a:cubicBezTo>
                    <a:pt x="914994" y="711820"/>
                    <a:pt x="1082819" y="837872"/>
                    <a:pt x="1141151" y="892092"/>
                  </a:cubicBezTo>
                  <a:cubicBezTo>
                    <a:pt x="1146360" y="896914"/>
                    <a:pt x="1152910" y="899441"/>
                    <a:pt x="1159615" y="899441"/>
                  </a:cubicBezTo>
                  <a:cubicBezTo>
                    <a:pt x="1163302" y="899441"/>
                    <a:pt x="1167042" y="898667"/>
                    <a:pt x="1170652" y="897094"/>
                  </a:cubicBezTo>
                  <a:cubicBezTo>
                    <a:pt x="1180786" y="892686"/>
                    <a:pt x="1187079" y="883069"/>
                    <a:pt x="1187079" y="872008"/>
                  </a:cubicBezTo>
                  <a:lnTo>
                    <a:pt x="1187079" y="560656"/>
                  </a:lnTo>
                  <a:cubicBezTo>
                    <a:pt x="1242625" y="554236"/>
                    <a:pt x="1285896" y="506951"/>
                    <a:pt x="1285896" y="449713"/>
                  </a:cubicBezTo>
                  <a:cubicBezTo>
                    <a:pt x="1285896" y="392476"/>
                    <a:pt x="1242625" y="345216"/>
                    <a:pt x="1187079" y="338796"/>
                  </a:cubicBezTo>
                  <a:close/>
                  <a:moveTo>
                    <a:pt x="504456" y="1124240"/>
                  </a:moveTo>
                  <a:cubicBezTo>
                    <a:pt x="505410" y="1127282"/>
                    <a:pt x="504843" y="1130531"/>
                    <a:pt x="502960" y="1133109"/>
                  </a:cubicBezTo>
                  <a:cubicBezTo>
                    <a:pt x="501052" y="1135713"/>
                    <a:pt x="498112" y="1137183"/>
                    <a:pt x="494915" y="1137183"/>
                  </a:cubicBezTo>
                  <a:lnTo>
                    <a:pt x="353625" y="1137183"/>
                  </a:lnTo>
                  <a:cubicBezTo>
                    <a:pt x="349241" y="1137183"/>
                    <a:pt x="345399" y="1134372"/>
                    <a:pt x="344083" y="1130170"/>
                  </a:cubicBezTo>
                  <a:lnTo>
                    <a:pt x="212257" y="706999"/>
                  </a:lnTo>
                  <a:cubicBezTo>
                    <a:pt x="228632" y="710170"/>
                    <a:pt x="245317" y="711794"/>
                    <a:pt x="262156" y="711794"/>
                  </a:cubicBezTo>
                  <a:lnTo>
                    <a:pt x="375931" y="711794"/>
                  </a:lnTo>
                  <a:lnTo>
                    <a:pt x="504456" y="1124240"/>
                  </a:lnTo>
                  <a:close/>
                  <a:moveTo>
                    <a:pt x="494347" y="686012"/>
                  </a:moveTo>
                  <a:lnTo>
                    <a:pt x="262156" y="686012"/>
                  </a:lnTo>
                  <a:cubicBezTo>
                    <a:pt x="239927" y="686012"/>
                    <a:pt x="217931" y="682918"/>
                    <a:pt x="196759" y="676833"/>
                  </a:cubicBezTo>
                  <a:cubicBezTo>
                    <a:pt x="96110" y="647956"/>
                    <a:pt x="25788" y="554571"/>
                    <a:pt x="25788" y="449713"/>
                  </a:cubicBezTo>
                  <a:cubicBezTo>
                    <a:pt x="25788" y="386597"/>
                    <a:pt x="50389" y="327271"/>
                    <a:pt x="95001" y="282616"/>
                  </a:cubicBezTo>
                  <a:cubicBezTo>
                    <a:pt x="139640" y="237986"/>
                    <a:pt x="199003" y="213415"/>
                    <a:pt x="262156" y="213415"/>
                  </a:cubicBezTo>
                  <a:lnTo>
                    <a:pt x="494347" y="213415"/>
                  </a:lnTo>
                  <a:lnTo>
                    <a:pt x="494347" y="686012"/>
                  </a:lnTo>
                  <a:close/>
                  <a:moveTo>
                    <a:pt x="1040760" y="788730"/>
                  </a:moveTo>
                  <a:cubicBezTo>
                    <a:pt x="948028" y="736829"/>
                    <a:pt x="808440" y="686063"/>
                    <a:pt x="617225" y="686037"/>
                  </a:cubicBezTo>
                  <a:cubicBezTo>
                    <a:pt x="617174" y="686037"/>
                    <a:pt x="617122" y="686012"/>
                    <a:pt x="617070" y="686012"/>
                  </a:cubicBezTo>
                  <a:lnTo>
                    <a:pt x="520135" y="686012"/>
                  </a:lnTo>
                  <a:lnTo>
                    <a:pt x="520135" y="213415"/>
                  </a:lnTo>
                  <a:lnTo>
                    <a:pt x="617045" y="213415"/>
                  </a:lnTo>
                  <a:cubicBezTo>
                    <a:pt x="617070" y="213415"/>
                    <a:pt x="617070" y="213415"/>
                    <a:pt x="617096" y="213415"/>
                  </a:cubicBezTo>
                  <a:cubicBezTo>
                    <a:pt x="808363" y="213415"/>
                    <a:pt x="948002" y="162623"/>
                    <a:pt x="1040760" y="110697"/>
                  </a:cubicBezTo>
                  <a:lnTo>
                    <a:pt x="1040760" y="788730"/>
                  </a:lnTo>
                  <a:close/>
                  <a:moveTo>
                    <a:pt x="1161291" y="449713"/>
                  </a:moveTo>
                  <a:lnTo>
                    <a:pt x="1161291" y="872008"/>
                  </a:lnTo>
                  <a:cubicBezTo>
                    <a:pt x="1161291" y="872343"/>
                    <a:pt x="1161291" y="873039"/>
                    <a:pt x="1160337" y="873477"/>
                  </a:cubicBezTo>
                  <a:cubicBezTo>
                    <a:pt x="1159434" y="873864"/>
                    <a:pt x="1158944" y="873426"/>
                    <a:pt x="1158712" y="873194"/>
                  </a:cubicBezTo>
                  <a:cubicBezTo>
                    <a:pt x="1139552" y="855404"/>
                    <a:pt x="1109020" y="830137"/>
                    <a:pt x="1066548" y="803890"/>
                  </a:cubicBezTo>
                  <a:lnTo>
                    <a:pt x="1066548" y="95536"/>
                  </a:lnTo>
                  <a:cubicBezTo>
                    <a:pt x="1109020" y="69315"/>
                    <a:pt x="1139552" y="44048"/>
                    <a:pt x="1158687" y="26258"/>
                  </a:cubicBezTo>
                  <a:cubicBezTo>
                    <a:pt x="1158944" y="26001"/>
                    <a:pt x="1159434" y="25562"/>
                    <a:pt x="1160337" y="25975"/>
                  </a:cubicBezTo>
                  <a:cubicBezTo>
                    <a:pt x="1161291" y="26387"/>
                    <a:pt x="1161291" y="27083"/>
                    <a:pt x="1161291" y="27419"/>
                  </a:cubicBezTo>
                  <a:lnTo>
                    <a:pt x="1161291" y="449713"/>
                  </a:lnTo>
                  <a:close/>
                  <a:moveTo>
                    <a:pt x="1187079" y="534667"/>
                  </a:moveTo>
                  <a:lnTo>
                    <a:pt x="1187079" y="449713"/>
                  </a:lnTo>
                  <a:lnTo>
                    <a:pt x="1187079" y="364785"/>
                  </a:lnTo>
                  <a:cubicBezTo>
                    <a:pt x="1228364" y="371024"/>
                    <a:pt x="1260109" y="406733"/>
                    <a:pt x="1260109" y="449713"/>
                  </a:cubicBezTo>
                  <a:cubicBezTo>
                    <a:pt x="1260109" y="492719"/>
                    <a:pt x="1228364" y="528428"/>
                    <a:pt x="1187079" y="534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0" y="3152435"/>
              <a:ext cx="567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0" y="2184072"/>
              <a:ext cx="567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  <p:grpSp>
        <p:nvGrpSpPr>
          <p:cNvPr id="125" name="Google Shape;125;p14"/>
          <p:cNvGrpSpPr/>
          <p:nvPr/>
        </p:nvGrpSpPr>
        <p:grpSpPr>
          <a:xfrm>
            <a:off x="3508289" y="2655558"/>
            <a:ext cx="2127375" cy="1551613"/>
            <a:chOff x="0" y="0"/>
            <a:chExt cx="5673000" cy="4137635"/>
          </a:xfrm>
        </p:grpSpPr>
        <p:sp>
          <p:nvSpPr>
            <p:cNvPr id="126" name="Google Shape;126;p14"/>
            <p:cNvSpPr/>
            <p:nvPr/>
          </p:nvSpPr>
          <p:spPr>
            <a:xfrm>
              <a:off x="2448610" y="0"/>
              <a:ext cx="775950" cy="1162635"/>
            </a:xfrm>
            <a:custGeom>
              <a:rect b="b" l="l" r="r" t="t"/>
              <a:pathLst>
                <a:path extrusionOk="0" h="1162635" w="775950">
                  <a:moveTo>
                    <a:pt x="775951" y="385145"/>
                  </a:moveTo>
                  <a:cubicBezTo>
                    <a:pt x="775951" y="480616"/>
                    <a:pt x="731983" y="563992"/>
                    <a:pt x="689483" y="644643"/>
                  </a:cubicBezTo>
                  <a:cubicBezTo>
                    <a:pt x="680838" y="661024"/>
                    <a:pt x="671914" y="677989"/>
                    <a:pt x="663596" y="694603"/>
                  </a:cubicBezTo>
                  <a:cubicBezTo>
                    <a:pt x="616110" y="789538"/>
                    <a:pt x="590992" y="888108"/>
                    <a:pt x="590992" y="979617"/>
                  </a:cubicBezTo>
                  <a:cubicBezTo>
                    <a:pt x="590992" y="1009887"/>
                    <a:pt x="594277" y="1026665"/>
                    <a:pt x="594301" y="1026828"/>
                  </a:cubicBezTo>
                  <a:cubicBezTo>
                    <a:pt x="594976" y="1030254"/>
                    <a:pt x="594091" y="1033819"/>
                    <a:pt x="591877" y="1036522"/>
                  </a:cubicBezTo>
                  <a:cubicBezTo>
                    <a:pt x="589664" y="1039202"/>
                    <a:pt x="586378" y="1040787"/>
                    <a:pt x="582883" y="1040787"/>
                  </a:cubicBezTo>
                  <a:lnTo>
                    <a:pt x="527848" y="1040787"/>
                  </a:lnTo>
                  <a:lnTo>
                    <a:pt x="527848" y="1131737"/>
                  </a:lnTo>
                  <a:cubicBezTo>
                    <a:pt x="527848" y="1148771"/>
                    <a:pt x="513984" y="1162636"/>
                    <a:pt x="496928" y="1162636"/>
                  </a:cubicBezTo>
                  <a:lnTo>
                    <a:pt x="273267" y="1162636"/>
                  </a:lnTo>
                  <a:cubicBezTo>
                    <a:pt x="256211" y="1162636"/>
                    <a:pt x="242348" y="1148771"/>
                    <a:pt x="242348" y="1131737"/>
                  </a:cubicBezTo>
                  <a:lnTo>
                    <a:pt x="242348" y="1040787"/>
                  </a:lnTo>
                  <a:lnTo>
                    <a:pt x="193230" y="1040787"/>
                  </a:lnTo>
                  <a:cubicBezTo>
                    <a:pt x="189735" y="1040787"/>
                    <a:pt x="186333" y="1039225"/>
                    <a:pt x="184120" y="1036499"/>
                  </a:cubicBezTo>
                  <a:cubicBezTo>
                    <a:pt x="181906" y="1033796"/>
                    <a:pt x="180951" y="1030254"/>
                    <a:pt x="181650" y="1026828"/>
                  </a:cubicBezTo>
                  <a:cubicBezTo>
                    <a:pt x="181673" y="1026665"/>
                    <a:pt x="184959" y="1009887"/>
                    <a:pt x="184959" y="979617"/>
                  </a:cubicBezTo>
                  <a:cubicBezTo>
                    <a:pt x="184959" y="948835"/>
                    <a:pt x="182093" y="917236"/>
                    <a:pt x="176524" y="885265"/>
                  </a:cubicBezTo>
                  <a:cubicBezTo>
                    <a:pt x="175802" y="883774"/>
                    <a:pt x="175382" y="882096"/>
                    <a:pt x="175382" y="880325"/>
                  </a:cubicBezTo>
                  <a:cubicBezTo>
                    <a:pt x="175382" y="880022"/>
                    <a:pt x="175452" y="879743"/>
                    <a:pt x="175475" y="879440"/>
                  </a:cubicBezTo>
                  <a:cubicBezTo>
                    <a:pt x="164175" y="818224"/>
                    <a:pt x="142901" y="755680"/>
                    <a:pt x="112355" y="694603"/>
                  </a:cubicBezTo>
                  <a:cubicBezTo>
                    <a:pt x="104036" y="677989"/>
                    <a:pt x="95112" y="661024"/>
                    <a:pt x="86468" y="644643"/>
                  </a:cubicBezTo>
                  <a:cubicBezTo>
                    <a:pt x="43968" y="563992"/>
                    <a:pt x="0" y="480616"/>
                    <a:pt x="0" y="385145"/>
                  </a:cubicBezTo>
                  <a:cubicBezTo>
                    <a:pt x="0" y="172789"/>
                    <a:pt x="172749" y="0"/>
                    <a:pt x="385086" y="0"/>
                  </a:cubicBezTo>
                  <a:lnTo>
                    <a:pt x="390865" y="0"/>
                  </a:lnTo>
                  <a:cubicBezTo>
                    <a:pt x="603201" y="0"/>
                    <a:pt x="775951" y="172789"/>
                    <a:pt x="775951" y="385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2471910" y="23301"/>
              <a:ext cx="729349" cy="1116030"/>
            </a:xfrm>
            <a:custGeom>
              <a:rect b="b" l="l" r="r" t="t"/>
              <a:pathLst>
                <a:path extrusionOk="0" h="1116030" w="729349">
                  <a:moveTo>
                    <a:pt x="242348" y="1017484"/>
                  </a:moveTo>
                  <a:lnTo>
                    <a:pt x="481247" y="1017484"/>
                  </a:lnTo>
                  <a:lnTo>
                    <a:pt x="481247" y="1108434"/>
                  </a:lnTo>
                  <a:cubicBezTo>
                    <a:pt x="481247" y="1112629"/>
                    <a:pt x="477822" y="1116031"/>
                    <a:pt x="473628" y="1116031"/>
                  </a:cubicBezTo>
                  <a:lnTo>
                    <a:pt x="249967" y="1116031"/>
                  </a:lnTo>
                  <a:cubicBezTo>
                    <a:pt x="245773" y="1116031"/>
                    <a:pt x="242348" y="1112629"/>
                    <a:pt x="242348" y="1108434"/>
                  </a:cubicBezTo>
                  <a:lnTo>
                    <a:pt x="242348" y="1017484"/>
                  </a:lnTo>
                  <a:close/>
                  <a:moveTo>
                    <a:pt x="544647" y="940329"/>
                  </a:moveTo>
                  <a:lnTo>
                    <a:pt x="184702" y="940329"/>
                  </a:lnTo>
                  <a:cubicBezTo>
                    <a:pt x="184866" y="945666"/>
                    <a:pt x="184959" y="951002"/>
                    <a:pt x="184959" y="956315"/>
                  </a:cubicBezTo>
                  <a:cubicBezTo>
                    <a:pt x="184959" y="972697"/>
                    <a:pt x="184050" y="985420"/>
                    <a:pt x="183141" y="994182"/>
                  </a:cubicBezTo>
                  <a:lnTo>
                    <a:pt x="230604" y="994182"/>
                  </a:lnTo>
                  <a:cubicBezTo>
                    <a:pt x="230628" y="994182"/>
                    <a:pt x="230674" y="994182"/>
                    <a:pt x="230697" y="994182"/>
                  </a:cubicBezTo>
                  <a:lnTo>
                    <a:pt x="492897" y="994182"/>
                  </a:lnTo>
                  <a:cubicBezTo>
                    <a:pt x="492920" y="994182"/>
                    <a:pt x="492967" y="994182"/>
                    <a:pt x="492990" y="994182"/>
                  </a:cubicBezTo>
                  <a:lnTo>
                    <a:pt x="546208" y="994182"/>
                  </a:lnTo>
                  <a:cubicBezTo>
                    <a:pt x="545300" y="985420"/>
                    <a:pt x="544391" y="972697"/>
                    <a:pt x="544391" y="956315"/>
                  </a:cubicBezTo>
                  <a:cubicBezTo>
                    <a:pt x="544391" y="951002"/>
                    <a:pt x="544484" y="945666"/>
                    <a:pt x="544647" y="940329"/>
                  </a:cubicBezTo>
                  <a:close/>
                  <a:moveTo>
                    <a:pt x="183491" y="917027"/>
                  </a:moveTo>
                  <a:lnTo>
                    <a:pt x="545859" y="917027"/>
                  </a:lnTo>
                  <a:cubicBezTo>
                    <a:pt x="547001" y="901041"/>
                    <a:pt x="548865" y="884916"/>
                    <a:pt x="551404" y="868674"/>
                  </a:cubicBezTo>
                  <a:lnTo>
                    <a:pt x="177945" y="868674"/>
                  </a:lnTo>
                  <a:cubicBezTo>
                    <a:pt x="180485" y="884916"/>
                    <a:pt x="182349" y="901041"/>
                    <a:pt x="183491" y="917027"/>
                  </a:cubicBezTo>
                  <a:close/>
                  <a:moveTo>
                    <a:pt x="367564" y="0"/>
                  </a:moveTo>
                  <a:lnTo>
                    <a:pt x="361786" y="0"/>
                  </a:lnTo>
                  <a:cubicBezTo>
                    <a:pt x="162311" y="0"/>
                    <a:pt x="0" y="162326"/>
                    <a:pt x="0" y="361843"/>
                  </a:cubicBezTo>
                  <a:cubicBezTo>
                    <a:pt x="0" y="451534"/>
                    <a:pt x="42593" y="532324"/>
                    <a:pt x="83765" y="610481"/>
                  </a:cubicBezTo>
                  <a:cubicBezTo>
                    <a:pt x="92479" y="626979"/>
                    <a:pt x="101473" y="644037"/>
                    <a:pt x="109885" y="660885"/>
                  </a:cubicBezTo>
                  <a:cubicBezTo>
                    <a:pt x="140315" y="721728"/>
                    <a:pt x="161868" y="784085"/>
                    <a:pt x="173844" y="845371"/>
                  </a:cubicBezTo>
                  <a:lnTo>
                    <a:pt x="353025" y="845371"/>
                  </a:lnTo>
                  <a:lnTo>
                    <a:pt x="353025" y="460599"/>
                  </a:lnTo>
                  <a:lnTo>
                    <a:pt x="241229" y="361819"/>
                  </a:lnTo>
                  <a:cubicBezTo>
                    <a:pt x="236406" y="357555"/>
                    <a:pt x="235940" y="350191"/>
                    <a:pt x="240204" y="345368"/>
                  </a:cubicBezTo>
                  <a:cubicBezTo>
                    <a:pt x="244468" y="340544"/>
                    <a:pt x="251831" y="340101"/>
                    <a:pt x="256654" y="344342"/>
                  </a:cubicBezTo>
                  <a:lnTo>
                    <a:pt x="361786" y="437250"/>
                  </a:lnTo>
                  <a:lnTo>
                    <a:pt x="466940" y="344342"/>
                  </a:lnTo>
                  <a:cubicBezTo>
                    <a:pt x="471764" y="340101"/>
                    <a:pt x="479127" y="340544"/>
                    <a:pt x="483391" y="345368"/>
                  </a:cubicBezTo>
                  <a:cubicBezTo>
                    <a:pt x="487654" y="350191"/>
                    <a:pt x="487188" y="357555"/>
                    <a:pt x="482365" y="361819"/>
                  </a:cubicBezTo>
                  <a:lnTo>
                    <a:pt x="376325" y="455496"/>
                  </a:lnTo>
                  <a:lnTo>
                    <a:pt x="376325" y="845371"/>
                  </a:lnTo>
                  <a:lnTo>
                    <a:pt x="553804" y="845371"/>
                  </a:lnTo>
                  <a:cubicBezTo>
                    <a:pt x="554387" y="845371"/>
                    <a:pt x="554923" y="845464"/>
                    <a:pt x="555482" y="845534"/>
                  </a:cubicBezTo>
                  <a:cubicBezTo>
                    <a:pt x="567458" y="784202"/>
                    <a:pt x="588988" y="721774"/>
                    <a:pt x="619465" y="660885"/>
                  </a:cubicBezTo>
                  <a:cubicBezTo>
                    <a:pt x="627876" y="644037"/>
                    <a:pt x="636870" y="626979"/>
                    <a:pt x="645585" y="610481"/>
                  </a:cubicBezTo>
                  <a:cubicBezTo>
                    <a:pt x="686757" y="532324"/>
                    <a:pt x="729350" y="451534"/>
                    <a:pt x="729350" y="361843"/>
                  </a:cubicBezTo>
                  <a:cubicBezTo>
                    <a:pt x="729350" y="162326"/>
                    <a:pt x="567039" y="0"/>
                    <a:pt x="367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2448610" y="0"/>
              <a:ext cx="775950" cy="1162635"/>
            </a:xfrm>
            <a:custGeom>
              <a:rect b="b" l="l" r="r" t="t"/>
              <a:pathLst>
                <a:path extrusionOk="0" h="1162635" w="775950">
                  <a:moveTo>
                    <a:pt x="390865" y="0"/>
                  </a:moveTo>
                  <a:lnTo>
                    <a:pt x="385086" y="0"/>
                  </a:lnTo>
                  <a:cubicBezTo>
                    <a:pt x="172749" y="0"/>
                    <a:pt x="0" y="172789"/>
                    <a:pt x="0" y="385145"/>
                  </a:cubicBezTo>
                  <a:cubicBezTo>
                    <a:pt x="0" y="480616"/>
                    <a:pt x="43968" y="563992"/>
                    <a:pt x="86468" y="644643"/>
                  </a:cubicBezTo>
                  <a:cubicBezTo>
                    <a:pt x="95112" y="661024"/>
                    <a:pt x="104036" y="677989"/>
                    <a:pt x="112355" y="694603"/>
                  </a:cubicBezTo>
                  <a:cubicBezTo>
                    <a:pt x="142901" y="755680"/>
                    <a:pt x="164175" y="818224"/>
                    <a:pt x="175475" y="879440"/>
                  </a:cubicBezTo>
                  <a:cubicBezTo>
                    <a:pt x="175452" y="879743"/>
                    <a:pt x="175382" y="880022"/>
                    <a:pt x="175382" y="880325"/>
                  </a:cubicBezTo>
                  <a:cubicBezTo>
                    <a:pt x="175382" y="882096"/>
                    <a:pt x="175802" y="883774"/>
                    <a:pt x="176524" y="885265"/>
                  </a:cubicBezTo>
                  <a:cubicBezTo>
                    <a:pt x="182093" y="917236"/>
                    <a:pt x="184959" y="948835"/>
                    <a:pt x="184959" y="979617"/>
                  </a:cubicBezTo>
                  <a:cubicBezTo>
                    <a:pt x="184959" y="1009887"/>
                    <a:pt x="181673" y="1026665"/>
                    <a:pt x="181650" y="1026828"/>
                  </a:cubicBezTo>
                  <a:cubicBezTo>
                    <a:pt x="180951" y="1030254"/>
                    <a:pt x="181906" y="1033796"/>
                    <a:pt x="184120" y="1036499"/>
                  </a:cubicBezTo>
                  <a:cubicBezTo>
                    <a:pt x="186333" y="1039225"/>
                    <a:pt x="189735" y="1040787"/>
                    <a:pt x="193230" y="1040787"/>
                  </a:cubicBezTo>
                  <a:lnTo>
                    <a:pt x="242348" y="1040787"/>
                  </a:lnTo>
                  <a:lnTo>
                    <a:pt x="242348" y="1131737"/>
                  </a:lnTo>
                  <a:cubicBezTo>
                    <a:pt x="242348" y="1148771"/>
                    <a:pt x="256211" y="1162636"/>
                    <a:pt x="273267" y="1162636"/>
                  </a:cubicBezTo>
                  <a:lnTo>
                    <a:pt x="496928" y="1162636"/>
                  </a:lnTo>
                  <a:cubicBezTo>
                    <a:pt x="513984" y="1162636"/>
                    <a:pt x="527848" y="1148771"/>
                    <a:pt x="527848" y="1131737"/>
                  </a:cubicBezTo>
                  <a:lnTo>
                    <a:pt x="527848" y="1040787"/>
                  </a:lnTo>
                  <a:lnTo>
                    <a:pt x="582883" y="1040787"/>
                  </a:lnTo>
                  <a:cubicBezTo>
                    <a:pt x="586378" y="1040787"/>
                    <a:pt x="589664" y="1039202"/>
                    <a:pt x="591877" y="1036522"/>
                  </a:cubicBezTo>
                  <a:cubicBezTo>
                    <a:pt x="594091" y="1033819"/>
                    <a:pt x="594976" y="1030254"/>
                    <a:pt x="594301" y="1026828"/>
                  </a:cubicBezTo>
                  <a:cubicBezTo>
                    <a:pt x="594277" y="1026665"/>
                    <a:pt x="590992" y="1009887"/>
                    <a:pt x="590992" y="979617"/>
                  </a:cubicBezTo>
                  <a:cubicBezTo>
                    <a:pt x="590992" y="888108"/>
                    <a:pt x="616110" y="789538"/>
                    <a:pt x="663596" y="694603"/>
                  </a:cubicBezTo>
                  <a:cubicBezTo>
                    <a:pt x="671914" y="677989"/>
                    <a:pt x="680838" y="661024"/>
                    <a:pt x="689483" y="644643"/>
                  </a:cubicBezTo>
                  <a:cubicBezTo>
                    <a:pt x="731983" y="563992"/>
                    <a:pt x="775951" y="480616"/>
                    <a:pt x="775951" y="385145"/>
                  </a:cubicBezTo>
                  <a:cubicBezTo>
                    <a:pt x="775951" y="172789"/>
                    <a:pt x="603201" y="0"/>
                    <a:pt x="390865" y="0"/>
                  </a:cubicBezTo>
                  <a:close/>
                  <a:moveTo>
                    <a:pt x="504547" y="1131737"/>
                  </a:moveTo>
                  <a:cubicBezTo>
                    <a:pt x="504547" y="1135931"/>
                    <a:pt x="501122" y="1139333"/>
                    <a:pt x="496928" y="1139333"/>
                  </a:cubicBezTo>
                  <a:lnTo>
                    <a:pt x="273267" y="1139333"/>
                  </a:lnTo>
                  <a:cubicBezTo>
                    <a:pt x="269073" y="1139333"/>
                    <a:pt x="265648" y="1135931"/>
                    <a:pt x="265648" y="1131737"/>
                  </a:cubicBezTo>
                  <a:lnTo>
                    <a:pt x="265648" y="1040787"/>
                  </a:lnTo>
                  <a:lnTo>
                    <a:pt x="504547" y="1040787"/>
                  </a:lnTo>
                  <a:lnTo>
                    <a:pt x="504547" y="1131737"/>
                  </a:lnTo>
                  <a:close/>
                  <a:moveTo>
                    <a:pt x="516291" y="1017484"/>
                  </a:moveTo>
                  <a:cubicBezTo>
                    <a:pt x="516267" y="1017484"/>
                    <a:pt x="516221" y="1017484"/>
                    <a:pt x="516198" y="1017484"/>
                  </a:cubicBezTo>
                  <a:lnTo>
                    <a:pt x="253998" y="1017484"/>
                  </a:lnTo>
                  <a:cubicBezTo>
                    <a:pt x="253975" y="1017484"/>
                    <a:pt x="253928" y="1017484"/>
                    <a:pt x="253905" y="1017484"/>
                  </a:cubicBezTo>
                  <a:lnTo>
                    <a:pt x="206442" y="1017484"/>
                  </a:lnTo>
                  <a:cubicBezTo>
                    <a:pt x="207350" y="1008722"/>
                    <a:pt x="208259" y="995999"/>
                    <a:pt x="208259" y="979617"/>
                  </a:cubicBezTo>
                  <a:cubicBezTo>
                    <a:pt x="208259" y="974304"/>
                    <a:pt x="208166" y="968968"/>
                    <a:pt x="208003" y="963632"/>
                  </a:cubicBezTo>
                  <a:lnTo>
                    <a:pt x="567948" y="963632"/>
                  </a:lnTo>
                  <a:cubicBezTo>
                    <a:pt x="567785" y="968968"/>
                    <a:pt x="567691" y="974304"/>
                    <a:pt x="567691" y="979617"/>
                  </a:cubicBezTo>
                  <a:cubicBezTo>
                    <a:pt x="567691" y="995999"/>
                    <a:pt x="568600" y="1008722"/>
                    <a:pt x="569509" y="1017484"/>
                  </a:cubicBezTo>
                  <a:lnTo>
                    <a:pt x="516291" y="1017484"/>
                  </a:lnTo>
                  <a:close/>
                  <a:moveTo>
                    <a:pt x="569159" y="940329"/>
                  </a:moveTo>
                  <a:lnTo>
                    <a:pt x="206791" y="940329"/>
                  </a:lnTo>
                  <a:cubicBezTo>
                    <a:pt x="205650" y="924344"/>
                    <a:pt x="203785" y="908218"/>
                    <a:pt x="201246" y="891976"/>
                  </a:cubicBezTo>
                  <a:lnTo>
                    <a:pt x="574705" y="891976"/>
                  </a:lnTo>
                  <a:cubicBezTo>
                    <a:pt x="572165" y="908218"/>
                    <a:pt x="570301" y="924344"/>
                    <a:pt x="569159" y="940329"/>
                  </a:cubicBezTo>
                  <a:close/>
                  <a:moveTo>
                    <a:pt x="668885" y="633784"/>
                  </a:moveTo>
                  <a:cubicBezTo>
                    <a:pt x="660171" y="650282"/>
                    <a:pt x="651177" y="667339"/>
                    <a:pt x="642765" y="684187"/>
                  </a:cubicBezTo>
                  <a:cubicBezTo>
                    <a:pt x="612288" y="745077"/>
                    <a:pt x="590759" y="807505"/>
                    <a:pt x="578782" y="868837"/>
                  </a:cubicBezTo>
                  <a:cubicBezTo>
                    <a:pt x="578223" y="868767"/>
                    <a:pt x="577687" y="868674"/>
                    <a:pt x="577105" y="868674"/>
                  </a:cubicBezTo>
                  <a:lnTo>
                    <a:pt x="399626" y="868674"/>
                  </a:lnTo>
                  <a:lnTo>
                    <a:pt x="399626" y="478798"/>
                  </a:lnTo>
                  <a:lnTo>
                    <a:pt x="505666" y="385122"/>
                  </a:lnTo>
                  <a:cubicBezTo>
                    <a:pt x="510489" y="380857"/>
                    <a:pt x="510955" y="373494"/>
                    <a:pt x="506691" y="368670"/>
                  </a:cubicBezTo>
                  <a:cubicBezTo>
                    <a:pt x="502427" y="363847"/>
                    <a:pt x="495064" y="363404"/>
                    <a:pt x="490241" y="367645"/>
                  </a:cubicBezTo>
                  <a:lnTo>
                    <a:pt x="385086" y="460552"/>
                  </a:lnTo>
                  <a:lnTo>
                    <a:pt x="279955" y="367645"/>
                  </a:lnTo>
                  <a:cubicBezTo>
                    <a:pt x="275131" y="363404"/>
                    <a:pt x="267768" y="363847"/>
                    <a:pt x="263504" y="368670"/>
                  </a:cubicBezTo>
                  <a:cubicBezTo>
                    <a:pt x="259240" y="373494"/>
                    <a:pt x="259706" y="380857"/>
                    <a:pt x="264530" y="385122"/>
                  </a:cubicBezTo>
                  <a:lnTo>
                    <a:pt x="376325" y="483902"/>
                  </a:lnTo>
                  <a:lnTo>
                    <a:pt x="376325" y="868674"/>
                  </a:lnTo>
                  <a:lnTo>
                    <a:pt x="197145" y="868674"/>
                  </a:lnTo>
                  <a:cubicBezTo>
                    <a:pt x="185168" y="807388"/>
                    <a:pt x="163616" y="745030"/>
                    <a:pt x="133185" y="684187"/>
                  </a:cubicBezTo>
                  <a:cubicBezTo>
                    <a:pt x="124774" y="667339"/>
                    <a:pt x="115780" y="650282"/>
                    <a:pt x="107065" y="633784"/>
                  </a:cubicBezTo>
                  <a:cubicBezTo>
                    <a:pt x="65894" y="555627"/>
                    <a:pt x="23300" y="474837"/>
                    <a:pt x="23300" y="385145"/>
                  </a:cubicBezTo>
                  <a:cubicBezTo>
                    <a:pt x="23300" y="185628"/>
                    <a:pt x="185611" y="23303"/>
                    <a:pt x="385086" y="23303"/>
                  </a:cubicBezTo>
                  <a:lnTo>
                    <a:pt x="390865" y="23303"/>
                  </a:lnTo>
                  <a:cubicBezTo>
                    <a:pt x="590339" y="23303"/>
                    <a:pt x="752650" y="185628"/>
                    <a:pt x="752650" y="385145"/>
                  </a:cubicBezTo>
                  <a:cubicBezTo>
                    <a:pt x="752650" y="474837"/>
                    <a:pt x="710057" y="555627"/>
                    <a:pt x="668885" y="63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0" y="3152435"/>
              <a:ext cx="567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0" y="2184072"/>
              <a:ext cx="567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  <p:grpSp>
        <p:nvGrpSpPr>
          <p:cNvPr id="131" name="Google Shape;131;p14"/>
          <p:cNvGrpSpPr/>
          <p:nvPr/>
        </p:nvGrpSpPr>
        <p:grpSpPr>
          <a:xfrm>
            <a:off x="6242274" y="2629560"/>
            <a:ext cx="2127375" cy="1577611"/>
            <a:chOff x="0" y="0"/>
            <a:chExt cx="5673000" cy="4206963"/>
          </a:xfrm>
        </p:grpSpPr>
        <p:sp>
          <p:nvSpPr>
            <p:cNvPr id="132" name="Google Shape;132;p14"/>
            <p:cNvSpPr/>
            <p:nvPr/>
          </p:nvSpPr>
          <p:spPr>
            <a:xfrm>
              <a:off x="2365684" y="0"/>
              <a:ext cx="942641" cy="1300908"/>
            </a:xfrm>
            <a:custGeom>
              <a:rect b="b" l="l" r="r" t="t"/>
              <a:pathLst>
                <a:path extrusionOk="0" h="1300908" w="942641">
                  <a:moveTo>
                    <a:pt x="937658" y="1141324"/>
                  </a:moveTo>
                  <a:cubicBezTo>
                    <a:pt x="932377" y="1149003"/>
                    <a:pt x="923636" y="1153610"/>
                    <a:pt x="914296" y="1153610"/>
                  </a:cubicBezTo>
                  <a:lnTo>
                    <a:pt x="631007" y="1153610"/>
                  </a:lnTo>
                  <a:cubicBezTo>
                    <a:pt x="624373" y="1235940"/>
                    <a:pt x="555327" y="1300908"/>
                    <a:pt x="471347" y="1300908"/>
                  </a:cubicBezTo>
                  <a:cubicBezTo>
                    <a:pt x="387341" y="1300908"/>
                    <a:pt x="318269" y="1235940"/>
                    <a:pt x="311635" y="1153610"/>
                  </a:cubicBezTo>
                  <a:lnTo>
                    <a:pt x="28346" y="1153610"/>
                  </a:lnTo>
                  <a:cubicBezTo>
                    <a:pt x="19006" y="1153610"/>
                    <a:pt x="10265" y="1149003"/>
                    <a:pt x="4984" y="1141324"/>
                  </a:cubicBezTo>
                  <a:cubicBezTo>
                    <a:pt x="-297" y="1133619"/>
                    <a:pt x="-1468" y="1123833"/>
                    <a:pt x="1888" y="1115113"/>
                  </a:cubicBezTo>
                  <a:cubicBezTo>
                    <a:pt x="12554" y="1087314"/>
                    <a:pt x="29855" y="1037156"/>
                    <a:pt x="45231" y="969662"/>
                  </a:cubicBezTo>
                  <a:cubicBezTo>
                    <a:pt x="45335" y="969037"/>
                    <a:pt x="45465" y="968439"/>
                    <a:pt x="45647" y="967840"/>
                  </a:cubicBezTo>
                  <a:cubicBezTo>
                    <a:pt x="62869" y="891679"/>
                    <a:pt x="77568" y="793679"/>
                    <a:pt x="77594" y="680999"/>
                  </a:cubicBezTo>
                  <a:cubicBezTo>
                    <a:pt x="77594" y="680973"/>
                    <a:pt x="77568" y="680947"/>
                    <a:pt x="77568" y="680921"/>
                  </a:cubicBezTo>
                  <a:lnTo>
                    <a:pt x="77568" y="544503"/>
                  </a:lnTo>
                  <a:cubicBezTo>
                    <a:pt x="77568" y="346968"/>
                    <a:pt x="223648" y="182959"/>
                    <a:pt x="413409" y="154847"/>
                  </a:cubicBezTo>
                  <a:cubicBezTo>
                    <a:pt x="394834" y="138657"/>
                    <a:pt x="383075" y="114840"/>
                    <a:pt x="383075" y="88317"/>
                  </a:cubicBezTo>
                  <a:cubicBezTo>
                    <a:pt x="383075" y="39616"/>
                    <a:pt x="422645" y="0"/>
                    <a:pt x="471321" y="0"/>
                  </a:cubicBezTo>
                  <a:cubicBezTo>
                    <a:pt x="519997" y="0"/>
                    <a:pt x="559567" y="39616"/>
                    <a:pt x="559567" y="88317"/>
                  </a:cubicBezTo>
                  <a:cubicBezTo>
                    <a:pt x="559567" y="114814"/>
                    <a:pt x="547834" y="138605"/>
                    <a:pt x="529285" y="154795"/>
                  </a:cubicBezTo>
                  <a:cubicBezTo>
                    <a:pt x="612458" y="167003"/>
                    <a:pt x="689205" y="205422"/>
                    <a:pt x="749744" y="265965"/>
                  </a:cubicBezTo>
                  <a:cubicBezTo>
                    <a:pt x="824124" y="340330"/>
                    <a:pt x="865073" y="439267"/>
                    <a:pt x="865073" y="544503"/>
                  </a:cubicBezTo>
                  <a:lnTo>
                    <a:pt x="865073" y="680921"/>
                  </a:lnTo>
                  <a:cubicBezTo>
                    <a:pt x="865073" y="680947"/>
                    <a:pt x="865047" y="680973"/>
                    <a:pt x="865047" y="680999"/>
                  </a:cubicBezTo>
                  <a:cubicBezTo>
                    <a:pt x="865073" y="894880"/>
                    <a:pt x="917990" y="1055845"/>
                    <a:pt x="940754" y="1115113"/>
                  </a:cubicBezTo>
                  <a:cubicBezTo>
                    <a:pt x="944110" y="1123833"/>
                    <a:pt x="942939" y="1133619"/>
                    <a:pt x="937658" y="11413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2391692" y="26029"/>
              <a:ext cx="890634" cy="1248850"/>
            </a:xfrm>
            <a:custGeom>
              <a:rect b="b" l="l" r="r" t="t"/>
              <a:pathLst>
                <a:path extrusionOk="0" h="1248850" w="890634">
                  <a:moveTo>
                    <a:pt x="445314" y="1127581"/>
                  </a:moveTo>
                  <a:lnTo>
                    <a:pt x="578932" y="1127581"/>
                  </a:lnTo>
                  <a:cubicBezTo>
                    <a:pt x="572376" y="1195543"/>
                    <a:pt x="514959" y="1248850"/>
                    <a:pt x="445340" y="1248850"/>
                  </a:cubicBezTo>
                  <a:cubicBezTo>
                    <a:pt x="375695" y="1248850"/>
                    <a:pt x="318252" y="1195543"/>
                    <a:pt x="311696" y="1127581"/>
                  </a:cubicBezTo>
                  <a:lnTo>
                    <a:pt x="445314" y="1127581"/>
                  </a:lnTo>
                  <a:close/>
                  <a:moveTo>
                    <a:pt x="890474" y="1098428"/>
                  </a:moveTo>
                  <a:cubicBezTo>
                    <a:pt x="880016" y="1071202"/>
                    <a:pt x="863366" y="1023048"/>
                    <a:pt x="848172" y="958522"/>
                  </a:cubicBezTo>
                  <a:lnTo>
                    <a:pt x="42456" y="958522"/>
                  </a:lnTo>
                  <a:cubicBezTo>
                    <a:pt x="27263" y="1023048"/>
                    <a:pt x="10612" y="1071202"/>
                    <a:pt x="180" y="1098428"/>
                  </a:cubicBezTo>
                  <a:cubicBezTo>
                    <a:pt x="-132" y="1099183"/>
                    <a:pt x="-28" y="1099886"/>
                    <a:pt x="414" y="1100536"/>
                  </a:cubicBezTo>
                  <a:cubicBezTo>
                    <a:pt x="882" y="1101213"/>
                    <a:pt x="1507" y="1101552"/>
                    <a:pt x="2339" y="1101552"/>
                  </a:cubicBezTo>
                  <a:lnTo>
                    <a:pt x="298063" y="1101552"/>
                  </a:lnTo>
                  <a:lnTo>
                    <a:pt x="445314" y="1101552"/>
                  </a:lnTo>
                  <a:lnTo>
                    <a:pt x="592565" y="1101552"/>
                  </a:lnTo>
                  <a:lnTo>
                    <a:pt x="888289" y="1101552"/>
                  </a:lnTo>
                  <a:cubicBezTo>
                    <a:pt x="889121" y="1101552"/>
                    <a:pt x="889746" y="1101213"/>
                    <a:pt x="890214" y="1100536"/>
                  </a:cubicBezTo>
                  <a:cubicBezTo>
                    <a:pt x="890656" y="1099886"/>
                    <a:pt x="890760" y="1099183"/>
                    <a:pt x="890474" y="1098428"/>
                  </a:cubicBezTo>
                  <a:close/>
                  <a:moveTo>
                    <a:pt x="445314" y="124549"/>
                  </a:moveTo>
                  <a:cubicBezTo>
                    <a:pt x="479629" y="124549"/>
                    <a:pt x="507544" y="96620"/>
                    <a:pt x="507544" y="62288"/>
                  </a:cubicBezTo>
                  <a:cubicBezTo>
                    <a:pt x="507544" y="27955"/>
                    <a:pt x="479629" y="0"/>
                    <a:pt x="445314" y="0"/>
                  </a:cubicBezTo>
                  <a:cubicBezTo>
                    <a:pt x="410999" y="0"/>
                    <a:pt x="383084" y="27955"/>
                    <a:pt x="383084" y="62288"/>
                  </a:cubicBezTo>
                  <a:cubicBezTo>
                    <a:pt x="383084" y="96620"/>
                    <a:pt x="410999" y="124549"/>
                    <a:pt x="445314" y="124549"/>
                  </a:cubicBezTo>
                  <a:close/>
                  <a:moveTo>
                    <a:pt x="842319" y="932493"/>
                  </a:moveTo>
                  <a:cubicBezTo>
                    <a:pt x="826189" y="857008"/>
                    <a:pt x="813025" y="762470"/>
                    <a:pt x="813025" y="654892"/>
                  </a:cubicBezTo>
                  <a:cubicBezTo>
                    <a:pt x="813025" y="654866"/>
                    <a:pt x="813051" y="654840"/>
                    <a:pt x="813051" y="654814"/>
                  </a:cubicBezTo>
                  <a:lnTo>
                    <a:pt x="813051" y="518474"/>
                  </a:lnTo>
                  <a:cubicBezTo>
                    <a:pt x="813051" y="420188"/>
                    <a:pt x="774807" y="327811"/>
                    <a:pt x="705344" y="258339"/>
                  </a:cubicBezTo>
                  <a:cubicBezTo>
                    <a:pt x="635855" y="188867"/>
                    <a:pt x="543525" y="150578"/>
                    <a:pt x="445314" y="150578"/>
                  </a:cubicBezTo>
                  <a:cubicBezTo>
                    <a:pt x="242545" y="150578"/>
                    <a:pt x="77578" y="315629"/>
                    <a:pt x="77578" y="518474"/>
                  </a:cubicBezTo>
                  <a:lnTo>
                    <a:pt x="77578" y="654814"/>
                  </a:lnTo>
                  <a:cubicBezTo>
                    <a:pt x="77578" y="654840"/>
                    <a:pt x="77604" y="654866"/>
                    <a:pt x="77604" y="654892"/>
                  </a:cubicBezTo>
                  <a:cubicBezTo>
                    <a:pt x="77604" y="762470"/>
                    <a:pt x="64440" y="857008"/>
                    <a:pt x="48310" y="932493"/>
                  </a:cubicBezTo>
                  <a:lnTo>
                    <a:pt x="842319" y="9324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2365684" y="0"/>
              <a:ext cx="942641" cy="1300908"/>
            </a:xfrm>
            <a:custGeom>
              <a:rect b="b" l="l" r="r" t="t"/>
              <a:pathLst>
                <a:path extrusionOk="0" h="1300908" w="942641">
                  <a:moveTo>
                    <a:pt x="940754" y="1115113"/>
                  </a:moveTo>
                  <a:cubicBezTo>
                    <a:pt x="917990" y="1055845"/>
                    <a:pt x="865073" y="894880"/>
                    <a:pt x="865047" y="680999"/>
                  </a:cubicBezTo>
                  <a:cubicBezTo>
                    <a:pt x="865047" y="680973"/>
                    <a:pt x="865073" y="680947"/>
                    <a:pt x="865073" y="680921"/>
                  </a:cubicBezTo>
                  <a:lnTo>
                    <a:pt x="865073" y="544503"/>
                  </a:lnTo>
                  <a:cubicBezTo>
                    <a:pt x="865073" y="439267"/>
                    <a:pt x="824124" y="340330"/>
                    <a:pt x="749744" y="265965"/>
                  </a:cubicBezTo>
                  <a:cubicBezTo>
                    <a:pt x="689205" y="205422"/>
                    <a:pt x="612458" y="167003"/>
                    <a:pt x="529285" y="154795"/>
                  </a:cubicBezTo>
                  <a:cubicBezTo>
                    <a:pt x="547834" y="138605"/>
                    <a:pt x="559567" y="114814"/>
                    <a:pt x="559567" y="88317"/>
                  </a:cubicBezTo>
                  <a:cubicBezTo>
                    <a:pt x="559567" y="39616"/>
                    <a:pt x="519997" y="0"/>
                    <a:pt x="471321" y="0"/>
                  </a:cubicBezTo>
                  <a:cubicBezTo>
                    <a:pt x="422645" y="0"/>
                    <a:pt x="383075" y="39616"/>
                    <a:pt x="383075" y="88317"/>
                  </a:cubicBezTo>
                  <a:cubicBezTo>
                    <a:pt x="383075" y="114840"/>
                    <a:pt x="394834" y="138657"/>
                    <a:pt x="413409" y="154847"/>
                  </a:cubicBezTo>
                  <a:cubicBezTo>
                    <a:pt x="223648" y="182959"/>
                    <a:pt x="77568" y="346968"/>
                    <a:pt x="77568" y="544503"/>
                  </a:cubicBezTo>
                  <a:lnTo>
                    <a:pt x="77568" y="680921"/>
                  </a:lnTo>
                  <a:cubicBezTo>
                    <a:pt x="77568" y="680947"/>
                    <a:pt x="77594" y="680973"/>
                    <a:pt x="77594" y="680999"/>
                  </a:cubicBezTo>
                  <a:cubicBezTo>
                    <a:pt x="77568" y="793679"/>
                    <a:pt x="62869" y="891679"/>
                    <a:pt x="45647" y="967840"/>
                  </a:cubicBezTo>
                  <a:cubicBezTo>
                    <a:pt x="45465" y="968439"/>
                    <a:pt x="45335" y="969037"/>
                    <a:pt x="45231" y="969662"/>
                  </a:cubicBezTo>
                  <a:cubicBezTo>
                    <a:pt x="29855" y="1037156"/>
                    <a:pt x="12554" y="1087314"/>
                    <a:pt x="1888" y="1115113"/>
                  </a:cubicBezTo>
                  <a:cubicBezTo>
                    <a:pt x="-1468" y="1123833"/>
                    <a:pt x="-297" y="1133619"/>
                    <a:pt x="4984" y="1141324"/>
                  </a:cubicBezTo>
                  <a:cubicBezTo>
                    <a:pt x="10265" y="1149003"/>
                    <a:pt x="19006" y="1153610"/>
                    <a:pt x="28346" y="1153610"/>
                  </a:cubicBezTo>
                  <a:lnTo>
                    <a:pt x="311635" y="1153610"/>
                  </a:lnTo>
                  <a:cubicBezTo>
                    <a:pt x="318269" y="1235940"/>
                    <a:pt x="387341" y="1300908"/>
                    <a:pt x="471347" y="1300908"/>
                  </a:cubicBezTo>
                  <a:cubicBezTo>
                    <a:pt x="555327" y="1300908"/>
                    <a:pt x="624373" y="1235940"/>
                    <a:pt x="631007" y="1153610"/>
                  </a:cubicBezTo>
                  <a:lnTo>
                    <a:pt x="914296" y="1153610"/>
                  </a:lnTo>
                  <a:cubicBezTo>
                    <a:pt x="923636" y="1153610"/>
                    <a:pt x="932377" y="1149003"/>
                    <a:pt x="937658" y="1141324"/>
                  </a:cubicBezTo>
                  <a:cubicBezTo>
                    <a:pt x="942939" y="1133619"/>
                    <a:pt x="944110" y="1123833"/>
                    <a:pt x="940754" y="1115113"/>
                  </a:cubicBezTo>
                  <a:close/>
                  <a:moveTo>
                    <a:pt x="409091" y="88317"/>
                  </a:moveTo>
                  <a:cubicBezTo>
                    <a:pt x="409091" y="53984"/>
                    <a:pt x="437006" y="26029"/>
                    <a:pt x="471321" y="26029"/>
                  </a:cubicBezTo>
                  <a:cubicBezTo>
                    <a:pt x="505636" y="26029"/>
                    <a:pt x="533551" y="53984"/>
                    <a:pt x="533551" y="88317"/>
                  </a:cubicBezTo>
                  <a:cubicBezTo>
                    <a:pt x="533551" y="122649"/>
                    <a:pt x="505636" y="150578"/>
                    <a:pt x="471321" y="150578"/>
                  </a:cubicBezTo>
                  <a:cubicBezTo>
                    <a:pt x="437006" y="150578"/>
                    <a:pt x="409091" y="122649"/>
                    <a:pt x="409091" y="88317"/>
                  </a:cubicBezTo>
                  <a:close/>
                  <a:moveTo>
                    <a:pt x="103611" y="680921"/>
                  </a:moveTo>
                  <a:cubicBezTo>
                    <a:pt x="103611" y="680895"/>
                    <a:pt x="103584" y="680869"/>
                    <a:pt x="103584" y="680843"/>
                  </a:cubicBezTo>
                  <a:lnTo>
                    <a:pt x="103584" y="544503"/>
                  </a:lnTo>
                  <a:cubicBezTo>
                    <a:pt x="103584" y="341658"/>
                    <a:pt x="268552" y="176607"/>
                    <a:pt x="471321" y="176607"/>
                  </a:cubicBezTo>
                  <a:cubicBezTo>
                    <a:pt x="569531" y="176607"/>
                    <a:pt x="661862" y="214896"/>
                    <a:pt x="731351" y="284368"/>
                  </a:cubicBezTo>
                  <a:cubicBezTo>
                    <a:pt x="800814" y="353840"/>
                    <a:pt x="839057" y="446217"/>
                    <a:pt x="839057" y="544503"/>
                  </a:cubicBezTo>
                  <a:lnTo>
                    <a:pt x="839057" y="680843"/>
                  </a:lnTo>
                  <a:cubicBezTo>
                    <a:pt x="839057" y="680869"/>
                    <a:pt x="839031" y="680895"/>
                    <a:pt x="839031" y="680921"/>
                  </a:cubicBezTo>
                  <a:cubicBezTo>
                    <a:pt x="839031" y="788500"/>
                    <a:pt x="852196" y="883037"/>
                    <a:pt x="868325" y="958522"/>
                  </a:cubicBezTo>
                  <a:lnTo>
                    <a:pt x="74316" y="958522"/>
                  </a:lnTo>
                  <a:cubicBezTo>
                    <a:pt x="90446" y="883037"/>
                    <a:pt x="103611" y="788500"/>
                    <a:pt x="103611" y="680921"/>
                  </a:cubicBezTo>
                  <a:close/>
                  <a:moveTo>
                    <a:pt x="471347" y="1274879"/>
                  </a:moveTo>
                  <a:cubicBezTo>
                    <a:pt x="401702" y="1274879"/>
                    <a:pt x="344259" y="1221572"/>
                    <a:pt x="337703" y="1153610"/>
                  </a:cubicBezTo>
                  <a:lnTo>
                    <a:pt x="471321" y="1153610"/>
                  </a:lnTo>
                  <a:lnTo>
                    <a:pt x="604939" y="1153610"/>
                  </a:lnTo>
                  <a:cubicBezTo>
                    <a:pt x="598383" y="1221572"/>
                    <a:pt x="540966" y="1274879"/>
                    <a:pt x="471347" y="1274879"/>
                  </a:cubicBezTo>
                  <a:close/>
                  <a:moveTo>
                    <a:pt x="916221" y="1126566"/>
                  </a:moveTo>
                  <a:cubicBezTo>
                    <a:pt x="915753" y="1127242"/>
                    <a:pt x="915128" y="1127581"/>
                    <a:pt x="914296" y="1127581"/>
                  </a:cubicBezTo>
                  <a:lnTo>
                    <a:pt x="618572" y="1127581"/>
                  </a:lnTo>
                  <a:lnTo>
                    <a:pt x="471321" y="1127581"/>
                  </a:lnTo>
                  <a:lnTo>
                    <a:pt x="324070" y="1127581"/>
                  </a:lnTo>
                  <a:lnTo>
                    <a:pt x="28346" y="1127581"/>
                  </a:lnTo>
                  <a:cubicBezTo>
                    <a:pt x="27514" y="1127581"/>
                    <a:pt x="26889" y="1127242"/>
                    <a:pt x="26421" y="1126566"/>
                  </a:cubicBezTo>
                  <a:cubicBezTo>
                    <a:pt x="25979" y="1125915"/>
                    <a:pt x="25875" y="1125212"/>
                    <a:pt x="26187" y="1124457"/>
                  </a:cubicBezTo>
                  <a:cubicBezTo>
                    <a:pt x="36619" y="1097231"/>
                    <a:pt x="53269" y="1049077"/>
                    <a:pt x="68463" y="984551"/>
                  </a:cubicBezTo>
                  <a:lnTo>
                    <a:pt x="874179" y="984551"/>
                  </a:lnTo>
                  <a:cubicBezTo>
                    <a:pt x="889372" y="1049077"/>
                    <a:pt x="906023" y="1097231"/>
                    <a:pt x="916481" y="1124457"/>
                  </a:cubicBezTo>
                  <a:cubicBezTo>
                    <a:pt x="916767" y="1125212"/>
                    <a:pt x="916663" y="1125915"/>
                    <a:pt x="916221" y="11265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 txBox="1"/>
            <p:nvPr/>
          </p:nvSpPr>
          <p:spPr>
            <a:xfrm>
              <a:off x="0" y="3221763"/>
              <a:ext cx="567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0" y="2253400"/>
              <a:ext cx="567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5"/>
          <p:cNvPicPr preferRelativeResize="0"/>
          <p:nvPr/>
        </p:nvPicPr>
        <p:blipFill rotWithShape="1">
          <a:blip r:embed="rId3">
            <a:alphaModFix/>
          </a:blip>
          <a:srcRect b="13013" l="0" r="1361" t="13005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15"/>
          <p:cNvGrpSpPr/>
          <p:nvPr/>
        </p:nvGrpSpPr>
        <p:grpSpPr>
          <a:xfrm>
            <a:off x="5222668" y="1726777"/>
            <a:ext cx="3270713" cy="1748183"/>
            <a:chOff x="0" y="-76200"/>
            <a:chExt cx="8721900" cy="4661822"/>
          </a:xfrm>
        </p:grpSpPr>
        <p:sp>
          <p:nvSpPr>
            <p:cNvPr id="143" name="Google Shape;143;p15"/>
            <p:cNvSpPr txBox="1"/>
            <p:nvPr/>
          </p:nvSpPr>
          <p:spPr>
            <a:xfrm>
              <a:off x="0" y="-76200"/>
              <a:ext cx="8721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lt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Hello there!</a:t>
              </a:r>
              <a:endParaRPr sz="4000">
                <a:solidFill>
                  <a:schemeClr val="lt2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0" y="2245922"/>
              <a:ext cx="87219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I'm </a:t>
              </a:r>
              <a:r>
                <a:rPr b="1" lang="en" sz="1500">
                  <a:solidFill>
                    <a:schemeClr val="lt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Rain</a:t>
              </a: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, and I'll be sharing with you my beautiful ideas. Follow me at </a:t>
              </a:r>
              <a:r>
                <a:rPr b="1" lang="en" sz="1500">
                  <a:solidFill>
                    <a:schemeClr val="lt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@reallygreatsite</a:t>
              </a: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to learn more. 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145" name="Google Shape;145;p15"/>
          <p:cNvSpPr/>
          <p:nvPr/>
        </p:nvSpPr>
        <p:spPr>
          <a:xfrm>
            <a:off x="4358104" y="501477"/>
            <a:ext cx="428454" cy="1254173"/>
          </a:xfrm>
          <a:custGeom>
            <a:rect b="b" l="l" r="r" t="t"/>
            <a:pathLst>
              <a:path extrusionOk="0" h="2508345" w="856908">
                <a:moveTo>
                  <a:pt x="534432" y="0"/>
                </a:moveTo>
                <a:cubicBezTo>
                  <a:pt x="621172" y="13790"/>
                  <a:pt x="707912" y="27580"/>
                  <a:pt x="794652" y="41881"/>
                </a:cubicBezTo>
                <a:cubicBezTo>
                  <a:pt x="833940" y="48521"/>
                  <a:pt x="857411" y="73036"/>
                  <a:pt x="856901" y="111853"/>
                </a:cubicBezTo>
                <a:cubicBezTo>
                  <a:pt x="856390" y="156288"/>
                  <a:pt x="850778" y="201233"/>
                  <a:pt x="844655" y="245157"/>
                </a:cubicBezTo>
                <a:cubicBezTo>
                  <a:pt x="842104" y="263033"/>
                  <a:pt x="838022" y="278355"/>
                  <a:pt x="847716" y="296231"/>
                </a:cubicBezTo>
                <a:cubicBezTo>
                  <a:pt x="853839" y="307468"/>
                  <a:pt x="853839" y="324322"/>
                  <a:pt x="851288" y="338112"/>
                </a:cubicBezTo>
                <a:cubicBezTo>
                  <a:pt x="844145" y="384590"/>
                  <a:pt x="835471" y="430557"/>
                  <a:pt x="826287" y="476524"/>
                </a:cubicBezTo>
                <a:cubicBezTo>
                  <a:pt x="824756" y="485206"/>
                  <a:pt x="821694" y="497975"/>
                  <a:pt x="816082" y="500018"/>
                </a:cubicBezTo>
                <a:cubicBezTo>
                  <a:pt x="781386" y="512787"/>
                  <a:pt x="790570" y="542410"/>
                  <a:pt x="786488" y="567947"/>
                </a:cubicBezTo>
                <a:cubicBezTo>
                  <a:pt x="763017" y="709934"/>
                  <a:pt x="739036" y="851410"/>
                  <a:pt x="713525" y="992886"/>
                </a:cubicBezTo>
                <a:cubicBezTo>
                  <a:pt x="697707" y="1079712"/>
                  <a:pt x="679339" y="1166028"/>
                  <a:pt x="661991" y="1252343"/>
                </a:cubicBezTo>
                <a:cubicBezTo>
                  <a:pt x="639030" y="1368793"/>
                  <a:pt x="615559" y="1484732"/>
                  <a:pt x="592599" y="1601181"/>
                </a:cubicBezTo>
                <a:cubicBezTo>
                  <a:pt x="570148" y="1714056"/>
                  <a:pt x="540045" y="1826419"/>
                  <a:pt x="528819" y="1940315"/>
                </a:cubicBezTo>
                <a:cubicBezTo>
                  <a:pt x="515043" y="2077705"/>
                  <a:pt x="450753" y="2192112"/>
                  <a:pt x="388505" y="2309072"/>
                </a:cubicBezTo>
                <a:cubicBezTo>
                  <a:pt x="360442" y="2361168"/>
                  <a:pt x="330848" y="2412753"/>
                  <a:pt x="302275" y="2464849"/>
                </a:cubicBezTo>
                <a:cubicBezTo>
                  <a:pt x="291050" y="2485278"/>
                  <a:pt x="281866" y="2514391"/>
                  <a:pt x="254313" y="2507240"/>
                </a:cubicBezTo>
                <a:cubicBezTo>
                  <a:pt x="234924" y="2502133"/>
                  <a:pt x="213494" y="2483235"/>
                  <a:pt x="203800" y="2464849"/>
                </a:cubicBezTo>
                <a:cubicBezTo>
                  <a:pt x="144612" y="2357593"/>
                  <a:pt x="94099" y="2246250"/>
                  <a:pt x="56852" y="2128779"/>
                </a:cubicBezTo>
                <a:cubicBezTo>
                  <a:pt x="50219" y="2107839"/>
                  <a:pt x="44606" y="2087920"/>
                  <a:pt x="21135" y="2078216"/>
                </a:cubicBezTo>
                <a:cubicBezTo>
                  <a:pt x="1747" y="2070044"/>
                  <a:pt x="-1825" y="2052168"/>
                  <a:pt x="726" y="2032760"/>
                </a:cubicBezTo>
                <a:cubicBezTo>
                  <a:pt x="4808" y="1999050"/>
                  <a:pt x="8380" y="1964831"/>
                  <a:pt x="13482" y="1931122"/>
                </a:cubicBezTo>
                <a:cubicBezTo>
                  <a:pt x="37973" y="1784027"/>
                  <a:pt x="62465" y="1636933"/>
                  <a:pt x="87976" y="1490350"/>
                </a:cubicBezTo>
                <a:cubicBezTo>
                  <a:pt x="113488" y="1345299"/>
                  <a:pt x="137979" y="1200247"/>
                  <a:pt x="167063" y="1056218"/>
                </a:cubicBezTo>
                <a:cubicBezTo>
                  <a:pt x="189513" y="947429"/>
                  <a:pt x="219617" y="839662"/>
                  <a:pt x="245639" y="731385"/>
                </a:cubicBezTo>
                <a:cubicBezTo>
                  <a:pt x="261966" y="662945"/>
                  <a:pt x="277274" y="594506"/>
                  <a:pt x="292070" y="526066"/>
                </a:cubicBezTo>
                <a:cubicBezTo>
                  <a:pt x="294111" y="515851"/>
                  <a:pt x="296662" y="503593"/>
                  <a:pt x="293091" y="494400"/>
                </a:cubicBezTo>
                <a:cubicBezTo>
                  <a:pt x="262987" y="406552"/>
                  <a:pt x="290029" y="330962"/>
                  <a:pt x="340543" y="259458"/>
                </a:cubicBezTo>
                <a:cubicBezTo>
                  <a:pt x="349217" y="247200"/>
                  <a:pt x="353809" y="231367"/>
                  <a:pt x="359421" y="216555"/>
                </a:cubicBezTo>
                <a:cubicBezTo>
                  <a:pt x="379831" y="160884"/>
                  <a:pt x="400750" y="105724"/>
                  <a:pt x="419119" y="49542"/>
                </a:cubicBezTo>
                <a:cubicBezTo>
                  <a:pt x="430344" y="16855"/>
                  <a:pt x="452284" y="5107"/>
                  <a:pt x="484939" y="6640"/>
                </a:cubicBezTo>
                <a:cubicBezTo>
                  <a:pt x="501267" y="7150"/>
                  <a:pt x="517084" y="5618"/>
                  <a:pt x="533412" y="4597"/>
                </a:cubicBezTo>
                <a:cubicBezTo>
                  <a:pt x="533922" y="3575"/>
                  <a:pt x="534432" y="1532"/>
                  <a:pt x="534432" y="0"/>
                </a:cubicBezTo>
                <a:close/>
                <a:moveTo>
                  <a:pt x="342584" y="506658"/>
                </a:moveTo>
                <a:cubicBezTo>
                  <a:pt x="314010" y="652730"/>
                  <a:pt x="285948" y="793696"/>
                  <a:pt x="259415" y="934661"/>
                </a:cubicBezTo>
                <a:cubicBezTo>
                  <a:pt x="225740" y="1112910"/>
                  <a:pt x="193085" y="1291160"/>
                  <a:pt x="160940" y="1469409"/>
                </a:cubicBezTo>
                <a:cubicBezTo>
                  <a:pt x="151756" y="1520484"/>
                  <a:pt x="145123" y="1572069"/>
                  <a:pt x="137979" y="1623143"/>
                </a:cubicBezTo>
                <a:cubicBezTo>
                  <a:pt x="125734" y="1714056"/>
                  <a:pt x="114508" y="1804457"/>
                  <a:pt x="103283" y="1895370"/>
                </a:cubicBezTo>
                <a:cubicBezTo>
                  <a:pt x="98691" y="1934697"/>
                  <a:pt x="96140" y="1974024"/>
                  <a:pt x="93079" y="2013351"/>
                </a:cubicBezTo>
                <a:cubicBezTo>
                  <a:pt x="116039" y="2005179"/>
                  <a:pt x="139510" y="1993943"/>
                  <a:pt x="140020" y="1981685"/>
                </a:cubicBezTo>
                <a:cubicBezTo>
                  <a:pt x="143592" y="1917842"/>
                  <a:pt x="188493" y="1871875"/>
                  <a:pt x="205841" y="1815183"/>
                </a:cubicBezTo>
                <a:cubicBezTo>
                  <a:pt x="243598" y="1691583"/>
                  <a:pt x="280335" y="1567472"/>
                  <a:pt x="311969" y="1441829"/>
                </a:cubicBezTo>
                <a:cubicBezTo>
                  <a:pt x="339012" y="1334062"/>
                  <a:pt x="361462" y="1224763"/>
                  <a:pt x="380341" y="1114953"/>
                </a:cubicBezTo>
                <a:cubicBezTo>
                  <a:pt x="404322" y="975010"/>
                  <a:pt x="422180" y="834555"/>
                  <a:pt x="442590" y="694101"/>
                </a:cubicBezTo>
                <a:cubicBezTo>
                  <a:pt x="451264" y="632301"/>
                  <a:pt x="459938" y="570501"/>
                  <a:pt x="468612" y="505636"/>
                </a:cubicBezTo>
                <a:cubicBezTo>
                  <a:pt x="423711" y="506658"/>
                  <a:pt x="382892" y="506658"/>
                  <a:pt x="342584" y="506658"/>
                </a:cubicBezTo>
                <a:close/>
                <a:moveTo>
                  <a:pt x="520145" y="503082"/>
                </a:moveTo>
                <a:cubicBezTo>
                  <a:pt x="513002" y="545985"/>
                  <a:pt x="507390" y="583269"/>
                  <a:pt x="501267" y="620553"/>
                </a:cubicBezTo>
                <a:cubicBezTo>
                  <a:pt x="482388" y="732406"/>
                  <a:pt x="458407" y="843238"/>
                  <a:pt x="445651" y="955601"/>
                </a:cubicBezTo>
                <a:cubicBezTo>
                  <a:pt x="426772" y="1116486"/>
                  <a:pt x="403812" y="1276859"/>
                  <a:pt x="363503" y="1434168"/>
                </a:cubicBezTo>
                <a:cubicBezTo>
                  <a:pt x="332889" y="1554193"/>
                  <a:pt x="297173" y="1673196"/>
                  <a:pt x="264518" y="1793221"/>
                </a:cubicBezTo>
                <a:cubicBezTo>
                  <a:pt x="257374" y="1818247"/>
                  <a:pt x="247170" y="1841741"/>
                  <a:pt x="268600" y="1868811"/>
                </a:cubicBezTo>
                <a:cubicBezTo>
                  <a:pt x="276763" y="1879026"/>
                  <a:pt x="270130" y="1907627"/>
                  <a:pt x="261966" y="1922950"/>
                </a:cubicBezTo>
                <a:cubicBezTo>
                  <a:pt x="242578" y="1959212"/>
                  <a:pt x="218086" y="1992411"/>
                  <a:pt x="196146" y="2026631"/>
                </a:cubicBezTo>
                <a:cubicBezTo>
                  <a:pt x="219107" y="2065447"/>
                  <a:pt x="230332" y="2070044"/>
                  <a:pt x="261456" y="2048082"/>
                </a:cubicBezTo>
                <a:cubicBezTo>
                  <a:pt x="291050" y="2027141"/>
                  <a:pt x="312480" y="2001093"/>
                  <a:pt x="318092" y="1961255"/>
                </a:cubicBezTo>
                <a:cubicBezTo>
                  <a:pt x="329317" y="1888730"/>
                  <a:pt x="342584" y="1815694"/>
                  <a:pt x="393607" y="1756447"/>
                </a:cubicBezTo>
                <a:cubicBezTo>
                  <a:pt x="401771" y="1746743"/>
                  <a:pt x="402281" y="1729889"/>
                  <a:pt x="404322" y="1716099"/>
                </a:cubicBezTo>
                <a:cubicBezTo>
                  <a:pt x="422691" y="1604246"/>
                  <a:pt x="436977" y="1491371"/>
                  <a:pt x="459938" y="1380540"/>
                </a:cubicBezTo>
                <a:cubicBezTo>
                  <a:pt x="508920" y="1148152"/>
                  <a:pt x="563005" y="917296"/>
                  <a:pt x="613518" y="685418"/>
                </a:cubicBezTo>
                <a:cubicBezTo>
                  <a:pt x="626274" y="626172"/>
                  <a:pt x="645153" y="567436"/>
                  <a:pt x="640561" y="503082"/>
                </a:cubicBezTo>
                <a:cubicBezTo>
                  <a:pt x="601273" y="503082"/>
                  <a:pt x="564026" y="503082"/>
                  <a:pt x="520145" y="503082"/>
                </a:cubicBezTo>
                <a:close/>
                <a:moveTo>
                  <a:pt x="708932" y="506658"/>
                </a:moveTo>
                <a:cubicBezTo>
                  <a:pt x="643112" y="788077"/>
                  <a:pt x="577292" y="1065922"/>
                  <a:pt x="514023" y="1344277"/>
                </a:cubicBezTo>
                <a:cubicBezTo>
                  <a:pt x="488511" y="1456641"/>
                  <a:pt x="467591" y="1569515"/>
                  <a:pt x="447182" y="1682900"/>
                </a:cubicBezTo>
                <a:cubicBezTo>
                  <a:pt x="443100" y="1706394"/>
                  <a:pt x="440549" y="1735507"/>
                  <a:pt x="451264" y="1754915"/>
                </a:cubicBezTo>
                <a:cubicBezTo>
                  <a:pt x="467591" y="1786581"/>
                  <a:pt x="465550" y="1814161"/>
                  <a:pt x="452284" y="1842252"/>
                </a:cubicBezTo>
                <a:cubicBezTo>
                  <a:pt x="433405" y="1883112"/>
                  <a:pt x="411976" y="1922439"/>
                  <a:pt x="390035" y="1961766"/>
                </a:cubicBezTo>
                <a:cubicBezTo>
                  <a:pt x="377280" y="1984239"/>
                  <a:pt x="373708" y="2006201"/>
                  <a:pt x="390546" y="2026631"/>
                </a:cubicBezTo>
                <a:cubicBezTo>
                  <a:pt x="396669" y="2034292"/>
                  <a:pt x="408404" y="2041442"/>
                  <a:pt x="417078" y="2040931"/>
                </a:cubicBezTo>
                <a:cubicBezTo>
                  <a:pt x="424731" y="2040421"/>
                  <a:pt x="435957" y="2029695"/>
                  <a:pt x="437998" y="2021523"/>
                </a:cubicBezTo>
                <a:cubicBezTo>
                  <a:pt x="456366" y="1956148"/>
                  <a:pt x="476775" y="1890773"/>
                  <a:pt x="489531" y="1824376"/>
                </a:cubicBezTo>
                <a:cubicBezTo>
                  <a:pt x="509430" y="1722227"/>
                  <a:pt x="522697" y="1618546"/>
                  <a:pt x="541065" y="1515887"/>
                </a:cubicBezTo>
                <a:cubicBezTo>
                  <a:pt x="569128" y="1358578"/>
                  <a:pt x="596681" y="1201269"/>
                  <a:pt x="628826" y="1044981"/>
                </a:cubicBezTo>
                <a:cubicBezTo>
                  <a:pt x="665052" y="869286"/>
                  <a:pt x="706381" y="694101"/>
                  <a:pt x="745159" y="518915"/>
                </a:cubicBezTo>
                <a:cubicBezTo>
                  <a:pt x="745669" y="515851"/>
                  <a:pt x="743118" y="512276"/>
                  <a:pt x="741077" y="506658"/>
                </a:cubicBezTo>
                <a:cubicBezTo>
                  <a:pt x="732403" y="506658"/>
                  <a:pt x="722199" y="506658"/>
                  <a:pt x="708932" y="506658"/>
                </a:cubicBezTo>
                <a:close/>
                <a:moveTo>
                  <a:pt x="277274" y="2372915"/>
                </a:moveTo>
                <a:cubicBezTo>
                  <a:pt x="335440" y="2286088"/>
                  <a:pt x="393607" y="2198240"/>
                  <a:pt x="434936" y="2103242"/>
                </a:cubicBezTo>
                <a:cubicBezTo>
                  <a:pt x="397689" y="2083323"/>
                  <a:pt x="363503" y="2065447"/>
                  <a:pt x="334420" y="2050125"/>
                </a:cubicBezTo>
                <a:cubicBezTo>
                  <a:pt x="301765" y="2069022"/>
                  <a:pt x="272681" y="2093027"/>
                  <a:pt x="240026" y="2102221"/>
                </a:cubicBezTo>
                <a:cubicBezTo>
                  <a:pt x="201759" y="2112946"/>
                  <a:pt x="175737" y="2079237"/>
                  <a:pt x="150735" y="2052678"/>
                </a:cubicBezTo>
                <a:cubicBezTo>
                  <a:pt x="131856" y="2065447"/>
                  <a:pt x="116039" y="2075662"/>
                  <a:pt x="99201" y="2086898"/>
                </a:cubicBezTo>
                <a:cubicBezTo>
                  <a:pt x="127264" y="2160445"/>
                  <a:pt x="156858" y="2229907"/>
                  <a:pt x="179308" y="2301411"/>
                </a:cubicBezTo>
                <a:cubicBezTo>
                  <a:pt x="194615" y="2349421"/>
                  <a:pt x="219107" y="2375979"/>
                  <a:pt x="277274" y="2372915"/>
                </a:cubicBezTo>
                <a:close/>
                <a:moveTo>
                  <a:pt x="783937" y="253840"/>
                </a:moveTo>
                <a:cubicBezTo>
                  <a:pt x="793631" y="205319"/>
                  <a:pt x="804346" y="153734"/>
                  <a:pt x="815572" y="96531"/>
                </a:cubicBezTo>
                <a:cubicBezTo>
                  <a:pt x="746180" y="87848"/>
                  <a:pt x="684441" y="79165"/>
                  <a:pt x="622192" y="73036"/>
                </a:cubicBezTo>
                <a:cubicBezTo>
                  <a:pt x="581374" y="68950"/>
                  <a:pt x="540045" y="66907"/>
                  <a:pt x="498716" y="65886"/>
                </a:cubicBezTo>
                <a:cubicBezTo>
                  <a:pt x="479327" y="65375"/>
                  <a:pt x="456366" y="63332"/>
                  <a:pt x="447182" y="86316"/>
                </a:cubicBezTo>
                <a:cubicBezTo>
                  <a:pt x="429324" y="132283"/>
                  <a:pt x="409935" y="178760"/>
                  <a:pt x="411976" y="226259"/>
                </a:cubicBezTo>
                <a:cubicBezTo>
                  <a:pt x="535452" y="235453"/>
                  <a:pt x="654337" y="244135"/>
                  <a:pt x="783937" y="253840"/>
                </a:cubicBezTo>
                <a:close/>
                <a:moveTo>
                  <a:pt x="782917" y="411149"/>
                </a:moveTo>
                <a:cubicBezTo>
                  <a:pt x="676788" y="391740"/>
                  <a:pt x="422180" y="380504"/>
                  <a:pt x="347686" y="392251"/>
                </a:cubicBezTo>
                <a:cubicBezTo>
                  <a:pt x="344625" y="406041"/>
                  <a:pt x="341563" y="420853"/>
                  <a:pt x="337991" y="434643"/>
                </a:cubicBezTo>
                <a:cubicBezTo>
                  <a:pt x="343094" y="437197"/>
                  <a:pt x="344625" y="439239"/>
                  <a:pt x="346155" y="439239"/>
                </a:cubicBezTo>
                <a:cubicBezTo>
                  <a:pt x="478816" y="444347"/>
                  <a:pt x="611478" y="448433"/>
                  <a:pt x="744139" y="454051"/>
                </a:cubicBezTo>
                <a:cubicBezTo>
                  <a:pt x="774753" y="455583"/>
                  <a:pt x="781386" y="439239"/>
                  <a:pt x="782917" y="411149"/>
                </a:cubicBezTo>
                <a:close/>
                <a:moveTo>
                  <a:pt x="802816" y="334026"/>
                </a:moveTo>
                <a:cubicBezTo>
                  <a:pt x="802305" y="329940"/>
                  <a:pt x="801795" y="325344"/>
                  <a:pt x="801285" y="321258"/>
                </a:cubicBezTo>
                <a:cubicBezTo>
                  <a:pt x="764548" y="315129"/>
                  <a:pt x="728321" y="308489"/>
                  <a:pt x="691584" y="303382"/>
                </a:cubicBezTo>
                <a:cubicBezTo>
                  <a:pt x="593109" y="288570"/>
                  <a:pt x="494634" y="292656"/>
                  <a:pt x="396158" y="298785"/>
                </a:cubicBezTo>
                <a:cubicBezTo>
                  <a:pt x="375749" y="299807"/>
                  <a:pt x="367585" y="309000"/>
                  <a:pt x="373198" y="335559"/>
                </a:cubicBezTo>
                <a:cubicBezTo>
                  <a:pt x="510961" y="338112"/>
                  <a:pt x="648725" y="341177"/>
                  <a:pt x="786488" y="343220"/>
                </a:cubicBezTo>
                <a:cubicBezTo>
                  <a:pt x="791591" y="343220"/>
                  <a:pt x="797203" y="337091"/>
                  <a:pt x="802816" y="3340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7666955" y="3923370"/>
            <a:ext cx="1290499" cy="1904992"/>
          </a:xfrm>
          <a:custGeom>
            <a:rect b="b" l="l" r="r" t="t"/>
            <a:pathLst>
              <a:path extrusionOk="0" h="3809984" w="2580997">
                <a:moveTo>
                  <a:pt x="1224629" y="415618"/>
                </a:moveTo>
                <a:cubicBezTo>
                  <a:pt x="1179035" y="396995"/>
                  <a:pt x="1178393" y="362960"/>
                  <a:pt x="1179035" y="325714"/>
                </a:cubicBezTo>
                <a:cubicBezTo>
                  <a:pt x="1180319" y="262138"/>
                  <a:pt x="1179035" y="197921"/>
                  <a:pt x="1179035" y="122786"/>
                </a:cubicBezTo>
                <a:cubicBezTo>
                  <a:pt x="1136651" y="160675"/>
                  <a:pt x="1096836" y="190215"/>
                  <a:pt x="1064085" y="225534"/>
                </a:cubicBezTo>
                <a:cubicBezTo>
                  <a:pt x="915101" y="388005"/>
                  <a:pt x="762905" y="547264"/>
                  <a:pt x="624195" y="718725"/>
                </a:cubicBezTo>
                <a:cubicBezTo>
                  <a:pt x="534290" y="829822"/>
                  <a:pt x="444386" y="940918"/>
                  <a:pt x="355123" y="1052657"/>
                </a:cubicBezTo>
                <a:cubicBezTo>
                  <a:pt x="339069" y="1072564"/>
                  <a:pt x="327510" y="1095041"/>
                  <a:pt x="323014" y="1125865"/>
                </a:cubicBezTo>
                <a:cubicBezTo>
                  <a:pt x="353197" y="1104673"/>
                  <a:pt x="383379" y="1084124"/>
                  <a:pt x="412919" y="1062932"/>
                </a:cubicBezTo>
                <a:cubicBezTo>
                  <a:pt x="531722" y="978165"/>
                  <a:pt x="650524" y="892755"/>
                  <a:pt x="768685" y="807346"/>
                </a:cubicBezTo>
                <a:cubicBezTo>
                  <a:pt x="812995" y="775237"/>
                  <a:pt x="856663" y="740559"/>
                  <a:pt x="900973" y="708451"/>
                </a:cubicBezTo>
                <a:cubicBezTo>
                  <a:pt x="993446" y="640380"/>
                  <a:pt x="1086562" y="572952"/>
                  <a:pt x="1179035" y="505523"/>
                </a:cubicBezTo>
                <a:cubicBezTo>
                  <a:pt x="1258023" y="447727"/>
                  <a:pt x="1340221" y="393142"/>
                  <a:pt x="1415356" y="330851"/>
                </a:cubicBezTo>
                <a:cubicBezTo>
                  <a:pt x="1481500" y="275624"/>
                  <a:pt x="1559845" y="248010"/>
                  <a:pt x="1635622" y="212691"/>
                </a:cubicBezTo>
                <a:cubicBezTo>
                  <a:pt x="1667731" y="197921"/>
                  <a:pt x="1693418" y="208838"/>
                  <a:pt x="1701124" y="242873"/>
                </a:cubicBezTo>
                <a:cubicBezTo>
                  <a:pt x="1707546" y="270487"/>
                  <a:pt x="1707546" y="300027"/>
                  <a:pt x="1706261" y="328282"/>
                </a:cubicBezTo>
                <a:cubicBezTo>
                  <a:pt x="1701766" y="407270"/>
                  <a:pt x="1695344" y="485616"/>
                  <a:pt x="1688923" y="572952"/>
                </a:cubicBezTo>
                <a:cubicBezTo>
                  <a:pt x="1740297" y="553686"/>
                  <a:pt x="1785891" y="544054"/>
                  <a:pt x="1823137" y="520935"/>
                </a:cubicBezTo>
                <a:cubicBezTo>
                  <a:pt x="1913042" y="463782"/>
                  <a:pt x="2014506" y="447085"/>
                  <a:pt x="2114685" y="424609"/>
                </a:cubicBezTo>
                <a:cubicBezTo>
                  <a:pt x="2141657" y="418829"/>
                  <a:pt x="2157711" y="431673"/>
                  <a:pt x="2163491" y="454791"/>
                </a:cubicBezTo>
                <a:cubicBezTo>
                  <a:pt x="2168628" y="477909"/>
                  <a:pt x="2168628" y="502312"/>
                  <a:pt x="2168628" y="526073"/>
                </a:cubicBezTo>
                <a:cubicBezTo>
                  <a:pt x="2169270" y="581300"/>
                  <a:pt x="2168628" y="635885"/>
                  <a:pt x="2168628" y="697534"/>
                </a:cubicBezTo>
                <a:cubicBezTo>
                  <a:pt x="2186609" y="697534"/>
                  <a:pt x="2205232" y="700102"/>
                  <a:pt x="2222571" y="696891"/>
                </a:cubicBezTo>
                <a:cubicBezTo>
                  <a:pt x="2273945" y="688543"/>
                  <a:pt x="2325319" y="676342"/>
                  <a:pt x="2376693" y="667994"/>
                </a:cubicBezTo>
                <a:cubicBezTo>
                  <a:pt x="2421003" y="660930"/>
                  <a:pt x="2456323" y="687259"/>
                  <a:pt x="2464671" y="732853"/>
                </a:cubicBezTo>
                <a:cubicBezTo>
                  <a:pt x="2471093" y="768173"/>
                  <a:pt x="2474946" y="804135"/>
                  <a:pt x="2476873" y="840097"/>
                </a:cubicBezTo>
                <a:cubicBezTo>
                  <a:pt x="2489074" y="1094398"/>
                  <a:pt x="2501275" y="1348058"/>
                  <a:pt x="2511550" y="1602359"/>
                </a:cubicBezTo>
                <a:cubicBezTo>
                  <a:pt x="2517972" y="1765472"/>
                  <a:pt x="2517330" y="1928585"/>
                  <a:pt x="2525678" y="2091055"/>
                </a:cubicBezTo>
                <a:cubicBezTo>
                  <a:pt x="2537237" y="2325450"/>
                  <a:pt x="2552649" y="2559202"/>
                  <a:pt x="2566777" y="2793596"/>
                </a:cubicBezTo>
                <a:cubicBezTo>
                  <a:pt x="2570630" y="2855887"/>
                  <a:pt x="2573841" y="2918178"/>
                  <a:pt x="2580263" y="2979827"/>
                </a:cubicBezTo>
                <a:cubicBezTo>
                  <a:pt x="2584758" y="3023495"/>
                  <a:pt x="2568704" y="3054319"/>
                  <a:pt x="2530173" y="3074227"/>
                </a:cubicBezTo>
                <a:cubicBezTo>
                  <a:pt x="2504486" y="3087070"/>
                  <a:pt x="2479441" y="3101198"/>
                  <a:pt x="2452470" y="3112115"/>
                </a:cubicBezTo>
                <a:cubicBezTo>
                  <a:pt x="2332383" y="3158994"/>
                  <a:pt x="2212296" y="3205873"/>
                  <a:pt x="2090925" y="3250825"/>
                </a:cubicBezTo>
                <a:cubicBezTo>
                  <a:pt x="1945151" y="3304768"/>
                  <a:pt x="1797450" y="3353573"/>
                  <a:pt x="1652961" y="3410727"/>
                </a:cubicBezTo>
                <a:cubicBezTo>
                  <a:pt x="1477005" y="3480082"/>
                  <a:pt x="1303617" y="3554574"/>
                  <a:pt x="1129587" y="3629709"/>
                </a:cubicBezTo>
                <a:cubicBezTo>
                  <a:pt x="1030692" y="3672092"/>
                  <a:pt x="933724" y="3718329"/>
                  <a:pt x="837397" y="3765208"/>
                </a:cubicBezTo>
                <a:cubicBezTo>
                  <a:pt x="770611" y="3797959"/>
                  <a:pt x="699330" y="3802454"/>
                  <a:pt x="627406" y="3804381"/>
                </a:cubicBezTo>
                <a:cubicBezTo>
                  <a:pt x="519520" y="3806949"/>
                  <a:pt x="411635" y="3811445"/>
                  <a:pt x="304391" y="3809518"/>
                </a:cubicBezTo>
                <a:cubicBezTo>
                  <a:pt x="250449" y="3808876"/>
                  <a:pt x="195864" y="3798601"/>
                  <a:pt x="142563" y="3787684"/>
                </a:cubicBezTo>
                <a:cubicBezTo>
                  <a:pt x="91831" y="3776767"/>
                  <a:pt x="66786" y="3742732"/>
                  <a:pt x="64218" y="3688789"/>
                </a:cubicBezTo>
                <a:cubicBezTo>
                  <a:pt x="57154" y="3555216"/>
                  <a:pt x="50732" y="3421002"/>
                  <a:pt x="44310" y="3287429"/>
                </a:cubicBezTo>
                <a:cubicBezTo>
                  <a:pt x="37888" y="3151288"/>
                  <a:pt x="28898" y="3015147"/>
                  <a:pt x="25687" y="2878363"/>
                </a:cubicBezTo>
                <a:cubicBezTo>
                  <a:pt x="23118" y="2770477"/>
                  <a:pt x="26971" y="2663234"/>
                  <a:pt x="27614" y="2555349"/>
                </a:cubicBezTo>
                <a:cubicBezTo>
                  <a:pt x="28898" y="2462233"/>
                  <a:pt x="26329" y="2369118"/>
                  <a:pt x="10275" y="2276644"/>
                </a:cubicBezTo>
                <a:cubicBezTo>
                  <a:pt x="642" y="2219491"/>
                  <a:pt x="0" y="2161053"/>
                  <a:pt x="0" y="2103257"/>
                </a:cubicBezTo>
                <a:cubicBezTo>
                  <a:pt x="642" y="1885559"/>
                  <a:pt x="642" y="1667219"/>
                  <a:pt x="5780" y="1449522"/>
                </a:cubicBezTo>
                <a:cubicBezTo>
                  <a:pt x="8348" y="1348058"/>
                  <a:pt x="32751" y="1251731"/>
                  <a:pt x="106601" y="1172102"/>
                </a:cubicBezTo>
                <a:cubicBezTo>
                  <a:pt x="148343" y="1127149"/>
                  <a:pt x="179167" y="1071280"/>
                  <a:pt x="214487" y="1019906"/>
                </a:cubicBezTo>
                <a:cubicBezTo>
                  <a:pt x="272925" y="935139"/>
                  <a:pt x="332647" y="853582"/>
                  <a:pt x="407140" y="780374"/>
                </a:cubicBezTo>
                <a:cubicBezTo>
                  <a:pt x="497044" y="692396"/>
                  <a:pt x="568326" y="585153"/>
                  <a:pt x="658872" y="497817"/>
                </a:cubicBezTo>
                <a:cubicBezTo>
                  <a:pt x="762263" y="398280"/>
                  <a:pt x="856020" y="289110"/>
                  <a:pt x="958769" y="189572"/>
                </a:cubicBezTo>
                <a:cubicBezTo>
                  <a:pt x="1022344" y="127924"/>
                  <a:pt x="1091699" y="72696"/>
                  <a:pt x="1159770" y="16827"/>
                </a:cubicBezTo>
                <a:cubicBezTo>
                  <a:pt x="1195089" y="-12071"/>
                  <a:pt x="1222061" y="-3080"/>
                  <a:pt x="1224629" y="38661"/>
                </a:cubicBezTo>
                <a:cubicBezTo>
                  <a:pt x="1231693" y="153611"/>
                  <a:pt x="1235546" y="268560"/>
                  <a:pt x="1239399" y="384152"/>
                </a:cubicBezTo>
                <a:cubicBezTo>
                  <a:pt x="1240042" y="393142"/>
                  <a:pt x="1230409" y="403417"/>
                  <a:pt x="1224629" y="415618"/>
                </a:cubicBezTo>
                <a:close/>
                <a:moveTo>
                  <a:pt x="580527" y="1385946"/>
                </a:moveTo>
                <a:cubicBezTo>
                  <a:pt x="580527" y="1484841"/>
                  <a:pt x="576674" y="1578599"/>
                  <a:pt x="581169" y="1671714"/>
                </a:cubicBezTo>
                <a:cubicBezTo>
                  <a:pt x="591444" y="1877211"/>
                  <a:pt x="607498" y="2082707"/>
                  <a:pt x="617131" y="2288203"/>
                </a:cubicBezTo>
                <a:cubicBezTo>
                  <a:pt x="623553" y="2432051"/>
                  <a:pt x="620984" y="2575898"/>
                  <a:pt x="626122" y="2719746"/>
                </a:cubicBezTo>
                <a:cubicBezTo>
                  <a:pt x="633185" y="2927811"/>
                  <a:pt x="631901" y="3135875"/>
                  <a:pt x="688413" y="3339445"/>
                </a:cubicBezTo>
                <a:cubicBezTo>
                  <a:pt x="701898" y="3386967"/>
                  <a:pt x="700614" y="3438983"/>
                  <a:pt x="705109" y="3489072"/>
                </a:cubicBezTo>
                <a:cubicBezTo>
                  <a:pt x="711531" y="3557143"/>
                  <a:pt x="705751" y="3627140"/>
                  <a:pt x="739787" y="3691358"/>
                </a:cubicBezTo>
                <a:cubicBezTo>
                  <a:pt x="766758" y="3683009"/>
                  <a:pt x="790519" y="3677872"/>
                  <a:pt x="812353" y="3667597"/>
                </a:cubicBezTo>
                <a:cubicBezTo>
                  <a:pt x="915743" y="3618792"/>
                  <a:pt x="1017849" y="3566133"/>
                  <a:pt x="1121881" y="3519255"/>
                </a:cubicBezTo>
                <a:cubicBezTo>
                  <a:pt x="1300406" y="3438983"/>
                  <a:pt x="1480858" y="3362564"/>
                  <a:pt x="1660025" y="3283576"/>
                </a:cubicBezTo>
                <a:cubicBezTo>
                  <a:pt x="1690849" y="3270090"/>
                  <a:pt x="1719105" y="3252109"/>
                  <a:pt x="1749929" y="3239908"/>
                </a:cubicBezTo>
                <a:cubicBezTo>
                  <a:pt x="1932307" y="3168627"/>
                  <a:pt x="2115327" y="3099272"/>
                  <a:pt x="2297705" y="3027990"/>
                </a:cubicBezTo>
                <a:cubicBezTo>
                  <a:pt x="2354859" y="3005514"/>
                  <a:pt x="2410086" y="2978542"/>
                  <a:pt x="2466598" y="2953498"/>
                </a:cubicBezTo>
                <a:cubicBezTo>
                  <a:pt x="2466598" y="2901481"/>
                  <a:pt x="2467882" y="2853318"/>
                  <a:pt x="2466598" y="2805797"/>
                </a:cubicBezTo>
                <a:cubicBezTo>
                  <a:pt x="2461460" y="2657454"/>
                  <a:pt x="2454396" y="2509112"/>
                  <a:pt x="2449901" y="2360769"/>
                </a:cubicBezTo>
                <a:cubicBezTo>
                  <a:pt x="2444122" y="2197657"/>
                  <a:pt x="2439626" y="2035186"/>
                  <a:pt x="2435773" y="1872073"/>
                </a:cubicBezTo>
                <a:cubicBezTo>
                  <a:pt x="2429351" y="1591443"/>
                  <a:pt x="2424856" y="1310812"/>
                  <a:pt x="2417792" y="1030181"/>
                </a:cubicBezTo>
                <a:cubicBezTo>
                  <a:pt x="2415866" y="944771"/>
                  <a:pt x="2408160" y="859362"/>
                  <a:pt x="2402380" y="766246"/>
                </a:cubicBezTo>
                <a:cubicBezTo>
                  <a:pt x="2286146" y="800282"/>
                  <a:pt x="2176976" y="831748"/>
                  <a:pt x="2067806" y="865142"/>
                </a:cubicBezTo>
                <a:cubicBezTo>
                  <a:pt x="1976617" y="893397"/>
                  <a:pt x="1885428" y="923580"/>
                  <a:pt x="1794882" y="954404"/>
                </a:cubicBezTo>
                <a:cubicBezTo>
                  <a:pt x="1650392" y="1003209"/>
                  <a:pt x="1505902" y="1052015"/>
                  <a:pt x="1363339" y="1107884"/>
                </a:cubicBezTo>
                <a:cubicBezTo>
                  <a:pt x="1227840" y="1161185"/>
                  <a:pt x="1088488" y="1204210"/>
                  <a:pt x="950420" y="1252374"/>
                </a:cubicBezTo>
                <a:cubicBezTo>
                  <a:pt x="830333" y="1296684"/>
                  <a:pt x="708320" y="1340352"/>
                  <a:pt x="580527" y="1385946"/>
                </a:cubicBezTo>
                <a:close/>
                <a:moveTo>
                  <a:pt x="601077" y="3695853"/>
                </a:moveTo>
                <a:cubicBezTo>
                  <a:pt x="592086" y="3570629"/>
                  <a:pt x="585022" y="3454395"/>
                  <a:pt x="576032" y="3338161"/>
                </a:cubicBezTo>
                <a:cubicBezTo>
                  <a:pt x="572179" y="3288071"/>
                  <a:pt x="566399" y="3237982"/>
                  <a:pt x="559335" y="3188534"/>
                </a:cubicBezTo>
                <a:cubicBezTo>
                  <a:pt x="547134" y="3106336"/>
                  <a:pt x="524658" y="3024137"/>
                  <a:pt x="520805" y="2941296"/>
                </a:cubicBezTo>
                <a:cubicBezTo>
                  <a:pt x="513741" y="2791027"/>
                  <a:pt x="518236" y="2640758"/>
                  <a:pt x="516309" y="2489847"/>
                </a:cubicBezTo>
                <a:cubicBezTo>
                  <a:pt x="515025" y="2370402"/>
                  <a:pt x="511814" y="2250957"/>
                  <a:pt x="507961" y="2131512"/>
                </a:cubicBezTo>
                <a:cubicBezTo>
                  <a:pt x="504108" y="2013994"/>
                  <a:pt x="495760" y="1897118"/>
                  <a:pt x="493191" y="1780242"/>
                </a:cubicBezTo>
                <a:cubicBezTo>
                  <a:pt x="490622" y="1653734"/>
                  <a:pt x="492549" y="1527225"/>
                  <a:pt x="492549" y="1391726"/>
                </a:cubicBezTo>
                <a:cubicBezTo>
                  <a:pt x="360903" y="1399432"/>
                  <a:pt x="229257" y="1407138"/>
                  <a:pt x="99537" y="1414844"/>
                </a:cubicBezTo>
                <a:cubicBezTo>
                  <a:pt x="99537" y="1531078"/>
                  <a:pt x="98253" y="1640248"/>
                  <a:pt x="100179" y="1750060"/>
                </a:cubicBezTo>
                <a:cubicBezTo>
                  <a:pt x="102106" y="1881706"/>
                  <a:pt x="106601" y="2013352"/>
                  <a:pt x="109812" y="2144998"/>
                </a:cubicBezTo>
                <a:cubicBezTo>
                  <a:pt x="113023" y="2250315"/>
                  <a:pt x="116234" y="2356274"/>
                  <a:pt x="120729" y="2461591"/>
                </a:cubicBezTo>
                <a:cubicBezTo>
                  <a:pt x="123940" y="2540579"/>
                  <a:pt x="131004" y="2619566"/>
                  <a:pt x="132930" y="2697912"/>
                </a:cubicBezTo>
                <a:cubicBezTo>
                  <a:pt x="135499" y="2807724"/>
                  <a:pt x="130362" y="2918178"/>
                  <a:pt x="136783" y="3027990"/>
                </a:cubicBezTo>
                <a:cubicBezTo>
                  <a:pt x="146416" y="3180828"/>
                  <a:pt x="164397" y="3333024"/>
                  <a:pt x="177883" y="3485861"/>
                </a:cubicBezTo>
                <a:cubicBezTo>
                  <a:pt x="184304" y="3554574"/>
                  <a:pt x="189442" y="3622645"/>
                  <a:pt x="195864" y="3695853"/>
                </a:cubicBezTo>
                <a:cubicBezTo>
                  <a:pt x="334574" y="3695853"/>
                  <a:pt x="467504" y="3695853"/>
                  <a:pt x="601077" y="3695853"/>
                </a:cubicBezTo>
                <a:close/>
                <a:moveTo>
                  <a:pt x="354481" y="1301179"/>
                </a:moveTo>
                <a:cubicBezTo>
                  <a:pt x="416772" y="1301179"/>
                  <a:pt x="468146" y="1298610"/>
                  <a:pt x="520162" y="1301821"/>
                </a:cubicBezTo>
                <a:cubicBezTo>
                  <a:pt x="570252" y="1305032"/>
                  <a:pt x="613278" y="1290904"/>
                  <a:pt x="656304" y="1266501"/>
                </a:cubicBezTo>
                <a:cubicBezTo>
                  <a:pt x="703825" y="1238888"/>
                  <a:pt x="752630" y="1211274"/>
                  <a:pt x="804004" y="1192009"/>
                </a:cubicBezTo>
                <a:cubicBezTo>
                  <a:pt x="991520" y="1122012"/>
                  <a:pt x="1180961" y="1055868"/>
                  <a:pt x="1369119" y="988439"/>
                </a:cubicBezTo>
                <a:cubicBezTo>
                  <a:pt x="1429484" y="966605"/>
                  <a:pt x="1490490" y="947340"/>
                  <a:pt x="1550855" y="925506"/>
                </a:cubicBezTo>
                <a:cubicBezTo>
                  <a:pt x="1598376" y="908810"/>
                  <a:pt x="1644613" y="888902"/>
                  <a:pt x="1691491" y="872206"/>
                </a:cubicBezTo>
                <a:cubicBezTo>
                  <a:pt x="1815431" y="829180"/>
                  <a:pt x="1940656" y="787438"/>
                  <a:pt x="2063953" y="743128"/>
                </a:cubicBezTo>
                <a:cubicBezTo>
                  <a:pt x="2078723" y="737991"/>
                  <a:pt x="2097347" y="718725"/>
                  <a:pt x="2098631" y="705240"/>
                </a:cubicBezTo>
                <a:cubicBezTo>
                  <a:pt x="2102484" y="644233"/>
                  <a:pt x="2100557" y="583226"/>
                  <a:pt x="2100557" y="520293"/>
                </a:cubicBezTo>
                <a:cubicBezTo>
                  <a:pt x="1950930" y="550475"/>
                  <a:pt x="441175" y="1237604"/>
                  <a:pt x="354481" y="1301179"/>
                </a:cubicBezTo>
                <a:close/>
                <a:moveTo>
                  <a:pt x="1624705" y="321861"/>
                </a:moveTo>
                <a:cubicBezTo>
                  <a:pt x="1248390" y="556255"/>
                  <a:pt x="905468" y="824684"/>
                  <a:pt x="559335" y="1089903"/>
                </a:cubicBezTo>
                <a:cubicBezTo>
                  <a:pt x="926660" y="946056"/>
                  <a:pt x="1271508" y="755972"/>
                  <a:pt x="1624705" y="603776"/>
                </a:cubicBezTo>
                <a:cubicBezTo>
                  <a:pt x="1624705" y="508734"/>
                  <a:pt x="1624705" y="421398"/>
                  <a:pt x="1624705" y="321861"/>
                </a:cubicBezTo>
                <a:close/>
                <a:moveTo>
                  <a:pt x="1042894" y="1712172"/>
                </a:moveTo>
                <a:cubicBezTo>
                  <a:pt x="1105185" y="1696117"/>
                  <a:pt x="1158485" y="1683916"/>
                  <a:pt x="1211144" y="1667862"/>
                </a:cubicBezTo>
                <a:cubicBezTo>
                  <a:pt x="1322882" y="1633184"/>
                  <a:pt x="1433337" y="1593369"/>
                  <a:pt x="1546360" y="1561260"/>
                </a:cubicBezTo>
                <a:cubicBezTo>
                  <a:pt x="1704335" y="1515666"/>
                  <a:pt x="1861668" y="1466218"/>
                  <a:pt x="2028634" y="1462365"/>
                </a:cubicBezTo>
                <a:cubicBezTo>
                  <a:pt x="2083861" y="1461081"/>
                  <a:pt x="2101200" y="1475209"/>
                  <a:pt x="2104411" y="1531078"/>
                </a:cubicBezTo>
                <a:cubicBezTo>
                  <a:pt x="2110190" y="1638321"/>
                  <a:pt x="2112759" y="1746207"/>
                  <a:pt x="2123034" y="1852808"/>
                </a:cubicBezTo>
                <a:cubicBezTo>
                  <a:pt x="2130098" y="1926016"/>
                  <a:pt x="2092209" y="1976106"/>
                  <a:pt x="2048541" y="2022985"/>
                </a:cubicBezTo>
                <a:cubicBezTo>
                  <a:pt x="2034413" y="2038397"/>
                  <a:pt x="2004873" y="2039039"/>
                  <a:pt x="1983039" y="2047387"/>
                </a:cubicBezTo>
                <a:cubicBezTo>
                  <a:pt x="1886713" y="2082707"/>
                  <a:pt x="1790386" y="2118669"/>
                  <a:pt x="1693418" y="2153989"/>
                </a:cubicBezTo>
                <a:cubicBezTo>
                  <a:pt x="1670942" y="2162337"/>
                  <a:pt x="1647823" y="2168117"/>
                  <a:pt x="1624705" y="2173896"/>
                </a:cubicBezTo>
                <a:cubicBezTo>
                  <a:pt x="1498839" y="2202794"/>
                  <a:pt x="1372972" y="2231050"/>
                  <a:pt x="1247106" y="2259305"/>
                </a:cubicBezTo>
                <a:cubicBezTo>
                  <a:pt x="1214355" y="2266369"/>
                  <a:pt x="1181604" y="2274076"/>
                  <a:pt x="1148211" y="2279213"/>
                </a:cubicBezTo>
                <a:cubicBezTo>
                  <a:pt x="1074360" y="2291414"/>
                  <a:pt x="1039683" y="2269580"/>
                  <a:pt x="1025555" y="2195088"/>
                </a:cubicBezTo>
                <a:cubicBezTo>
                  <a:pt x="1013354" y="2131512"/>
                  <a:pt x="1004363" y="2066653"/>
                  <a:pt x="1004363" y="2002435"/>
                </a:cubicBezTo>
                <a:cubicBezTo>
                  <a:pt x="1003721" y="1905467"/>
                  <a:pt x="1015922" y="1807856"/>
                  <a:pt x="1042894" y="1712172"/>
                </a:cubicBezTo>
                <a:close/>
                <a:moveTo>
                  <a:pt x="1119313" y="2169401"/>
                </a:moveTo>
                <a:cubicBezTo>
                  <a:pt x="1432052" y="2100046"/>
                  <a:pt x="1724242" y="2006288"/>
                  <a:pt x="2022212" y="1915741"/>
                </a:cubicBezTo>
                <a:cubicBezTo>
                  <a:pt x="2022212" y="1800792"/>
                  <a:pt x="2022212" y="1689053"/>
                  <a:pt x="2022212" y="1574746"/>
                </a:cubicBezTo>
                <a:cubicBezTo>
                  <a:pt x="2010653" y="1574746"/>
                  <a:pt x="2001662" y="1574104"/>
                  <a:pt x="1992030" y="1574746"/>
                </a:cubicBezTo>
                <a:cubicBezTo>
                  <a:pt x="1838550" y="1586305"/>
                  <a:pt x="1690849" y="1624836"/>
                  <a:pt x="1544433" y="1671714"/>
                </a:cubicBezTo>
                <a:cubicBezTo>
                  <a:pt x="1439758" y="1705750"/>
                  <a:pt x="1334442" y="1737859"/>
                  <a:pt x="1228483" y="1768041"/>
                </a:cubicBezTo>
                <a:cubicBezTo>
                  <a:pt x="1192521" y="1778316"/>
                  <a:pt x="1153990" y="1779600"/>
                  <a:pt x="1112249" y="1786022"/>
                </a:cubicBezTo>
                <a:cubicBezTo>
                  <a:pt x="1101974" y="1913173"/>
                  <a:pt x="1109680" y="2036470"/>
                  <a:pt x="1119313" y="2169401"/>
                </a:cubicBezTo>
                <a:close/>
                <a:moveTo>
                  <a:pt x="333289" y="1851524"/>
                </a:moveTo>
                <a:cubicBezTo>
                  <a:pt x="329436" y="1888770"/>
                  <a:pt x="314024" y="1911246"/>
                  <a:pt x="274851" y="1922805"/>
                </a:cubicBezTo>
                <a:cubicBezTo>
                  <a:pt x="211276" y="1941428"/>
                  <a:pt x="188800" y="1972895"/>
                  <a:pt x="191368" y="2038397"/>
                </a:cubicBezTo>
                <a:cubicBezTo>
                  <a:pt x="193295" y="2091055"/>
                  <a:pt x="197790" y="2144356"/>
                  <a:pt x="209992" y="2195088"/>
                </a:cubicBezTo>
                <a:cubicBezTo>
                  <a:pt x="229899" y="2278571"/>
                  <a:pt x="258155" y="2360127"/>
                  <a:pt x="281915" y="2442968"/>
                </a:cubicBezTo>
                <a:cubicBezTo>
                  <a:pt x="296685" y="2493700"/>
                  <a:pt x="312097" y="2543789"/>
                  <a:pt x="322372" y="2595806"/>
                </a:cubicBezTo>
                <a:cubicBezTo>
                  <a:pt x="330078" y="2637547"/>
                  <a:pt x="323014" y="2676078"/>
                  <a:pt x="279347" y="2701123"/>
                </a:cubicBezTo>
                <a:cubicBezTo>
                  <a:pt x="265861" y="2708829"/>
                  <a:pt x="256228" y="2730020"/>
                  <a:pt x="251091" y="2746717"/>
                </a:cubicBezTo>
                <a:cubicBezTo>
                  <a:pt x="226688" y="2830842"/>
                  <a:pt x="240174" y="2914967"/>
                  <a:pt x="269072" y="2992670"/>
                </a:cubicBezTo>
                <a:cubicBezTo>
                  <a:pt x="306318" y="3093492"/>
                  <a:pt x="357050" y="3188534"/>
                  <a:pt x="403286" y="3286145"/>
                </a:cubicBezTo>
                <a:cubicBezTo>
                  <a:pt x="417414" y="3315043"/>
                  <a:pt x="452734" y="3327244"/>
                  <a:pt x="475852" y="3312474"/>
                </a:cubicBezTo>
                <a:cubicBezTo>
                  <a:pt x="502182" y="3295777"/>
                  <a:pt x="496402" y="3273301"/>
                  <a:pt x="484843" y="3249541"/>
                </a:cubicBezTo>
                <a:cubicBezTo>
                  <a:pt x="452734" y="3185323"/>
                  <a:pt x="421267" y="3121106"/>
                  <a:pt x="390443" y="3056246"/>
                </a:cubicBezTo>
                <a:cubicBezTo>
                  <a:pt x="354481" y="2980469"/>
                  <a:pt x="323657" y="2903408"/>
                  <a:pt x="324299" y="2816714"/>
                </a:cubicBezTo>
                <a:cubicBezTo>
                  <a:pt x="324299" y="2778184"/>
                  <a:pt x="331363" y="2751212"/>
                  <a:pt x="369893" y="2738369"/>
                </a:cubicBezTo>
                <a:cubicBezTo>
                  <a:pt x="420625" y="2721030"/>
                  <a:pt x="441175" y="2680573"/>
                  <a:pt x="436680" y="2631767"/>
                </a:cubicBezTo>
                <a:cubicBezTo>
                  <a:pt x="431542" y="2572687"/>
                  <a:pt x="423836" y="2512323"/>
                  <a:pt x="407782" y="2455811"/>
                </a:cubicBezTo>
                <a:cubicBezTo>
                  <a:pt x="376315" y="2347926"/>
                  <a:pt x="337142" y="2242609"/>
                  <a:pt x="303107" y="2135366"/>
                </a:cubicBezTo>
                <a:cubicBezTo>
                  <a:pt x="295401" y="2110963"/>
                  <a:pt x="293474" y="2083991"/>
                  <a:pt x="292832" y="2058304"/>
                </a:cubicBezTo>
                <a:cubicBezTo>
                  <a:pt x="291548" y="2021058"/>
                  <a:pt x="303749" y="1995371"/>
                  <a:pt x="346775" y="1987665"/>
                </a:cubicBezTo>
                <a:cubicBezTo>
                  <a:pt x="395580" y="1979317"/>
                  <a:pt x="420625" y="1945281"/>
                  <a:pt x="420625" y="1895192"/>
                </a:cubicBezTo>
                <a:cubicBezTo>
                  <a:pt x="420625" y="1845102"/>
                  <a:pt x="419983" y="1794370"/>
                  <a:pt x="416130" y="1744280"/>
                </a:cubicBezTo>
                <a:cubicBezTo>
                  <a:pt x="413561" y="1708961"/>
                  <a:pt x="394296" y="1692906"/>
                  <a:pt x="350628" y="1705750"/>
                </a:cubicBezTo>
                <a:cubicBezTo>
                  <a:pt x="344206" y="1757124"/>
                  <a:pt x="337785" y="1804003"/>
                  <a:pt x="333289" y="18515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/>
          <p:nvPr/>
        </p:nvPicPr>
        <p:blipFill rotWithShape="1">
          <a:blip r:embed="rId3">
            <a:alphaModFix/>
          </a:blip>
          <a:srcRect b="5822" l="0" r="0" t="5830"/>
          <a:stretch/>
        </p:blipFill>
        <p:spPr>
          <a:xfrm>
            <a:off x="5262611" y="0"/>
            <a:ext cx="3881390" cy="5143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16"/>
          <p:cNvGrpSpPr/>
          <p:nvPr/>
        </p:nvGrpSpPr>
        <p:grpSpPr>
          <a:xfrm>
            <a:off x="670640" y="1641834"/>
            <a:ext cx="3921300" cy="1804933"/>
            <a:chOff x="0" y="-76200"/>
            <a:chExt cx="10456800" cy="4813155"/>
          </a:xfrm>
        </p:grpSpPr>
        <p:sp>
          <p:nvSpPr>
            <p:cNvPr id="153" name="Google Shape;153;p16"/>
            <p:cNvSpPr txBox="1"/>
            <p:nvPr/>
          </p:nvSpPr>
          <p:spPr>
            <a:xfrm>
              <a:off x="0" y="-76200"/>
              <a:ext cx="104568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Your Topic or Idea</a:t>
              </a:r>
              <a:endParaRPr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0" y="4121355"/>
              <a:ext cx="1045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Elaborate on what you want to discuss. </a:t>
              </a:r>
              <a:endParaRPr sz="15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155" name="Google Shape;155;p16"/>
          <p:cNvSpPr/>
          <p:nvPr/>
        </p:nvSpPr>
        <p:spPr>
          <a:xfrm>
            <a:off x="2898106" y="2818413"/>
            <a:ext cx="1670846" cy="137637"/>
          </a:xfrm>
          <a:custGeom>
            <a:rect b="b" l="l" r="r" t="t"/>
            <a:pathLst>
              <a:path extrusionOk="0" h="275273" w="3341691">
                <a:moveTo>
                  <a:pt x="3311788" y="0"/>
                </a:moveTo>
                <a:cubicBezTo>
                  <a:pt x="3316741" y="17145"/>
                  <a:pt x="3319598" y="31052"/>
                  <a:pt x="3324742" y="44387"/>
                </a:cubicBezTo>
                <a:cubicBezTo>
                  <a:pt x="3329695" y="57341"/>
                  <a:pt x="3346840" y="65152"/>
                  <a:pt x="3340173" y="84202"/>
                </a:cubicBezTo>
                <a:cubicBezTo>
                  <a:pt x="3318455" y="90107"/>
                  <a:pt x="3297500" y="94489"/>
                  <a:pt x="3272735" y="89155"/>
                </a:cubicBezTo>
                <a:cubicBezTo>
                  <a:pt x="3244731" y="83059"/>
                  <a:pt x="3214632" y="86297"/>
                  <a:pt x="3185485" y="86488"/>
                </a:cubicBezTo>
                <a:cubicBezTo>
                  <a:pt x="3102426" y="87059"/>
                  <a:pt x="3019367" y="87059"/>
                  <a:pt x="2936499" y="89155"/>
                </a:cubicBezTo>
                <a:cubicBezTo>
                  <a:pt x="2857059" y="91250"/>
                  <a:pt x="2777810" y="96204"/>
                  <a:pt x="2698371" y="99061"/>
                </a:cubicBezTo>
                <a:cubicBezTo>
                  <a:pt x="2602358" y="102490"/>
                  <a:pt x="2506535" y="104586"/>
                  <a:pt x="2410522" y="108396"/>
                </a:cubicBezTo>
                <a:cubicBezTo>
                  <a:pt x="2337941" y="111253"/>
                  <a:pt x="2265360" y="116587"/>
                  <a:pt x="2192778" y="119826"/>
                </a:cubicBezTo>
                <a:cubicBezTo>
                  <a:pt x="2108005" y="123826"/>
                  <a:pt x="2023041" y="126684"/>
                  <a:pt x="1938077" y="130303"/>
                </a:cubicBezTo>
                <a:cubicBezTo>
                  <a:pt x="1919027" y="131065"/>
                  <a:pt x="1899977" y="132970"/>
                  <a:pt x="1880926" y="134304"/>
                </a:cubicBezTo>
                <a:cubicBezTo>
                  <a:pt x="1783770" y="140972"/>
                  <a:pt x="1686805" y="147639"/>
                  <a:pt x="1589649" y="154307"/>
                </a:cubicBezTo>
                <a:cubicBezTo>
                  <a:pt x="1516305" y="159260"/>
                  <a:pt x="1442772" y="164213"/>
                  <a:pt x="1369428" y="169166"/>
                </a:cubicBezTo>
                <a:cubicBezTo>
                  <a:pt x="1306944" y="173357"/>
                  <a:pt x="1244268" y="177167"/>
                  <a:pt x="1181784" y="181739"/>
                </a:cubicBezTo>
                <a:cubicBezTo>
                  <a:pt x="1120442" y="186121"/>
                  <a:pt x="1059291" y="191836"/>
                  <a:pt x="998140" y="196027"/>
                </a:cubicBezTo>
                <a:cubicBezTo>
                  <a:pt x="862883" y="205552"/>
                  <a:pt x="727436" y="212600"/>
                  <a:pt x="592370" y="224030"/>
                </a:cubicBezTo>
                <a:cubicBezTo>
                  <a:pt x="465115" y="234889"/>
                  <a:pt x="338431" y="250320"/>
                  <a:pt x="211366" y="262893"/>
                </a:cubicBezTo>
                <a:cubicBezTo>
                  <a:pt x="156882" y="268227"/>
                  <a:pt x="102018" y="272227"/>
                  <a:pt x="47344" y="275085"/>
                </a:cubicBezTo>
                <a:cubicBezTo>
                  <a:pt x="19530" y="276609"/>
                  <a:pt x="9815" y="268989"/>
                  <a:pt x="2957" y="248986"/>
                </a:cubicBezTo>
                <a:cubicBezTo>
                  <a:pt x="-5997" y="221173"/>
                  <a:pt x="5624" y="201932"/>
                  <a:pt x="34580" y="205742"/>
                </a:cubicBezTo>
                <a:cubicBezTo>
                  <a:pt x="70585" y="210695"/>
                  <a:pt x="104875" y="204218"/>
                  <a:pt x="139928" y="200218"/>
                </a:cubicBezTo>
                <a:cubicBezTo>
                  <a:pt x="198412" y="193550"/>
                  <a:pt x="256896" y="186502"/>
                  <a:pt x="315380" y="180405"/>
                </a:cubicBezTo>
                <a:cubicBezTo>
                  <a:pt x="377293" y="173928"/>
                  <a:pt x="438825" y="161546"/>
                  <a:pt x="501691" y="161355"/>
                </a:cubicBezTo>
                <a:cubicBezTo>
                  <a:pt x="545507" y="161165"/>
                  <a:pt x="589132" y="151449"/>
                  <a:pt x="633138" y="149163"/>
                </a:cubicBezTo>
                <a:cubicBezTo>
                  <a:pt x="676191" y="146877"/>
                  <a:pt x="719435" y="142496"/>
                  <a:pt x="762870" y="146496"/>
                </a:cubicBezTo>
                <a:cubicBezTo>
                  <a:pt x="767823" y="146877"/>
                  <a:pt x="773347" y="145163"/>
                  <a:pt x="778300" y="143448"/>
                </a:cubicBezTo>
                <a:cubicBezTo>
                  <a:pt x="782301" y="142115"/>
                  <a:pt x="787825" y="136590"/>
                  <a:pt x="789349" y="137733"/>
                </a:cubicBezTo>
                <a:cubicBezTo>
                  <a:pt x="810495" y="152211"/>
                  <a:pt x="829545" y="133351"/>
                  <a:pt x="850120" y="134685"/>
                </a:cubicBezTo>
                <a:cubicBezTo>
                  <a:pt x="870694" y="136018"/>
                  <a:pt x="892411" y="127255"/>
                  <a:pt x="912223" y="130875"/>
                </a:cubicBezTo>
                <a:cubicBezTo>
                  <a:pt x="939465" y="135828"/>
                  <a:pt x="964230" y="125350"/>
                  <a:pt x="989948" y="125541"/>
                </a:cubicBezTo>
                <a:cubicBezTo>
                  <a:pt x="1037955" y="125922"/>
                  <a:pt x="1085009" y="113730"/>
                  <a:pt x="1132253" y="115635"/>
                </a:cubicBezTo>
                <a:cubicBezTo>
                  <a:pt x="1177212" y="117540"/>
                  <a:pt x="1222361" y="116968"/>
                  <a:pt x="1264843" y="108015"/>
                </a:cubicBezTo>
                <a:cubicBezTo>
                  <a:pt x="1315897" y="97347"/>
                  <a:pt x="1367904" y="111063"/>
                  <a:pt x="1417625" y="94870"/>
                </a:cubicBezTo>
                <a:cubicBezTo>
                  <a:pt x="1487921" y="102300"/>
                  <a:pt x="1556311" y="80773"/>
                  <a:pt x="1626035" y="80201"/>
                </a:cubicBezTo>
                <a:cubicBezTo>
                  <a:pt x="1670612" y="79820"/>
                  <a:pt x="1714999" y="78868"/>
                  <a:pt x="1759577" y="76772"/>
                </a:cubicBezTo>
                <a:cubicBezTo>
                  <a:pt x="1780532" y="75820"/>
                  <a:pt x="1801297" y="70867"/>
                  <a:pt x="1822252" y="69152"/>
                </a:cubicBezTo>
                <a:cubicBezTo>
                  <a:pt x="1839207" y="67819"/>
                  <a:pt x="1856352" y="69152"/>
                  <a:pt x="1873306" y="68390"/>
                </a:cubicBezTo>
                <a:cubicBezTo>
                  <a:pt x="1927218" y="66295"/>
                  <a:pt x="1981321" y="64961"/>
                  <a:pt x="2035043" y="60961"/>
                </a:cubicBezTo>
                <a:cubicBezTo>
                  <a:pt x="2057522" y="59246"/>
                  <a:pt x="2081716" y="72772"/>
                  <a:pt x="2103052" y="55055"/>
                </a:cubicBezTo>
                <a:cubicBezTo>
                  <a:pt x="2104576" y="53722"/>
                  <a:pt x="2110291" y="58484"/>
                  <a:pt x="2114292" y="59246"/>
                </a:cubicBezTo>
                <a:cubicBezTo>
                  <a:pt x="2124579" y="60961"/>
                  <a:pt x="2139628" y="67057"/>
                  <a:pt x="2144772" y="62485"/>
                </a:cubicBezTo>
                <a:cubicBezTo>
                  <a:pt x="2164775" y="44577"/>
                  <a:pt x="2188588" y="51626"/>
                  <a:pt x="2210114" y="49721"/>
                </a:cubicBezTo>
                <a:cubicBezTo>
                  <a:pt x="2257740" y="45530"/>
                  <a:pt x="2305746" y="45149"/>
                  <a:pt x="2353753" y="44196"/>
                </a:cubicBezTo>
                <a:cubicBezTo>
                  <a:pt x="2389186" y="43625"/>
                  <a:pt x="2424429" y="45149"/>
                  <a:pt x="2459862" y="45149"/>
                </a:cubicBezTo>
                <a:cubicBezTo>
                  <a:pt x="2467482" y="45149"/>
                  <a:pt x="2475103" y="43434"/>
                  <a:pt x="2482723" y="41910"/>
                </a:cubicBezTo>
                <a:cubicBezTo>
                  <a:pt x="2488247" y="40767"/>
                  <a:pt x="2494343" y="36005"/>
                  <a:pt x="2498725" y="37529"/>
                </a:cubicBezTo>
                <a:cubicBezTo>
                  <a:pt x="2548446" y="54484"/>
                  <a:pt x="2597595" y="29147"/>
                  <a:pt x="2648079" y="36005"/>
                </a:cubicBezTo>
                <a:cubicBezTo>
                  <a:pt x="2686179" y="41148"/>
                  <a:pt x="2726375" y="30290"/>
                  <a:pt x="2765809" y="27623"/>
                </a:cubicBezTo>
                <a:cubicBezTo>
                  <a:pt x="2776287" y="26861"/>
                  <a:pt x="2786955" y="29528"/>
                  <a:pt x="2797623" y="30671"/>
                </a:cubicBezTo>
                <a:cubicBezTo>
                  <a:pt x="2800861" y="31052"/>
                  <a:pt x="2805243" y="33147"/>
                  <a:pt x="2807148" y="31814"/>
                </a:cubicBezTo>
                <a:cubicBezTo>
                  <a:pt x="2826770" y="18479"/>
                  <a:pt x="2849630" y="21527"/>
                  <a:pt x="2871156" y="20384"/>
                </a:cubicBezTo>
                <a:cubicBezTo>
                  <a:pt x="2914019" y="18098"/>
                  <a:pt x="2957073" y="18098"/>
                  <a:pt x="2999936" y="17336"/>
                </a:cubicBezTo>
                <a:cubicBezTo>
                  <a:pt x="3006413" y="17145"/>
                  <a:pt x="3013462" y="20193"/>
                  <a:pt x="3019558" y="19050"/>
                </a:cubicBezTo>
                <a:cubicBezTo>
                  <a:pt x="3068517" y="10287"/>
                  <a:pt x="3117857" y="11430"/>
                  <a:pt x="3167197" y="12002"/>
                </a:cubicBezTo>
                <a:cubicBezTo>
                  <a:pt x="3204916" y="12573"/>
                  <a:pt x="3242636" y="12002"/>
                  <a:pt x="3280355" y="10478"/>
                </a:cubicBezTo>
                <a:cubicBezTo>
                  <a:pt x="3289309" y="10478"/>
                  <a:pt x="3298643" y="4572"/>
                  <a:pt x="33117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132968" y="4126691"/>
            <a:ext cx="1470824" cy="853352"/>
          </a:xfrm>
          <a:custGeom>
            <a:rect b="b" l="l" r="r" t="t"/>
            <a:pathLst>
              <a:path extrusionOk="0" h="1706704" w="2941648">
                <a:moveTo>
                  <a:pt x="1121538" y="1472194"/>
                </a:moveTo>
                <a:cubicBezTo>
                  <a:pt x="1197454" y="1478088"/>
                  <a:pt x="1271956" y="1483982"/>
                  <a:pt x="1346930" y="1489876"/>
                </a:cubicBezTo>
                <a:cubicBezTo>
                  <a:pt x="1356596" y="1470779"/>
                  <a:pt x="1351173" y="1451918"/>
                  <a:pt x="1349994" y="1434000"/>
                </a:cubicBezTo>
                <a:cubicBezTo>
                  <a:pt x="1347637" y="1398164"/>
                  <a:pt x="1339857" y="1362563"/>
                  <a:pt x="1339621" y="1326727"/>
                </a:cubicBezTo>
                <a:cubicBezTo>
                  <a:pt x="1339385" y="1288768"/>
                  <a:pt x="1333727" y="1251046"/>
                  <a:pt x="1339385" y="1212616"/>
                </a:cubicBezTo>
                <a:cubicBezTo>
                  <a:pt x="1342686" y="1190218"/>
                  <a:pt x="1336556" y="1166406"/>
                  <a:pt x="1334906" y="1143301"/>
                </a:cubicBezTo>
                <a:cubicBezTo>
                  <a:pt x="1332548" y="1108643"/>
                  <a:pt x="1330190" y="1073750"/>
                  <a:pt x="1327833" y="1039564"/>
                </a:cubicBezTo>
                <a:cubicBezTo>
                  <a:pt x="1341743" y="1024239"/>
                  <a:pt x="1358954" y="1019524"/>
                  <a:pt x="1377579" y="1016223"/>
                </a:cubicBezTo>
                <a:cubicBezTo>
                  <a:pt x="1394554" y="1013158"/>
                  <a:pt x="1411058" y="1007735"/>
                  <a:pt x="1427797" y="1004199"/>
                </a:cubicBezTo>
                <a:cubicBezTo>
                  <a:pt x="1434870" y="1002784"/>
                  <a:pt x="1442886" y="1004670"/>
                  <a:pt x="1449959" y="1003256"/>
                </a:cubicBezTo>
                <a:cubicBezTo>
                  <a:pt x="1494519" y="995711"/>
                  <a:pt x="1539314" y="987460"/>
                  <a:pt x="1583874" y="979679"/>
                </a:cubicBezTo>
                <a:cubicBezTo>
                  <a:pt x="1639751" y="969777"/>
                  <a:pt x="1696334" y="967419"/>
                  <a:pt x="1752918" y="968363"/>
                </a:cubicBezTo>
                <a:cubicBezTo>
                  <a:pt x="1805258" y="969306"/>
                  <a:pt x="1857598" y="969777"/>
                  <a:pt x="1909938" y="970249"/>
                </a:cubicBezTo>
                <a:cubicBezTo>
                  <a:pt x="1928564" y="970484"/>
                  <a:pt x="1935165" y="974492"/>
                  <a:pt x="1936580" y="993354"/>
                </a:cubicBezTo>
                <a:cubicBezTo>
                  <a:pt x="1938230" y="1013630"/>
                  <a:pt x="1937523" y="1034377"/>
                  <a:pt x="1937287" y="1054653"/>
                </a:cubicBezTo>
                <a:cubicBezTo>
                  <a:pt x="1936580" y="1106050"/>
                  <a:pt x="1934222" y="1157447"/>
                  <a:pt x="1935401" y="1208844"/>
                </a:cubicBezTo>
                <a:cubicBezTo>
                  <a:pt x="1936344" y="1246566"/>
                  <a:pt x="1941531" y="1284524"/>
                  <a:pt x="1945067" y="1322247"/>
                </a:cubicBezTo>
                <a:cubicBezTo>
                  <a:pt x="1948368" y="1355726"/>
                  <a:pt x="1952140" y="1389440"/>
                  <a:pt x="1955677" y="1422919"/>
                </a:cubicBezTo>
                <a:cubicBezTo>
                  <a:pt x="1957799" y="1444138"/>
                  <a:pt x="1959920" y="1465592"/>
                  <a:pt x="1962042" y="1486576"/>
                </a:cubicBezTo>
                <a:cubicBezTo>
                  <a:pt x="1990806" y="1494356"/>
                  <a:pt x="2016976" y="1491291"/>
                  <a:pt x="2043381" y="1483746"/>
                </a:cubicBezTo>
                <a:cubicBezTo>
                  <a:pt x="2048568" y="1482332"/>
                  <a:pt x="2054227" y="1482568"/>
                  <a:pt x="2059649" y="1482803"/>
                </a:cubicBezTo>
                <a:cubicBezTo>
                  <a:pt x="2079925" y="1483746"/>
                  <a:pt x="2103266" y="1491527"/>
                  <a:pt x="2120005" y="1484454"/>
                </a:cubicBezTo>
                <a:cubicBezTo>
                  <a:pt x="2145232" y="1473844"/>
                  <a:pt x="2168101" y="1479267"/>
                  <a:pt x="2192150" y="1479974"/>
                </a:cubicBezTo>
                <a:cubicBezTo>
                  <a:pt x="2206296" y="1480446"/>
                  <a:pt x="2220677" y="1478795"/>
                  <a:pt x="2234352" y="1476202"/>
                </a:cubicBezTo>
                <a:cubicBezTo>
                  <a:pt x="2275846" y="1467950"/>
                  <a:pt x="2318049" y="1476202"/>
                  <a:pt x="2359543" y="1467950"/>
                </a:cubicBezTo>
                <a:cubicBezTo>
                  <a:pt x="2363316" y="1467243"/>
                  <a:pt x="2368974" y="1465357"/>
                  <a:pt x="2370624" y="1467243"/>
                </a:cubicBezTo>
                <a:cubicBezTo>
                  <a:pt x="2388071" y="1484925"/>
                  <a:pt x="2406932" y="1475495"/>
                  <a:pt x="2425794" y="1471251"/>
                </a:cubicBezTo>
                <a:cubicBezTo>
                  <a:pt x="2442061" y="1467714"/>
                  <a:pt x="2458093" y="1466064"/>
                  <a:pt x="2474597" y="1472194"/>
                </a:cubicBezTo>
                <a:cubicBezTo>
                  <a:pt x="2481434" y="1474787"/>
                  <a:pt x="2490865" y="1475495"/>
                  <a:pt x="2497466" y="1473137"/>
                </a:cubicBezTo>
                <a:cubicBezTo>
                  <a:pt x="2530002" y="1460877"/>
                  <a:pt x="2563952" y="1467243"/>
                  <a:pt x="2596959" y="1464649"/>
                </a:cubicBezTo>
                <a:cubicBezTo>
                  <a:pt x="2621479" y="1462763"/>
                  <a:pt x="2625016" y="1459698"/>
                  <a:pt x="2627137" y="1435886"/>
                </a:cubicBezTo>
                <a:cubicBezTo>
                  <a:pt x="2633974" y="1358083"/>
                  <a:pt x="2628080" y="1280045"/>
                  <a:pt x="2628080" y="1202242"/>
                </a:cubicBezTo>
                <a:cubicBezTo>
                  <a:pt x="2628080" y="1133870"/>
                  <a:pt x="2627609" y="1065498"/>
                  <a:pt x="2626666" y="996890"/>
                </a:cubicBezTo>
                <a:cubicBezTo>
                  <a:pt x="2625487" y="920974"/>
                  <a:pt x="2623129" y="845057"/>
                  <a:pt x="2621950" y="769141"/>
                </a:cubicBezTo>
                <a:cubicBezTo>
                  <a:pt x="2620772" y="691102"/>
                  <a:pt x="2619593" y="613299"/>
                  <a:pt x="2619593" y="535261"/>
                </a:cubicBezTo>
                <a:cubicBezTo>
                  <a:pt x="2619593" y="467125"/>
                  <a:pt x="2621950" y="398752"/>
                  <a:pt x="2621950" y="330616"/>
                </a:cubicBezTo>
                <a:cubicBezTo>
                  <a:pt x="2621950" y="293837"/>
                  <a:pt x="2619121" y="257057"/>
                  <a:pt x="2618178" y="220514"/>
                </a:cubicBezTo>
                <a:cubicBezTo>
                  <a:pt x="2617471" y="189392"/>
                  <a:pt x="2617943" y="158271"/>
                  <a:pt x="2616999" y="127386"/>
                </a:cubicBezTo>
                <a:cubicBezTo>
                  <a:pt x="2616528" y="108289"/>
                  <a:pt x="2611341" y="100980"/>
                  <a:pt x="2592951" y="102631"/>
                </a:cubicBezTo>
                <a:cubicBezTo>
                  <a:pt x="2546034" y="107346"/>
                  <a:pt x="2498881" y="99094"/>
                  <a:pt x="2451256" y="110882"/>
                </a:cubicBezTo>
                <a:cubicBezTo>
                  <a:pt x="2412355" y="120549"/>
                  <a:pt x="2370389" y="118427"/>
                  <a:pt x="2329837" y="121492"/>
                </a:cubicBezTo>
                <a:cubicBezTo>
                  <a:pt x="2300130" y="123614"/>
                  <a:pt x="2270188" y="125028"/>
                  <a:pt x="2240482" y="128329"/>
                </a:cubicBezTo>
                <a:cubicBezTo>
                  <a:pt x="2235766" y="128801"/>
                  <a:pt x="2229636" y="136109"/>
                  <a:pt x="2227986" y="141532"/>
                </a:cubicBezTo>
                <a:cubicBezTo>
                  <a:pt x="2224214" y="152613"/>
                  <a:pt x="2221856" y="164401"/>
                  <a:pt x="2220913" y="175954"/>
                </a:cubicBezTo>
                <a:cubicBezTo>
                  <a:pt x="2216669" y="229473"/>
                  <a:pt x="2211718" y="282991"/>
                  <a:pt x="2210068" y="336746"/>
                </a:cubicBezTo>
                <a:cubicBezTo>
                  <a:pt x="2207710" y="413606"/>
                  <a:pt x="2208653" y="490465"/>
                  <a:pt x="2207239" y="567325"/>
                </a:cubicBezTo>
                <a:cubicBezTo>
                  <a:pt x="2206767" y="594438"/>
                  <a:pt x="2202288" y="621551"/>
                  <a:pt x="2200166" y="648664"/>
                </a:cubicBezTo>
                <a:cubicBezTo>
                  <a:pt x="2199223" y="661160"/>
                  <a:pt x="2200873" y="673891"/>
                  <a:pt x="2200401" y="686387"/>
                </a:cubicBezTo>
                <a:cubicBezTo>
                  <a:pt x="2197572" y="785880"/>
                  <a:pt x="2195450" y="885137"/>
                  <a:pt x="2191442" y="984630"/>
                </a:cubicBezTo>
                <a:cubicBezTo>
                  <a:pt x="2188613" y="1054889"/>
                  <a:pt x="2182719" y="1124911"/>
                  <a:pt x="2180126" y="1194933"/>
                </a:cubicBezTo>
                <a:cubicBezTo>
                  <a:pt x="2178475" y="1239965"/>
                  <a:pt x="2180833" y="1284996"/>
                  <a:pt x="2179654" y="1330027"/>
                </a:cubicBezTo>
                <a:cubicBezTo>
                  <a:pt x="2178711" y="1367042"/>
                  <a:pt x="2175410" y="1404058"/>
                  <a:pt x="2172817" y="1441073"/>
                </a:cubicBezTo>
                <a:cubicBezTo>
                  <a:pt x="2171874" y="1453333"/>
                  <a:pt x="2167394" y="1463706"/>
                  <a:pt x="2152305" y="1466300"/>
                </a:cubicBezTo>
                <a:cubicBezTo>
                  <a:pt x="2138631" y="1450739"/>
                  <a:pt x="2139102" y="1431878"/>
                  <a:pt x="2138395" y="1413960"/>
                </a:cubicBezTo>
                <a:cubicBezTo>
                  <a:pt x="2136745" y="1365156"/>
                  <a:pt x="2135330" y="1316589"/>
                  <a:pt x="2134623" y="1267785"/>
                </a:cubicBezTo>
                <a:cubicBezTo>
                  <a:pt x="2133915" y="1214974"/>
                  <a:pt x="2132501" y="1162162"/>
                  <a:pt x="2134151" y="1109350"/>
                </a:cubicBezTo>
                <a:cubicBezTo>
                  <a:pt x="2136509" y="1034377"/>
                  <a:pt x="2141696" y="959639"/>
                  <a:pt x="2144996" y="884666"/>
                </a:cubicBezTo>
                <a:cubicBezTo>
                  <a:pt x="2148061" y="813464"/>
                  <a:pt x="2150183" y="742263"/>
                  <a:pt x="2153013" y="671062"/>
                </a:cubicBezTo>
                <a:cubicBezTo>
                  <a:pt x="2156077" y="592316"/>
                  <a:pt x="2160321" y="513570"/>
                  <a:pt x="2162443" y="434589"/>
                </a:cubicBezTo>
                <a:cubicBezTo>
                  <a:pt x="2163386" y="402760"/>
                  <a:pt x="2159142" y="370696"/>
                  <a:pt x="2159142" y="338632"/>
                </a:cubicBezTo>
                <a:cubicBezTo>
                  <a:pt x="2159142" y="318121"/>
                  <a:pt x="2161972" y="297845"/>
                  <a:pt x="2164329" y="277333"/>
                </a:cubicBezTo>
                <a:cubicBezTo>
                  <a:pt x="2169752" y="229001"/>
                  <a:pt x="2175174" y="180433"/>
                  <a:pt x="2181540" y="132101"/>
                </a:cubicBezTo>
                <a:cubicBezTo>
                  <a:pt x="2183191" y="120077"/>
                  <a:pt x="2189792" y="111354"/>
                  <a:pt x="2203231" y="107582"/>
                </a:cubicBezTo>
                <a:cubicBezTo>
                  <a:pt x="2222799" y="102159"/>
                  <a:pt x="2240953" y="93672"/>
                  <a:pt x="2262644" y="96501"/>
                </a:cubicBezTo>
                <a:cubicBezTo>
                  <a:pt x="2274196" y="97915"/>
                  <a:pt x="2286927" y="91314"/>
                  <a:pt x="2299187" y="89428"/>
                </a:cubicBezTo>
                <a:cubicBezTo>
                  <a:pt x="2328658" y="84477"/>
                  <a:pt x="2358364" y="75282"/>
                  <a:pt x="2387599" y="76932"/>
                </a:cubicBezTo>
                <a:cubicBezTo>
                  <a:pt x="2414005" y="78347"/>
                  <a:pt x="2436639" y="67502"/>
                  <a:pt x="2461394" y="65851"/>
                </a:cubicBezTo>
                <a:cubicBezTo>
                  <a:pt x="2477662" y="64908"/>
                  <a:pt x="2493930" y="62315"/>
                  <a:pt x="2509962" y="64201"/>
                </a:cubicBezTo>
                <a:cubicBezTo>
                  <a:pt x="2515384" y="64908"/>
                  <a:pt x="2520336" y="64201"/>
                  <a:pt x="2525051" y="64672"/>
                </a:cubicBezTo>
                <a:cubicBezTo>
                  <a:pt x="2541083" y="65851"/>
                  <a:pt x="2558294" y="57364"/>
                  <a:pt x="2573383" y="69388"/>
                </a:cubicBezTo>
                <a:cubicBezTo>
                  <a:pt x="2576684" y="71981"/>
                  <a:pt x="2583285" y="72453"/>
                  <a:pt x="2587529" y="71274"/>
                </a:cubicBezTo>
                <a:cubicBezTo>
                  <a:pt x="2618178" y="62786"/>
                  <a:pt x="2640340" y="84948"/>
                  <a:pt x="2670047" y="92729"/>
                </a:cubicBezTo>
                <a:cubicBezTo>
                  <a:pt x="2670990" y="121020"/>
                  <a:pt x="2672404" y="149312"/>
                  <a:pt x="2672876" y="177368"/>
                </a:cubicBezTo>
                <a:cubicBezTo>
                  <a:pt x="2673583" y="220985"/>
                  <a:pt x="2673819" y="264602"/>
                  <a:pt x="2673819" y="308218"/>
                </a:cubicBezTo>
                <a:cubicBezTo>
                  <a:pt x="2673819" y="386257"/>
                  <a:pt x="2674055" y="464531"/>
                  <a:pt x="2672876" y="542570"/>
                </a:cubicBezTo>
                <a:cubicBezTo>
                  <a:pt x="2672169" y="596088"/>
                  <a:pt x="2667925" y="649607"/>
                  <a:pt x="2667925" y="703126"/>
                </a:cubicBezTo>
                <a:cubicBezTo>
                  <a:pt x="2667925" y="749808"/>
                  <a:pt x="2671933" y="796489"/>
                  <a:pt x="2673348" y="843171"/>
                </a:cubicBezTo>
                <a:cubicBezTo>
                  <a:pt x="2674526" y="878300"/>
                  <a:pt x="2674526" y="913429"/>
                  <a:pt x="2675233" y="948558"/>
                </a:cubicBezTo>
                <a:cubicBezTo>
                  <a:pt x="2676177" y="992411"/>
                  <a:pt x="2677591" y="1036499"/>
                  <a:pt x="2678063" y="1080351"/>
                </a:cubicBezTo>
                <a:cubicBezTo>
                  <a:pt x="2678770" y="1148488"/>
                  <a:pt x="2678063" y="1216388"/>
                  <a:pt x="2679006" y="1284524"/>
                </a:cubicBezTo>
                <a:cubicBezTo>
                  <a:pt x="2679713" y="1340637"/>
                  <a:pt x="2681835" y="1396985"/>
                  <a:pt x="2683250" y="1454983"/>
                </a:cubicBezTo>
                <a:cubicBezTo>
                  <a:pt x="2717200" y="1449560"/>
                  <a:pt x="2747849" y="1458991"/>
                  <a:pt x="2779206" y="1461113"/>
                </a:cubicBezTo>
                <a:cubicBezTo>
                  <a:pt x="2796181" y="1462292"/>
                  <a:pt x="2813392" y="1457812"/>
                  <a:pt x="2830367" y="1456162"/>
                </a:cubicBezTo>
                <a:cubicBezTo>
                  <a:pt x="2851822" y="1454040"/>
                  <a:pt x="2873041" y="1452154"/>
                  <a:pt x="2894496" y="1450739"/>
                </a:cubicBezTo>
                <a:cubicBezTo>
                  <a:pt x="2898032" y="1450504"/>
                  <a:pt x="2902512" y="1451682"/>
                  <a:pt x="2905341" y="1453804"/>
                </a:cubicBezTo>
                <a:cubicBezTo>
                  <a:pt x="2917365" y="1463471"/>
                  <a:pt x="2928682" y="1473844"/>
                  <a:pt x="2941649" y="1485397"/>
                </a:cubicBezTo>
                <a:cubicBezTo>
                  <a:pt x="2929625" y="1496242"/>
                  <a:pt x="2915479" y="1494827"/>
                  <a:pt x="2901333" y="1494592"/>
                </a:cubicBezTo>
                <a:cubicBezTo>
                  <a:pt x="2847578" y="1493649"/>
                  <a:pt x="2794059" y="1492470"/>
                  <a:pt x="2740305" y="1492941"/>
                </a:cubicBezTo>
                <a:cubicBezTo>
                  <a:pt x="2702583" y="1493177"/>
                  <a:pt x="2664860" y="1495063"/>
                  <a:pt x="2627137" y="1497421"/>
                </a:cubicBezTo>
                <a:cubicBezTo>
                  <a:pt x="2571497" y="1500722"/>
                  <a:pt x="2516092" y="1505908"/>
                  <a:pt x="2460451" y="1508738"/>
                </a:cubicBezTo>
                <a:cubicBezTo>
                  <a:pt x="2437346" y="1509917"/>
                  <a:pt x="2413769" y="1505201"/>
                  <a:pt x="2390664" y="1505908"/>
                </a:cubicBezTo>
                <a:cubicBezTo>
                  <a:pt x="2329130" y="1507559"/>
                  <a:pt x="2267595" y="1510860"/>
                  <a:pt x="2206060" y="1513217"/>
                </a:cubicBezTo>
                <a:cubicBezTo>
                  <a:pt x="2126842" y="1516282"/>
                  <a:pt x="2047625" y="1519347"/>
                  <a:pt x="1968644" y="1522176"/>
                </a:cubicBezTo>
                <a:cubicBezTo>
                  <a:pt x="1923613" y="1523827"/>
                  <a:pt x="1878581" y="1523591"/>
                  <a:pt x="1834022" y="1527599"/>
                </a:cubicBezTo>
                <a:cubicBezTo>
                  <a:pt x="1757162" y="1534436"/>
                  <a:pt x="1680774" y="1532786"/>
                  <a:pt x="1603914" y="1528542"/>
                </a:cubicBezTo>
                <a:cubicBezTo>
                  <a:pt x="1571143" y="1526656"/>
                  <a:pt x="1537900" y="1528778"/>
                  <a:pt x="1505128" y="1527127"/>
                </a:cubicBezTo>
                <a:cubicBezTo>
                  <a:pt x="1422375" y="1522648"/>
                  <a:pt x="1339857" y="1516754"/>
                  <a:pt x="1257103" y="1511567"/>
                </a:cubicBezTo>
                <a:cubicBezTo>
                  <a:pt x="1222210" y="1509445"/>
                  <a:pt x="1187080" y="1507795"/>
                  <a:pt x="1151951" y="1506380"/>
                </a:cubicBezTo>
                <a:cubicBezTo>
                  <a:pt x="1116822" y="1504965"/>
                  <a:pt x="1081693" y="1504022"/>
                  <a:pt x="1046800" y="1502608"/>
                </a:cubicBezTo>
                <a:cubicBezTo>
                  <a:pt x="1001297" y="1500722"/>
                  <a:pt x="955794" y="1498600"/>
                  <a:pt x="910527" y="1496242"/>
                </a:cubicBezTo>
                <a:cubicBezTo>
                  <a:pt x="864789" y="1493884"/>
                  <a:pt x="819050" y="1490584"/>
                  <a:pt x="773312" y="1488698"/>
                </a:cubicBezTo>
                <a:cubicBezTo>
                  <a:pt x="734410" y="1487047"/>
                  <a:pt x="695509" y="1485868"/>
                  <a:pt x="656372" y="1486811"/>
                </a:cubicBezTo>
                <a:cubicBezTo>
                  <a:pt x="617706" y="1487755"/>
                  <a:pt x="578805" y="1494356"/>
                  <a:pt x="540139" y="1493649"/>
                </a:cubicBezTo>
                <a:cubicBezTo>
                  <a:pt x="498409" y="1492941"/>
                  <a:pt x="457621" y="1504022"/>
                  <a:pt x="415419" y="1498364"/>
                </a:cubicBezTo>
                <a:cubicBezTo>
                  <a:pt x="400094" y="1496242"/>
                  <a:pt x="383591" y="1501900"/>
                  <a:pt x="363551" y="1504494"/>
                </a:cubicBezTo>
                <a:cubicBezTo>
                  <a:pt x="367323" y="1550468"/>
                  <a:pt x="370624" y="1594085"/>
                  <a:pt x="374632" y="1637466"/>
                </a:cubicBezTo>
                <a:cubicBezTo>
                  <a:pt x="377225" y="1664815"/>
                  <a:pt x="375103" y="1681082"/>
                  <a:pt x="363787" y="1704659"/>
                </a:cubicBezTo>
                <a:cubicBezTo>
                  <a:pt x="333137" y="1708903"/>
                  <a:pt x="334080" y="1708667"/>
                  <a:pt x="323235" y="1682733"/>
                </a:cubicBezTo>
                <a:cubicBezTo>
                  <a:pt x="317105" y="1667880"/>
                  <a:pt x="316398" y="1653262"/>
                  <a:pt x="315926" y="1637466"/>
                </a:cubicBezTo>
                <a:cubicBezTo>
                  <a:pt x="314983" y="1607759"/>
                  <a:pt x="310032" y="1578289"/>
                  <a:pt x="306495" y="1548818"/>
                </a:cubicBezTo>
                <a:cubicBezTo>
                  <a:pt x="304845" y="1535379"/>
                  <a:pt x="302959" y="1522176"/>
                  <a:pt x="300601" y="1505908"/>
                </a:cubicBezTo>
                <a:cubicBezTo>
                  <a:pt x="288106" y="1504258"/>
                  <a:pt x="275846" y="1502372"/>
                  <a:pt x="263586" y="1501193"/>
                </a:cubicBezTo>
                <a:cubicBezTo>
                  <a:pt x="251090" y="1500014"/>
                  <a:pt x="238359" y="1500486"/>
                  <a:pt x="225864" y="1498836"/>
                </a:cubicBezTo>
                <a:cubicBezTo>
                  <a:pt x="184369" y="1493649"/>
                  <a:pt x="143110" y="1495299"/>
                  <a:pt x="101615" y="1497421"/>
                </a:cubicBezTo>
                <a:cubicBezTo>
                  <a:pt x="77331" y="1498600"/>
                  <a:pt x="53047" y="1497421"/>
                  <a:pt x="28763" y="1495063"/>
                </a:cubicBezTo>
                <a:cubicBezTo>
                  <a:pt x="18861" y="1494120"/>
                  <a:pt x="9666" y="1487283"/>
                  <a:pt x="0" y="1477852"/>
                </a:cubicBezTo>
                <a:cubicBezTo>
                  <a:pt x="9431" y="1475259"/>
                  <a:pt x="19097" y="1469836"/>
                  <a:pt x="28528" y="1470308"/>
                </a:cubicBezTo>
                <a:cubicBezTo>
                  <a:pt x="50454" y="1471722"/>
                  <a:pt x="71673" y="1459463"/>
                  <a:pt x="93835" y="1468186"/>
                </a:cubicBezTo>
                <a:cubicBezTo>
                  <a:pt x="97607" y="1469836"/>
                  <a:pt x="103501" y="1467479"/>
                  <a:pt x="107981" y="1466300"/>
                </a:cubicBezTo>
                <a:cubicBezTo>
                  <a:pt x="154427" y="1453097"/>
                  <a:pt x="200637" y="1465592"/>
                  <a:pt x="247082" y="1468186"/>
                </a:cubicBezTo>
                <a:cubicBezTo>
                  <a:pt x="260285" y="1468893"/>
                  <a:pt x="273724" y="1468186"/>
                  <a:pt x="286927" y="1470072"/>
                </a:cubicBezTo>
                <a:cubicBezTo>
                  <a:pt x="303902" y="1463706"/>
                  <a:pt x="303902" y="1448853"/>
                  <a:pt x="299422" y="1434472"/>
                </a:cubicBezTo>
                <a:cubicBezTo>
                  <a:pt x="290699" y="1405236"/>
                  <a:pt x="293293" y="1375766"/>
                  <a:pt x="294471" y="1346059"/>
                </a:cubicBezTo>
                <a:cubicBezTo>
                  <a:pt x="294471" y="1345116"/>
                  <a:pt x="295650" y="1344173"/>
                  <a:pt x="295414" y="1343230"/>
                </a:cubicBezTo>
                <a:cubicBezTo>
                  <a:pt x="278439" y="1285939"/>
                  <a:pt x="295414" y="1225583"/>
                  <a:pt x="278911" y="1167349"/>
                </a:cubicBezTo>
                <a:cubicBezTo>
                  <a:pt x="265472" y="1161219"/>
                  <a:pt x="251562" y="1159333"/>
                  <a:pt x="237652" y="1167349"/>
                </a:cubicBezTo>
                <a:cubicBezTo>
                  <a:pt x="223977" y="1175129"/>
                  <a:pt x="213839" y="1170414"/>
                  <a:pt x="204173" y="1160512"/>
                </a:cubicBezTo>
                <a:cubicBezTo>
                  <a:pt x="223034" y="1134577"/>
                  <a:pt x="253448" y="1145658"/>
                  <a:pt x="277496" y="1135285"/>
                </a:cubicBezTo>
                <a:cubicBezTo>
                  <a:pt x="277496" y="1090253"/>
                  <a:pt x="278439" y="1045694"/>
                  <a:pt x="277260" y="1001370"/>
                </a:cubicBezTo>
                <a:cubicBezTo>
                  <a:pt x="276082" y="956103"/>
                  <a:pt x="272074" y="911071"/>
                  <a:pt x="270659" y="865804"/>
                </a:cubicBezTo>
                <a:cubicBezTo>
                  <a:pt x="269244" y="821952"/>
                  <a:pt x="269244" y="778100"/>
                  <a:pt x="268773" y="733304"/>
                </a:cubicBezTo>
                <a:cubicBezTo>
                  <a:pt x="246375" y="731889"/>
                  <a:pt x="227514" y="730711"/>
                  <a:pt x="204645" y="729060"/>
                </a:cubicBezTo>
                <a:cubicBezTo>
                  <a:pt x="225156" y="709020"/>
                  <a:pt x="248261" y="714679"/>
                  <a:pt x="270659" y="709256"/>
                </a:cubicBezTo>
                <a:cubicBezTo>
                  <a:pt x="270659" y="693460"/>
                  <a:pt x="270895" y="678135"/>
                  <a:pt x="270659" y="662574"/>
                </a:cubicBezTo>
                <a:cubicBezTo>
                  <a:pt x="269952" y="609763"/>
                  <a:pt x="268301" y="556951"/>
                  <a:pt x="269009" y="504140"/>
                </a:cubicBezTo>
                <a:cubicBezTo>
                  <a:pt x="269244" y="488815"/>
                  <a:pt x="263350" y="482214"/>
                  <a:pt x="250147" y="479856"/>
                </a:cubicBezTo>
                <a:cubicBezTo>
                  <a:pt x="237652" y="477498"/>
                  <a:pt x="225156" y="475848"/>
                  <a:pt x="212661" y="474198"/>
                </a:cubicBezTo>
                <a:cubicBezTo>
                  <a:pt x="203466" y="472783"/>
                  <a:pt x="194271" y="471840"/>
                  <a:pt x="185076" y="470661"/>
                </a:cubicBezTo>
                <a:cubicBezTo>
                  <a:pt x="185076" y="468068"/>
                  <a:pt x="185076" y="465474"/>
                  <a:pt x="184840" y="462881"/>
                </a:cubicBezTo>
                <a:cubicBezTo>
                  <a:pt x="211246" y="460759"/>
                  <a:pt x="237652" y="458401"/>
                  <a:pt x="263822" y="456279"/>
                </a:cubicBezTo>
                <a:cubicBezTo>
                  <a:pt x="270423" y="426101"/>
                  <a:pt x="269244" y="170531"/>
                  <a:pt x="261936" y="148841"/>
                </a:cubicBezTo>
                <a:cubicBezTo>
                  <a:pt x="232701" y="152849"/>
                  <a:pt x="201580" y="162515"/>
                  <a:pt x="174702" y="136345"/>
                </a:cubicBezTo>
                <a:cubicBezTo>
                  <a:pt x="178003" y="130687"/>
                  <a:pt x="181068" y="124793"/>
                  <a:pt x="185312" y="117248"/>
                </a:cubicBezTo>
                <a:cubicBezTo>
                  <a:pt x="203230" y="120785"/>
                  <a:pt x="221384" y="104281"/>
                  <a:pt x="241660" y="117484"/>
                </a:cubicBezTo>
                <a:cubicBezTo>
                  <a:pt x="245432" y="120077"/>
                  <a:pt x="256277" y="111826"/>
                  <a:pt x="266180" y="107582"/>
                </a:cubicBezTo>
                <a:cubicBezTo>
                  <a:pt x="264765" y="83534"/>
                  <a:pt x="263350" y="57599"/>
                  <a:pt x="261936" y="31665"/>
                </a:cubicBezTo>
                <a:cubicBezTo>
                  <a:pt x="261228" y="18934"/>
                  <a:pt x="259342" y="4788"/>
                  <a:pt x="275610" y="544"/>
                </a:cubicBezTo>
                <a:cubicBezTo>
                  <a:pt x="286927" y="-2521"/>
                  <a:pt x="293293" y="7381"/>
                  <a:pt x="296593" y="29779"/>
                </a:cubicBezTo>
                <a:cubicBezTo>
                  <a:pt x="300130" y="54534"/>
                  <a:pt x="303902" y="79290"/>
                  <a:pt x="307910" y="106639"/>
                </a:cubicBezTo>
                <a:cubicBezTo>
                  <a:pt x="317812" y="108289"/>
                  <a:pt x="327243" y="110411"/>
                  <a:pt x="336673" y="111118"/>
                </a:cubicBezTo>
                <a:cubicBezTo>
                  <a:pt x="344925" y="111826"/>
                  <a:pt x="354356" y="108289"/>
                  <a:pt x="358364" y="121256"/>
                </a:cubicBezTo>
                <a:cubicBezTo>
                  <a:pt x="343275" y="130215"/>
                  <a:pt x="328657" y="138939"/>
                  <a:pt x="313568" y="147898"/>
                </a:cubicBezTo>
                <a:cubicBezTo>
                  <a:pt x="313568" y="171946"/>
                  <a:pt x="312625" y="196230"/>
                  <a:pt x="313804" y="220514"/>
                </a:cubicBezTo>
                <a:cubicBezTo>
                  <a:pt x="316162" y="266959"/>
                  <a:pt x="319934" y="313641"/>
                  <a:pt x="322528" y="360087"/>
                </a:cubicBezTo>
                <a:cubicBezTo>
                  <a:pt x="324178" y="387200"/>
                  <a:pt x="323942" y="414549"/>
                  <a:pt x="325592" y="441662"/>
                </a:cubicBezTo>
                <a:cubicBezTo>
                  <a:pt x="326300" y="451092"/>
                  <a:pt x="330308" y="460287"/>
                  <a:pt x="333137" y="470425"/>
                </a:cubicBezTo>
                <a:cubicBezTo>
                  <a:pt x="330779" y="480563"/>
                  <a:pt x="325357" y="492116"/>
                  <a:pt x="325592" y="503668"/>
                </a:cubicBezTo>
                <a:cubicBezTo>
                  <a:pt x="325828" y="546578"/>
                  <a:pt x="328186" y="589251"/>
                  <a:pt x="329129" y="632161"/>
                </a:cubicBezTo>
                <a:cubicBezTo>
                  <a:pt x="329600" y="656209"/>
                  <a:pt x="329129" y="680493"/>
                  <a:pt x="329129" y="706427"/>
                </a:cubicBezTo>
                <a:cubicBezTo>
                  <a:pt x="343275" y="708784"/>
                  <a:pt x="354592" y="710435"/>
                  <a:pt x="366851" y="712321"/>
                </a:cubicBezTo>
                <a:cubicBezTo>
                  <a:pt x="363551" y="731182"/>
                  <a:pt x="343982" y="723638"/>
                  <a:pt x="334080" y="733068"/>
                </a:cubicBezTo>
                <a:cubicBezTo>
                  <a:pt x="320641" y="757588"/>
                  <a:pt x="329836" y="784701"/>
                  <a:pt x="330308" y="810871"/>
                </a:cubicBezTo>
                <a:cubicBezTo>
                  <a:pt x="331487" y="875942"/>
                  <a:pt x="334316" y="941014"/>
                  <a:pt x="336909" y="1006085"/>
                </a:cubicBezTo>
                <a:cubicBezTo>
                  <a:pt x="338560" y="1045458"/>
                  <a:pt x="340917" y="1084831"/>
                  <a:pt x="343039" y="1127504"/>
                </a:cubicBezTo>
                <a:cubicBezTo>
                  <a:pt x="365908" y="1127504"/>
                  <a:pt x="387127" y="1127504"/>
                  <a:pt x="412590" y="1127504"/>
                </a:cubicBezTo>
                <a:cubicBezTo>
                  <a:pt x="402452" y="1139528"/>
                  <a:pt x="395615" y="1147545"/>
                  <a:pt x="388070" y="1156504"/>
                </a:cubicBezTo>
                <a:cubicBezTo>
                  <a:pt x="383355" y="1155089"/>
                  <a:pt x="378875" y="1152967"/>
                  <a:pt x="374160" y="1152260"/>
                </a:cubicBezTo>
                <a:cubicBezTo>
                  <a:pt x="349641" y="1148723"/>
                  <a:pt x="341860" y="1156032"/>
                  <a:pt x="343746" y="1180552"/>
                </a:cubicBezTo>
                <a:cubicBezTo>
                  <a:pt x="346340" y="1214502"/>
                  <a:pt x="349641" y="1248452"/>
                  <a:pt x="351527" y="1282167"/>
                </a:cubicBezTo>
                <a:cubicBezTo>
                  <a:pt x="354592" y="1334507"/>
                  <a:pt x="356949" y="1387082"/>
                  <a:pt x="358835" y="1439658"/>
                </a:cubicBezTo>
                <a:cubicBezTo>
                  <a:pt x="360014" y="1472194"/>
                  <a:pt x="370152" y="1479031"/>
                  <a:pt x="401037" y="1468893"/>
                </a:cubicBezTo>
                <a:cubicBezTo>
                  <a:pt x="409761" y="1466064"/>
                  <a:pt x="419427" y="1465592"/>
                  <a:pt x="428858" y="1465828"/>
                </a:cubicBezTo>
                <a:cubicBezTo>
                  <a:pt x="455735" y="1466536"/>
                  <a:pt x="482377" y="1471015"/>
                  <a:pt x="509254" y="1461349"/>
                </a:cubicBezTo>
                <a:cubicBezTo>
                  <a:pt x="523164" y="1456398"/>
                  <a:pt x="540139" y="1457341"/>
                  <a:pt x="555464" y="1458755"/>
                </a:cubicBezTo>
                <a:cubicBezTo>
                  <a:pt x="581870" y="1461349"/>
                  <a:pt x="581634" y="1462528"/>
                  <a:pt x="580927" y="1434707"/>
                </a:cubicBezTo>
                <a:cubicBezTo>
                  <a:pt x="580927" y="1433057"/>
                  <a:pt x="582577" y="1431406"/>
                  <a:pt x="583992" y="1428342"/>
                </a:cubicBezTo>
                <a:cubicBezTo>
                  <a:pt x="589650" y="1429992"/>
                  <a:pt x="595780" y="1431406"/>
                  <a:pt x="604739" y="1434000"/>
                </a:cubicBezTo>
                <a:cubicBezTo>
                  <a:pt x="601910" y="1407830"/>
                  <a:pt x="599316" y="1383782"/>
                  <a:pt x="596723" y="1359969"/>
                </a:cubicBezTo>
                <a:cubicBezTo>
                  <a:pt x="592479" y="1318946"/>
                  <a:pt x="588235" y="1277923"/>
                  <a:pt x="583756" y="1236900"/>
                </a:cubicBezTo>
                <a:cubicBezTo>
                  <a:pt x="578098" y="1184796"/>
                  <a:pt x="572439" y="1132691"/>
                  <a:pt x="566074" y="1080587"/>
                </a:cubicBezTo>
                <a:cubicBezTo>
                  <a:pt x="559708" y="1028483"/>
                  <a:pt x="560651" y="976379"/>
                  <a:pt x="562065" y="924039"/>
                </a:cubicBezTo>
                <a:cubicBezTo>
                  <a:pt x="562537" y="901641"/>
                  <a:pt x="561122" y="879479"/>
                  <a:pt x="560651" y="857081"/>
                </a:cubicBezTo>
                <a:cubicBezTo>
                  <a:pt x="559708" y="823131"/>
                  <a:pt x="558765" y="789416"/>
                  <a:pt x="558057" y="755466"/>
                </a:cubicBezTo>
                <a:cubicBezTo>
                  <a:pt x="557586" y="735426"/>
                  <a:pt x="559472" y="714914"/>
                  <a:pt x="556643" y="695110"/>
                </a:cubicBezTo>
                <a:cubicBezTo>
                  <a:pt x="551456" y="660688"/>
                  <a:pt x="553814" y="626502"/>
                  <a:pt x="554049" y="592080"/>
                </a:cubicBezTo>
                <a:cubicBezTo>
                  <a:pt x="554285" y="559073"/>
                  <a:pt x="551220" y="526066"/>
                  <a:pt x="550749" y="492823"/>
                </a:cubicBezTo>
                <a:cubicBezTo>
                  <a:pt x="550041" y="427987"/>
                  <a:pt x="549570" y="363152"/>
                  <a:pt x="550277" y="298316"/>
                </a:cubicBezTo>
                <a:cubicBezTo>
                  <a:pt x="550749" y="254228"/>
                  <a:pt x="553342" y="210140"/>
                  <a:pt x="554992" y="166052"/>
                </a:cubicBezTo>
                <a:cubicBezTo>
                  <a:pt x="555228" y="160393"/>
                  <a:pt x="555228" y="154499"/>
                  <a:pt x="554757" y="148841"/>
                </a:cubicBezTo>
                <a:cubicBezTo>
                  <a:pt x="552635" y="129744"/>
                  <a:pt x="556643" y="123378"/>
                  <a:pt x="572675" y="120313"/>
                </a:cubicBezTo>
                <a:cubicBezTo>
                  <a:pt x="596251" y="115834"/>
                  <a:pt x="619592" y="109704"/>
                  <a:pt x="643405" y="107110"/>
                </a:cubicBezTo>
                <a:cubicBezTo>
                  <a:pt x="670046" y="104281"/>
                  <a:pt x="697159" y="103338"/>
                  <a:pt x="723801" y="104045"/>
                </a:cubicBezTo>
                <a:cubicBezTo>
                  <a:pt x="762231" y="104988"/>
                  <a:pt x="799482" y="99566"/>
                  <a:pt x="836968" y="91078"/>
                </a:cubicBezTo>
                <a:cubicBezTo>
                  <a:pt x="891430" y="78347"/>
                  <a:pt x="946835" y="72453"/>
                  <a:pt x="1002712" y="74103"/>
                </a:cubicBezTo>
                <a:cubicBezTo>
                  <a:pt x="1034068" y="75046"/>
                  <a:pt x="1037841" y="79054"/>
                  <a:pt x="1041141" y="109232"/>
                </a:cubicBezTo>
                <a:cubicBezTo>
                  <a:pt x="1049157" y="181848"/>
                  <a:pt x="1057645" y="254228"/>
                  <a:pt x="1064718" y="327080"/>
                </a:cubicBezTo>
                <a:cubicBezTo>
                  <a:pt x="1068726" y="367867"/>
                  <a:pt x="1070612" y="408655"/>
                  <a:pt x="1072498" y="449442"/>
                </a:cubicBezTo>
                <a:cubicBezTo>
                  <a:pt x="1076035" y="521586"/>
                  <a:pt x="1078864" y="593495"/>
                  <a:pt x="1082400" y="665639"/>
                </a:cubicBezTo>
                <a:cubicBezTo>
                  <a:pt x="1083815" y="696760"/>
                  <a:pt x="1086880" y="727646"/>
                  <a:pt x="1087823" y="758767"/>
                </a:cubicBezTo>
                <a:cubicBezTo>
                  <a:pt x="1089238" y="812993"/>
                  <a:pt x="1087587" y="867455"/>
                  <a:pt x="1090888" y="921681"/>
                </a:cubicBezTo>
                <a:cubicBezTo>
                  <a:pt x="1093246" y="957753"/>
                  <a:pt x="1095132" y="993118"/>
                  <a:pt x="1091124" y="1029426"/>
                </a:cubicBezTo>
                <a:cubicBezTo>
                  <a:pt x="1088530" y="1052059"/>
                  <a:pt x="1095839" y="1075636"/>
                  <a:pt x="1097018" y="1098977"/>
                </a:cubicBezTo>
                <a:cubicBezTo>
                  <a:pt x="1098904" y="1135520"/>
                  <a:pt x="1099140" y="1172064"/>
                  <a:pt x="1100790" y="1208608"/>
                </a:cubicBezTo>
                <a:cubicBezTo>
                  <a:pt x="1101497" y="1223225"/>
                  <a:pt x="1105741" y="1237371"/>
                  <a:pt x="1106684" y="1251989"/>
                </a:cubicBezTo>
                <a:cubicBezTo>
                  <a:pt x="1110928" y="1315410"/>
                  <a:pt x="1114700" y="1378831"/>
                  <a:pt x="1118473" y="1442252"/>
                </a:cubicBezTo>
                <a:cubicBezTo>
                  <a:pt x="1120359" y="1450975"/>
                  <a:pt x="1120830" y="1460641"/>
                  <a:pt x="1121538" y="1472194"/>
                </a:cubicBezTo>
                <a:close/>
                <a:moveTo>
                  <a:pt x="1063303" y="1464414"/>
                </a:moveTo>
                <a:cubicBezTo>
                  <a:pt x="1063303" y="1421269"/>
                  <a:pt x="1066368" y="1380953"/>
                  <a:pt x="1062360" y="1341580"/>
                </a:cubicBezTo>
                <a:cubicBezTo>
                  <a:pt x="1058352" y="1302443"/>
                  <a:pt x="1056230" y="1263777"/>
                  <a:pt x="1060003" y="1224640"/>
                </a:cubicBezTo>
                <a:cubicBezTo>
                  <a:pt x="1060710" y="1218038"/>
                  <a:pt x="1058588" y="1211201"/>
                  <a:pt x="1057881" y="1204364"/>
                </a:cubicBezTo>
                <a:cubicBezTo>
                  <a:pt x="1055523" y="1183145"/>
                  <a:pt x="1053401" y="1161926"/>
                  <a:pt x="1051279" y="1140707"/>
                </a:cubicBezTo>
                <a:cubicBezTo>
                  <a:pt x="1050572" y="1134106"/>
                  <a:pt x="1051279" y="1127033"/>
                  <a:pt x="1050100" y="1120431"/>
                </a:cubicBezTo>
                <a:cubicBezTo>
                  <a:pt x="1045149" y="1091668"/>
                  <a:pt x="1039727" y="1063140"/>
                  <a:pt x="1047036" y="1033670"/>
                </a:cubicBezTo>
                <a:cubicBezTo>
                  <a:pt x="1048450" y="1027540"/>
                  <a:pt x="1045857" y="1020467"/>
                  <a:pt x="1045385" y="1013630"/>
                </a:cubicBezTo>
                <a:cubicBezTo>
                  <a:pt x="1043971" y="992411"/>
                  <a:pt x="1041849" y="971192"/>
                  <a:pt x="1041141" y="949973"/>
                </a:cubicBezTo>
                <a:cubicBezTo>
                  <a:pt x="1039963" y="920031"/>
                  <a:pt x="1040434" y="889853"/>
                  <a:pt x="1039255" y="859910"/>
                </a:cubicBezTo>
                <a:cubicBezTo>
                  <a:pt x="1037605" y="820066"/>
                  <a:pt x="1034304" y="780221"/>
                  <a:pt x="1033125" y="740141"/>
                </a:cubicBezTo>
                <a:cubicBezTo>
                  <a:pt x="1031711" y="694403"/>
                  <a:pt x="1032418" y="648664"/>
                  <a:pt x="1031239" y="602690"/>
                </a:cubicBezTo>
                <a:cubicBezTo>
                  <a:pt x="1029589" y="542334"/>
                  <a:pt x="1026524" y="481978"/>
                  <a:pt x="1024402" y="421858"/>
                </a:cubicBezTo>
                <a:cubicBezTo>
                  <a:pt x="1022752" y="374233"/>
                  <a:pt x="1024166" y="326372"/>
                  <a:pt x="1018744" y="278983"/>
                </a:cubicBezTo>
                <a:cubicBezTo>
                  <a:pt x="1013085" y="229708"/>
                  <a:pt x="1007663" y="180669"/>
                  <a:pt x="1006720" y="130923"/>
                </a:cubicBezTo>
                <a:cubicBezTo>
                  <a:pt x="1006484" y="116777"/>
                  <a:pt x="1002476" y="102631"/>
                  <a:pt x="1000118" y="86834"/>
                </a:cubicBezTo>
                <a:cubicBezTo>
                  <a:pt x="983379" y="88485"/>
                  <a:pt x="968761" y="89428"/>
                  <a:pt x="954380" y="91550"/>
                </a:cubicBezTo>
                <a:cubicBezTo>
                  <a:pt x="892609" y="100745"/>
                  <a:pt x="831310" y="111826"/>
                  <a:pt x="769303" y="119134"/>
                </a:cubicBezTo>
                <a:cubicBezTo>
                  <a:pt x="714370" y="125500"/>
                  <a:pt x="658965" y="127858"/>
                  <a:pt x="603560" y="131630"/>
                </a:cubicBezTo>
                <a:cubicBezTo>
                  <a:pt x="589650" y="132573"/>
                  <a:pt x="585171" y="138939"/>
                  <a:pt x="585171" y="152141"/>
                </a:cubicBezTo>
                <a:cubicBezTo>
                  <a:pt x="585171" y="201652"/>
                  <a:pt x="581634" y="250927"/>
                  <a:pt x="585878" y="300674"/>
                </a:cubicBezTo>
                <a:cubicBezTo>
                  <a:pt x="589886" y="347356"/>
                  <a:pt x="588943" y="394509"/>
                  <a:pt x="590829" y="441190"/>
                </a:cubicBezTo>
                <a:cubicBezTo>
                  <a:pt x="593894" y="518286"/>
                  <a:pt x="597195" y="595145"/>
                  <a:pt x="600495" y="672241"/>
                </a:cubicBezTo>
                <a:cubicBezTo>
                  <a:pt x="602381" y="716800"/>
                  <a:pt x="605446" y="761360"/>
                  <a:pt x="606389" y="805920"/>
                </a:cubicBezTo>
                <a:cubicBezTo>
                  <a:pt x="607333" y="853545"/>
                  <a:pt x="605211" y="901405"/>
                  <a:pt x="606625" y="949030"/>
                </a:cubicBezTo>
                <a:cubicBezTo>
                  <a:pt x="609926" y="1044515"/>
                  <a:pt x="614405" y="1140000"/>
                  <a:pt x="618885" y="1235485"/>
                </a:cubicBezTo>
                <a:cubicBezTo>
                  <a:pt x="622186" y="1301735"/>
                  <a:pt x="626430" y="1367986"/>
                  <a:pt x="630673" y="1434236"/>
                </a:cubicBezTo>
                <a:cubicBezTo>
                  <a:pt x="631145" y="1441780"/>
                  <a:pt x="633503" y="1449089"/>
                  <a:pt x="634681" y="1455926"/>
                </a:cubicBezTo>
                <a:cubicBezTo>
                  <a:pt x="648356" y="1458048"/>
                  <a:pt x="660380" y="1459698"/>
                  <a:pt x="672168" y="1461585"/>
                </a:cubicBezTo>
                <a:cubicBezTo>
                  <a:pt x="688200" y="1464178"/>
                  <a:pt x="701167" y="1452390"/>
                  <a:pt x="715549" y="1451682"/>
                </a:cubicBezTo>
                <a:cubicBezTo>
                  <a:pt x="739361" y="1450504"/>
                  <a:pt x="763174" y="1454040"/>
                  <a:pt x="787222" y="1455926"/>
                </a:cubicBezTo>
                <a:cubicBezTo>
                  <a:pt x="823765" y="1458755"/>
                  <a:pt x="859602" y="1471251"/>
                  <a:pt x="897324" y="1462056"/>
                </a:cubicBezTo>
                <a:cubicBezTo>
                  <a:pt x="911470" y="1458755"/>
                  <a:pt x="929860" y="1459227"/>
                  <a:pt x="942591" y="1465828"/>
                </a:cubicBezTo>
                <a:cubicBezTo>
                  <a:pt x="955323" y="1472194"/>
                  <a:pt x="966639" y="1471251"/>
                  <a:pt x="978899" y="1471015"/>
                </a:cubicBezTo>
                <a:cubicBezTo>
                  <a:pt x="997289" y="1470779"/>
                  <a:pt x="1016622" y="1466771"/>
                  <a:pt x="1033833" y="1471251"/>
                </a:cubicBezTo>
                <a:cubicBezTo>
                  <a:pt x="1049157" y="1475731"/>
                  <a:pt x="1056938" y="1468658"/>
                  <a:pt x="1063303" y="1464414"/>
                </a:cubicBezTo>
                <a:close/>
                <a:moveTo>
                  <a:pt x="1383002" y="1489405"/>
                </a:moveTo>
                <a:cubicBezTo>
                  <a:pt x="1415066" y="1492470"/>
                  <a:pt x="1443829" y="1496714"/>
                  <a:pt x="1472357" y="1497892"/>
                </a:cubicBezTo>
                <a:cubicBezTo>
                  <a:pt x="1510787" y="1499307"/>
                  <a:pt x="1549216" y="1497185"/>
                  <a:pt x="1587411" y="1499071"/>
                </a:cubicBezTo>
                <a:cubicBezTo>
                  <a:pt x="1622068" y="1500722"/>
                  <a:pt x="1656490" y="1507087"/>
                  <a:pt x="1691383" y="1508738"/>
                </a:cubicBezTo>
                <a:cubicBezTo>
                  <a:pt x="1722976" y="1510152"/>
                  <a:pt x="1755747" y="1512038"/>
                  <a:pt x="1786397" y="1505908"/>
                </a:cubicBezTo>
                <a:cubicBezTo>
                  <a:pt x="1816103" y="1500014"/>
                  <a:pt x="1845810" y="1500014"/>
                  <a:pt x="1875516" y="1497892"/>
                </a:cubicBezTo>
                <a:cubicBezTo>
                  <a:pt x="1894378" y="1496478"/>
                  <a:pt x="1899800" y="1492706"/>
                  <a:pt x="1899093" y="1472901"/>
                </a:cubicBezTo>
                <a:cubicBezTo>
                  <a:pt x="1898150" y="1442016"/>
                  <a:pt x="1895556" y="1410895"/>
                  <a:pt x="1893199" y="1380010"/>
                </a:cubicBezTo>
                <a:cubicBezTo>
                  <a:pt x="1887540" y="1301264"/>
                  <a:pt x="1880467" y="1222754"/>
                  <a:pt x="1876695" y="1144008"/>
                </a:cubicBezTo>
                <a:cubicBezTo>
                  <a:pt x="1875045" y="1109350"/>
                  <a:pt x="1879996" y="1074221"/>
                  <a:pt x="1882354" y="1039328"/>
                </a:cubicBezTo>
                <a:cubicBezTo>
                  <a:pt x="1884475" y="1007971"/>
                  <a:pt x="1875516" y="998541"/>
                  <a:pt x="1844867" y="1000427"/>
                </a:cubicBezTo>
                <a:cubicBezTo>
                  <a:pt x="1838265" y="1000898"/>
                  <a:pt x="1831664" y="1002784"/>
                  <a:pt x="1825062" y="1002077"/>
                </a:cubicBezTo>
                <a:cubicBezTo>
                  <a:pt x="1739715" y="994533"/>
                  <a:pt x="1655075" y="1001841"/>
                  <a:pt x="1570907" y="1015516"/>
                </a:cubicBezTo>
                <a:cubicBezTo>
                  <a:pt x="1515738" y="1024475"/>
                  <a:pt x="1460804" y="1031548"/>
                  <a:pt x="1404928" y="1033434"/>
                </a:cubicBezTo>
                <a:cubicBezTo>
                  <a:pt x="1379229" y="1034377"/>
                  <a:pt x="1371449" y="1042157"/>
                  <a:pt x="1372392" y="1067620"/>
                </a:cubicBezTo>
                <a:cubicBezTo>
                  <a:pt x="1373571" y="1099684"/>
                  <a:pt x="1377107" y="1131512"/>
                  <a:pt x="1377815" y="1163577"/>
                </a:cubicBezTo>
                <a:cubicBezTo>
                  <a:pt x="1378994" y="1214031"/>
                  <a:pt x="1378286" y="1264720"/>
                  <a:pt x="1378994" y="1315174"/>
                </a:cubicBezTo>
                <a:cubicBezTo>
                  <a:pt x="1380173" y="1372937"/>
                  <a:pt x="1381823" y="1430228"/>
                  <a:pt x="1383002" y="1489405"/>
                </a:cubicBezTo>
                <a:close/>
                <a:moveTo>
                  <a:pt x="2597902" y="1593378"/>
                </a:moveTo>
                <a:cubicBezTo>
                  <a:pt x="2583285" y="1576167"/>
                  <a:pt x="2568667" y="1576874"/>
                  <a:pt x="2551692" y="1587483"/>
                </a:cubicBezTo>
                <a:cubicBezTo>
                  <a:pt x="2549335" y="1588898"/>
                  <a:pt x="2546505" y="1591491"/>
                  <a:pt x="2544383" y="1591020"/>
                </a:cubicBezTo>
                <a:cubicBezTo>
                  <a:pt x="2518921" y="1585362"/>
                  <a:pt x="2496052" y="1589134"/>
                  <a:pt x="2470589" y="1597857"/>
                </a:cubicBezTo>
                <a:cubicBezTo>
                  <a:pt x="2441590" y="1607759"/>
                  <a:pt x="2408347" y="1603751"/>
                  <a:pt x="2376754" y="1606580"/>
                </a:cubicBezTo>
                <a:cubicBezTo>
                  <a:pt x="2360486" y="1607995"/>
                  <a:pt x="2342097" y="1606109"/>
                  <a:pt x="2328894" y="1613418"/>
                </a:cubicBezTo>
                <a:cubicBezTo>
                  <a:pt x="2308382" y="1624734"/>
                  <a:pt x="2286220" y="1623556"/>
                  <a:pt x="2266887" y="1622141"/>
                </a:cubicBezTo>
                <a:cubicBezTo>
                  <a:pt x="2228222" y="1619548"/>
                  <a:pt x="2192621" y="1634637"/>
                  <a:pt x="2154899" y="1634165"/>
                </a:cubicBezTo>
                <a:cubicBezTo>
                  <a:pt x="2153956" y="1634165"/>
                  <a:pt x="2153013" y="1637230"/>
                  <a:pt x="2151362" y="1639823"/>
                </a:cubicBezTo>
                <a:cubicBezTo>
                  <a:pt x="2156549" y="1656563"/>
                  <a:pt x="2170695" y="1659628"/>
                  <a:pt x="2185784" y="1659392"/>
                </a:cubicBezTo>
                <a:cubicBezTo>
                  <a:pt x="2227750" y="1658449"/>
                  <a:pt x="2269717" y="1657977"/>
                  <a:pt x="2311683" y="1655384"/>
                </a:cubicBezTo>
                <a:cubicBezTo>
                  <a:pt x="2352470" y="1652791"/>
                  <a:pt x="2393258" y="1648075"/>
                  <a:pt x="2433810" y="1643831"/>
                </a:cubicBezTo>
                <a:cubicBezTo>
                  <a:pt x="2452199" y="1641945"/>
                  <a:pt x="2470589" y="1638645"/>
                  <a:pt x="2488979" y="1636758"/>
                </a:cubicBezTo>
                <a:cubicBezTo>
                  <a:pt x="2532360" y="1632279"/>
                  <a:pt x="2575740" y="1628035"/>
                  <a:pt x="2619121" y="1623556"/>
                </a:cubicBezTo>
                <a:cubicBezTo>
                  <a:pt x="2621715" y="1623320"/>
                  <a:pt x="2623837" y="1620962"/>
                  <a:pt x="2632324" y="1616011"/>
                </a:cubicBezTo>
                <a:cubicBezTo>
                  <a:pt x="2617943" y="1607052"/>
                  <a:pt x="2605447" y="1602337"/>
                  <a:pt x="2597902" y="1593378"/>
                </a:cubicBezTo>
                <a:close/>
                <a:moveTo>
                  <a:pt x="1795827" y="1660335"/>
                </a:moveTo>
                <a:cubicBezTo>
                  <a:pt x="1791112" y="1657742"/>
                  <a:pt x="1786397" y="1653969"/>
                  <a:pt x="1781210" y="1652791"/>
                </a:cubicBezTo>
                <a:cubicBezTo>
                  <a:pt x="1760463" y="1648782"/>
                  <a:pt x="1739479" y="1646425"/>
                  <a:pt x="1718732" y="1641945"/>
                </a:cubicBezTo>
                <a:cubicBezTo>
                  <a:pt x="1693034" y="1636287"/>
                  <a:pt x="1668278" y="1629686"/>
                  <a:pt x="1641401" y="1637937"/>
                </a:cubicBezTo>
                <a:cubicBezTo>
                  <a:pt x="1629848" y="1641474"/>
                  <a:pt x="1616174" y="1638645"/>
                  <a:pt x="1603443" y="1638409"/>
                </a:cubicBezTo>
                <a:cubicBezTo>
                  <a:pt x="1588825" y="1638173"/>
                  <a:pt x="1573500" y="1634637"/>
                  <a:pt x="1559826" y="1637701"/>
                </a:cubicBezTo>
                <a:cubicBezTo>
                  <a:pt x="1541672" y="1641710"/>
                  <a:pt x="1523990" y="1641002"/>
                  <a:pt x="1505836" y="1642181"/>
                </a:cubicBezTo>
                <a:cubicBezTo>
                  <a:pt x="1471414" y="1644539"/>
                  <a:pt x="1436756" y="1647604"/>
                  <a:pt x="1402570" y="1651612"/>
                </a:cubicBezTo>
                <a:cubicBezTo>
                  <a:pt x="1382294" y="1654205"/>
                  <a:pt x="1361311" y="1656563"/>
                  <a:pt x="1344100" y="1671180"/>
                </a:cubicBezTo>
                <a:cubicBezTo>
                  <a:pt x="1386067" y="1674717"/>
                  <a:pt x="1427797" y="1677546"/>
                  <a:pt x="1469292" y="1676367"/>
                </a:cubicBezTo>
                <a:cubicBezTo>
                  <a:pt x="1505600" y="1675188"/>
                  <a:pt x="1541908" y="1664815"/>
                  <a:pt x="1578451" y="1675660"/>
                </a:cubicBezTo>
                <a:cubicBezTo>
                  <a:pt x="1584581" y="1677546"/>
                  <a:pt x="1591890" y="1675424"/>
                  <a:pt x="1598727" y="1675424"/>
                </a:cubicBezTo>
                <a:cubicBezTo>
                  <a:pt x="1610280" y="1675188"/>
                  <a:pt x="1621832" y="1674717"/>
                  <a:pt x="1633621" y="1674953"/>
                </a:cubicBezTo>
                <a:cubicBezTo>
                  <a:pt x="1662620" y="1675424"/>
                  <a:pt x="1691383" y="1679432"/>
                  <a:pt x="1720382" y="1672831"/>
                </a:cubicBezTo>
                <a:cubicBezTo>
                  <a:pt x="1726984" y="1671416"/>
                  <a:pt x="1735236" y="1670237"/>
                  <a:pt x="1740658" y="1673302"/>
                </a:cubicBezTo>
                <a:cubicBezTo>
                  <a:pt x="1761406" y="1684619"/>
                  <a:pt x="1777673" y="1671887"/>
                  <a:pt x="1795356" y="1666936"/>
                </a:cubicBezTo>
                <a:cubicBezTo>
                  <a:pt x="1795356" y="1664579"/>
                  <a:pt x="1795592" y="1662457"/>
                  <a:pt x="1795827" y="1660335"/>
                </a:cubicBezTo>
                <a:close/>
                <a:moveTo>
                  <a:pt x="895910" y="1617897"/>
                </a:moveTo>
                <a:cubicBezTo>
                  <a:pt x="886008" y="1619548"/>
                  <a:pt x="875162" y="1617426"/>
                  <a:pt x="864789" y="1615775"/>
                </a:cubicBezTo>
                <a:cubicBezTo>
                  <a:pt x="856301" y="1614361"/>
                  <a:pt x="848049" y="1611532"/>
                  <a:pt x="840033" y="1608467"/>
                </a:cubicBezTo>
                <a:cubicBezTo>
                  <a:pt x="821408" y="1601865"/>
                  <a:pt x="804197" y="1612003"/>
                  <a:pt x="786043" y="1611767"/>
                </a:cubicBezTo>
                <a:cubicBezTo>
                  <a:pt x="752328" y="1611532"/>
                  <a:pt x="718378" y="1603751"/>
                  <a:pt x="685607" y="1618133"/>
                </a:cubicBezTo>
                <a:cubicBezTo>
                  <a:pt x="682070" y="1619783"/>
                  <a:pt x="676648" y="1616011"/>
                  <a:pt x="671932" y="1615775"/>
                </a:cubicBezTo>
                <a:cubicBezTo>
                  <a:pt x="662973" y="1615540"/>
                  <a:pt x="654250" y="1616247"/>
                  <a:pt x="644583" y="1616718"/>
                </a:cubicBezTo>
                <a:cubicBezTo>
                  <a:pt x="651421" y="1639352"/>
                  <a:pt x="658729" y="1645010"/>
                  <a:pt x="678298" y="1643831"/>
                </a:cubicBezTo>
                <a:cubicBezTo>
                  <a:pt x="716021" y="1641710"/>
                  <a:pt x="753507" y="1638880"/>
                  <a:pt x="791230" y="1636758"/>
                </a:cubicBezTo>
                <a:cubicBezTo>
                  <a:pt x="799010" y="1636287"/>
                  <a:pt x="807026" y="1636051"/>
                  <a:pt x="814571" y="1636994"/>
                </a:cubicBezTo>
                <a:cubicBezTo>
                  <a:pt x="839562" y="1640059"/>
                  <a:pt x="864553" y="1643831"/>
                  <a:pt x="889780" y="1646896"/>
                </a:cubicBezTo>
                <a:cubicBezTo>
                  <a:pt x="928445" y="1651612"/>
                  <a:pt x="966639" y="1649490"/>
                  <a:pt x="1003419" y="1633694"/>
                </a:cubicBezTo>
                <a:cubicBezTo>
                  <a:pt x="968054" y="1624263"/>
                  <a:pt x="933868" y="1611296"/>
                  <a:pt x="895910" y="16178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4723416" y="-273119"/>
            <a:ext cx="1078184" cy="1574264"/>
          </a:xfrm>
          <a:custGeom>
            <a:rect b="b" l="l" r="r" t="t"/>
            <a:pathLst>
              <a:path extrusionOk="0" h="3148528" w="2156367">
                <a:moveTo>
                  <a:pt x="2073060" y="2688969"/>
                </a:moveTo>
                <a:cubicBezTo>
                  <a:pt x="2071020" y="2799147"/>
                  <a:pt x="2071020" y="2799147"/>
                  <a:pt x="2015930" y="2829752"/>
                </a:cubicBezTo>
                <a:cubicBezTo>
                  <a:pt x="2014910" y="2833323"/>
                  <a:pt x="2012870" y="2837404"/>
                  <a:pt x="2012870" y="2840974"/>
                </a:cubicBezTo>
                <a:cubicBezTo>
                  <a:pt x="2022561" y="2914427"/>
                  <a:pt x="2018481" y="2923098"/>
                  <a:pt x="1953700" y="2933810"/>
                </a:cubicBezTo>
                <a:cubicBezTo>
                  <a:pt x="1835870" y="2953193"/>
                  <a:pt x="1718040" y="2971046"/>
                  <a:pt x="1599700" y="2986349"/>
                </a:cubicBezTo>
                <a:cubicBezTo>
                  <a:pt x="1490541" y="3000121"/>
                  <a:pt x="1380872" y="3007773"/>
                  <a:pt x="1271714" y="3022055"/>
                </a:cubicBezTo>
                <a:cubicBezTo>
                  <a:pt x="1153884" y="3037868"/>
                  <a:pt x="1036054" y="3059801"/>
                  <a:pt x="918224" y="3076634"/>
                </a:cubicBezTo>
                <a:cubicBezTo>
                  <a:pt x="801924" y="3093467"/>
                  <a:pt x="685624" y="3107750"/>
                  <a:pt x="569325" y="3122542"/>
                </a:cubicBezTo>
                <a:cubicBezTo>
                  <a:pt x="506584" y="3130703"/>
                  <a:pt x="444353" y="3140395"/>
                  <a:pt x="381613" y="3147026"/>
                </a:cubicBezTo>
                <a:cubicBezTo>
                  <a:pt x="299489" y="3155188"/>
                  <a:pt x="276535" y="3131724"/>
                  <a:pt x="267864" y="3036337"/>
                </a:cubicBezTo>
                <a:cubicBezTo>
                  <a:pt x="259192" y="2941971"/>
                  <a:pt x="251541" y="2847095"/>
                  <a:pt x="243379" y="2747629"/>
                </a:cubicBezTo>
                <a:cubicBezTo>
                  <a:pt x="235218" y="2741508"/>
                  <a:pt x="222466" y="2733856"/>
                  <a:pt x="211754" y="2723654"/>
                </a:cubicBezTo>
                <a:cubicBezTo>
                  <a:pt x="147483" y="2662444"/>
                  <a:pt x="142382" y="2563997"/>
                  <a:pt x="205633" y="2501767"/>
                </a:cubicBezTo>
                <a:cubicBezTo>
                  <a:pt x="238279" y="2469631"/>
                  <a:pt x="243889" y="2435966"/>
                  <a:pt x="239809" y="2393118"/>
                </a:cubicBezTo>
                <a:cubicBezTo>
                  <a:pt x="234198" y="2333438"/>
                  <a:pt x="230117" y="2273758"/>
                  <a:pt x="225016" y="2210507"/>
                </a:cubicBezTo>
                <a:cubicBezTo>
                  <a:pt x="207163" y="2206937"/>
                  <a:pt x="191351" y="2204386"/>
                  <a:pt x="176048" y="2199796"/>
                </a:cubicBezTo>
                <a:cubicBezTo>
                  <a:pt x="130650" y="2186023"/>
                  <a:pt x="90353" y="2162559"/>
                  <a:pt x="76071" y="2105940"/>
                </a:cubicBezTo>
                <a:cubicBezTo>
                  <a:pt x="62809" y="2052891"/>
                  <a:pt x="81172" y="2007493"/>
                  <a:pt x="113307" y="1970767"/>
                </a:cubicBezTo>
                <a:cubicBezTo>
                  <a:pt x="135751" y="1944752"/>
                  <a:pt x="162276" y="1923839"/>
                  <a:pt x="188800" y="1899354"/>
                </a:cubicBezTo>
                <a:cubicBezTo>
                  <a:pt x="182169" y="1817741"/>
                  <a:pt x="174518" y="1732046"/>
                  <a:pt x="168397" y="1646862"/>
                </a:cubicBezTo>
                <a:cubicBezTo>
                  <a:pt x="166356" y="1621357"/>
                  <a:pt x="154624" y="1607075"/>
                  <a:pt x="136771" y="1593303"/>
                </a:cubicBezTo>
                <a:cubicBezTo>
                  <a:pt x="58728" y="1531072"/>
                  <a:pt x="54137" y="1448948"/>
                  <a:pt x="127080" y="1378556"/>
                </a:cubicBezTo>
                <a:cubicBezTo>
                  <a:pt x="146973" y="1359683"/>
                  <a:pt x="153604" y="1342340"/>
                  <a:pt x="150544" y="1315815"/>
                </a:cubicBezTo>
                <a:cubicBezTo>
                  <a:pt x="145443" y="1268887"/>
                  <a:pt x="141362" y="1221449"/>
                  <a:pt x="136771" y="1174521"/>
                </a:cubicBezTo>
                <a:cubicBezTo>
                  <a:pt x="133711" y="1143406"/>
                  <a:pt x="120959" y="1123513"/>
                  <a:pt x="93414" y="1111271"/>
                </a:cubicBezTo>
                <a:cubicBezTo>
                  <a:pt x="48526" y="1091377"/>
                  <a:pt x="23532" y="1047510"/>
                  <a:pt x="7209" y="997011"/>
                </a:cubicBezTo>
                <a:cubicBezTo>
                  <a:pt x="-5033" y="959265"/>
                  <a:pt x="-2992" y="923559"/>
                  <a:pt x="23532" y="893464"/>
                </a:cubicBezTo>
                <a:cubicBezTo>
                  <a:pt x="37815" y="877651"/>
                  <a:pt x="48016" y="855717"/>
                  <a:pt x="64339" y="844495"/>
                </a:cubicBezTo>
                <a:cubicBezTo>
                  <a:pt x="106676" y="815931"/>
                  <a:pt x="127080" y="778184"/>
                  <a:pt x="112797" y="720034"/>
                </a:cubicBezTo>
                <a:cubicBezTo>
                  <a:pt x="44956" y="671066"/>
                  <a:pt x="-9624" y="552216"/>
                  <a:pt x="73010" y="447648"/>
                </a:cubicBezTo>
                <a:cubicBezTo>
                  <a:pt x="94434" y="420613"/>
                  <a:pt x="98005" y="387968"/>
                  <a:pt x="96985" y="354812"/>
                </a:cubicBezTo>
                <a:cubicBezTo>
                  <a:pt x="95964" y="319616"/>
                  <a:pt x="108717" y="300743"/>
                  <a:pt x="133201" y="279319"/>
                </a:cubicBezTo>
                <a:cubicBezTo>
                  <a:pt x="188800" y="231371"/>
                  <a:pt x="240319" y="176792"/>
                  <a:pt x="291838" y="122213"/>
                </a:cubicBezTo>
                <a:cubicBezTo>
                  <a:pt x="314792" y="97729"/>
                  <a:pt x="325503" y="94158"/>
                  <a:pt x="352538" y="113541"/>
                </a:cubicBezTo>
                <a:cubicBezTo>
                  <a:pt x="363760" y="121193"/>
                  <a:pt x="377532" y="131394"/>
                  <a:pt x="389264" y="130374"/>
                </a:cubicBezTo>
                <a:cubicBezTo>
                  <a:pt x="513215" y="119662"/>
                  <a:pt x="637676" y="107930"/>
                  <a:pt x="761627" y="95178"/>
                </a:cubicBezTo>
                <a:cubicBezTo>
                  <a:pt x="882008" y="82936"/>
                  <a:pt x="1002388" y="67634"/>
                  <a:pt x="1122769" y="56412"/>
                </a:cubicBezTo>
                <a:cubicBezTo>
                  <a:pt x="1221215" y="47230"/>
                  <a:pt x="1320172" y="38559"/>
                  <a:pt x="1419129" y="34988"/>
                </a:cubicBezTo>
                <a:cubicBezTo>
                  <a:pt x="1574195" y="29377"/>
                  <a:pt x="1728751" y="25806"/>
                  <a:pt x="1882798" y="5403"/>
                </a:cubicBezTo>
                <a:cubicBezTo>
                  <a:pt x="1916463" y="812"/>
                  <a:pt x="1951149" y="-718"/>
                  <a:pt x="1985325" y="302"/>
                </a:cubicBezTo>
                <a:cubicBezTo>
                  <a:pt x="2035824" y="1322"/>
                  <a:pt x="2057757" y="20195"/>
                  <a:pt x="2067959" y="78855"/>
                </a:cubicBezTo>
                <a:cubicBezTo>
                  <a:pt x="2078671" y="139556"/>
                  <a:pt x="2085302" y="201276"/>
                  <a:pt x="2089383" y="262997"/>
                </a:cubicBezTo>
                <a:cubicBezTo>
                  <a:pt x="2094993" y="343590"/>
                  <a:pt x="2095504" y="424184"/>
                  <a:pt x="2100094" y="504778"/>
                </a:cubicBezTo>
                <a:cubicBezTo>
                  <a:pt x="2102135" y="537933"/>
                  <a:pt x="2110296" y="570069"/>
                  <a:pt x="2111826" y="603224"/>
                </a:cubicBezTo>
                <a:cubicBezTo>
                  <a:pt x="2123048" y="811850"/>
                  <a:pt x="2134270" y="1020985"/>
                  <a:pt x="2142942" y="1229611"/>
                </a:cubicBezTo>
                <a:cubicBezTo>
                  <a:pt x="2149063" y="1380596"/>
                  <a:pt x="2151613" y="1531582"/>
                  <a:pt x="2154164" y="1682568"/>
                </a:cubicBezTo>
                <a:cubicBezTo>
                  <a:pt x="2155694" y="1798357"/>
                  <a:pt x="2158244" y="1914657"/>
                  <a:pt x="2154164" y="2030447"/>
                </a:cubicBezTo>
                <a:cubicBezTo>
                  <a:pt x="2148043" y="2216628"/>
                  <a:pt x="2137841" y="2402810"/>
                  <a:pt x="2129169" y="2588482"/>
                </a:cubicBezTo>
                <a:cubicBezTo>
                  <a:pt x="2128659" y="2594602"/>
                  <a:pt x="2128659" y="2600724"/>
                  <a:pt x="2128659" y="2606845"/>
                </a:cubicBezTo>
                <a:cubicBezTo>
                  <a:pt x="2129169" y="2659383"/>
                  <a:pt x="2129169" y="2659383"/>
                  <a:pt x="2089383" y="2679787"/>
                </a:cubicBezTo>
                <a:cubicBezTo>
                  <a:pt x="2084792" y="2681317"/>
                  <a:pt x="2080201" y="2684378"/>
                  <a:pt x="2073060" y="2688969"/>
                </a:cubicBezTo>
                <a:close/>
                <a:moveTo>
                  <a:pt x="433642" y="1420893"/>
                </a:moveTo>
                <a:cubicBezTo>
                  <a:pt x="430581" y="1428035"/>
                  <a:pt x="427011" y="1431605"/>
                  <a:pt x="427521" y="1435176"/>
                </a:cubicBezTo>
                <a:cubicBezTo>
                  <a:pt x="437212" y="1579530"/>
                  <a:pt x="446394" y="1724395"/>
                  <a:pt x="457616" y="1868749"/>
                </a:cubicBezTo>
                <a:cubicBezTo>
                  <a:pt x="458636" y="1882522"/>
                  <a:pt x="469348" y="1898844"/>
                  <a:pt x="479549" y="1907006"/>
                </a:cubicBezTo>
                <a:cubicBezTo>
                  <a:pt x="495362" y="1919758"/>
                  <a:pt x="516276" y="1924859"/>
                  <a:pt x="532598" y="1937101"/>
                </a:cubicBezTo>
                <a:cubicBezTo>
                  <a:pt x="550452" y="1950363"/>
                  <a:pt x="569325" y="1965156"/>
                  <a:pt x="581057" y="1984539"/>
                </a:cubicBezTo>
                <a:cubicBezTo>
                  <a:pt x="588198" y="1996271"/>
                  <a:pt x="583097" y="2018715"/>
                  <a:pt x="583097" y="2036058"/>
                </a:cubicBezTo>
                <a:cubicBezTo>
                  <a:pt x="569835" y="2036058"/>
                  <a:pt x="554532" y="2040138"/>
                  <a:pt x="543310" y="2034527"/>
                </a:cubicBezTo>
                <a:cubicBezTo>
                  <a:pt x="518826" y="2022795"/>
                  <a:pt x="497913" y="2000862"/>
                  <a:pt x="462207" y="2006983"/>
                </a:cubicBezTo>
                <a:cubicBezTo>
                  <a:pt x="469348" y="2159499"/>
                  <a:pt x="476999" y="2311504"/>
                  <a:pt x="484140" y="2463510"/>
                </a:cubicBezTo>
                <a:cubicBezTo>
                  <a:pt x="504034" y="2470141"/>
                  <a:pt x="518316" y="2472692"/>
                  <a:pt x="531068" y="2479323"/>
                </a:cubicBezTo>
                <a:cubicBezTo>
                  <a:pt x="562184" y="2495646"/>
                  <a:pt x="593299" y="2512479"/>
                  <a:pt x="622374" y="2532372"/>
                </a:cubicBezTo>
                <a:cubicBezTo>
                  <a:pt x="641247" y="2545124"/>
                  <a:pt x="647878" y="2568078"/>
                  <a:pt x="637676" y="2592052"/>
                </a:cubicBezTo>
                <a:cubicBezTo>
                  <a:pt x="627985" y="2614496"/>
                  <a:pt x="611152" y="2607355"/>
                  <a:pt x="595339" y="2602254"/>
                </a:cubicBezTo>
                <a:cubicBezTo>
                  <a:pt x="562694" y="2592052"/>
                  <a:pt x="530048" y="2582360"/>
                  <a:pt x="494342" y="2571649"/>
                </a:cubicBezTo>
                <a:cubicBezTo>
                  <a:pt x="490771" y="2668565"/>
                  <a:pt x="493832" y="2759870"/>
                  <a:pt x="507094" y="2849646"/>
                </a:cubicBezTo>
                <a:cubicBezTo>
                  <a:pt x="598910" y="2856277"/>
                  <a:pt x="2032253" y="2616026"/>
                  <a:pt x="2082241" y="2584401"/>
                </a:cubicBezTo>
                <a:cubicBezTo>
                  <a:pt x="2082241" y="2575219"/>
                  <a:pt x="2082751" y="2564507"/>
                  <a:pt x="2082241" y="2554306"/>
                </a:cubicBezTo>
                <a:cubicBezTo>
                  <a:pt x="2077140" y="2417603"/>
                  <a:pt x="2068469" y="2280899"/>
                  <a:pt x="2066939" y="2144196"/>
                </a:cubicBezTo>
                <a:cubicBezTo>
                  <a:pt x="2065409" y="1993210"/>
                  <a:pt x="2071020" y="1841715"/>
                  <a:pt x="2071020" y="1690219"/>
                </a:cubicBezTo>
                <a:cubicBezTo>
                  <a:pt x="2071020" y="1524441"/>
                  <a:pt x="2069999" y="1358663"/>
                  <a:pt x="2064898" y="1193395"/>
                </a:cubicBezTo>
                <a:cubicBezTo>
                  <a:pt x="2059798" y="1025576"/>
                  <a:pt x="2050616" y="858268"/>
                  <a:pt x="2040414" y="690449"/>
                </a:cubicBezTo>
                <a:cubicBezTo>
                  <a:pt x="2030723" y="535383"/>
                  <a:pt x="2017971" y="380827"/>
                  <a:pt x="2005218" y="226270"/>
                </a:cubicBezTo>
                <a:cubicBezTo>
                  <a:pt x="2001648" y="183423"/>
                  <a:pt x="1993486" y="141086"/>
                  <a:pt x="1987875" y="99769"/>
                </a:cubicBezTo>
                <a:cubicBezTo>
                  <a:pt x="1979204" y="97729"/>
                  <a:pt x="1973593" y="95688"/>
                  <a:pt x="1968492" y="95688"/>
                </a:cubicBezTo>
                <a:cubicBezTo>
                  <a:pt x="1824648" y="104870"/>
                  <a:pt x="1680803" y="114051"/>
                  <a:pt x="1536959" y="123743"/>
                </a:cubicBezTo>
                <a:cubicBezTo>
                  <a:pt x="1427800" y="131394"/>
                  <a:pt x="1319152" y="137005"/>
                  <a:pt x="1210503" y="148227"/>
                </a:cubicBezTo>
                <a:cubicBezTo>
                  <a:pt x="1106446" y="159449"/>
                  <a:pt x="1003408" y="178322"/>
                  <a:pt x="899351" y="191074"/>
                </a:cubicBezTo>
                <a:cubicBezTo>
                  <a:pt x="804475" y="202806"/>
                  <a:pt x="708578" y="210458"/>
                  <a:pt x="613192" y="219129"/>
                </a:cubicBezTo>
                <a:cubicBezTo>
                  <a:pt x="534639" y="226270"/>
                  <a:pt x="455575" y="232902"/>
                  <a:pt x="371921" y="240043"/>
                </a:cubicBezTo>
                <a:cubicBezTo>
                  <a:pt x="369881" y="271158"/>
                  <a:pt x="367330" y="305844"/>
                  <a:pt x="365290" y="337469"/>
                </a:cubicBezTo>
                <a:cubicBezTo>
                  <a:pt x="492812" y="432345"/>
                  <a:pt x="492812" y="432345"/>
                  <a:pt x="465777" y="492026"/>
                </a:cubicBezTo>
                <a:cubicBezTo>
                  <a:pt x="433642" y="479273"/>
                  <a:pt x="401506" y="466521"/>
                  <a:pt x="364270" y="452239"/>
                </a:cubicBezTo>
                <a:cubicBezTo>
                  <a:pt x="368861" y="555276"/>
                  <a:pt x="374982" y="647602"/>
                  <a:pt x="376512" y="739928"/>
                </a:cubicBezTo>
                <a:cubicBezTo>
                  <a:pt x="377022" y="779714"/>
                  <a:pt x="388244" y="803688"/>
                  <a:pt x="419869" y="822562"/>
                </a:cubicBezTo>
                <a:cubicBezTo>
                  <a:pt x="447924" y="839395"/>
                  <a:pt x="472408" y="865409"/>
                  <a:pt x="495872" y="889893"/>
                </a:cubicBezTo>
                <a:cubicBezTo>
                  <a:pt x="510155" y="904686"/>
                  <a:pt x="514235" y="928150"/>
                  <a:pt x="500463" y="946003"/>
                </a:cubicBezTo>
                <a:cubicBezTo>
                  <a:pt x="485671" y="964876"/>
                  <a:pt x="471898" y="947533"/>
                  <a:pt x="458126" y="937841"/>
                </a:cubicBezTo>
                <a:cubicBezTo>
                  <a:pt x="437722" y="923559"/>
                  <a:pt x="420379" y="897544"/>
                  <a:pt x="388754" y="909787"/>
                </a:cubicBezTo>
                <a:cubicBezTo>
                  <a:pt x="388754" y="931210"/>
                  <a:pt x="387224" y="951614"/>
                  <a:pt x="388754" y="972017"/>
                </a:cubicBezTo>
                <a:cubicBezTo>
                  <a:pt x="394875" y="1056181"/>
                  <a:pt x="405077" y="1140346"/>
                  <a:pt x="408137" y="1224510"/>
                </a:cubicBezTo>
                <a:cubicBezTo>
                  <a:pt x="410178" y="1286230"/>
                  <a:pt x="413238" y="1341320"/>
                  <a:pt x="479039" y="1355602"/>
                </a:cubicBezTo>
                <a:cubicBezTo>
                  <a:pt x="487201" y="1357132"/>
                  <a:pt x="494342" y="1366314"/>
                  <a:pt x="500973" y="1372945"/>
                </a:cubicBezTo>
                <a:cubicBezTo>
                  <a:pt x="519846" y="1391308"/>
                  <a:pt x="524947" y="1412732"/>
                  <a:pt x="508114" y="1441807"/>
                </a:cubicBezTo>
                <a:cubicBezTo>
                  <a:pt x="483630" y="1434666"/>
                  <a:pt x="458126" y="1427524"/>
                  <a:pt x="433642" y="1420893"/>
                </a:cubicBezTo>
                <a:close/>
                <a:moveTo>
                  <a:pt x="245420" y="1424974"/>
                </a:moveTo>
                <a:cubicBezTo>
                  <a:pt x="254091" y="1584631"/>
                  <a:pt x="262763" y="1734086"/>
                  <a:pt x="270924" y="1882522"/>
                </a:cubicBezTo>
                <a:cubicBezTo>
                  <a:pt x="292348" y="1880991"/>
                  <a:pt x="308670" y="1881501"/>
                  <a:pt x="324993" y="1878951"/>
                </a:cubicBezTo>
                <a:cubicBezTo>
                  <a:pt x="340296" y="1876401"/>
                  <a:pt x="355598" y="1871300"/>
                  <a:pt x="374982" y="1866199"/>
                </a:cubicBezTo>
                <a:cubicBezTo>
                  <a:pt x="364270" y="1714703"/>
                  <a:pt x="353558" y="1567798"/>
                  <a:pt x="342336" y="1414772"/>
                </a:cubicBezTo>
                <a:cubicBezTo>
                  <a:pt x="306630" y="1418343"/>
                  <a:pt x="278575" y="1421403"/>
                  <a:pt x="245420" y="1424974"/>
                </a:cubicBezTo>
                <a:close/>
                <a:moveTo>
                  <a:pt x="329074" y="1306634"/>
                </a:moveTo>
                <a:cubicBezTo>
                  <a:pt x="316832" y="1162789"/>
                  <a:pt x="304590" y="1023536"/>
                  <a:pt x="292858" y="887343"/>
                </a:cubicBezTo>
                <a:cubicBezTo>
                  <a:pt x="260722" y="887343"/>
                  <a:pt x="236748" y="887343"/>
                  <a:pt x="209714" y="887343"/>
                </a:cubicBezTo>
                <a:cubicBezTo>
                  <a:pt x="223996" y="1033737"/>
                  <a:pt x="216345" y="1176052"/>
                  <a:pt x="239299" y="1318366"/>
                </a:cubicBezTo>
                <a:cubicBezTo>
                  <a:pt x="271944" y="1313775"/>
                  <a:pt x="298469" y="1310715"/>
                  <a:pt x="329074" y="1306634"/>
                </a:cubicBezTo>
                <a:close/>
                <a:moveTo>
                  <a:pt x="290817" y="1991680"/>
                </a:moveTo>
                <a:cubicBezTo>
                  <a:pt x="307140" y="2144196"/>
                  <a:pt x="322443" y="2288551"/>
                  <a:pt x="337745" y="2437496"/>
                </a:cubicBezTo>
                <a:cubicBezTo>
                  <a:pt x="359169" y="2435456"/>
                  <a:pt x="378042" y="2433925"/>
                  <a:pt x="399466" y="2431885"/>
                </a:cubicBezTo>
                <a:cubicBezTo>
                  <a:pt x="389774" y="2282430"/>
                  <a:pt x="380593" y="2139095"/>
                  <a:pt x="371411" y="1992190"/>
                </a:cubicBezTo>
                <a:cubicBezTo>
                  <a:pt x="346417" y="1991680"/>
                  <a:pt x="322443" y="1991680"/>
                  <a:pt x="290817" y="1991680"/>
                </a:cubicBezTo>
                <a:close/>
                <a:moveTo>
                  <a:pt x="340296" y="2546144"/>
                </a:moveTo>
                <a:cubicBezTo>
                  <a:pt x="328564" y="2608885"/>
                  <a:pt x="338766" y="2915957"/>
                  <a:pt x="353048" y="2959315"/>
                </a:cubicBezTo>
                <a:cubicBezTo>
                  <a:pt x="377022" y="2934320"/>
                  <a:pt x="402016" y="2910346"/>
                  <a:pt x="423950" y="2883821"/>
                </a:cubicBezTo>
                <a:cubicBezTo>
                  <a:pt x="431091" y="2875150"/>
                  <a:pt x="436192" y="2857807"/>
                  <a:pt x="434662" y="2845565"/>
                </a:cubicBezTo>
                <a:cubicBezTo>
                  <a:pt x="425990" y="2749669"/>
                  <a:pt x="415279" y="2653773"/>
                  <a:pt x="404567" y="2551245"/>
                </a:cubicBezTo>
                <a:cubicBezTo>
                  <a:pt x="383653" y="2549715"/>
                  <a:pt x="361719" y="2547675"/>
                  <a:pt x="340296" y="2546144"/>
                </a:cubicBezTo>
                <a:close/>
                <a:moveTo>
                  <a:pt x="286227" y="776654"/>
                </a:moveTo>
                <a:cubicBezTo>
                  <a:pt x="281126" y="665965"/>
                  <a:pt x="276535" y="563948"/>
                  <a:pt x="271434" y="455809"/>
                </a:cubicBezTo>
                <a:cubicBezTo>
                  <a:pt x="255111" y="460400"/>
                  <a:pt x="240319" y="465501"/>
                  <a:pt x="225016" y="468051"/>
                </a:cubicBezTo>
                <a:cubicBezTo>
                  <a:pt x="196962" y="472642"/>
                  <a:pt x="189820" y="494066"/>
                  <a:pt x="191351" y="521611"/>
                </a:cubicBezTo>
                <a:cubicBezTo>
                  <a:pt x="195431" y="593533"/>
                  <a:pt x="200532" y="665455"/>
                  <a:pt x="205633" y="737377"/>
                </a:cubicBezTo>
                <a:cubicBezTo>
                  <a:pt x="207163" y="760841"/>
                  <a:pt x="216855" y="776654"/>
                  <a:pt x="239299" y="776654"/>
                </a:cubicBezTo>
                <a:cubicBezTo>
                  <a:pt x="253581" y="776654"/>
                  <a:pt x="267353" y="776654"/>
                  <a:pt x="286227" y="776654"/>
                </a:cubicBezTo>
                <a:close/>
                <a:moveTo>
                  <a:pt x="1725181" y="2769562"/>
                </a:moveTo>
                <a:cubicBezTo>
                  <a:pt x="1823117" y="2777214"/>
                  <a:pt x="1920034" y="2762931"/>
                  <a:pt x="2015420" y="2731816"/>
                </a:cubicBezTo>
                <a:cubicBezTo>
                  <a:pt x="2023581" y="2729265"/>
                  <a:pt x="2029702" y="2718043"/>
                  <a:pt x="2046535" y="2701211"/>
                </a:cubicBezTo>
                <a:cubicBezTo>
                  <a:pt x="1928705" y="2709882"/>
                  <a:pt x="1829748" y="2753239"/>
                  <a:pt x="1725181" y="2769562"/>
                </a:cubicBezTo>
                <a:close/>
                <a:moveTo>
                  <a:pt x="374472" y="3047559"/>
                </a:moveTo>
                <a:cubicBezTo>
                  <a:pt x="405587" y="3045009"/>
                  <a:pt x="425990" y="3042969"/>
                  <a:pt x="446394" y="3041438"/>
                </a:cubicBezTo>
                <a:cubicBezTo>
                  <a:pt x="443843" y="2977168"/>
                  <a:pt x="443843" y="2977168"/>
                  <a:pt x="495362" y="2972577"/>
                </a:cubicBezTo>
                <a:cubicBezTo>
                  <a:pt x="507604" y="2971556"/>
                  <a:pt x="520356" y="2972067"/>
                  <a:pt x="533109" y="2970026"/>
                </a:cubicBezTo>
                <a:cubicBezTo>
                  <a:pt x="563714" y="2964415"/>
                  <a:pt x="594319" y="2958294"/>
                  <a:pt x="625434" y="2952173"/>
                </a:cubicBezTo>
                <a:cubicBezTo>
                  <a:pt x="624924" y="2947582"/>
                  <a:pt x="624414" y="2942992"/>
                  <a:pt x="623394" y="2938401"/>
                </a:cubicBezTo>
                <a:cubicBezTo>
                  <a:pt x="586668" y="2942481"/>
                  <a:pt x="549941" y="2950643"/>
                  <a:pt x="513725" y="2949623"/>
                </a:cubicBezTo>
                <a:cubicBezTo>
                  <a:pt x="451495" y="2947582"/>
                  <a:pt x="418339" y="2993490"/>
                  <a:pt x="374472" y="3047559"/>
                </a:cubicBezTo>
                <a:close/>
                <a:moveTo>
                  <a:pt x="1410457" y="2913407"/>
                </a:moveTo>
                <a:cubicBezTo>
                  <a:pt x="1511455" y="2899634"/>
                  <a:pt x="1612452" y="2885352"/>
                  <a:pt x="1712939" y="2871580"/>
                </a:cubicBezTo>
                <a:cubicBezTo>
                  <a:pt x="1608371" y="2851686"/>
                  <a:pt x="1508394" y="2879741"/>
                  <a:pt x="1410457" y="2913407"/>
                </a:cubicBezTo>
                <a:close/>
                <a:moveTo>
                  <a:pt x="117898" y="907746"/>
                </a:moveTo>
                <a:cubicBezTo>
                  <a:pt x="70460" y="935291"/>
                  <a:pt x="57708" y="948043"/>
                  <a:pt x="63319" y="972527"/>
                </a:cubicBezTo>
                <a:cubicBezTo>
                  <a:pt x="71480" y="1008233"/>
                  <a:pt x="90864" y="1035778"/>
                  <a:pt x="126570" y="1056181"/>
                </a:cubicBezTo>
                <a:cubicBezTo>
                  <a:pt x="123509" y="1004153"/>
                  <a:pt x="120959" y="958755"/>
                  <a:pt x="117898" y="907746"/>
                </a:cubicBezTo>
                <a:close/>
                <a:moveTo>
                  <a:pt x="201042" y="2033507"/>
                </a:moveTo>
                <a:cubicBezTo>
                  <a:pt x="165336" y="2040648"/>
                  <a:pt x="155645" y="2070233"/>
                  <a:pt x="144423" y="2105429"/>
                </a:cubicBezTo>
                <a:cubicBezTo>
                  <a:pt x="166866" y="2123283"/>
                  <a:pt x="188290" y="2140115"/>
                  <a:pt x="219915" y="2165110"/>
                </a:cubicBezTo>
                <a:cubicBezTo>
                  <a:pt x="212264" y="2112061"/>
                  <a:pt x="206653" y="2074314"/>
                  <a:pt x="201042" y="2033507"/>
                </a:cubicBezTo>
                <a:close/>
                <a:moveTo>
                  <a:pt x="1148273" y="2853727"/>
                </a:moveTo>
                <a:cubicBezTo>
                  <a:pt x="1148783" y="2858317"/>
                  <a:pt x="1149803" y="2862398"/>
                  <a:pt x="1150313" y="2866989"/>
                </a:cubicBezTo>
                <a:cubicBezTo>
                  <a:pt x="1234988" y="2877701"/>
                  <a:pt x="1313031" y="2839444"/>
                  <a:pt x="1395155" y="2828222"/>
                </a:cubicBezTo>
                <a:cubicBezTo>
                  <a:pt x="1394645" y="2823121"/>
                  <a:pt x="1394135" y="2818020"/>
                  <a:pt x="1393115" y="2813430"/>
                </a:cubicBezTo>
                <a:cubicBezTo>
                  <a:pt x="1311501" y="2826692"/>
                  <a:pt x="1229887" y="2840464"/>
                  <a:pt x="1148273" y="2853727"/>
                </a:cubicBezTo>
                <a:close/>
                <a:moveTo>
                  <a:pt x="268884" y="348691"/>
                </a:moveTo>
                <a:cubicBezTo>
                  <a:pt x="268884" y="319616"/>
                  <a:pt x="268884" y="296152"/>
                  <a:pt x="268884" y="265547"/>
                </a:cubicBezTo>
                <a:cubicBezTo>
                  <a:pt x="235218" y="291051"/>
                  <a:pt x="192881" y="295642"/>
                  <a:pt x="192881" y="360423"/>
                </a:cubicBezTo>
                <a:cubicBezTo>
                  <a:pt x="219405" y="356343"/>
                  <a:pt x="242869" y="352772"/>
                  <a:pt x="268884" y="348691"/>
                </a:cubicBezTo>
                <a:close/>
                <a:moveTo>
                  <a:pt x="1430861" y="382867"/>
                </a:moveTo>
                <a:cubicBezTo>
                  <a:pt x="1485440" y="390518"/>
                  <a:pt x="1561443" y="388988"/>
                  <a:pt x="1630815" y="412452"/>
                </a:cubicBezTo>
                <a:cubicBezTo>
                  <a:pt x="1778740" y="463461"/>
                  <a:pt x="1809345" y="623118"/>
                  <a:pt x="1704777" y="753190"/>
                </a:cubicBezTo>
                <a:cubicBezTo>
                  <a:pt x="1658360" y="810830"/>
                  <a:pt x="1602760" y="845005"/>
                  <a:pt x="1537979" y="860308"/>
                </a:cubicBezTo>
                <a:cubicBezTo>
                  <a:pt x="1470648" y="876631"/>
                  <a:pt x="1403316" y="889893"/>
                  <a:pt x="1335475" y="903155"/>
                </a:cubicBezTo>
                <a:cubicBezTo>
                  <a:pt x="1289567" y="912337"/>
                  <a:pt x="1243149" y="917948"/>
                  <a:pt x="1197751" y="929680"/>
                </a:cubicBezTo>
                <a:cubicBezTo>
                  <a:pt x="1107466" y="952634"/>
                  <a:pt x="1021771" y="924069"/>
                  <a:pt x="936587" y="899585"/>
                </a:cubicBezTo>
                <a:cubicBezTo>
                  <a:pt x="873336" y="881222"/>
                  <a:pt x="825388" y="835314"/>
                  <a:pt x="798864" y="761861"/>
                </a:cubicBezTo>
                <a:cubicBezTo>
                  <a:pt x="769279" y="680758"/>
                  <a:pt x="790702" y="614446"/>
                  <a:pt x="831509" y="547625"/>
                </a:cubicBezTo>
                <a:cubicBezTo>
                  <a:pt x="888129" y="454789"/>
                  <a:pt x="974843" y="433366"/>
                  <a:pt x="1061558" y="415513"/>
                </a:cubicBezTo>
                <a:cubicBezTo>
                  <a:pt x="1119708" y="403271"/>
                  <a:pt x="1179898" y="402760"/>
                  <a:pt x="1239068" y="397660"/>
                </a:cubicBezTo>
                <a:cubicBezTo>
                  <a:pt x="1297218" y="393579"/>
                  <a:pt x="1354858" y="388988"/>
                  <a:pt x="1430861" y="382867"/>
                </a:cubicBezTo>
                <a:close/>
                <a:moveTo>
                  <a:pt x="1130930" y="824092"/>
                </a:moveTo>
                <a:cubicBezTo>
                  <a:pt x="1131440" y="821031"/>
                  <a:pt x="1131950" y="817971"/>
                  <a:pt x="1132460" y="815420"/>
                </a:cubicBezTo>
                <a:cubicBezTo>
                  <a:pt x="1146743" y="814400"/>
                  <a:pt x="1161535" y="814910"/>
                  <a:pt x="1175818" y="811850"/>
                </a:cubicBezTo>
                <a:cubicBezTo>
                  <a:pt x="1263553" y="791446"/>
                  <a:pt x="1351798" y="772573"/>
                  <a:pt x="1439022" y="749109"/>
                </a:cubicBezTo>
                <a:cubicBezTo>
                  <a:pt x="1486460" y="736357"/>
                  <a:pt x="1532368" y="717484"/>
                  <a:pt x="1578276" y="700141"/>
                </a:cubicBezTo>
                <a:cubicBezTo>
                  <a:pt x="1623674" y="682798"/>
                  <a:pt x="1655809" y="648622"/>
                  <a:pt x="1672642" y="596593"/>
                </a:cubicBezTo>
                <a:cubicBezTo>
                  <a:pt x="1687944" y="549665"/>
                  <a:pt x="1677743" y="515490"/>
                  <a:pt x="1636426" y="504778"/>
                </a:cubicBezTo>
                <a:cubicBezTo>
                  <a:pt x="1591028" y="493046"/>
                  <a:pt x="1543590" y="482844"/>
                  <a:pt x="1497682" y="485905"/>
                </a:cubicBezTo>
                <a:cubicBezTo>
                  <a:pt x="1375262" y="494066"/>
                  <a:pt x="1253351" y="510389"/>
                  <a:pt x="1130930" y="522121"/>
                </a:cubicBezTo>
                <a:cubicBezTo>
                  <a:pt x="1053397" y="529772"/>
                  <a:pt x="983005" y="556807"/>
                  <a:pt x="921795" y="613426"/>
                </a:cubicBezTo>
                <a:cubicBezTo>
                  <a:pt x="891189" y="641481"/>
                  <a:pt x="873336" y="677697"/>
                  <a:pt x="877417" y="720544"/>
                </a:cubicBezTo>
                <a:cubicBezTo>
                  <a:pt x="880988" y="758291"/>
                  <a:pt x="914653" y="771043"/>
                  <a:pt x="941688" y="779204"/>
                </a:cubicBezTo>
                <a:cubicBezTo>
                  <a:pt x="1004429" y="797567"/>
                  <a:pt x="1068189" y="809810"/>
                  <a:pt x="1130930" y="82409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/>
          <p:nvPr/>
        </p:nvSpPr>
        <p:spPr>
          <a:xfrm>
            <a:off x="4173127" y="731717"/>
            <a:ext cx="1517134" cy="1255645"/>
          </a:xfrm>
          <a:custGeom>
            <a:rect b="b" l="l" r="r" t="t"/>
            <a:pathLst>
              <a:path extrusionOk="0" h="2511289" w="3034267">
                <a:moveTo>
                  <a:pt x="1744132" y="344417"/>
                </a:moveTo>
                <a:cubicBezTo>
                  <a:pt x="1783552" y="351204"/>
                  <a:pt x="1819839" y="356947"/>
                  <a:pt x="1856126" y="363996"/>
                </a:cubicBezTo>
                <a:cubicBezTo>
                  <a:pt x="1902594" y="373394"/>
                  <a:pt x="1949846" y="381487"/>
                  <a:pt x="1995269" y="394801"/>
                </a:cubicBezTo>
                <a:cubicBezTo>
                  <a:pt x="2064449" y="415163"/>
                  <a:pt x="2132586" y="439702"/>
                  <a:pt x="2201244" y="462153"/>
                </a:cubicBezTo>
                <a:cubicBezTo>
                  <a:pt x="2228393" y="471029"/>
                  <a:pt x="2256849" y="477295"/>
                  <a:pt x="2282954" y="488781"/>
                </a:cubicBezTo>
                <a:cubicBezTo>
                  <a:pt x="2338559" y="513581"/>
                  <a:pt x="2395992" y="536555"/>
                  <a:pt x="2446898" y="568926"/>
                </a:cubicBezTo>
                <a:cubicBezTo>
                  <a:pt x="2470654" y="584067"/>
                  <a:pt x="2497804" y="589027"/>
                  <a:pt x="2519472" y="605735"/>
                </a:cubicBezTo>
                <a:cubicBezTo>
                  <a:pt x="2585258" y="656641"/>
                  <a:pt x="2660965" y="693711"/>
                  <a:pt x="2721008" y="752710"/>
                </a:cubicBezTo>
                <a:cubicBezTo>
                  <a:pt x="2748941" y="780382"/>
                  <a:pt x="2781573" y="803094"/>
                  <a:pt x="2810029" y="830244"/>
                </a:cubicBezTo>
                <a:cubicBezTo>
                  <a:pt x="2858063" y="875929"/>
                  <a:pt x="2890695" y="932578"/>
                  <a:pt x="2922805" y="990010"/>
                </a:cubicBezTo>
                <a:cubicBezTo>
                  <a:pt x="2968490" y="1071460"/>
                  <a:pt x="3012609" y="1153693"/>
                  <a:pt x="3028272" y="1246368"/>
                </a:cubicBezTo>
                <a:cubicBezTo>
                  <a:pt x="3036104" y="1293098"/>
                  <a:pt x="3034015" y="1341915"/>
                  <a:pt x="3034015" y="1389689"/>
                </a:cubicBezTo>
                <a:cubicBezTo>
                  <a:pt x="3034015" y="1473749"/>
                  <a:pt x="3022529" y="1557026"/>
                  <a:pt x="3011043" y="1640303"/>
                </a:cubicBezTo>
                <a:cubicBezTo>
                  <a:pt x="3010259" y="1646047"/>
                  <a:pt x="3010782" y="1652312"/>
                  <a:pt x="3008693" y="1657533"/>
                </a:cubicBezTo>
                <a:cubicBezTo>
                  <a:pt x="2989375" y="1704262"/>
                  <a:pt x="2973711" y="1753341"/>
                  <a:pt x="2948650" y="1796677"/>
                </a:cubicBezTo>
                <a:cubicBezTo>
                  <a:pt x="2915496" y="1854109"/>
                  <a:pt x="2879731" y="1911280"/>
                  <a:pt x="2836395" y="1960881"/>
                </a:cubicBezTo>
                <a:cubicBezTo>
                  <a:pt x="2776613" y="2029278"/>
                  <a:pt x="2716831" y="2098981"/>
                  <a:pt x="2637470" y="2147276"/>
                </a:cubicBezTo>
                <a:cubicBezTo>
                  <a:pt x="2595701" y="2172599"/>
                  <a:pt x="2555498" y="2200793"/>
                  <a:pt x="2512685" y="2224288"/>
                </a:cubicBezTo>
                <a:cubicBezTo>
                  <a:pt x="2475614" y="2244389"/>
                  <a:pt x="2435673" y="2259270"/>
                  <a:pt x="2397819" y="2277544"/>
                </a:cubicBezTo>
                <a:cubicBezTo>
                  <a:pt x="2378240" y="2286942"/>
                  <a:pt x="2360749" y="2301561"/>
                  <a:pt x="2340387" y="2308870"/>
                </a:cubicBezTo>
                <a:cubicBezTo>
                  <a:pt x="2277994" y="2331060"/>
                  <a:pt x="2215863" y="2355861"/>
                  <a:pt x="2151382" y="2368914"/>
                </a:cubicBezTo>
                <a:cubicBezTo>
                  <a:pt x="2119272" y="2375440"/>
                  <a:pt x="2092122" y="2407550"/>
                  <a:pt x="2055052" y="2390320"/>
                </a:cubicBezTo>
                <a:cubicBezTo>
                  <a:pt x="2035472" y="2409899"/>
                  <a:pt x="2008061" y="2409377"/>
                  <a:pt x="1984044" y="2417209"/>
                </a:cubicBezTo>
                <a:cubicBezTo>
                  <a:pt x="1956633" y="2426085"/>
                  <a:pt x="1929222" y="2434961"/>
                  <a:pt x="1898939" y="2431567"/>
                </a:cubicBezTo>
                <a:cubicBezTo>
                  <a:pt x="1886931" y="2430262"/>
                  <a:pt x="1873617" y="2438616"/>
                  <a:pt x="1861347" y="2443576"/>
                </a:cubicBezTo>
                <a:cubicBezTo>
                  <a:pt x="1828715" y="2456629"/>
                  <a:pt x="1792167" y="2460544"/>
                  <a:pt x="1756924" y="2466810"/>
                </a:cubicBezTo>
                <a:cubicBezTo>
                  <a:pt x="1718549" y="2473597"/>
                  <a:pt x="1679912" y="2483517"/>
                  <a:pt x="1641276" y="2483517"/>
                </a:cubicBezTo>
                <a:cubicBezTo>
                  <a:pt x="1599246" y="2483517"/>
                  <a:pt x="1560348" y="2498659"/>
                  <a:pt x="1518840" y="2500747"/>
                </a:cubicBezTo>
                <a:cubicBezTo>
                  <a:pt x="1465063" y="2503097"/>
                  <a:pt x="1411546" y="2508318"/>
                  <a:pt x="1357768" y="2510145"/>
                </a:cubicBezTo>
                <a:cubicBezTo>
                  <a:pt x="1317565" y="2511451"/>
                  <a:pt x="1276579" y="2512756"/>
                  <a:pt x="1236899" y="2507274"/>
                </a:cubicBezTo>
                <a:cubicBezTo>
                  <a:pt x="1165369" y="2497353"/>
                  <a:pt x="1093317" y="2496048"/>
                  <a:pt x="1021266" y="2483517"/>
                </a:cubicBezTo>
                <a:cubicBezTo>
                  <a:pt x="945298" y="2470465"/>
                  <a:pt x="869330" y="2456368"/>
                  <a:pt x="795973" y="2435744"/>
                </a:cubicBezTo>
                <a:cubicBezTo>
                  <a:pt x="712435" y="2412249"/>
                  <a:pt x="630985" y="2379356"/>
                  <a:pt x="554495" y="2335498"/>
                </a:cubicBezTo>
                <a:cubicBezTo>
                  <a:pt x="451639" y="2276238"/>
                  <a:pt x="355309" y="2208363"/>
                  <a:pt x="273598" y="2122476"/>
                </a:cubicBezTo>
                <a:cubicBezTo>
                  <a:pt x="238877" y="2085928"/>
                  <a:pt x="212511" y="2041548"/>
                  <a:pt x="181184" y="2001867"/>
                </a:cubicBezTo>
                <a:cubicBezTo>
                  <a:pt x="143853" y="1954355"/>
                  <a:pt x="116181" y="1901360"/>
                  <a:pt x="96340" y="1844711"/>
                </a:cubicBezTo>
                <a:cubicBezTo>
                  <a:pt x="75717" y="1784929"/>
                  <a:pt x="60053" y="1723058"/>
                  <a:pt x="39691" y="1663015"/>
                </a:cubicBezTo>
                <a:cubicBezTo>
                  <a:pt x="16718" y="1596185"/>
                  <a:pt x="9669" y="1525960"/>
                  <a:pt x="3404" y="1457041"/>
                </a:cubicBezTo>
                <a:cubicBezTo>
                  <a:pt x="-3122" y="1386817"/>
                  <a:pt x="10" y="1315287"/>
                  <a:pt x="10453" y="1244802"/>
                </a:cubicBezTo>
                <a:cubicBezTo>
                  <a:pt x="13846" y="1221829"/>
                  <a:pt x="15413" y="1198595"/>
                  <a:pt x="19851" y="1175883"/>
                </a:cubicBezTo>
                <a:cubicBezTo>
                  <a:pt x="29771" y="1126021"/>
                  <a:pt x="36297" y="1074854"/>
                  <a:pt x="53266" y="1027342"/>
                </a:cubicBezTo>
                <a:cubicBezTo>
                  <a:pt x="72584" y="973564"/>
                  <a:pt x="98951" y="921614"/>
                  <a:pt x="127406" y="872013"/>
                </a:cubicBezTo>
                <a:cubicBezTo>
                  <a:pt x="160299" y="814580"/>
                  <a:pt x="192670" y="755059"/>
                  <a:pt x="236267" y="706503"/>
                </a:cubicBezTo>
                <a:cubicBezTo>
                  <a:pt x="281169" y="656380"/>
                  <a:pt x="318239" y="598947"/>
                  <a:pt x="371233" y="556395"/>
                </a:cubicBezTo>
                <a:cubicBezTo>
                  <a:pt x="404910" y="529245"/>
                  <a:pt x="446157" y="510710"/>
                  <a:pt x="467825" y="470246"/>
                </a:cubicBezTo>
                <a:cubicBezTo>
                  <a:pt x="507505" y="467374"/>
                  <a:pt x="517947" y="425344"/>
                  <a:pt x="550319" y="409420"/>
                </a:cubicBezTo>
                <a:cubicBezTo>
                  <a:pt x="582429" y="393495"/>
                  <a:pt x="611667" y="369478"/>
                  <a:pt x="643255" y="350682"/>
                </a:cubicBezTo>
                <a:cubicBezTo>
                  <a:pt x="662834" y="339195"/>
                  <a:pt x="679020" y="322488"/>
                  <a:pt x="698338" y="310479"/>
                </a:cubicBezTo>
                <a:cubicBezTo>
                  <a:pt x="781615" y="259051"/>
                  <a:pt x="866459" y="210755"/>
                  <a:pt x="958873" y="176818"/>
                </a:cubicBezTo>
                <a:cubicBezTo>
                  <a:pt x="1012912" y="156978"/>
                  <a:pt x="1064601" y="126695"/>
                  <a:pt x="1119945" y="115992"/>
                </a:cubicBezTo>
                <a:cubicBezTo>
                  <a:pt x="1185209" y="103461"/>
                  <a:pt x="1245514" y="77094"/>
                  <a:pt x="1309473" y="62997"/>
                </a:cubicBezTo>
                <a:cubicBezTo>
                  <a:pt x="1345498" y="55165"/>
                  <a:pt x="1383091" y="53599"/>
                  <a:pt x="1419378" y="46812"/>
                </a:cubicBezTo>
                <a:cubicBezTo>
                  <a:pt x="1435824" y="43679"/>
                  <a:pt x="1450704" y="32192"/>
                  <a:pt x="1466890" y="29321"/>
                </a:cubicBezTo>
                <a:cubicBezTo>
                  <a:pt x="1497695" y="24100"/>
                  <a:pt x="1529022" y="23055"/>
                  <a:pt x="1559826" y="18879"/>
                </a:cubicBezTo>
                <a:cubicBezTo>
                  <a:pt x="1576273" y="16790"/>
                  <a:pt x="1592458" y="11830"/>
                  <a:pt x="1608905" y="7914"/>
                </a:cubicBezTo>
                <a:cubicBezTo>
                  <a:pt x="1607861" y="13918"/>
                  <a:pt x="1606817" y="19401"/>
                  <a:pt x="1605772" y="24883"/>
                </a:cubicBezTo>
                <a:cubicBezTo>
                  <a:pt x="1609166" y="24622"/>
                  <a:pt x="1612299" y="25405"/>
                  <a:pt x="1614387" y="24361"/>
                </a:cubicBezTo>
                <a:cubicBezTo>
                  <a:pt x="1649891" y="6087"/>
                  <a:pt x="1686961" y="3215"/>
                  <a:pt x="1726381" y="5565"/>
                </a:cubicBezTo>
                <a:cubicBezTo>
                  <a:pt x="1766322" y="8175"/>
                  <a:pt x="1806525" y="3737"/>
                  <a:pt x="1846728" y="2693"/>
                </a:cubicBezTo>
                <a:cubicBezTo>
                  <a:pt x="1892935" y="1649"/>
                  <a:pt x="1939142" y="-440"/>
                  <a:pt x="1985349" y="82"/>
                </a:cubicBezTo>
                <a:cubicBezTo>
                  <a:pt x="2025291" y="605"/>
                  <a:pt x="2065755" y="2171"/>
                  <a:pt x="2105175" y="7653"/>
                </a:cubicBezTo>
                <a:cubicBezTo>
                  <a:pt x="2153209" y="14441"/>
                  <a:pt x="2201766" y="13657"/>
                  <a:pt x="2249278" y="21489"/>
                </a:cubicBezTo>
                <a:cubicBezTo>
                  <a:pt x="2318458" y="32976"/>
                  <a:pt x="2388160" y="43940"/>
                  <a:pt x="2455774" y="62475"/>
                </a:cubicBezTo>
                <a:cubicBezTo>
                  <a:pt x="2513468" y="78400"/>
                  <a:pt x="2568551" y="103983"/>
                  <a:pt x="2624156" y="127217"/>
                </a:cubicBezTo>
                <a:cubicBezTo>
                  <a:pt x="2637731" y="132699"/>
                  <a:pt x="2648695" y="144708"/>
                  <a:pt x="2660704" y="153845"/>
                </a:cubicBezTo>
                <a:cubicBezTo>
                  <a:pt x="2673496" y="163504"/>
                  <a:pt x="2686287" y="172902"/>
                  <a:pt x="2698818" y="183083"/>
                </a:cubicBezTo>
                <a:cubicBezTo>
                  <a:pt x="2706911" y="189610"/>
                  <a:pt x="2714482" y="197180"/>
                  <a:pt x="2726751" y="208406"/>
                </a:cubicBezTo>
                <a:cubicBezTo>
                  <a:pt x="2669058" y="227463"/>
                  <a:pt x="2624156" y="210494"/>
                  <a:pt x="2578471" y="193265"/>
                </a:cubicBezTo>
                <a:cubicBezTo>
                  <a:pt x="2526260" y="173685"/>
                  <a:pt x="2473787" y="150451"/>
                  <a:pt x="2419487" y="142097"/>
                </a:cubicBezTo>
                <a:cubicBezTo>
                  <a:pt x="2376413" y="135310"/>
                  <a:pt x="2333338" y="125651"/>
                  <a:pt x="2288959" y="123562"/>
                </a:cubicBezTo>
                <a:cubicBezTo>
                  <a:pt x="2245623" y="121735"/>
                  <a:pt x="2202810" y="110510"/>
                  <a:pt x="2159474" y="107377"/>
                </a:cubicBezTo>
                <a:cubicBezTo>
                  <a:pt x="2104652" y="103461"/>
                  <a:pt x="2049569" y="103461"/>
                  <a:pt x="1994747" y="101634"/>
                </a:cubicBezTo>
                <a:cubicBezTo>
                  <a:pt x="1918258" y="99284"/>
                  <a:pt x="1841768" y="96674"/>
                  <a:pt x="1765017" y="94585"/>
                </a:cubicBezTo>
                <a:cubicBezTo>
                  <a:pt x="1762145" y="94585"/>
                  <a:pt x="1759274" y="95368"/>
                  <a:pt x="1756402" y="95890"/>
                </a:cubicBezTo>
                <a:cubicBezTo>
                  <a:pt x="1680957" y="107116"/>
                  <a:pt x="1605250" y="117036"/>
                  <a:pt x="1530066" y="129567"/>
                </a:cubicBezTo>
                <a:cubicBezTo>
                  <a:pt x="1455664" y="142097"/>
                  <a:pt x="1380741" y="153323"/>
                  <a:pt x="1308167" y="172641"/>
                </a:cubicBezTo>
                <a:cubicBezTo>
                  <a:pt x="1231155" y="193265"/>
                  <a:pt x="1154666" y="219370"/>
                  <a:pt x="1080787" y="249914"/>
                </a:cubicBezTo>
                <a:cubicBezTo>
                  <a:pt x="990983" y="286984"/>
                  <a:pt x="902485" y="327970"/>
                  <a:pt x="816336" y="372611"/>
                </a:cubicBezTo>
                <a:cubicBezTo>
                  <a:pt x="741412" y="411508"/>
                  <a:pt x="673276" y="461370"/>
                  <a:pt x="605141" y="512015"/>
                </a:cubicBezTo>
                <a:cubicBezTo>
                  <a:pt x="523169" y="572841"/>
                  <a:pt x="452683" y="645415"/>
                  <a:pt x="379326" y="715117"/>
                </a:cubicBezTo>
                <a:cubicBezTo>
                  <a:pt x="339384" y="752971"/>
                  <a:pt x="312757" y="801005"/>
                  <a:pt x="279863" y="844341"/>
                </a:cubicBezTo>
                <a:cubicBezTo>
                  <a:pt x="251930" y="881150"/>
                  <a:pt x="232090" y="924485"/>
                  <a:pt x="209378" y="965210"/>
                </a:cubicBezTo>
                <a:cubicBezTo>
                  <a:pt x="162649" y="1047704"/>
                  <a:pt x="135499" y="1137247"/>
                  <a:pt x="122707" y="1230444"/>
                </a:cubicBezTo>
                <a:cubicBezTo>
                  <a:pt x="114353" y="1292053"/>
                  <a:pt x="105477" y="1354707"/>
                  <a:pt x="105999" y="1416578"/>
                </a:cubicBezTo>
                <a:cubicBezTo>
                  <a:pt x="106260" y="1474271"/>
                  <a:pt x="118008" y="1531704"/>
                  <a:pt x="125840" y="1589136"/>
                </a:cubicBezTo>
                <a:cubicBezTo>
                  <a:pt x="130539" y="1623335"/>
                  <a:pt x="137848" y="1657272"/>
                  <a:pt x="143592" y="1691471"/>
                </a:cubicBezTo>
                <a:cubicBezTo>
                  <a:pt x="156383" y="1769788"/>
                  <a:pt x="191626" y="1840273"/>
                  <a:pt x="226869" y="1909714"/>
                </a:cubicBezTo>
                <a:cubicBezTo>
                  <a:pt x="261328" y="1977328"/>
                  <a:pt x="305447" y="2039198"/>
                  <a:pt x="358181" y="2096109"/>
                </a:cubicBezTo>
                <a:cubicBezTo>
                  <a:pt x="429449" y="2173121"/>
                  <a:pt x="512465" y="2234469"/>
                  <a:pt x="601747" y="2284592"/>
                </a:cubicBezTo>
                <a:cubicBezTo>
                  <a:pt x="676931" y="2326622"/>
                  <a:pt x="756032" y="2366564"/>
                  <a:pt x="844530" y="2380922"/>
                </a:cubicBezTo>
                <a:cubicBezTo>
                  <a:pt x="905617" y="2390581"/>
                  <a:pt x="965138" y="2413554"/>
                  <a:pt x="1026487" y="2417992"/>
                </a:cubicBezTo>
                <a:cubicBezTo>
                  <a:pt x="1089401" y="2422430"/>
                  <a:pt x="1152055" y="2439660"/>
                  <a:pt x="1216275" y="2428695"/>
                </a:cubicBezTo>
                <a:cubicBezTo>
                  <a:pt x="1238726" y="2424780"/>
                  <a:pt x="1262482" y="2430262"/>
                  <a:pt x="1285716" y="2430001"/>
                </a:cubicBezTo>
                <a:cubicBezTo>
                  <a:pt x="1310256" y="2429740"/>
                  <a:pt x="1335056" y="2423996"/>
                  <a:pt x="1359334" y="2426607"/>
                </a:cubicBezTo>
                <a:cubicBezTo>
                  <a:pt x="1412068" y="2432611"/>
                  <a:pt x="1462452" y="2417209"/>
                  <a:pt x="1514402" y="2414337"/>
                </a:cubicBezTo>
                <a:cubicBezTo>
                  <a:pt x="1576273" y="2410944"/>
                  <a:pt x="1638404" y="2406506"/>
                  <a:pt x="1697925" y="2386665"/>
                </a:cubicBezTo>
                <a:cubicBezTo>
                  <a:pt x="1707323" y="2383533"/>
                  <a:pt x="1717505" y="2382749"/>
                  <a:pt x="1727425" y="2380922"/>
                </a:cubicBezTo>
                <a:cubicBezTo>
                  <a:pt x="1745177" y="2377789"/>
                  <a:pt x="1762668" y="2374135"/>
                  <a:pt x="1780419" y="2371524"/>
                </a:cubicBezTo>
                <a:cubicBezTo>
                  <a:pt x="1791645" y="2369958"/>
                  <a:pt x="1803392" y="2353511"/>
                  <a:pt x="1815140" y="2371785"/>
                </a:cubicBezTo>
                <a:cubicBezTo>
                  <a:pt x="1816184" y="2373351"/>
                  <a:pt x="1824799" y="2369958"/>
                  <a:pt x="1829759" y="2368652"/>
                </a:cubicBezTo>
                <a:cubicBezTo>
                  <a:pt x="1895285" y="2348290"/>
                  <a:pt x="1960810" y="2327666"/>
                  <a:pt x="2026857" y="2308087"/>
                </a:cubicBezTo>
                <a:cubicBezTo>
                  <a:pt x="2032862" y="2306260"/>
                  <a:pt x="2041477" y="2312525"/>
                  <a:pt x="2048786" y="2314875"/>
                </a:cubicBezTo>
                <a:cubicBezTo>
                  <a:pt x="2080374" y="2298689"/>
                  <a:pt x="2111440" y="2275977"/>
                  <a:pt x="2152687" y="2283287"/>
                </a:cubicBezTo>
                <a:cubicBezTo>
                  <a:pt x="2160519" y="2284592"/>
                  <a:pt x="2171483" y="2283287"/>
                  <a:pt x="2177487" y="2278588"/>
                </a:cubicBezTo>
                <a:cubicBezTo>
                  <a:pt x="2236225" y="2233425"/>
                  <a:pt x="2307494" y="2218284"/>
                  <a:pt x="2375107" y="2193222"/>
                </a:cubicBezTo>
                <a:cubicBezTo>
                  <a:pt x="2400691" y="2183824"/>
                  <a:pt x="2423403" y="2167377"/>
                  <a:pt x="2448203" y="2155369"/>
                </a:cubicBezTo>
                <a:cubicBezTo>
                  <a:pt x="2456818" y="2151192"/>
                  <a:pt x="2467261" y="2151714"/>
                  <a:pt x="2482924" y="2149365"/>
                </a:cubicBezTo>
                <a:cubicBezTo>
                  <a:pt x="2492322" y="2115949"/>
                  <a:pt x="2535135" y="2107334"/>
                  <a:pt x="2563330" y="2082534"/>
                </a:cubicBezTo>
                <a:cubicBezTo>
                  <a:pt x="2589696" y="2059300"/>
                  <a:pt x="2618413" y="2038415"/>
                  <a:pt x="2644779" y="2015181"/>
                </a:cubicBezTo>
                <a:cubicBezTo>
                  <a:pt x="2663315" y="1998735"/>
                  <a:pt x="2689420" y="1993513"/>
                  <a:pt x="2703517" y="1969235"/>
                </a:cubicBezTo>
                <a:cubicBezTo>
                  <a:pt x="2716048" y="1947828"/>
                  <a:pt x="2737194" y="1931382"/>
                  <a:pt x="2751291" y="1910758"/>
                </a:cubicBezTo>
                <a:cubicBezTo>
                  <a:pt x="2786272" y="1858547"/>
                  <a:pt x="2819427" y="1805030"/>
                  <a:pt x="2853364" y="1752036"/>
                </a:cubicBezTo>
                <a:cubicBezTo>
                  <a:pt x="2906620" y="1669020"/>
                  <a:pt x="2928287" y="1577128"/>
                  <a:pt x="2933508" y="1480014"/>
                </a:cubicBezTo>
                <a:cubicBezTo>
                  <a:pt x="2937947" y="1398826"/>
                  <a:pt x="2943168" y="1318159"/>
                  <a:pt x="2933508" y="1236709"/>
                </a:cubicBezTo>
                <a:cubicBezTo>
                  <a:pt x="2925677" y="1171706"/>
                  <a:pt x="2898527" y="1114535"/>
                  <a:pt x="2873988" y="1055275"/>
                </a:cubicBezTo>
                <a:cubicBezTo>
                  <a:pt x="2846577" y="989749"/>
                  <a:pt x="2805852" y="932578"/>
                  <a:pt x="2762255" y="878800"/>
                </a:cubicBezTo>
                <a:cubicBezTo>
                  <a:pt x="2727012" y="835465"/>
                  <a:pt x="2680283" y="799700"/>
                  <a:pt x="2633293" y="768373"/>
                </a:cubicBezTo>
                <a:cubicBezTo>
                  <a:pt x="2573250" y="728431"/>
                  <a:pt x="2508769" y="695016"/>
                  <a:pt x="2445071" y="660818"/>
                </a:cubicBezTo>
                <a:cubicBezTo>
                  <a:pt x="2361010" y="615655"/>
                  <a:pt x="2273034" y="578585"/>
                  <a:pt x="2184275" y="544386"/>
                </a:cubicBezTo>
                <a:cubicBezTo>
                  <a:pt x="2151121" y="531594"/>
                  <a:pt x="2113267" y="531594"/>
                  <a:pt x="2079591" y="519325"/>
                </a:cubicBezTo>
                <a:cubicBezTo>
                  <a:pt x="2036516" y="503922"/>
                  <a:pt x="1990309" y="503400"/>
                  <a:pt x="1948018" y="481733"/>
                </a:cubicBezTo>
                <a:cubicBezTo>
                  <a:pt x="1923218" y="469202"/>
                  <a:pt x="1890063" y="469463"/>
                  <a:pt x="1860825" y="469985"/>
                </a:cubicBezTo>
                <a:cubicBezTo>
                  <a:pt x="1818273" y="470768"/>
                  <a:pt x="1787468" y="445707"/>
                  <a:pt x="1754053" y="427433"/>
                </a:cubicBezTo>
                <a:cubicBezTo>
                  <a:pt x="1728730" y="413858"/>
                  <a:pt x="1727686" y="378093"/>
                  <a:pt x="1744132" y="3444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1194026" y="1016688"/>
            <a:ext cx="675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 sz="40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grpSp>
        <p:nvGrpSpPr>
          <p:cNvPr id="164" name="Google Shape;164;p17"/>
          <p:cNvGrpSpPr/>
          <p:nvPr/>
        </p:nvGrpSpPr>
        <p:grpSpPr>
          <a:xfrm>
            <a:off x="1698451" y="2577627"/>
            <a:ext cx="2127375" cy="1489021"/>
            <a:chOff x="0" y="0"/>
            <a:chExt cx="5673000" cy="3970722"/>
          </a:xfrm>
        </p:grpSpPr>
        <p:sp>
          <p:nvSpPr>
            <p:cNvPr id="165" name="Google Shape;165;p17"/>
            <p:cNvSpPr txBox="1"/>
            <p:nvPr/>
          </p:nvSpPr>
          <p:spPr>
            <a:xfrm>
              <a:off x="0" y="2985522"/>
              <a:ext cx="567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66" name="Google Shape;166;p17"/>
            <p:cNvSpPr txBox="1"/>
            <p:nvPr/>
          </p:nvSpPr>
          <p:spPr>
            <a:xfrm>
              <a:off x="0" y="1890158"/>
              <a:ext cx="567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1962946" y="0"/>
              <a:ext cx="1748633" cy="1051376"/>
            </a:xfrm>
            <a:custGeom>
              <a:rect b="b" l="l" r="r" t="t"/>
              <a:pathLst>
                <a:path extrusionOk="0" h="1051376" w="1748633">
                  <a:moveTo>
                    <a:pt x="1748634" y="154924"/>
                  </a:moveTo>
                  <a:lnTo>
                    <a:pt x="1748634" y="1033852"/>
                  </a:lnTo>
                  <a:cubicBezTo>
                    <a:pt x="1748634" y="1043561"/>
                    <a:pt x="1740825" y="1051377"/>
                    <a:pt x="1731126" y="1051377"/>
                  </a:cubicBezTo>
                  <a:lnTo>
                    <a:pt x="17507" y="1051377"/>
                  </a:lnTo>
                  <a:cubicBezTo>
                    <a:pt x="7808" y="1051377"/>
                    <a:pt x="0" y="1043561"/>
                    <a:pt x="0" y="1033852"/>
                  </a:cubicBezTo>
                  <a:lnTo>
                    <a:pt x="0" y="154924"/>
                  </a:lnTo>
                  <a:cubicBezTo>
                    <a:pt x="0" y="145250"/>
                    <a:pt x="7808" y="137398"/>
                    <a:pt x="17507" y="137398"/>
                  </a:cubicBezTo>
                  <a:lnTo>
                    <a:pt x="134246" y="137398"/>
                  </a:lnTo>
                  <a:lnTo>
                    <a:pt x="134246" y="17525"/>
                  </a:lnTo>
                  <a:cubicBezTo>
                    <a:pt x="134246" y="7851"/>
                    <a:pt x="142090" y="0"/>
                    <a:pt x="151754" y="0"/>
                  </a:cubicBezTo>
                  <a:lnTo>
                    <a:pt x="666084" y="0"/>
                  </a:lnTo>
                  <a:cubicBezTo>
                    <a:pt x="757088" y="0"/>
                    <a:pt x="839407" y="55310"/>
                    <a:pt x="874317" y="138730"/>
                  </a:cubicBezTo>
                  <a:cubicBezTo>
                    <a:pt x="909227" y="55345"/>
                    <a:pt x="991546" y="0"/>
                    <a:pt x="1082549" y="0"/>
                  </a:cubicBezTo>
                  <a:lnTo>
                    <a:pt x="1596880" y="0"/>
                  </a:lnTo>
                  <a:cubicBezTo>
                    <a:pt x="1606544" y="0"/>
                    <a:pt x="1614387" y="7851"/>
                    <a:pt x="1614387" y="17525"/>
                  </a:cubicBezTo>
                  <a:lnTo>
                    <a:pt x="1614387" y="137398"/>
                  </a:lnTo>
                  <a:lnTo>
                    <a:pt x="1731126" y="137398"/>
                  </a:lnTo>
                  <a:cubicBezTo>
                    <a:pt x="1740825" y="137398"/>
                    <a:pt x="1748634" y="145250"/>
                    <a:pt x="1748634" y="1549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1997961" y="35051"/>
              <a:ext cx="1678604" cy="981275"/>
            </a:xfrm>
            <a:custGeom>
              <a:rect b="b" l="l" r="r" t="t"/>
              <a:pathLst>
                <a:path extrusionOk="0" h="981275" w="1678604">
                  <a:moveTo>
                    <a:pt x="817943" y="981276"/>
                  </a:moveTo>
                  <a:lnTo>
                    <a:pt x="0" y="981276"/>
                  </a:lnTo>
                  <a:lnTo>
                    <a:pt x="0" y="137398"/>
                  </a:lnTo>
                  <a:lnTo>
                    <a:pt x="99232" y="137398"/>
                  </a:lnTo>
                  <a:lnTo>
                    <a:pt x="99232" y="823408"/>
                  </a:lnTo>
                  <a:cubicBezTo>
                    <a:pt x="99232" y="833082"/>
                    <a:pt x="107075" y="840933"/>
                    <a:pt x="116739" y="840933"/>
                  </a:cubicBezTo>
                  <a:lnTo>
                    <a:pt x="635342" y="840933"/>
                  </a:lnTo>
                  <a:cubicBezTo>
                    <a:pt x="721863" y="840933"/>
                    <a:pt x="797004" y="900028"/>
                    <a:pt x="817943" y="981276"/>
                  </a:cubicBezTo>
                  <a:close/>
                  <a:moveTo>
                    <a:pt x="1579373" y="137398"/>
                  </a:moveTo>
                  <a:lnTo>
                    <a:pt x="1579373" y="823408"/>
                  </a:lnTo>
                  <a:cubicBezTo>
                    <a:pt x="1579373" y="833082"/>
                    <a:pt x="1571529" y="840933"/>
                    <a:pt x="1561865" y="840933"/>
                  </a:cubicBezTo>
                  <a:lnTo>
                    <a:pt x="1043263" y="840933"/>
                  </a:lnTo>
                  <a:cubicBezTo>
                    <a:pt x="956741" y="840933"/>
                    <a:pt x="881600" y="900028"/>
                    <a:pt x="860661" y="981276"/>
                  </a:cubicBezTo>
                  <a:lnTo>
                    <a:pt x="1678604" y="981276"/>
                  </a:lnTo>
                  <a:lnTo>
                    <a:pt x="1678604" y="137398"/>
                  </a:lnTo>
                  <a:lnTo>
                    <a:pt x="1579373" y="137398"/>
                  </a:lnTo>
                  <a:close/>
                  <a:moveTo>
                    <a:pt x="856809" y="905496"/>
                  </a:moveTo>
                  <a:lnTo>
                    <a:pt x="856809" y="190920"/>
                  </a:lnTo>
                  <a:cubicBezTo>
                    <a:pt x="856809" y="168628"/>
                    <a:pt x="860626" y="146722"/>
                    <a:pt x="868189" y="125867"/>
                  </a:cubicBezTo>
                  <a:cubicBezTo>
                    <a:pt x="895466" y="50578"/>
                    <a:pt x="967526" y="0"/>
                    <a:pt x="1047535" y="0"/>
                  </a:cubicBezTo>
                  <a:lnTo>
                    <a:pt x="1544358" y="0"/>
                  </a:lnTo>
                  <a:lnTo>
                    <a:pt x="1544358" y="805883"/>
                  </a:lnTo>
                  <a:lnTo>
                    <a:pt x="1043263" y="805883"/>
                  </a:lnTo>
                  <a:cubicBezTo>
                    <a:pt x="966475" y="805883"/>
                    <a:pt x="897216" y="845209"/>
                    <a:pt x="856809" y="905496"/>
                  </a:cubicBezTo>
                  <a:close/>
                  <a:moveTo>
                    <a:pt x="982477" y="179844"/>
                  </a:moveTo>
                  <a:cubicBezTo>
                    <a:pt x="982477" y="189518"/>
                    <a:pt x="990320" y="197370"/>
                    <a:pt x="999985" y="197370"/>
                  </a:cubicBezTo>
                  <a:lnTo>
                    <a:pt x="1409481" y="197370"/>
                  </a:lnTo>
                  <a:cubicBezTo>
                    <a:pt x="1419145" y="197370"/>
                    <a:pt x="1426989" y="189518"/>
                    <a:pt x="1426989" y="179844"/>
                  </a:cubicBezTo>
                  <a:cubicBezTo>
                    <a:pt x="1426989" y="170171"/>
                    <a:pt x="1419145" y="162319"/>
                    <a:pt x="1409481" y="162319"/>
                  </a:cubicBezTo>
                  <a:lnTo>
                    <a:pt x="999985" y="162319"/>
                  </a:lnTo>
                  <a:cubicBezTo>
                    <a:pt x="990320" y="162319"/>
                    <a:pt x="982477" y="170171"/>
                    <a:pt x="982477" y="179844"/>
                  </a:cubicBezTo>
                  <a:close/>
                  <a:moveTo>
                    <a:pt x="982477" y="330877"/>
                  </a:moveTo>
                  <a:cubicBezTo>
                    <a:pt x="982477" y="340551"/>
                    <a:pt x="990320" y="348403"/>
                    <a:pt x="999985" y="348403"/>
                  </a:cubicBezTo>
                  <a:lnTo>
                    <a:pt x="1409481" y="348403"/>
                  </a:lnTo>
                  <a:cubicBezTo>
                    <a:pt x="1419145" y="348403"/>
                    <a:pt x="1426989" y="340551"/>
                    <a:pt x="1426989" y="330877"/>
                  </a:cubicBezTo>
                  <a:cubicBezTo>
                    <a:pt x="1426989" y="321203"/>
                    <a:pt x="1419145" y="313352"/>
                    <a:pt x="1409481" y="313352"/>
                  </a:cubicBezTo>
                  <a:lnTo>
                    <a:pt x="999985" y="313352"/>
                  </a:lnTo>
                  <a:cubicBezTo>
                    <a:pt x="990320" y="313352"/>
                    <a:pt x="982477" y="321203"/>
                    <a:pt x="982477" y="330877"/>
                  </a:cubicBezTo>
                  <a:close/>
                  <a:moveTo>
                    <a:pt x="982477" y="481875"/>
                  </a:moveTo>
                  <a:cubicBezTo>
                    <a:pt x="982477" y="491549"/>
                    <a:pt x="990320" y="499400"/>
                    <a:pt x="999985" y="499400"/>
                  </a:cubicBezTo>
                  <a:lnTo>
                    <a:pt x="1409481" y="499400"/>
                  </a:lnTo>
                  <a:cubicBezTo>
                    <a:pt x="1419145" y="499400"/>
                    <a:pt x="1426989" y="491549"/>
                    <a:pt x="1426989" y="481875"/>
                  </a:cubicBezTo>
                  <a:cubicBezTo>
                    <a:pt x="1426989" y="472201"/>
                    <a:pt x="1419145" y="464350"/>
                    <a:pt x="1409481" y="464350"/>
                  </a:cubicBezTo>
                  <a:lnTo>
                    <a:pt x="999985" y="464350"/>
                  </a:lnTo>
                  <a:cubicBezTo>
                    <a:pt x="990320" y="464350"/>
                    <a:pt x="982477" y="472201"/>
                    <a:pt x="982477" y="481875"/>
                  </a:cubicBezTo>
                  <a:close/>
                  <a:moveTo>
                    <a:pt x="982477" y="632908"/>
                  </a:moveTo>
                  <a:cubicBezTo>
                    <a:pt x="982477" y="642582"/>
                    <a:pt x="990320" y="650433"/>
                    <a:pt x="999985" y="650433"/>
                  </a:cubicBezTo>
                  <a:lnTo>
                    <a:pt x="1409481" y="650433"/>
                  </a:lnTo>
                  <a:cubicBezTo>
                    <a:pt x="1419145" y="650433"/>
                    <a:pt x="1426989" y="642582"/>
                    <a:pt x="1426989" y="632908"/>
                  </a:cubicBezTo>
                  <a:cubicBezTo>
                    <a:pt x="1426989" y="623234"/>
                    <a:pt x="1419145" y="615383"/>
                    <a:pt x="1409481" y="615383"/>
                  </a:cubicBezTo>
                  <a:lnTo>
                    <a:pt x="999985" y="615383"/>
                  </a:lnTo>
                  <a:cubicBezTo>
                    <a:pt x="990320" y="615383"/>
                    <a:pt x="982477" y="623234"/>
                    <a:pt x="982477" y="632908"/>
                  </a:cubicBezTo>
                  <a:close/>
                  <a:moveTo>
                    <a:pt x="810415" y="125867"/>
                  </a:moveTo>
                  <a:cubicBezTo>
                    <a:pt x="817978" y="146722"/>
                    <a:pt x="821795" y="168628"/>
                    <a:pt x="821795" y="190920"/>
                  </a:cubicBezTo>
                  <a:lnTo>
                    <a:pt x="821795" y="905496"/>
                  </a:lnTo>
                  <a:cubicBezTo>
                    <a:pt x="781388" y="845209"/>
                    <a:pt x="712129" y="805883"/>
                    <a:pt x="635342" y="805883"/>
                  </a:cubicBezTo>
                  <a:lnTo>
                    <a:pt x="134246" y="805883"/>
                  </a:lnTo>
                  <a:lnTo>
                    <a:pt x="134246" y="0"/>
                  </a:lnTo>
                  <a:lnTo>
                    <a:pt x="631070" y="0"/>
                  </a:lnTo>
                  <a:cubicBezTo>
                    <a:pt x="711078" y="0"/>
                    <a:pt x="783139" y="50578"/>
                    <a:pt x="810415" y="125867"/>
                  </a:cubicBezTo>
                  <a:close/>
                  <a:moveTo>
                    <a:pt x="696127" y="632908"/>
                  </a:moveTo>
                  <a:cubicBezTo>
                    <a:pt x="696127" y="623234"/>
                    <a:pt x="688284" y="615383"/>
                    <a:pt x="678620" y="615383"/>
                  </a:cubicBezTo>
                  <a:lnTo>
                    <a:pt x="269123" y="615383"/>
                  </a:lnTo>
                  <a:cubicBezTo>
                    <a:pt x="259459" y="615383"/>
                    <a:pt x="251616" y="623234"/>
                    <a:pt x="251616" y="632908"/>
                  </a:cubicBezTo>
                  <a:cubicBezTo>
                    <a:pt x="251616" y="642582"/>
                    <a:pt x="259459" y="650433"/>
                    <a:pt x="269123" y="650433"/>
                  </a:cubicBezTo>
                  <a:lnTo>
                    <a:pt x="678620" y="650433"/>
                  </a:lnTo>
                  <a:cubicBezTo>
                    <a:pt x="688284" y="650433"/>
                    <a:pt x="696127" y="642582"/>
                    <a:pt x="696127" y="632908"/>
                  </a:cubicBezTo>
                  <a:close/>
                  <a:moveTo>
                    <a:pt x="696127" y="481875"/>
                  </a:moveTo>
                  <a:cubicBezTo>
                    <a:pt x="696127" y="472201"/>
                    <a:pt x="688284" y="464350"/>
                    <a:pt x="678620" y="464350"/>
                  </a:cubicBezTo>
                  <a:lnTo>
                    <a:pt x="269123" y="464350"/>
                  </a:lnTo>
                  <a:cubicBezTo>
                    <a:pt x="259459" y="464350"/>
                    <a:pt x="251616" y="472201"/>
                    <a:pt x="251616" y="481875"/>
                  </a:cubicBezTo>
                  <a:cubicBezTo>
                    <a:pt x="251616" y="491549"/>
                    <a:pt x="259459" y="499400"/>
                    <a:pt x="269123" y="499400"/>
                  </a:cubicBezTo>
                  <a:lnTo>
                    <a:pt x="678620" y="499400"/>
                  </a:lnTo>
                  <a:cubicBezTo>
                    <a:pt x="688284" y="499400"/>
                    <a:pt x="696127" y="491549"/>
                    <a:pt x="696127" y="481875"/>
                  </a:cubicBezTo>
                  <a:close/>
                  <a:moveTo>
                    <a:pt x="696127" y="330877"/>
                  </a:moveTo>
                  <a:cubicBezTo>
                    <a:pt x="696127" y="321203"/>
                    <a:pt x="688284" y="313352"/>
                    <a:pt x="678620" y="313352"/>
                  </a:cubicBezTo>
                  <a:lnTo>
                    <a:pt x="269123" y="313352"/>
                  </a:lnTo>
                  <a:cubicBezTo>
                    <a:pt x="259459" y="313352"/>
                    <a:pt x="251616" y="321203"/>
                    <a:pt x="251616" y="330877"/>
                  </a:cubicBezTo>
                  <a:cubicBezTo>
                    <a:pt x="251616" y="340551"/>
                    <a:pt x="259459" y="348403"/>
                    <a:pt x="269123" y="348403"/>
                  </a:cubicBezTo>
                  <a:lnTo>
                    <a:pt x="678620" y="348403"/>
                  </a:lnTo>
                  <a:cubicBezTo>
                    <a:pt x="688284" y="348403"/>
                    <a:pt x="696127" y="340551"/>
                    <a:pt x="696127" y="330877"/>
                  </a:cubicBezTo>
                  <a:close/>
                  <a:moveTo>
                    <a:pt x="696127" y="179844"/>
                  </a:moveTo>
                  <a:cubicBezTo>
                    <a:pt x="696127" y="170171"/>
                    <a:pt x="688284" y="162319"/>
                    <a:pt x="678620" y="162319"/>
                  </a:cubicBezTo>
                  <a:lnTo>
                    <a:pt x="269123" y="162319"/>
                  </a:lnTo>
                  <a:cubicBezTo>
                    <a:pt x="259459" y="162319"/>
                    <a:pt x="251616" y="170171"/>
                    <a:pt x="251616" y="179844"/>
                  </a:cubicBezTo>
                  <a:cubicBezTo>
                    <a:pt x="251616" y="189518"/>
                    <a:pt x="259459" y="197370"/>
                    <a:pt x="269123" y="197370"/>
                  </a:cubicBezTo>
                  <a:lnTo>
                    <a:pt x="678620" y="197370"/>
                  </a:lnTo>
                  <a:cubicBezTo>
                    <a:pt x="688284" y="197370"/>
                    <a:pt x="696127" y="189518"/>
                    <a:pt x="696127" y="1798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1962946" y="0"/>
              <a:ext cx="1748633" cy="1051376"/>
            </a:xfrm>
            <a:custGeom>
              <a:rect b="b" l="l" r="r" t="t"/>
              <a:pathLst>
                <a:path extrusionOk="0" h="1051376" w="1748633">
                  <a:moveTo>
                    <a:pt x="1731126" y="137398"/>
                  </a:moveTo>
                  <a:lnTo>
                    <a:pt x="1614387" y="137398"/>
                  </a:lnTo>
                  <a:lnTo>
                    <a:pt x="1614387" y="17525"/>
                  </a:lnTo>
                  <a:cubicBezTo>
                    <a:pt x="1614387" y="7851"/>
                    <a:pt x="1606544" y="0"/>
                    <a:pt x="1596880" y="0"/>
                  </a:cubicBezTo>
                  <a:lnTo>
                    <a:pt x="1082549" y="0"/>
                  </a:lnTo>
                  <a:cubicBezTo>
                    <a:pt x="991546" y="0"/>
                    <a:pt x="909227" y="55345"/>
                    <a:pt x="874317" y="138730"/>
                  </a:cubicBezTo>
                  <a:cubicBezTo>
                    <a:pt x="839407" y="55310"/>
                    <a:pt x="757088" y="0"/>
                    <a:pt x="666084" y="0"/>
                  </a:cubicBezTo>
                  <a:lnTo>
                    <a:pt x="151754" y="0"/>
                  </a:lnTo>
                  <a:cubicBezTo>
                    <a:pt x="142090" y="0"/>
                    <a:pt x="134246" y="7851"/>
                    <a:pt x="134246" y="17525"/>
                  </a:cubicBezTo>
                  <a:lnTo>
                    <a:pt x="134246" y="137398"/>
                  </a:lnTo>
                  <a:lnTo>
                    <a:pt x="17507" y="137398"/>
                  </a:lnTo>
                  <a:cubicBezTo>
                    <a:pt x="7808" y="137398"/>
                    <a:pt x="0" y="145250"/>
                    <a:pt x="0" y="154924"/>
                  </a:cubicBezTo>
                  <a:lnTo>
                    <a:pt x="0" y="1033852"/>
                  </a:lnTo>
                  <a:cubicBezTo>
                    <a:pt x="0" y="1043561"/>
                    <a:pt x="7808" y="1051377"/>
                    <a:pt x="17507" y="1051377"/>
                  </a:cubicBezTo>
                  <a:lnTo>
                    <a:pt x="1731126" y="1051377"/>
                  </a:lnTo>
                  <a:cubicBezTo>
                    <a:pt x="1740825" y="1051377"/>
                    <a:pt x="1748634" y="1043561"/>
                    <a:pt x="1748634" y="1033852"/>
                  </a:cubicBezTo>
                  <a:lnTo>
                    <a:pt x="1748634" y="154924"/>
                  </a:lnTo>
                  <a:cubicBezTo>
                    <a:pt x="1748634" y="145250"/>
                    <a:pt x="1740825" y="137398"/>
                    <a:pt x="1731126" y="137398"/>
                  </a:cubicBezTo>
                  <a:close/>
                  <a:moveTo>
                    <a:pt x="35015" y="1016326"/>
                  </a:moveTo>
                  <a:lnTo>
                    <a:pt x="35015" y="172449"/>
                  </a:lnTo>
                  <a:lnTo>
                    <a:pt x="134246" y="172449"/>
                  </a:lnTo>
                  <a:lnTo>
                    <a:pt x="134246" y="858459"/>
                  </a:lnTo>
                  <a:cubicBezTo>
                    <a:pt x="134246" y="868132"/>
                    <a:pt x="142090" y="875984"/>
                    <a:pt x="151754" y="875984"/>
                  </a:cubicBezTo>
                  <a:lnTo>
                    <a:pt x="670356" y="875984"/>
                  </a:lnTo>
                  <a:cubicBezTo>
                    <a:pt x="756878" y="875984"/>
                    <a:pt x="832019" y="935079"/>
                    <a:pt x="852958" y="1016326"/>
                  </a:cubicBezTo>
                  <a:lnTo>
                    <a:pt x="35015" y="1016326"/>
                  </a:lnTo>
                  <a:close/>
                  <a:moveTo>
                    <a:pt x="856809" y="940547"/>
                  </a:moveTo>
                  <a:cubicBezTo>
                    <a:pt x="816403" y="880260"/>
                    <a:pt x="747143" y="840933"/>
                    <a:pt x="670356" y="840933"/>
                  </a:cubicBezTo>
                  <a:lnTo>
                    <a:pt x="169261" y="840933"/>
                  </a:lnTo>
                  <a:lnTo>
                    <a:pt x="169261" y="35051"/>
                  </a:lnTo>
                  <a:lnTo>
                    <a:pt x="666084" y="35051"/>
                  </a:lnTo>
                  <a:cubicBezTo>
                    <a:pt x="746093" y="35051"/>
                    <a:pt x="818153" y="85629"/>
                    <a:pt x="845430" y="160917"/>
                  </a:cubicBezTo>
                  <a:cubicBezTo>
                    <a:pt x="852993" y="181772"/>
                    <a:pt x="856809" y="203679"/>
                    <a:pt x="856809" y="225971"/>
                  </a:cubicBezTo>
                  <a:lnTo>
                    <a:pt x="856809" y="940547"/>
                  </a:lnTo>
                  <a:close/>
                  <a:moveTo>
                    <a:pt x="891824" y="225971"/>
                  </a:moveTo>
                  <a:cubicBezTo>
                    <a:pt x="891824" y="203679"/>
                    <a:pt x="895641" y="181772"/>
                    <a:pt x="903204" y="160917"/>
                  </a:cubicBezTo>
                  <a:cubicBezTo>
                    <a:pt x="930480" y="85629"/>
                    <a:pt x="1002541" y="35051"/>
                    <a:pt x="1082549" y="35051"/>
                  </a:cubicBezTo>
                  <a:lnTo>
                    <a:pt x="1579373" y="35051"/>
                  </a:lnTo>
                  <a:lnTo>
                    <a:pt x="1579373" y="840933"/>
                  </a:lnTo>
                  <a:lnTo>
                    <a:pt x="1078277" y="840933"/>
                  </a:lnTo>
                  <a:cubicBezTo>
                    <a:pt x="1001490" y="840933"/>
                    <a:pt x="932231" y="880260"/>
                    <a:pt x="891824" y="940547"/>
                  </a:cubicBezTo>
                  <a:lnTo>
                    <a:pt x="891824" y="225971"/>
                  </a:lnTo>
                  <a:close/>
                  <a:moveTo>
                    <a:pt x="1713619" y="1016326"/>
                  </a:moveTo>
                  <a:lnTo>
                    <a:pt x="895676" y="1016326"/>
                  </a:lnTo>
                  <a:cubicBezTo>
                    <a:pt x="916615" y="935079"/>
                    <a:pt x="991756" y="875984"/>
                    <a:pt x="1078277" y="875984"/>
                  </a:cubicBezTo>
                  <a:lnTo>
                    <a:pt x="1596880" y="875984"/>
                  </a:lnTo>
                  <a:cubicBezTo>
                    <a:pt x="1606544" y="875984"/>
                    <a:pt x="1614387" y="868132"/>
                    <a:pt x="1614387" y="858459"/>
                  </a:cubicBezTo>
                  <a:lnTo>
                    <a:pt x="1614387" y="172449"/>
                  </a:lnTo>
                  <a:lnTo>
                    <a:pt x="1713619" y="172449"/>
                  </a:lnTo>
                  <a:lnTo>
                    <a:pt x="1713619" y="1016326"/>
                  </a:lnTo>
                  <a:close/>
                  <a:moveTo>
                    <a:pt x="1017492" y="214895"/>
                  </a:moveTo>
                  <a:cubicBezTo>
                    <a:pt x="1017492" y="205221"/>
                    <a:pt x="1025335" y="197370"/>
                    <a:pt x="1034999" y="197370"/>
                  </a:cubicBezTo>
                  <a:lnTo>
                    <a:pt x="1444496" y="197370"/>
                  </a:lnTo>
                  <a:cubicBezTo>
                    <a:pt x="1454160" y="197370"/>
                    <a:pt x="1462003" y="205221"/>
                    <a:pt x="1462003" y="214895"/>
                  </a:cubicBezTo>
                  <a:cubicBezTo>
                    <a:pt x="1462003" y="224569"/>
                    <a:pt x="1454160" y="232420"/>
                    <a:pt x="1444496" y="232420"/>
                  </a:cubicBezTo>
                  <a:lnTo>
                    <a:pt x="1034999" y="232420"/>
                  </a:lnTo>
                  <a:cubicBezTo>
                    <a:pt x="1025335" y="232420"/>
                    <a:pt x="1017492" y="224569"/>
                    <a:pt x="1017492" y="214895"/>
                  </a:cubicBezTo>
                  <a:close/>
                  <a:moveTo>
                    <a:pt x="1017492" y="365928"/>
                  </a:moveTo>
                  <a:cubicBezTo>
                    <a:pt x="1017492" y="356254"/>
                    <a:pt x="1025335" y="348403"/>
                    <a:pt x="1034999" y="348403"/>
                  </a:cubicBezTo>
                  <a:lnTo>
                    <a:pt x="1444496" y="348403"/>
                  </a:lnTo>
                  <a:cubicBezTo>
                    <a:pt x="1454160" y="348403"/>
                    <a:pt x="1462003" y="356254"/>
                    <a:pt x="1462003" y="365928"/>
                  </a:cubicBezTo>
                  <a:cubicBezTo>
                    <a:pt x="1462003" y="375602"/>
                    <a:pt x="1454160" y="383453"/>
                    <a:pt x="1444496" y="383453"/>
                  </a:cubicBezTo>
                  <a:lnTo>
                    <a:pt x="1034999" y="383453"/>
                  </a:lnTo>
                  <a:cubicBezTo>
                    <a:pt x="1025335" y="383453"/>
                    <a:pt x="1017492" y="375602"/>
                    <a:pt x="1017492" y="365928"/>
                  </a:cubicBezTo>
                  <a:close/>
                  <a:moveTo>
                    <a:pt x="1017492" y="516926"/>
                  </a:moveTo>
                  <a:cubicBezTo>
                    <a:pt x="1017492" y="507252"/>
                    <a:pt x="1025335" y="499400"/>
                    <a:pt x="1034999" y="499400"/>
                  </a:cubicBezTo>
                  <a:lnTo>
                    <a:pt x="1444496" y="499400"/>
                  </a:lnTo>
                  <a:cubicBezTo>
                    <a:pt x="1454160" y="499400"/>
                    <a:pt x="1462003" y="507252"/>
                    <a:pt x="1462003" y="516926"/>
                  </a:cubicBezTo>
                  <a:cubicBezTo>
                    <a:pt x="1462003" y="526600"/>
                    <a:pt x="1454160" y="534451"/>
                    <a:pt x="1444496" y="534451"/>
                  </a:cubicBezTo>
                  <a:lnTo>
                    <a:pt x="1034999" y="534451"/>
                  </a:lnTo>
                  <a:cubicBezTo>
                    <a:pt x="1025335" y="534451"/>
                    <a:pt x="1017492" y="526600"/>
                    <a:pt x="1017492" y="516926"/>
                  </a:cubicBezTo>
                  <a:close/>
                  <a:moveTo>
                    <a:pt x="1017492" y="667959"/>
                  </a:moveTo>
                  <a:cubicBezTo>
                    <a:pt x="1017492" y="658285"/>
                    <a:pt x="1025335" y="650433"/>
                    <a:pt x="1034999" y="650433"/>
                  </a:cubicBezTo>
                  <a:lnTo>
                    <a:pt x="1444496" y="650433"/>
                  </a:lnTo>
                  <a:cubicBezTo>
                    <a:pt x="1454160" y="650433"/>
                    <a:pt x="1462003" y="658285"/>
                    <a:pt x="1462003" y="667959"/>
                  </a:cubicBezTo>
                  <a:cubicBezTo>
                    <a:pt x="1462003" y="677633"/>
                    <a:pt x="1454160" y="685484"/>
                    <a:pt x="1444496" y="685484"/>
                  </a:cubicBezTo>
                  <a:lnTo>
                    <a:pt x="1034999" y="685484"/>
                  </a:lnTo>
                  <a:cubicBezTo>
                    <a:pt x="1025335" y="685484"/>
                    <a:pt x="1017492" y="677633"/>
                    <a:pt x="1017492" y="667959"/>
                  </a:cubicBezTo>
                  <a:close/>
                  <a:moveTo>
                    <a:pt x="731142" y="214895"/>
                  </a:moveTo>
                  <a:cubicBezTo>
                    <a:pt x="731142" y="224569"/>
                    <a:pt x="723298" y="232420"/>
                    <a:pt x="713634" y="232420"/>
                  </a:cubicBezTo>
                  <a:lnTo>
                    <a:pt x="304138" y="232420"/>
                  </a:lnTo>
                  <a:cubicBezTo>
                    <a:pt x="294474" y="232420"/>
                    <a:pt x="286630" y="224569"/>
                    <a:pt x="286630" y="214895"/>
                  </a:cubicBezTo>
                  <a:cubicBezTo>
                    <a:pt x="286630" y="205221"/>
                    <a:pt x="294474" y="197370"/>
                    <a:pt x="304138" y="197370"/>
                  </a:cubicBezTo>
                  <a:lnTo>
                    <a:pt x="713634" y="197370"/>
                  </a:lnTo>
                  <a:cubicBezTo>
                    <a:pt x="723298" y="197370"/>
                    <a:pt x="731142" y="205221"/>
                    <a:pt x="731142" y="214895"/>
                  </a:cubicBezTo>
                  <a:close/>
                  <a:moveTo>
                    <a:pt x="731142" y="365928"/>
                  </a:moveTo>
                  <a:cubicBezTo>
                    <a:pt x="731142" y="375602"/>
                    <a:pt x="723298" y="383453"/>
                    <a:pt x="713634" y="383453"/>
                  </a:cubicBezTo>
                  <a:lnTo>
                    <a:pt x="304138" y="383453"/>
                  </a:lnTo>
                  <a:cubicBezTo>
                    <a:pt x="294474" y="383453"/>
                    <a:pt x="286630" y="375602"/>
                    <a:pt x="286630" y="365928"/>
                  </a:cubicBezTo>
                  <a:cubicBezTo>
                    <a:pt x="286630" y="356254"/>
                    <a:pt x="294474" y="348403"/>
                    <a:pt x="304138" y="348403"/>
                  </a:cubicBezTo>
                  <a:lnTo>
                    <a:pt x="713634" y="348403"/>
                  </a:lnTo>
                  <a:cubicBezTo>
                    <a:pt x="723298" y="348403"/>
                    <a:pt x="731142" y="356254"/>
                    <a:pt x="731142" y="365928"/>
                  </a:cubicBezTo>
                  <a:close/>
                  <a:moveTo>
                    <a:pt x="731142" y="516926"/>
                  </a:moveTo>
                  <a:cubicBezTo>
                    <a:pt x="731142" y="526600"/>
                    <a:pt x="723298" y="534451"/>
                    <a:pt x="713634" y="534451"/>
                  </a:cubicBezTo>
                  <a:lnTo>
                    <a:pt x="304138" y="534451"/>
                  </a:lnTo>
                  <a:cubicBezTo>
                    <a:pt x="294474" y="534451"/>
                    <a:pt x="286630" y="526600"/>
                    <a:pt x="286630" y="516926"/>
                  </a:cubicBezTo>
                  <a:cubicBezTo>
                    <a:pt x="286630" y="507252"/>
                    <a:pt x="294474" y="499400"/>
                    <a:pt x="304138" y="499400"/>
                  </a:cubicBezTo>
                  <a:lnTo>
                    <a:pt x="713634" y="499400"/>
                  </a:lnTo>
                  <a:cubicBezTo>
                    <a:pt x="723298" y="499400"/>
                    <a:pt x="731142" y="507252"/>
                    <a:pt x="731142" y="516926"/>
                  </a:cubicBezTo>
                  <a:close/>
                  <a:moveTo>
                    <a:pt x="731142" y="667959"/>
                  </a:moveTo>
                  <a:cubicBezTo>
                    <a:pt x="731142" y="677633"/>
                    <a:pt x="723298" y="685484"/>
                    <a:pt x="713634" y="685484"/>
                  </a:cubicBezTo>
                  <a:lnTo>
                    <a:pt x="304138" y="685484"/>
                  </a:lnTo>
                  <a:cubicBezTo>
                    <a:pt x="294474" y="685484"/>
                    <a:pt x="286630" y="677633"/>
                    <a:pt x="286630" y="667959"/>
                  </a:cubicBezTo>
                  <a:cubicBezTo>
                    <a:pt x="286630" y="658285"/>
                    <a:pt x="294474" y="650433"/>
                    <a:pt x="304138" y="650433"/>
                  </a:cubicBezTo>
                  <a:lnTo>
                    <a:pt x="713634" y="650433"/>
                  </a:lnTo>
                  <a:cubicBezTo>
                    <a:pt x="723298" y="650433"/>
                    <a:pt x="731142" y="658285"/>
                    <a:pt x="731142" y="6679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7"/>
          <p:cNvGrpSpPr/>
          <p:nvPr/>
        </p:nvGrpSpPr>
        <p:grpSpPr>
          <a:xfrm>
            <a:off x="5318127" y="2524125"/>
            <a:ext cx="2127375" cy="1542523"/>
            <a:chOff x="0" y="0"/>
            <a:chExt cx="5673000" cy="4113394"/>
          </a:xfrm>
        </p:grpSpPr>
        <p:sp>
          <p:nvSpPr>
            <p:cNvPr id="171" name="Google Shape;171;p17"/>
            <p:cNvSpPr txBox="1"/>
            <p:nvPr/>
          </p:nvSpPr>
          <p:spPr>
            <a:xfrm>
              <a:off x="0" y="3128194"/>
              <a:ext cx="567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0" y="2032831"/>
              <a:ext cx="567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1989473" y="0"/>
              <a:ext cx="1693703" cy="1336251"/>
            </a:xfrm>
            <a:custGeom>
              <a:rect b="b" l="l" r="r" t="t"/>
              <a:pathLst>
                <a:path extrusionOk="0" h="1336251" w="1693703">
                  <a:moveTo>
                    <a:pt x="1693704" y="16863"/>
                  </a:moveTo>
                  <a:cubicBezTo>
                    <a:pt x="1693704" y="16897"/>
                    <a:pt x="1693704" y="16931"/>
                    <a:pt x="1693704" y="16965"/>
                  </a:cubicBezTo>
                  <a:lnTo>
                    <a:pt x="1693704" y="1072068"/>
                  </a:lnTo>
                  <a:cubicBezTo>
                    <a:pt x="1693704" y="1072170"/>
                    <a:pt x="1693704" y="1072238"/>
                    <a:pt x="1693704" y="1072340"/>
                  </a:cubicBezTo>
                  <a:lnTo>
                    <a:pt x="1693704" y="1072509"/>
                  </a:lnTo>
                  <a:cubicBezTo>
                    <a:pt x="1693704" y="1072713"/>
                    <a:pt x="1693636" y="1072883"/>
                    <a:pt x="1693636" y="1073086"/>
                  </a:cubicBezTo>
                  <a:cubicBezTo>
                    <a:pt x="1693602" y="1074002"/>
                    <a:pt x="1693534" y="1074885"/>
                    <a:pt x="1693364" y="1075767"/>
                  </a:cubicBezTo>
                  <a:cubicBezTo>
                    <a:pt x="1693296" y="1076106"/>
                    <a:pt x="1693161" y="1076445"/>
                    <a:pt x="1693093" y="1076819"/>
                  </a:cubicBezTo>
                  <a:cubicBezTo>
                    <a:pt x="1692889" y="1077531"/>
                    <a:pt x="1692719" y="1078244"/>
                    <a:pt x="1692448" y="1078922"/>
                  </a:cubicBezTo>
                  <a:cubicBezTo>
                    <a:pt x="1692278" y="1079262"/>
                    <a:pt x="1692074" y="1079601"/>
                    <a:pt x="1691904" y="1079940"/>
                  </a:cubicBezTo>
                  <a:cubicBezTo>
                    <a:pt x="1691599" y="1080585"/>
                    <a:pt x="1691293" y="1081230"/>
                    <a:pt x="1690886" y="1081806"/>
                  </a:cubicBezTo>
                  <a:cubicBezTo>
                    <a:pt x="1690716" y="1082112"/>
                    <a:pt x="1690478" y="1082383"/>
                    <a:pt x="1690275" y="1082655"/>
                  </a:cubicBezTo>
                  <a:cubicBezTo>
                    <a:pt x="1689833" y="1083232"/>
                    <a:pt x="1689358" y="1083842"/>
                    <a:pt x="1688849" y="1084385"/>
                  </a:cubicBezTo>
                  <a:cubicBezTo>
                    <a:pt x="1688611" y="1084623"/>
                    <a:pt x="1688339" y="1084826"/>
                    <a:pt x="1688102" y="1085030"/>
                  </a:cubicBezTo>
                  <a:cubicBezTo>
                    <a:pt x="1687525" y="1085539"/>
                    <a:pt x="1686981" y="1086048"/>
                    <a:pt x="1686336" y="1086489"/>
                  </a:cubicBezTo>
                  <a:cubicBezTo>
                    <a:pt x="1685997" y="1086726"/>
                    <a:pt x="1685623" y="1086862"/>
                    <a:pt x="1685284" y="1087066"/>
                  </a:cubicBezTo>
                  <a:cubicBezTo>
                    <a:pt x="1684741" y="1087405"/>
                    <a:pt x="1684231" y="1087744"/>
                    <a:pt x="1683654" y="1088016"/>
                  </a:cubicBezTo>
                  <a:lnTo>
                    <a:pt x="1130415" y="1334758"/>
                  </a:lnTo>
                  <a:cubicBezTo>
                    <a:pt x="1130381" y="1334792"/>
                    <a:pt x="1130313" y="1334792"/>
                    <a:pt x="1130279" y="1334826"/>
                  </a:cubicBezTo>
                  <a:cubicBezTo>
                    <a:pt x="1130075" y="1334894"/>
                    <a:pt x="1129905" y="1334962"/>
                    <a:pt x="1129702" y="1335030"/>
                  </a:cubicBezTo>
                  <a:cubicBezTo>
                    <a:pt x="1129260" y="1335200"/>
                    <a:pt x="1128853" y="1335369"/>
                    <a:pt x="1128412" y="1335505"/>
                  </a:cubicBezTo>
                  <a:cubicBezTo>
                    <a:pt x="1128242" y="1335539"/>
                    <a:pt x="1128072" y="1335573"/>
                    <a:pt x="1127902" y="1335641"/>
                  </a:cubicBezTo>
                  <a:cubicBezTo>
                    <a:pt x="1127631" y="1335708"/>
                    <a:pt x="1127325" y="1335810"/>
                    <a:pt x="1127053" y="1335878"/>
                  </a:cubicBezTo>
                  <a:cubicBezTo>
                    <a:pt x="1126918" y="1335878"/>
                    <a:pt x="1126782" y="1335912"/>
                    <a:pt x="1126680" y="1335946"/>
                  </a:cubicBezTo>
                  <a:cubicBezTo>
                    <a:pt x="1126510" y="1335946"/>
                    <a:pt x="1126374" y="1335980"/>
                    <a:pt x="1126205" y="1336014"/>
                  </a:cubicBezTo>
                  <a:cubicBezTo>
                    <a:pt x="1126035" y="1336048"/>
                    <a:pt x="1125865" y="1336048"/>
                    <a:pt x="1125661" y="1336082"/>
                  </a:cubicBezTo>
                  <a:cubicBezTo>
                    <a:pt x="1124982" y="1336183"/>
                    <a:pt x="1124303" y="1336217"/>
                    <a:pt x="1123624" y="1336251"/>
                  </a:cubicBezTo>
                  <a:cubicBezTo>
                    <a:pt x="1123556" y="1336251"/>
                    <a:pt x="1123523" y="1336251"/>
                    <a:pt x="1123489" y="1336251"/>
                  </a:cubicBezTo>
                  <a:cubicBezTo>
                    <a:pt x="1123455" y="1336251"/>
                    <a:pt x="1123421" y="1336251"/>
                    <a:pt x="1123353" y="1336251"/>
                  </a:cubicBezTo>
                  <a:cubicBezTo>
                    <a:pt x="1122674" y="1336217"/>
                    <a:pt x="1121995" y="1336183"/>
                    <a:pt x="1121316" y="1336082"/>
                  </a:cubicBezTo>
                  <a:cubicBezTo>
                    <a:pt x="1121112" y="1336048"/>
                    <a:pt x="1120942" y="1336048"/>
                    <a:pt x="1120772" y="1336014"/>
                  </a:cubicBezTo>
                  <a:cubicBezTo>
                    <a:pt x="1120603" y="1335980"/>
                    <a:pt x="1120467" y="1335946"/>
                    <a:pt x="1120297" y="1335946"/>
                  </a:cubicBezTo>
                  <a:cubicBezTo>
                    <a:pt x="1120195" y="1335912"/>
                    <a:pt x="1120059" y="1335878"/>
                    <a:pt x="1119924" y="1335878"/>
                  </a:cubicBezTo>
                  <a:cubicBezTo>
                    <a:pt x="1119652" y="1335810"/>
                    <a:pt x="1119347" y="1335708"/>
                    <a:pt x="1119075" y="1335641"/>
                  </a:cubicBezTo>
                  <a:cubicBezTo>
                    <a:pt x="1118905" y="1335573"/>
                    <a:pt x="1118735" y="1335539"/>
                    <a:pt x="1118566" y="1335505"/>
                  </a:cubicBezTo>
                  <a:cubicBezTo>
                    <a:pt x="1118124" y="1335369"/>
                    <a:pt x="1117717" y="1335200"/>
                    <a:pt x="1117275" y="1335030"/>
                  </a:cubicBezTo>
                  <a:cubicBezTo>
                    <a:pt x="1117072" y="1334962"/>
                    <a:pt x="1116902" y="1334894"/>
                    <a:pt x="1116698" y="1334826"/>
                  </a:cubicBezTo>
                  <a:cubicBezTo>
                    <a:pt x="1116664" y="1334792"/>
                    <a:pt x="1116596" y="1334792"/>
                    <a:pt x="1116562" y="1334758"/>
                  </a:cubicBezTo>
                  <a:lnTo>
                    <a:pt x="570249" y="1091103"/>
                  </a:lnTo>
                  <a:lnTo>
                    <a:pt x="23902" y="1334758"/>
                  </a:lnTo>
                  <a:cubicBezTo>
                    <a:pt x="23834" y="1334792"/>
                    <a:pt x="23800" y="1334826"/>
                    <a:pt x="23732" y="1334826"/>
                  </a:cubicBezTo>
                  <a:cubicBezTo>
                    <a:pt x="23562" y="1334894"/>
                    <a:pt x="23427" y="1334962"/>
                    <a:pt x="23257" y="1335030"/>
                  </a:cubicBezTo>
                  <a:cubicBezTo>
                    <a:pt x="22340" y="1335369"/>
                    <a:pt x="21423" y="1335674"/>
                    <a:pt x="20473" y="1335878"/>
                  </a:cubicBezTo>
                  <a:cubicBezTo>
                    <a:pt x="20371" y="1335912"/>
                    <a:pt x="20269" y="1335912"/>
                    <a:pt x="20201" y="1335912"/>
                  </a:cubicBezTo>
                  <a:cubicBezTo>
                    <a:pt x="19149" y="1336116"/>
                    <a:pt x="18130" y="1336251"/>
                    <a:pt x="17078" y="1336251"/>
                  </a:cubicBezTo>
                  <a:cubicBezTo>
                    <a:pt x="17044" y="1336251"/>
                    <a:pt x="17010" y="1336251"/>
                    <a:pt x="16976" y="1336251"/>
                  </a:cubicBezTo>
                  <a:cubicBezTo>
                    <a:pt x="16874" y="1336251"/>
                    <a:pt x="16772" y="1336217"/>
                    <a:pt x="16704" y="1336217"/>
                  </a:cubicBezTo>
                  <a:cubicBezTo>
                    <a:pt x="15787" y="1336217"/>
                    <a:pt x="14939" y="1336116"/>
                    <a:pt x="14056" y="1335946"/>
                  </a:cubicBezTo>
                  <a:cubicBezTo>
                    <a:pt x="13682" y="1335878"/>
                    <a:pt x="13309" y="1335810"/>
                    <a:pt x="12936" y="1335708"/>
                  </a:cubicBezTo>
                  <a:cubicBezTo>
                    <a:pt x="12324" y="1335573"/>
                    <a:pt x="11747" y="1335369"/>
                    <a:pt x="11136" y="1335166"/>
                  </a:cubicBezTo>
                  <a:cubicBezTo>
                    <a:pt x="10797" y="1335030"/>
                    <a:pt x="10423" y="1334928"/>
                    <a:pt x="10084" y="1334758"/>
                  </a:cubicBezTo>
                  <a:cubicBezTo>
                    <a:pt x="9269" y="1334419"/>
                    <a:pt x="8488" y="1333978"/>
                    <a:pt x="7741" y="1333503"/>
                  </a:cubicBezTo>
                  <a:cubicBezTo>
                    <a:pt x="7435" y="1333299"/>
                    <a:pt x="7164" y="1333062"/>
                    <a:pt x="6858" y="1332858"/>
                  </a:cubicBezTo>
                  <a:cubicBezTo>
                    <a:pt x="6383" y="1332485"/>
                    <a:pt x="5908" y="1332078"/>
                    <a:pt x="5432" y="1331671"/>
                  </a:cubicBezTo>
                  <a:cubicBezTo>
                    <a:pt x="5161" y="1331399"/>
                    <a:pt x="4889" y="1331128"/>
                    <a:pt x="4617" y="1330856"/>
                  </a:cubicBezTo>
                  <a:cubicBezTo>
                    <a:pt x="4176" y="1330381"/>
                    <a:pt x="3803" y="1329906"/>
                    <a:pt x="3429" y="1329431"/>
                  </a:cubicBezTo>
                  <a:cubicBezTo>
                    <a:pt x="3225" y="1329126"/>
                    <a:pt x="2988" y="1328855"/>
                    <a:pt x="2784" y="1328515"/>
                  </a:cubicBezTo>
                  <a:cubicBezTo>
                    <a:pt x="2275" y="1327803"/>
                    <a:pt x="1867" y="1327022"/>
                    <a:pt x="1494" y="1326208"/>
                  </a:cubicBezTo>
                  <a:cubicBezTo>
                    <a:pt x="1494" y="1326174"/>
                    <a:pt x="1460" y="1326174"/>
                    <a:pt x="1460" y="1326140"/>
                  </a:cubicBezTo>
                  <a:cubicBezTo>
                    <a:pt x="1052" y="1325224"/>
                    <a:pt x="747" y="1324240"/>
                    <a:pt x="509" y="1323256"/>
                  </a:cubicBezTo>
                  <a:cubicBezTo>
                    <a:pt x="475" y="1323120"/>
                    <a:pt x="441" y="1323018"/>
                    <a:pt x="407" y="1322883"/>
                  </a:cubicBezTo>
                  <a:cubicBezTo>
                    <a:pt x="238" y="1322204"/>
                    <a:pt x="204" y="1321492"/>
                    <a:pt x="136" y="1320745"/>
                  </a:cubicBezTo>
                  <a:cubicBezTo>
                    <a:pt x="102" y="1320338"/>
                    <a:pt x="34" y="1319931"/>
                    <a:pt x="34" y="1319490"/>
                  </a:cubicBezTo>
                  <a:cubicBezTo>
                    <a:pt x="34" y="1319422"/>
                    <a:pt x="0" y="1319354"/>
                    <a:pt x="0" y="1319286"/>
                  </a:cubicBezTo>
                  <a:lnTo>
                    <a:pt x="0" y="263708"/>
                  </a:lnTo>
                  <a:cubicBezTo>
                    <a:pt x="0" y="263131"/>
                    <a:pt x="102" y="262588"/>
                    <a:pt x="170" y="262045"/>
                  </a:cubicBezTo>
                  <a:cubicBezTo>
                    <a:pt x="204" y="261570"/>
                    <a:pt x="238" y="261095"/>
                    <a:pt x="306" y="260620"/>
                  </a:cubicBezTo>
                  <a:cubicBezTo>
                    <a:pt x="441" y="259908"/>
                    <a:pt x="645" y="259263"/>
                    <a:pt x="883" y="258618"/>
                  </a:cubicBezTo>
                  <a:cubicBezTo>
                    <a:pt x="985" y="258211"/>
                    <a:pt x="1086" y="257838"/>
                    <a:pt x="1222" y="257465"/>
                  </a:cubicBezTo>
                  <a:cubicBezTo>
                    <a:pt x="1460" y="256820"/>
                    <a:pt x="1799" y="256243"/>
                    <a:pt x="2139" y="255632"/>
                  </a:cubicBezTo>
                  <a:cubicBezTo>
                    <a:pt x="2343" y="255259"/>
                    <a:pt x="2512" y="254886"/>
                    <a:pt x="2716" y="254547"/>
                  </a:cubicBezTo>
                  <a:cubicBezTo>
                    <a:pt x="3090" y="254004"/>
                    <a:pt x="3497" y="253529"/>
                    <a:pt x="3904" y="253020"/>
                  </a:cubicBezTo>
                  <a:cubicBezTo>
                    <a:pt x="4176" y="252647"/>
                    <a:pt x="4448" y="252273"/>
                    <a:pt x="4787" y="251968"/>
                  </a:cubicBezTo>
                  <a:cubicBezTo>
                    <a:pt x="5229" y="251493"/>
                    <a:pt x="5738" y="251086"/>
                    <a:pt x="6213" y="250679"/>
                  </a:cubicBezTo>
                  <a:cubicBezTo>
                    <a:pt x="6587" y="250407"/>
                    <a:pt x="6892" y="250068"/>
                    <a:pt x="7266" y="249830"/>
                  </a:cubicBezTo>
                  <a:cubicBezTo>
                    <a:pt x="7911" y="249355"/>
                    <a:pt x="8590" y="249016"/>
                    <a:pt x="9303" y="248643"/>
                  </a:cubicBezTo>
                  <a:cubicBezTo>
                    <a:pt x="9574" y="248507"/>
                    <a:pt x="9778" y="248337"/>
                    <a:pt x="10084" y="248202"/>
                  </a:cubicBezTo>
                  <a:lnTo>
                    <a:pt x="10321" y="248100"/>
                  </a:lnTo>
                  <a:cubicBezTo>
                    <a:pt x="10355" y="248100"/>
                    <a:pt x="10389" y="248066"/>
                    <a:pt x="10423" y="248066"/>
                  </a:cubicBezTo>
                  <a:lnTo>
                    <a:pt x="563323" y="1459"/>
                  </a:lnTo>
                  <a:cubicBezTo>
                    <a:pt x="563391" y="1425"/>
                    <a:pt x="563493" y="1425"/>
                    <a:pt x="563561" y="1391"/>
                  </a:cubicBezTo>
                  <a:cubicBezTo>
                    <a:pt x="563629" y="1357"/>
                    <a:pt x="563730" y="1323"/>
                    <a:pt x="563832" y="1289"/>
                  </a:cubicBezTo>
                  <a:cubicBezTo>
                    <a:pt x="564376" y="1052"/>
                    <a:pt x="564919" y="916"/>
                    <a:pt x="565496" y="746"/>
                  </a:cubicBezTo>
                  <a:cubicBezTo>
                    <a:pt x="565937" y="611"/>
                    <a:pt x="566379" y="441"/>
                    <a:pt x="566820" y="339"/>
                  </a:cubicBezTo>
                  <a:cubicBezTo>
                    <a:pt x="566854" y="339"/>
                    <a:pt x="566922" y="339"/>
                    <a:pt x="566956" y="339"/>
                  </a:cubicBezTo>
                  <a:cubicBezTo>
                    <a:pt x="567533" y="238"/>
                    <a:pt x="568076" y="204"/>
                    <a:pt x="568653" y="136"/>
                  </a:cubicBezTo>
                  <a:cubicBezTo>
                    <a:pt x="569163" y="102"/>
                    <a:pt x="569672" y="0"/>
                    <a:pt x="570181" y="0"/>
                  </a:cubicBezTo>
                  <a:cubicBezTo>
                    <a:pt x="570215" y="0"/>
                    <a:pt x="570215" y="0"/>
                    <a:pt x="570249" y="0"/>
                  </a:cubicBezTo>
                  <a:lnTo>
                    <a:pt x="570283" y="0"/>
                  </a:lnTo>
                  <a:cubicBezTo>
                    <a:pt x="570826" y="0"/>
                    <a:pt x="571336" y="102"/>
                    <a:pt x="571845" y="136"/>
                  </a:cubicBezTo>
                  <a:cubicBezTo>
                    <a:pt x="572422" y="204"/>
                    <a:pt x="572965" y="238"/>
                    <a:pt x="573475" y="339"/>
                  </a:cubicBezTo>
                  <a:cubicBezTo>
                    <a:pt x="573576" y="339"/>
                    <a:pt x="573644" y="339"/>
                    <a:pt x="573712" y="373"/>
                  </a:cubicBezTo>
                  <a:cubicBezTo>
                    <a:pt x="574154" y="441"/>
                    <a:pt x="574561" y="611"/>
                    <a:pt x="575002" y="746"/>
                  </a:cubicBezTo>
                  <a:cubicBezTo>
                    <a:pt x="575546" y="916"/>
                    <a:pt x="576089" y="1052"/>
                    <a:pt x="576598" y="1255"/>
                  </a:cubicBezTo>
                  <a:cubicBezTo>
                    <a:pt x="576734" y="1323"/>
                    <a:pt x="576836" y="1357"/>
                    <a:pt x="576972" y="1391"/>
                  </a:cubicBezTo>
                  <a:cubicBezTo>
                    <a:pt x="577039" y="1425"/>
                    <a:pt x="577107" y="1425"/>
                    <a:pt x="577141" y="1459"/>
                  </a:cubicBezTo>
                  <a:lnTo>
                    <a:pt x="1123489" y="245114"/>
                  </a:lnTo>
                  <a:lnTo>
                    <a:pt x="1669836" y="1459"/>
                  </a:lnTo>
                  <a:cubicBezTo>
                    <a:pt x="1669870" y="1425"/>
                    <a:pt x="1669938" y="1425"/>
                    <a:pt x="1670006" y="1391"/>
                  </a:cubicBezTo>
                  <a:cubicBezTo>
                    <a:pt x="1670413" y="1221"/>
                    <a:pt x="1670888" y="1120"/>
                    <a:pt x="1671296" y="950"/>
                  </a:cubicBezTo>
                  <a:cubicBezTo>
                    <a:pt x="1671975" y="746"/>
                    <a:pt x="1672620" y="509"/>
                    <a:pt x="1673265" y="373"/>
                  </a:cubicBezTo>
                  <a:cubicBezTo>
                    <a:pt x="1673401" y="339"/>
                    <a:pt x="1673537" y="339"/>
                    <a:pt x="1673672" y="305"/>
                  </a:cubicBezTo>
                  <a:cubicBezTo>
                    <a:pt x="1674691" y="136"/>
                    <a:pt x="1675675" y="0"/>
                    <a:pt x="1676694" y="0"/>
                  </a:cubicBezTo>
                  <a:lnTo>
                    <a:pt x="1676728" y="0"/>
                  </a:lnTo>
                  <a:cubicBezTo>
                    <a:pt x="1676864" y="0"/>
                    <a:pt x="1676966" y="34"/>
                    <a:pt x="1677101" y="34"/>
                  </a:cubicBezTo>
                  <a:cubicBezTo>
                    <a:pt x="1678086" y="68"/>
                    <a:pt x="1679071" y="136"/>
                    <a:pt x="1680021" y="339"/>
                  </a:cubicBezTo>
                  <a:cubicBezTo>
                    <a:pt x="1680327" y="407"/>
                    <a:pt x="1680598" y="509"/>
                    <a:pt x="1680904" y="577"/>
                  </a:cubicBezTo>
                  <a:cubicBezTo>
                    <a:pt x="1681651" y="780"/>
                    <a:pt x="1682432" y="984"/>
                    <a:pt x="1683145" y="1289"/>
                  </a:cubicBezTo>
                  <a:cubicBezTo>
                    <a:pt x="1683484" y="1391"/>
                    <a:pt x="1683756" y="1595"/>
                    <a:pt x="1684061" y="1730"/>
                  </a:cubicBezTo>
                  <a:cubicBezTo>
                    <a:pt x="1684741" y="2070"/>
                    <a:pt x="1685420" y="2409"/>
                    <a:pt x="1686065" y="2816"/>
                  </a:cubicBezTo>
                  <a:cubicBezTo>
                    <a:pt x="1686336" y="2986"/>
                    <a:pt x="1686540" y="3189"/>
                    <a:pt x="1686812" y="3359"/>
                  </a:cubicBezTo>
                  <a:cubicBezTo>
                    <a:pt x="1687423" y="3834"/>
                    <a:pt x="1688068" y="4309"/>
                    <a:pt x="1688611" y="4886"/>
                  </a:cubicBezTo>
                  <a:cubicBezTo>
                    <a:pt x="1688849" y="5090"/>
                    <a:pt x="1689018" y="5327"/>
                    <a:pt x="1689222" y="5565"/>
                  </a:cubicBezTo>
                  <a:cubicBezTo>
                    <a:pt x="1689731" y="6141"/>
                    <a:pt x="1690275" y="6718"/>
                    <a:pt x="1690716" y="7363"/>
                  </a:cubicBezTo>
                  <a:cubicBezTo>
                    <a:pt x="1690954" y="7702"/>
                    <a:pt x="1691089" y="8042"/>
                    <a:pt x="1691293" y="8415"/>
                  </a:cubicBezTo>
                  <a:cubicBezTo>
                    <a:pt x="1691633" y="8924"/>
                    <a:pt x="1691972" y="9433"/>
                    <a:pt x="1692244" y="10043"/>
                  </a:cubicBezTo>
                  <a:cubicBezTo>
                    <a:pt x="1692278" y="10111"/>
                    <a:pt x="1692278" y="10179"/>
                    <a:pt x="1692312" y="10281"/>
                  </a:cubicBezTo>
                  <a:cubicBezTo>
                    <a:pt x="1692481" y="10620"/>
                    <a:pt x="1692549" y="10993"/>
                    <a:pt x="1692685" y="11367"/>
                  </a:cubicBezTo>
                  <a:cubicBezTo>
                    <a:pt x="1692923" y="12079"/>
                    <a:pt x="1693194" y="12792"/>
                    <a:pt x="1693330" y="13504"/>
                  </a:cubicBezTo>
                  <a:cubicBezTo>
                    <a:pt x="1693364" y="13674"/>
                    <a:pt x="1693364" y="13844"/>
                    <a:pt x="1693398" y="14013"/>
                  </a:cubicBezTo>
                  <a:cubicBezTo>
                    <a:pt x="1693568" y="14963"/>
                    <a:pt x="1693704" y="15913"/>
                    <a:pt x="1693704" y="168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2023424" y="43091"/>
              <a:ext cx="1625800" cy="1250033"/>
            </a:xfrm>
            <a:custGeom>
              <a:rect b="b" l="l" r="r" t="t"/>
              <a:pathLst>
                <a:path extrusionOk="0" h="1250033" w="1625800">
                  <a:moveTo>
                    <a:pt x="1601458" y="873473"/>
                  </a:moveTo>
                  <a:cubicBezTo>
                    <a:pt x="1608757" y="875305"/>
                    <a:pt x="1616193" y="876527"/>
                    <a:pt x="1623628" y="877070"/>
                  </a:cubicBezTo>
                  <a:cubicBezTo>
                    <a:pt x="1624375" y="877104"/>
                    <a:pt x="1625088" y="877307"/>
                    <a:pt x="1625801" y="877443"/>
                  </a:cubicBezTo>
                  <a:lnTo>
                    <a:pt x="1625801" y="0"/>
                  </a:lnTo>
                  <a:lnTo>
                    <a:pt x="1106513" y="231610"/>
                  </a:lnTo>
                  <a:lnTo>
                    <a:pt x="1106513" y="502273"/>
                  </a:lnTo>
                  <a:cubicBezTo>
                    <a:pt x="1111741" y="499016"/>
                    <a:pt x="1116902" y="495996"/>
                    <a:pt x="1122029" y="493248"/>
                  </a:cubicBezTo>
                  <a:cubicBezTo>
                    <a:pt x="1130313" y="488837"/>
                    <a:pt x="1140566" y="491958"/>
                    <a:pt x="1145014" y="500204"/>
                  </a:cubicBezTo>
                  <a:cubicBezTo>
                    <a:pt x="1149427" y="508483"/>
                    <a:pt x="1146304" y="518764"/>
                    <a:pt x="1138054" y="523175"/>
                  </a:cubicBezTo>
                  <a:cubicBezTo>
                    <a:pt x="1127936" y="528569"/>
                    <a:pt x="1117547" y="535220"/>
                    <a:pt x="1106513" y="543329"/>
                  </a:cubicBezTo>
                  <a:lnTo>
                    <a:pt x="1106513" y="1250034"/>
                  </a:lnTo>
                  <a:lnTo>
                    <a:pt x="1625801" y="1018424"/>
                  </a:lnTo>
                  <a:lnTo>
                    <a:pt x="1625801" y="910593"/>
                  </a:lnTo>
                  <a:cubicBezTo>
                    <a:pt x="1624714" y="910831"/>
                    <a:pt x="1623560" y="910966"/>
                    <a:pt x="1622406" y="910966"/>
                  </a:cubicBezTo>
                  <a:cubicBezTo>
                    <a:pt x="1621998" y="910966"/>
                    <a:pt x="1621591" y="910932"/>
                    <a:pt x="1621149" y="910898"/>
                  </a:cubicBezTo>
                  <a:cubicBezTo>
                    <a:pt x="1611779" y="910220"/>
                    <a:pt x="1602340" y="908693"/>
                    <a:pt x="1593106" y="906352"/>
                  </a:cubicBezTo>
                  <a:cubicBezTo>
                    <a:pt x="1584040" y="904045"/>
                    <a:pt x="1578540" y="894815"/>
                    <a:pt x="1580849" y="885756"/>
                  </a:cubicBezTo>
                  <a:cubicBezTo>
                    <a:pt x="1583124" y="876663"/>
                    <a:pt x="1592359" y="871166"/>
                    <a:pt x="1601458" y="873473"/>
                  </a:cubicBezTo>
                  <a:close/>
                  <a:moveTo>
                    <a:pt x="1262180" y="496844"/>
                  </a:moveTo>
                  <a:cubicBezTo>
                    <a:pt x="1260109" y="504377"/>
                    <a:pt x="1253251" y="509297"/>
                    <a:pt x="1245816" y="509297"/>
                  </a:cubicBezTo>
                  <a:cubicBezTo>
                    <a:pt x="1244322" y="509297"/>
                    <a:pt x="1242794" y="509127"/>
                    <a:pt x="1241300" y="508686"/>
                  </a:cubicBezTo>
                  <a:cubicBezTo>
                    <a:pt x="1231081" y="505904"/>
                    <a:pt x="1220692" y="504377"/>
                    <a:pt x="1210438" y="504207"/>
                  </a:cubicBezTo>
                  <a:cubicBezTo>
                    <a:pt x="1205923" y="504139"/>
                    <a:pt x="1201034" y="504275"/>
                    <a:pt x="1196382" y="504682"/>
                  </a:cubicBezTo>
                  <a:cubicBezTo>
                    <a:pt x="1187012" y="505599"/>
                    <a:pt x="1178796" y="498677"/>
                    <a:pt x="1177947" y="489312"/>
                  </a:cubicBezTo>
                  <a:cubicBezTo>
                    <a:pt x="1177098" y="479981"/>
                    <a:pt x="1183990" y="471736"/>
                    <a:pt x="1193327" y="470922"/>
                  </a:cubicBezTo>
                  <a:cubicBezTo>
                    <a:pt x="1199200" y="470379"/>
                    <a:pt x="1205108" y="470175"/>
                    <a:pt x="1211016" y="470277"/>
                  </a:cubicBezTo>
                  <a:cubicBezTo>
                    <a:pt x="1224155" y="470514"/>
                    <a:pt x="1237362" y="472448"/>
                    <a:pt x="1250297" y="475977"/>
                  </a:cubicBezTo>
                  <a:cubicBezTo>
                    <a:pt x="1259329" y="478454"/>
                    <a:pt x="1264659" y="487785"/>
                    <a:pt x="1262180" y="496844"/>
                  </a:cubicBezTo>
                  <a:close/>
                  <a:moveTo>
                    <a:pt x="1354970" y="571322"/>
                  </a:moveTo>
                  <a:cubicBezTo>
                    <a:pt x="1351744" y="574138"/>
                    <a:pt x="1347772" y="575495"/>
                    <a:pt x="1343834" y="575495"/>
                  </a:cubicBezTo>
                  <a:cubicBezTo>
                    <a:pt x="1339081" y="575495"/>
                    <a:pt x="1334361" y="573527"/>
                    <a:pt x="1331000" y="569693"/>
                  </a:cubicBezTo>
                  <a:cubicBezTo>
                    <a:pt x="1320034" y="557071"/>
                    <a:pt x="1308320" y="546010"/>
                    <a:pt x="1296200" y="536781"/>
                  </a:cubicBezTo>
                  <a:cubicBezTo>
                    <a:pt x="1288730" y="531114"/>
                    <a:pt x="1287305" y="520460"/>
                    <a:pt x="1292974" y="513029"/>
                  </a:cubicBezTo>
                  <a:cubicBezTo>
                    <a:pt x="1298644" y="505565"/>
                    <a:pt x="1309305" y="504106"/>
                    <a:pt x="1316774" y="509806"/>
                  </a:cubicBezTo>
                  <a:cubicBezTo>
                    <a:pt x="1330728" y="520426"/>
                    <a:pt x="1344139" y="533082"/>
                    <a:pt x="1356599" y="547401"/>
                  </a:cubicBezTo>
                  <a:cubicBezTo>
                    <a:pt x="1362779" y="554458"/>
                    <a:pt x="1362032" y="565181"/>
                    <a:pt x="1354970" y="571322"/>
                  </a:cubicBezTo>
                  <a:close/>
                  <a:moveTo>
                    <a:pt x="1406271" y="677490"/>
                  </a:moveTo>
                  <a:cubicBezTo>
                    <a:pt x="1399922" y="677490"/>
                    <a:pt x="1393810" y="673894"/>
                    <a:pt x="1390924" y="667786"/>
                  </a:cubicBezTo>
                  <a:cubicBezTo>
                    <a:pt x="1382471" y="649973"/>
                    <a:pt x="1375205" y="635790"/>
                    <a:pt x="1368041" y="623100"/>
                  </a:cubicBezTo>
                  <a:cubicBezTo>
                    <a:pt x="1363458" y="614957"/>
                    <a:pt x="1366344" y="604608"/>
                    <a:pt x="1374492" y="599993"/>
                  </a:cubicBezTo>
                  <a:cubicBezTo>
                    <a:pt x="1382674" y="595379"/>
                    <a:pt x="1392995" y="598263"/>
                    <a:pt x="1397613" y="606440"/>
                  </a:cubicBezTo>
                  <a:cubicBezTo>
                    <a:pt x="1405184" y="619809"/>
                    <a:pt x="1412789" y="634704"/>
                    <a:pt x="1421617" y="653230"/>
                  </a:cubicBezTo>
                  <a:cubicBezTo>
                    <a:pt x="1425623" y="661713"/>
                    <a:pt x="1421990" y="671824"/>
                    <a:pt x="1413536" y="675828"/>
                  </a:cubicBezTo>
                  <a:cubicBezTo>
                    <a:pt x="1411193" y="676948"/>
                    <a:pt x="1408715" y="677490"/>
                    <a:pt x="1406271" y="677490"/>
                  </a:cubicBezTo>
                  <a:close/>
                  <a:moveTo>
                    <a:pt x="1467044" y="783116"/>
                  </a:moveTo>
                  <a:cubicBezTo>
                    <a:pt x="1464395" y="784643"/>
                    <a:pt x="1461510" y="785356"/>
                    <a:pt x="1458658" y="785356"/>
                  </a:cubicBezTo>
                  <a:cubicBezTo>
                    <a:pt x="1452750" y="785356"/>
                    <a:pt x="1447012" y="782268"/>
                    <a:pt x="1443889" y="776771"/>
                  </a:cubicBezTo>
                  <a:cubicBezTo>
                    <a:pt x="1436216" y="763335"/>
                    <a:pt x="1428577" y="748439"/>
                    <a:pt x="1419783" y="729981"/>
                  </a:cubicBezTo>
                  <a:cubicBezTo>
                    <a:pt x="1415743" y="721532"/>
                    <a:pt x="1419342" y="711387"/>
                    <a:pt x="1427796" y="707383"/>
                  </a:cubicBezTo>
                  <a:cubicBezTo>
                    <a:pt x="1436284" y="703346"/>
                    <a:pt x="1446401" y="706942"/>
                    <a:pt x="1450441" y="715425"/>
                  </a:cubicBezTo>
                  <a:cubicBezTo>
                    <a:pt x="1458861" y="733103"/>
                    <a:pt x="1466161" y="747286"/>
                    <a:pt x="1473393" y="759976"/>
                  </a:cubicBezTo>
                  <a:cubicBezTo>
                    <a:pt x="1478044" y="768119"/>
                    <a:pt x="1475192" y="778468"/>
                    <a:pt x="1467044" y="783116"/>
                  </a:cubicBezTo>
                  <a:close/>
                  <a:moveTo>
                    <a:pt x="1549070" y="869605"/>
                  </a:moveTo>
                  <a:cubicBezTo>
                    <a:pt x="1545743" y="874050"/>
                    <a:pt x="1540650" y="876391"/>
                    <a:pt x="1535490" y="876391"/>
                  </a:cubicBezTo>
                  <a:cubicBezTo>
                    <a:pt x="1531925" y="876391"/>
                    <a:pt x="1528360" y="875271"/>
                    <a:pt x="1525304" y="872998"/>
                  </a:cubicBezTo>
                  <a:cubicBezTo>
                    <a:pt x="1511350" y="862514"/>
                    <a:pt x="1497872" y="849925"/>
                    <a:pt x="1485242" y="835573"/>
                  </a:cubicBezTo>
                  <a:cubicBezTo>
                    <a:pt x="1479063" y="828515"/>
                    <a:pt x="1479741" y="817793"/>
                    <a:pt x="1486803" y="811618"/>
                  </a:cubicBezTo>
                  <a:cubicBezTo>
                    <a:pt x="1493831" y="805442"/>
                    <a:pt x="1504560" y="806121"/>
                    <a:pt x="1510739" y="813179"/>
                  </a:cubicBezTo>
                  <a:cubicBezTo>
                    <a:pt x="1521841" y="825767"/>
                    <a:pt x="1533589" y="836794"/>
                    <a:pt x="1545709" y="845854"/>
                  </a:cubicBezTo>
                  <a:cubicBezTo>
                    <a:pt x="1553179" y="851486"/>
                    <a:pt x="1554706" y="862106"/>
                    <a:pt x="1549070" y="869605"/>
                  </a:cubicBezTo>
                  <a:close/>
                  <a:moveTo>
                    <a:pt x="553273" y="1018424"/>
                  </a:moveTo>
                  <a:lnTo>
                    <a:pt x="1072561" y="1250034"/>
                  </a:lnTo>
                  <a:lnTo>
                    <a:pt x="1072561" y="544992"/>
                  </a:lnTo>
                  <a:cubicBezTo>
                    <a:pt x="1069540" y="539665"/>
                    <a:pt x="1069608" y="533252"/>
                    <a:pt x="1072561" y="528128"/>
                  </a:cubicBezTo>
                  <a:lnTo>
                    <a:pt x="1072561" y="231610"/>
                  </a:lnTo>
                  <a:lnTo>
                    <a:pt x="553273" y="0"/>
                  </a:lnTo>
                  <a:lnTo>
                    <a:pt x="553273" y="1018424"/>
                  </a:lnTo>
                  <a:close/>
                  <a:moveTo>
                    <a:pt x="757492" y="679730"/>
                  </a:moveTo>
                  <a:cubicBezTo>
                    <a:pt x="743164" y="690180"/>
                    <a:pt x="727954" y="699851"/>
                    <a:pt x="712268" y="708435"/>
                  </a:cubicBezTo>
                  <a:cubicBezTo>
                    <a:pt x="709688" y="709860"/>
                    <a:pt x="706870" y="710539"/>
                    <a:pt x="704120" y="710539"/>
                  </a:cubicBezTo>
                  <a:cubicBezTo>
                    <a:pt x="698110" y="710539"/>
                    <a:pt x="692305" y="707349"/>
                    <a:pt x="689215" y="701751"/>
                  </a:cubicBezTo>
                  <a:cubicBezTo>
                    <a:pt x="684700" y="693540"/>
                    <a:pt x="687687" y="683225"/>
                    <a:pt x="695938" y="678712"/>
                  </a:cubicBezTo>
                  <a:cubicBezTo>
                    <a:pt x="710333" y="670806"/>
                    <a:pt x="724321" y="661916"/>
                    <a:pt x="737460" y="652314"/>
                  </a:cubicBezTo>
                  <a:cubicBezTo>
                    <a:pt x="745031" y="646783"/>
                    <a:pt x="755658" y="648446"/>
                    <a:pt x="761192" y="656012"/>
                  </a:cubicBezTo>
                  <a:cubicBezTo>
                    <a:pt x="766726" y="663579"/>
                    <a:pt x="765063" y="674199"/>
                    <a:pt x="757492" y="679730"/>
                  </a:cubicBezTo>
                  <a:close/>
                  <a:moveTo>
                    <a:pt x="831472" y="709487"/>
                  </a:moveTo>
                  <a:cubicBezTo>
                    <a:pt x="830929" y="709487"/>
                    <a:pt x="830385" y="709453"/>
                    <a:pt x="829876" y="709419"/>
                  </a:cubicBezTo>
                  <a:cubicBezTo>
                    <a:pt x="811203" y="707655"/>
                    <a:pt x="792733" y="702497"/>
                    <a:pt x="774909" y="694049"/>
                  </a:cubicBezTo>
                  <a:cubicBezTo>
                    <a:pt x="766455" y="690045"/>
                    <a:pt x="762856" y="679933"/>
                    <a:pt x="766862" y="671451"/>
                  </a:cubicBezTo>
                  <a:cubicBezTo>
                    <a:pt x="770868" y="663002"/>
                    <a:pt x="781020" y="659372"/>
                    <a:pt x="789474" y="663409"/>
                  </a:cubicBezTo>
                  <a:cubicBezTo>
                    <a:pt x="803700" y="670128"/>
                    <a:pt x="818333" y="674267"/>
                    <a:pt x="833034" y="675624"/>
                  </a:cubicBezTo>
                  <a:cubicBezTo>
                    <a:pt x="842370" y="676506"/>
                    <a:pt x="849228" y="684786"/>
                    <a:pt x="848346" y="694116"/>
                  </a:cubicBezTo>
                  <a:cubicBezTo>
                    <a:pt x="847531" y="702904"/>
                    <a:pt x="840130" y="709487"/>
                    <a:pt x="831472" y="709487"/>
                  </a:cubicBezTo>
                  <a:close/>
                  <a:moveTo>
                    <a:pt x="986325" y="603827"/>
                  </a:moveTo>
                  <a:cubicBezTo>
                    <a:pt x="995797" y="595345"/>
                    <a:pt x="1005439" y="586387"/>
                    <a:pt x="1014742" y="577735"/>
                  </a:cubicBezTo>
                  <a:lnTo>
                    <a:pt x="1023943" y="569184"/>
                  </a:lnTo>
                  <a:cubicBezTo>
                    <a:pt x="1030835" y="562805"/>
                    <a:pt x="1041564" y="563213"/>
                    <a:pt x="1047947" y="570067"/>
                  </a:cubicBezTo>
                  <a:cubicBezTo>
                    <a:pt x="1054329" y="576954"/>
                    <a:pt x="1053922" y="587676"/>
                    <a:pt x="1047030" y="594055"/>
                  </a:cubicBezTo>
                  <a:lnTo>
                    <a:pt x="1037863" y="602572"/>
                  </a:lnTo>
                  <a:cubicBezTo>
                    <a:pt x="1028424" y="611360"/>
                    <a:pt x="1018680" y="620419"/>
                    <a:pt x="1008970" y="629106"/>
                  </a:cubicBezTo>
                  <a:cubicBezTo>
                    <a:pt x="1005711" y="632024"/>
                    <a:pt x="1001671" y="633449"/>
                    <a:pt x="997630" y="633449"/>
                  </a:cubicBezTo>
                  <a:cubicBezTo>
                    <a:pt x="992979" y="633449"/>
                    <a:pt x="988362" y="631549"/>
                    <a:pt x="985000" y="627816"/>
                  </a:cubicBezTo>
                  <a:cubicBezTo>
                    <a:pt x="978753" y="620827"/>
                    <a:pt x="979331" y="610104"/>
                    <a:pt x="986325" y="603827"/>
                  </a:cubicBezTo>
                  <a:close/>
                  <a:moveTo>
                    <a:pt x="958145" y="649735"/>
                  </a:moveTo>
                  <a:cubicBezTo>
                    <a:pt x="963339" y="657539"/>
                    <a:pt x="961234" y="668058"/>
                    <a:pt x="953426" y="673283"/>
                  </a:cubicBezTo>
                  <a:cubicBezTo>
                    <a:pt x="936620" y="684480"/>
                    <a:pt x="920628" y="692861"/>
                    <a:pt x="904569" y="698867"/>
                  </a:cubicBezTo>
                  <a:cubicBezTo>
                    <a:pt x="902634" y="699613"/>
                    <a:pt x="900597" y="699952"/>
                    <a:pt x="898628" y="699952"/>
                  </a:cubicBezTo>
                  <a:cubicBezTo>
                    <a:pt x="891736" y="699952"/>
                    <a:pt x="885285" y="695745"/>
                    <a:pt x="882739" y="688959"/>
                  </a:cubicBezTo>
                  <a:cubicBezTo>
                    <a:pt x="879445" y="680171"/>
                    <a:pt x="883893" y="670399"/>
                    <a:pt x="892652" y="667108"/>
                  </a:cubicBezTo>
                  <a:cubicBezTo>
                    <a:pt x="906267" y="662018"/>
                    <a:pt x="919983" y="654791"/>
                    <a:pt x="934616" y="645053"/>
                  </a:cubicBezTo>
                  <a:cubicBezTo>
                    <a:pt x="942391" y="639828"/>
                    <a:pt x="952950" y="641965"/>
                    <a:pt x="958145" y="649735"/>
                  </a:cubicBezTo>
                  <a:close/>
                  <a:moveTo>
                    <a:pt x="895844" y="474722"/>
                  </a:moveTo>
                  <a:cubicBezTo>
                    <a:pt x="893467" y="492230"/>
                    <a:pt x="888510" y="510247"/>
                    <a:pt x="881143" y="528298"/>
                  </a:cubicBezTo>
                  <a:cubicBezTo>
                    <a:pt x="878461" y="534847"/>
                    <a:pt x="872112" y="538850"/>
                    <a:pt x="865423" y="538850"/>
                  </a:cubicBezTo>
                  <a:cubicBezTo>
                    <a:pt x="863284" y="538850"/>
                    <a:pt x="861112" y="538443"/>
                    <a:pt x="859007" y="537595"/>
                  </a:cubicBezTo>
                  <a:cubicBezTo>
                    <a:pt x="850349" y="534032"/>
                    <a:pt x="846173" y="524125"/>
                    <a:pt x="849738" y="515472"/>
                  </a:cubicBezTo>
                  <a:cubicBezTo>
                    <a:pt x="856019" y="500068"/>
                    <a:pt x="860195" y="484833"/>
                    <a:pt x="862198" y="470175"/>
                  </a:cubicBezTo>
                  <a:cubicBezTo>
                    <a:pt x="863454" y="460878"/>
                    <a:pt x="871976" y="454363"/>
                    <a:pt x="881279" y="455619"/>
                  </a:cubicBezTo>
                  <a:cubicBezTo>
                    <a:pt x="890581" y="456874"/>
                    <a:pt x="897100" y="465425"/>
                    <a:pt x="895844" y="474722"/>
                  </a:cubicBezTo>
                  <a:close/>
                  <a:moveTo>
                    <a:pt x="835987" y="347991"/>
                  </a:moveTo>
                  <a:cubicBezTo>
                    <a:pt x="842981" y="341748"/>
                    <a:pt x="853744" y="342393"/>
                    <a:pt x="859957" y="349382"/>
                  </a:cubicBezTo>
                  <a:cubicBezTo>
                    <a:pt x="872519" y="363498"/>
                    <a:pt x="882569" y="380734"/>
                    <a:pt x="889020" y="399226"/>
                  </a:cubicBezTo>
                  <a:cubicBezTo>
                    <a:pt x="892109" y="408082"/>
                    <a:pt x="887458" y="417752"/>
                    <a:pt x="878597" y="420840"/>
                  </a:cubicBezTo>
                  <a:cubicBezTo>
                    <a:pt x="876763" y="421485"/>
                    <a:pt x="874862" y="421790"/>
                    <a:pt x="872995" y="421790"/>
                  </a:cubicBezTo>
                  <a:cubicBezTo>
                    <a:pt x="866001" y="421790"/>
                    <a:pt x="859414" y="417413"/>
                    <a:pt x="856969" y="410423"/>
                  </a:cubicBezTo>
                  <a:cubicBezTo>
                    <a:pt x="851945" y="396071"/>
                    <a:pt x="844204" y="382770"/>
                    <a:pt x="834595" y="371946"/>
                  </a:cubicBezTo>
                  <a:cubicBezTo>
                    <a:pt x="828348" y="364923"/>
                    <a:pt x="828993" y="354201"/>
                    <a:pt x="835987" y="347991"/>
                  </a:cubicBezTo>
                  <a:close/>
                  <a:moveTo>
                    <a:pt x="841759" y="567691"/>
                  </a:moveTo>
                  <a:cubicBezTo>
                    <a:pt x="849364" y="573154"/>
                    <a:pt x="851130" y="583741"/>
                    <a:pt x="845664" y="591341"/>
                  </a:cubicBezTo>
                  <a:cubicBezTo>
                    <a:pt x="835308" y="605761"/>
                    <a:pt x="823765" y="619673"/>
                    <a:pt x="811305" y="632702"/>
                  </a:cubicBezTo>
                  <a:cubicBezTo>
                    <a:pt x="807977" y="636197"/>
                    <a:pt x="803496" y="637928"/>
                    <a:pt x="799048" y="637928"/>
                  </a:cubicBezTo>
                  <a:cubicBezTo>
                    <a:pt x="794804" y="637928"/>
                    <a:pt x="790594" y="636367"/>
                    <a:pt x="787301" y="633245"/>
                  </a:cubicBezTo>
                  <a:cubicBezTo>
                    <a:pt x="780511" y="626764"/>
                    <a:pt x="780273" y="616008"/>
                    <a:pt x="786758" y="609256"/>
                  </a:cubicBezTo>
                  <a:cubicBezTo>
                    <a:pt x="798098" y="597381"/>
                    <a:pt x="808656" y="584691"/>
                    <a:pt x="818061" y="571559"/>
                  </a:cubicBezTo>
                  <a:cubicBezTo>
                    <a:pt x="823527" y="563959"/>
                    <a:pt x="834154" y="562229"/>
                    <a:pt x="841759" y="567691"/>
                  </a:cubicBezTo>
                  <a:close/>
                  <a:moveTo>
                    <a:pt x="732537" y="316504"/>
                  </a:moveTo>
                  <a:cubicBezTo>
                    <a:pt x="746118" y="311414"/>
                    <a:pt x="760004" y="308836"/>
                    <a:pt x="773822" y="308836"/>
                  </a:cubicBezTo>
                  <a:cubicBezTo>
                    <a:pt x="779730" y="308802"/>
                    <a:pt x="785943" y="309344"/>
                    <a:pt x="791884" y="310328"/>
                  </a:cubicBezTo>
                  <a:cubicBezTo>
                    <a:pt x="801119" y="311889"/>
                    <a:pt x="807332" y="320643"/>
                    <a:pt x="805771" y="329906"/>
                  </a:cubicBezTo>
                  <a:cubicBezTo>
                    <a:pt x="804209" y="339135"/>
                    <a:pt x="795449" y="345379"/>
                    <a:pt x="786215" y="343784"/>
                  </a:cubicBezTo>
                  <a:cubicBezTo>
                    <a:pt x="782140" y="343105"/>
                    <a:pt x="777998" y="342766"/>
                    <a:pt x="773856" y="342766"/>
                  </a:cubicBezTo>
                  <a:lnTo>
                    <a:pt x="773822" y="342766"/>
                  </a:lnTo>
                  <a:cubicBezTo>
                    <a:pt x="764112" y="342766"/>
                    <a:pt x="754232" y="344598"/>
                    <a:pt x="744454" y="348263"/>
                  </a:cubicBezTo>
                  <a:cubicBezTo>
                    <a:pt x="742485" y="349009"/>
                    <a:pt x="740482" y="349382"/>
                    <a:pt x="738479" y="349382"/>
                  </a:cubicBezTo>
                  <a:cubicBezTo>
                    <a:pt x="731621" y="349382"/>
                    <a:pt x="725170" y="345175"/>
                    <a:pt x="722589" y="338355"/>
                  </a:cubicBezTo>
                  <a:cubicBezTo>
                    <a:pt x="719296" y="329601"/>
                    <a:pt x="723744" y="319795"/>
                    <a:pt x="732537" y="316504"/>
                  </a:cubicBezTo>
                  <a:close/>
                  <a:moveTo>
                    <a:pt x="709688" y="589068"/>
                  </a:moveTo>
                  <a:cubicBezTo>
                    <a:pt x="718481" y="602877"/>
                    <a:pt x="728429" y="615533"/>
                    <a:pt x="739260" y="626663"/>
                  </a:cubicBezTo>
                  <a:cubicBezTo>
                    <a:pt x="745812" y="633381"/>
                    <a:pt x="745676" y="644103"/>
                    <a:pt x="738954" y="650651"/>
                  </a:cubicBezTo>
                  <a:cubicBezTo>
                    <a:pt x="735661" y="653875"/>
                    <a:pt x="731383" y="655470"/>
                    <a:pt x="727105" y="655470"/>
                  </a:cubicBezTo>
                  <a:cubicBezTo>
                    <a:pt x="722691" y="655470"/>
                    <a:pt x="718278" y="653739"/>
                    <a:pt x="714950" y="650346"/>
                  </a:cubicBezTo>
                  <a:cubicBezTo>
                    <a:pt x="702456" y="637554"/>
                    <a:pt x="691048" y="623032"/>
                    <a:pt x="681033" y="607254"/>
                  </a:cubicBezTo>
                  <a:cubicBezTo>
                    <a:pt x="676008" y="599349"/>
                    <a:pt x="678351" y="588864"/>
                    <a:pt x="686261" y="583842"/>
                  </a:cubicBezTo>
                  <a:cubicBezTo>
                    <a:pt x="694172" y="578821"/>
                    <a:pt x="704663" y="581162"/>
                    <a:pt x="709688" y="589068"/>
                  </a:cubicBezTo>
                  <a:close/>
                  <a:moveTo>
                    <a:pt x="644501" y="413477"/>
                  </a:moveTo>
                  <a:cubicBezTo>
                    <a:pt x="645859" y="408761"/>
                    <a:pt x="647455" y="404078"/>
                    <a:pt x="649220" y="399566"/>
                  </a:cubicBezTo>
                  <a:cubicBezTo>
                    <a:pt x="654381" y="386299"/>
                    <a:pt x="661647" y="373745"/>
                    <a:pt x="670780" y="362242"/>
                  </a:cubicBezTo>
                  <a:cubicBezTo>
                    <a:pt x="676619" y="354913"/>
                    <a:pt x="687280" y="353658"/>
                    <a:pt x="694647" y="359494"/>
                  </a:cubicBezTo>
                  <a:cubicBezTo>
                    <a:pt x="701981" y="365296"/>
                    <a:pt x="703203" y="375984"/>
                    <a:pt x="697397" y="383313"/>
                  </a:cubicBezTo>
                  <a:cubicBezTo>
                    <a:pt x="690369" y="392169"/>
                    <a:pt x="684801" y="401805"/>
                    <a:pt x="680863" y="411882"/>
                  </a:cubicBezTo>
                  <a:cubicBezTo>
                    <a:pt x="679471" y="415479"/>
                    <a:pt x="678181" y="419211"/>
                    <a:pt x="677094" y="422978"/>
                  </a:cubicBezTo>
                  <a:cubicBezTo>
                    <a:pt x="674922" y="430375"/>
                    <a:pt x="668165" y="435193"/>
                    <a:pt x="660798" y="435193"/>
                  </a:cubicBezTo>
                  <a:cubicBezTo>
                    <a:pt x="659236" y="435193"/>
                    <a:pt x="657640" y="434989"/>
                    <a:pt x="656045" y="434514"/>
                  </a:cubicBezTo>
                  <a:cubicBezTo>
                    <a:pt x="647047" y="431901"/>
                    <a:pt x="641853" y="422469"/>
                    <a:pt x="644501" y="413477"/>
                  </a:cubicBezTo>
                  <a:close/>
                  <a:moveTo>
                    <a:pt x="653668" y="469259"/>
                  </a:moveTo>
                  <a:cubicBezTo>
                    <a:pt x="663005" y="468275"/>
                    <a:pt x="671323" y="475061"/>
                    <a:pt x="672307" y="484358"/>
                  </a:cubicBezTo>
                  <a:cubicBezTo>
                    <a:pt x="673869" y="499491"/>
                    <a:pt x="677298" y="515201"/>
                    <a:pt x="682459" y="531012"/>
                  </a:cubicBezTo>
                  <a:cubicBezTo>
                    <a:pt x="685345" y="539902"/>
                    <a:pt x="680490" y="549505"/>
                    <a:pt x="671560" y="552389"/>
                  </a:cubicBezTo>
                  <a:cubicBezTo>
                    <a:pt x="669829" y="552966"/>
                    <a:pt x="668063" y="553237"/>
                    <a:pt x="666298" y="553237"/>
                  </a:cubicBezTo>
                  <a:cubicBezTo>
                    <a:pt x="659168" y="553237"/>
                    <a:pt x="652514" y="548690"/>
                    <a:pt x="650171" y="541531"/>
                  </a:cubicBezTo>
                  <a:cubicBezTo>
                    <a:pt x="644263" y="523446"/>
                    <a:pt x="640359" y="505395"/>
                    <a:pt x="638526" y="487887"/>
                  </a:cubicBezTo>
                  <a:cubicBezTo>
                    <a:pt x="637575" y="478556"/>
                    <a:pt x="644331" y="470209"/>
                    <a:pt x="653668" y="469259"/>
                  </a:cubicBezTo>
                  <a:close/>
                  <a:moveTo>
                    <a:pt x="588481" y="718377"/>
                  </a:moveTo>
                  <a:cubicBezTo>
                    <a:pt x="604438" y="715052"/>
                    <a:pt x="620395" y="710674"/>
                    <a:pt x="635945" y="705314"/>
                  </a:cubicBezTo>
                  <a:cubicBezTo>
                    <a:pt x="644807" y="702226"/>
                    <a:pt x="654449" y="706942"/>
                    <a:pt x="657538" y="715798"/>
                  </a:cubicBezTo>
                  <a:cubicBezTo>
                    <a:pt x="660594" y="724654"/>
                    <a:pt x="655875" y="734290"/>
                    <a:pt x="647013" y="737378"/>
                  </a:cubicBezTo>
                  <a:cubicBezTo>
                    <a:pt x="630106" y="743214"/>
                    <a:pt x="612756" y="747998"/>
                    <a:pt x="595373" y="751595"/>
                  </a:cubicBezTo>
                  <a:cubicBezTo>
                    <a:pt x="594219" y="751832"/>
                    <a:pt x="593065" y="751934"/>
                    <a:pt x="591910" y="751934"/>
                  </a:cubicBezTo>
                  <a:cubicBezTo>
                    <a:pt x="584033" y="751934"/>
                    <a:pt x="576972" y="746437"/>
                    <a:pt x="575308" y="738430"/>
                  </a:cubicBezTo>
                  <a:cubicBezTo>
                    <a:pt x="573407" y="729234"/>
                    <a:pt x="579314" y="720277"/>
                    <a:pt x="588481" y="718377"/>
                  </a:cubicBezTo>
                  <a:close/>
                  <a:moveTo>
                    <a:pt x="0" y="794686"/>
                  </a:moveTo>
                  <a:cubicBezTo>
                    <a:pt x="5704" y="798215"/>
                    <a:pt x="9031" y="804933"/>
                    <a:pt x="7843" y="811923"/>
                  </a:cubicBezTo>
                  <a:cubicBezTo>
                    <a:pt x="6621" y="819116"/>
                    <a:pt x="6213" y="826344"/>
                    <a:pt x="6621" y="833503"/>
                  </a:cubicBezTo>
                  <a:cubicBezTo>
                    <a:pt x="6960" y="839339"/>
                    <a:pt x="4312" y="844632"/>
                    <a:pt x="0" y="847957"/>
                  </a:cubicBezTo>
                  <a:lnTo>
                    <a:pt x="0" y="1250034"/>
                  </a:lnTo>
                  <a:lnTo>
                    <a:pt x="519322" y="1018424"/>
                  </a:lnTo>
                  <a:lnTo>
                    <a:pt x="519322" y="759942"/>
                  </a:lnTo>
                  <a:cubicBezTo>
                    <a:pt x="517590" y="759942"/>
                    <a:pt x="515893" y="760009"/>
                    <a:pt x="514161" y="760009"/>
                  </a:cubicBezTo>
                  <a:cubicBezTo>
                    <a:pt x="500207" y="760009"/>
                    <a:pt x="486185" y="759229"/>
                    <a:pt x="472469" y="757736"/>
                  </a:cubicBezTo>
                  <a:lnTo>
                    <a:pt x="470669" y="757533"/>
                  </a:lnTo>
                  <a:cubicBezTo>
                    <a:pt x="461367" y="756481"/>
                    <a:pt x="454644" y="748066"/>
                    <a:pt x="455697" y="738769"/>
                  </a:cubicBezTo>
                  <a:cubicBezTo>
                    <a:pt x="456749" y="729472"/>
                    <a:pt x="465135" y="722754"/>
                    <a:pt x="474472" y="723806"/>
                  </a:cubicBezTo>
                  <a:lnTo>
                    <a:pt x="476237" y="724009"/>
                  </a:lnTo>
                  <a:cubicBezTo>
                    <a:pt x="490361" y="725570"/>
                    <a:pt x="504893" y="726215"/>
                    <a:pt x="519322" y="725977"/>
                  </a:cubicBezTo>
                  <a:lnTo>
                    <a:pt x="519322" y="0"/>
                  </a:lnTo>
                  <a:lnTo>
                    <a:pt x="0" y="231610"/>
                  </a:lnTo>
                  <a:lnTo>
                    <a:pt x="0" y="794686"/>
                  </a:lnTo>
                  <a:close/>
                  <a:moveTo>
                    <a:pt x="339277" y="709792"/>
                  </a:moveTo>
                  <a:cubicBezTo>
                    <a:pt x="341858" y="700801"/>
                    <a:pt x="351262" y="695575"/>
                    <a:pt x="360293" y="698154"/>
                  </a:cubicBezTo>
                  <a:cubicBezTo>
                    <a:pt x="375945" y="702667"/>
                    <a:pt x="392717" y="707383"/>
                    <a:pt x="409319" y="711523"/>
                  </a:cubicBezTo>
                  <a:cubicBezTo>
                    <a:pt x="418418" y="713762"/>
                    <a:pt x="423952" y="722957"/>
                    <a:pt x="421711" y="732051"/>
                  </a:cubicBezTo>
                  <a:cubicBezTo>
                    <a:pt x="419776" y="739787"/>
                    <a:pt x="412850" y="744944"/>
                    <a:pt x="405245" y="744944"/>
                  </a:cubicBezTo>
                  <a:cubicBezTo>
                    <a:pt x="403887" y="744944"/>
                    <a:pt x="402495" y="744775"/>
                    <a:pt x="401137" y="744435"/>
                  </a:cubicBezTo>
                  <a:cubicBezTo>
                    <a:pt x="384025" y="740194"/>
                    <a:pt x="366880" y="735376"/>
                    <a:pt x="350889" y="730795"/>
                  </a:cubicBezTo>
                  <a:cubicBezTo>
                    <a:pt x="341891" y="728183"/>
                    <a:pt x="336697" y="718784"/>
                    <a:pt x="339277" y="709792"/>
                  </a:cubicBezTo>
                  <a:close/>
                  <a:moveTo>
                    <a:pt x="222484" y="682580"/>
                  </a:moveTo>
                  <a:cubicBezTo>
                    <a:pt x="224046" y="673351"/>
                    <a:pt x="232737" y="667074"/>
                    <a:pt x="242006" y="668601"/>
                  </a:cubicBezTo>
                  <a:cubicBezTo>
                    <a:pt x="257726" y="671213"/>
                    <a:pt x="274022" y="674640"/>
                    <a:pt x="291915" y="679153"/>
                  </a:cubicBezTo>
                  <a:lnTo>
                    <a:pt x="293578" y="679594"/>
                  </a:lnTo>
                  <a:cubicBezTo>
                    <a:pt x="302644" y="681901"/>
                    <a:pt x="308212" y="691164"/>
                    <a:pt x="305903" y="700258"/>
                  </a:cubicBezTo>
                  <a:cubicBezTo>
                    <a:pt x="303934" y="707926"/>
                    <a:pt x="297075" y="713050"/>
                    <a:pt x="289538" y="713050"/>
                  </a:cubicBezTo>
                  <a:cubicBezTo>
                    <a:pt x="288146" y="713050"/>
                    <a:pt x="286754" y="712846"/>
                    <a:pt x="285328" y="712507"/>
                  </a:cubicBezTo>
                  <a:lnTo>
                    <a:pt x="283631" y="712066"/>
                  </a:lnTo>
                  <a:cubicBezTo>
                    <a:pt x="266655" y="707790"/>
                    <a:pt x="251241" y="704533"/>
                    <a:pt x="236472" y="702090"/>
                  </a:cubicBezTo>
                  <a:cubicBezTo>
                    <a:pt x="227237" y="700563"/>
                    <a:pt x="220956" y="691843"/>
                    <a:pt x="222484" y="682580"/>
                  </a:cubicBezTo>
                  <a:close/>
                  <a:moveTo>
                    <a:pt x="116182" y="669551"/>
                  </a:moveTo>
                  <a:cubicBezTo>
                    <a:pt x="133260" y="665649"/>
                    <a:pt x="151559" y="663443"/>
                    <a:pt x="170606" y="663002"/>
                  </a:cubicBezTo>
                  <a:cubicBezTo>
                    <a:pt x="179977" y="662731"/>
                    <a:pt x="187752" y="670229"/>
                    <a:pt x="187955" y="679594"/>
                  </a:cubicBezTo>
                  <a:cubicBezTo>
                    <a:pt x="188159" y="688959"/>
                    <a:pt x="180724" y="696729"/>
                    <a:pt x="171353" y="696933"/>
                  </a:cubicBezTo>
                  <a:cubicBezTo>
                    <a:pt x="154615" y="697306"/>
                    <a:pt x="138624" y="699240"/>
                    <a:pt x="123821" y="702633"/>
                  </a:cubicBezTo>
                  <a:cubicBezTo>
                    <a:pt x="122531" y="702938"/>
                    <a:pt x="121241" y="703074"/>
                    <a:pt x="119985" y="703074"/>
                  </a:cubicBezTo>
                  <a:cubicBezTo>
                    <a:pt x="112244" y="703074"/>
                    <a:pt x="105284" y="697747"/>
                    <a:pt x="103450" y="689909"/>
                  </a:cubicBezTo>
                  <a:cubicBezTo>
                    <a:pt x="101345" y="680782"/>
                    <a:pt x="107049" y="671654"/>
                    <a:pt x="116182" y="669551"/>
                  </a:cubicBezTo>
                  <a:close/>
                  <a:moveTo>
                    <a:pt x="6349" y="737005"/>
                  </a:moveTo>
                  <a:cubicBezTo>
                    <a:pt x="17960" y="722516"/>
                    <a:pt x="31880" y="709691"/>
                    <a:pt x="47804" y="698867"/>
                  </a:cubicBezTo>
                  <a:cubicBezTo>
                    <a:pt x="55545" y="693607"/>
                    <a:pt x="66104" y="695643"/>
                    <a:pt x="71366" y="703379"/>
                  </a:cubicBezTo>
                  <a:cubicBezTo>
                    <a:pt x="76628" y="711116"/>
                    <a:pt x="74625" y="721668"/>
                    <a:pt x="66884" y="726927"/>
                  </a:cubicBezTo>
                  <a:cubicBezTo>
                    <a:pt x="53779" y="735817"/>
                    <a:pt x="42371" y="746335"/>
                    <a:pt x="32899" y="758177"/>
                  </a:cubicBezTo>
                  <a:cubicBezTo>
                    <a:pt x="29538" y="762385"/>
                    <a:pt x="24615" y="764556"/>
                    <a:pt x="19624" y="764556"/>
                  </a:cubicBezTo>
                  <a:cubicBezTo>
                    <a:pt x="15889" y="764556"/>
                    <a:pt x="12155" y="763335"/>
                    <a:pt x="9031" y="760858"/>
                  </a:cubicBezTo>
                  <a:cubicBezTo>
                    <a:pt x="1698" y="754988"/>
                    <a:pt x="509" y="744334"/>
                    <a:pt x="6349" y="737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1989473" y="0"/>
              <a:ext cx="1693703" cy="1336251"/>
            </a:xfrm>
            <a:custGeom>
              <a:rect b="b" l="l" r="r" t="t"/>
              <a:pathLst>
                <a:path extrusionOk="0" h="1336251" w="1693703">
                  <a:moveTo>
                    <a:pt x="1519193" y="878664"/>
                  </a:moveTo>
                  <a:cubicBezTo>
                    <a:pt x="1513014" y="871607"/>
                    <a:pt x="1513693" y="860885"/>
                    <a:pt x="1520755" y="854709"/>
                  </a:cubicBezTo>
                  <a:cubicBezTo>
                    <a:pt x="1527783" y="848534"/>
                    <a:pt x="1538511" y="849213"/>
                    <a:pt x="1544691" y="856270"/>
                  </a:cubicBezTo>
                  <a:cubicBezTo>
                    <a:pt x="1555793" y="868859"/>
                    <a:pt x="1567540" y="879886"/>
                    <a:pt x="1579661" y="888945"/>
                  </a:cubicBezTo>
                  <a:cubicBezTo>
                    <a:pt x="1587130" y="894578"/>
                    <a:pt x="1588658" y="905198"/>
                    <a:pt x="1583022" y="912697"/>
                  </a:cubicBezTo>
                  <a:cubicBezTo>
                    <a:pt x="1579695" y="917142"/>
                    <a:pt x="1574602" y="919483"/>
                    <a:pt x="1569441" y="919483"/>
                  </a:cubicBezTo>
                  <a:cubicBezTo>
                    <a:pt x="1565876" y="919483"/>
                    <a:pt x="1562312" y="918363"/>
                    <a:pt x="1559256" y="916090"/>
                  </a:cubicBezTo>
                  <a:cubicBezTo>
                    <a:pt x="1545302" y="905605"/>
                    <a:pt x="1531823" y="893017"/>
                    <a:pt x="1519193" y="878664"/>
                  </a:cubicBezTo>
                  <a:close/>
                  <a:moveTo>
                    <a:pt x="1453735" y="773073"/>
                  </a:moveTo>
                  <a:cubicBezTo>
                    <a:pt x="1462528" y="791531"/>
                    <a:pt x="1470167" y="806426"/>
                    <a:pt x="1477840" y="819863"/>
                  </a:cubicBezTo>
                  <a:cubicBezTo>
                    <a:pt x="1480964" y="825360"/>
                    <a:pt x="1486702" y="828447"/>
                    <a:pt x="1492609" y="828447"/>
                  </a:cubicBezTo>
                  <a:cubicBezTo>
                    <a:pt x="1495461" y="828447"/>
                    <a:pt x="1498347" y="827735"/>
                    <a:pt x="1500995" y="826208"/>
                  </a:cubicBezTo>
                  <a:cubicBezTo>
                    <a:pt x="1509143" y="821559"/>
                    <a:pt x="1511995" y="811211"/>
                    <a:pt x="1507344" y="803067"/>
                  </a:cubicBezTo>
                  <a:cubicBezTo>
                    <a:pt x="1500112" y="790377"/>
                    <a:pt x="1492813" y="776194"/>
                    <a:pt x="1484393" y="758517"/>
                  </a:cubicBezTo>
                  <a:cubicBezTo>
                    <a:pt x="1480353" y="750034"/>
                    <a:pt x="1470235" y="746437"/>
                    <a:pt x="1461747" y="750475"/>
                  </a:cubicBezTo>
                  <a:cubicBezTo>
                    <a:pt x="1453293" y="754479"/>
                    <a:pt x="1449694" y="764624"/>
                    <a:pt x="1453735" y="773073"/>
                  </a:cubicBezTo>
                  <a:close/>
                  <a:moveTo>
                    <a:pt x="1424876" y="710878"/>
                  </a:moveTo>
                  <a:cubicBezTo>
                    <a:pt x="1427762" y="716986"/>
                    <a:pt x="1433873" y="720582"/>
                    <a:pt x="1440222" y="720582"/>
                  </a:cubicBezTo>
                  <a:cubicBezTo>
                    <a:pt x="1442667" y="720582"/>
                    <a:pt x="1445145" y="720039"/>
                    <a:pt x="1447488" y="718920"/>
                  </a:cubicBezTo>
                  <a:cubicBezTo>
                    <a:pt x="1455941" y="714916"/>
                    <a:pt x="1459574" y="704805"/>
                    <a:pt x="1455568" y="696322"/>
                  </a:cubicBezTo>
                  <a:cubicBezTo>
                    <a:pt x="1446741" y="677796"/>
                    <a:pt x="1439136" y="662900"/>
                    <a:pt x="1431564" y="649532"/>
                  </a:cubicBezTo>
                  <a:cubicBezTo>
                    <a:pt x="1426947" y="641355"/>
                    <a:pt x="1416626" y="638470"/>
                    <a:pt x="1408443" y="643085"/>
                  </a:cubicBezTo>
                  <a:cubicBezTo>
                    <a:pt x="1400295" y="647699"/>
                    <a:pt x="1397409" y="658048"/>
                    <a:pt x="1401993" y="666192"/>
                  </a:cubicBezTo>
                  <a:cubicBezTo>
                    <a:pt x="1409156" y="678882"/>
                    <a:pt x="1416422" y="693065"/>
                    <a:pt x="1424876" y="710878"/>
                  </a:cubicBezTo>
                  <a:close/>
                  <a:moveTo>
                    <a:pt x="1330151" y="579872"/>
                  </a:moveTo>
                  <a:cubicBezTo>
                    <a:pt x="1342272" y="589101"/>
                    <a:pt x="1353985" y="600163"/>
                    <a:pt x="1364952" y="612785"/>
                  </a:cubicBezTo>
                  <a:cubicBezTo>
                    <a:pt x="1368313" y="616619"/>
                    <a:pt x="1373032" y="618587"/>
                    <a:pt x="1377785" y="618587"/>
                  </a:cubicBezTo>
                  <a:cubicBezTo>
                    <a:pt x="1381724" y="618587"/>
                    <a:pt x="1385696" y="617230"/>
                    <a:pt x="1388921" y="614414"/>
                  </a:cubicBezTo>
                  <a:cubicBezTo>
                    <a:pt x="1395983" y="608272"/>
                    <a:pt x="1396730" y="597550"/>
                    <a:pt x="1390551" y="590493"/>
                  </a:cubicBezTo>
                  <a:cubicBezTo>
                    <a:pt x="1378091" y="576174"/>
                    <a:pt x="1364680" y="563518"/>
                    <a:pt x="1350726" y="552898"/>
                  </a:cubicBezTo>
                  <a:cubicBezTo>
                    <a:pt x="1343257" y="547197"/>
                    <a:pt x="1332596" y="548656"/>
                    <a:pt x="1326926" y="556121"/>
                  </a:cubicBezTo>
                  <a:cubicBezTo>
                    <a:pt x="1321256" y="563552"/>
                    <a:pt x="1322682" y="574206"/>
                    <a:pt x="1330151" y="579872"/>
                  </a:cubicBezTo>
                  <a:close/>
                  <a:moveTo>
                    <a:pt x="1230334" y="547774"/>
                  </a:moveTo>
                  <a:cubicBezTo>
                    <a:pt x="1234985" y="547367"/>
                    <a:pt x="1239874" y="547231"/>
                    <a:pt x="1244390" y="547299"/>
                  </a:cubicBezTo>
                  <a:cubicBezTo>
                    <a:pt x="1254643" y="547469"/>
                    <a:pt x="1265032" y="548996"/>
                    <a:pt x="1275252" y="551778"/>
                  </a:cubicBezTo>
                  <a:cubicBezTo>
                    <a:pt x="1276746" y="552219"/>
                    <a:pt x="1278273" y="552389"/>
                    <a:pt x="1279767" y="552389"/>
                  </a:cubicBezTo>
                  <a:cubicBezTo>
                    <a:pt x="1287203" y="552389"/>
                    <a:pt x="1294061" y="547469"/>
                    <a:pt x="1296132" y="539936"/>
                  </a:cubicBezTo>
                  <a:cubicBezTo>
                    <a:pt x="1298610" y="530877"/>
                    <a:pt x="1293280" y="521546"/>
                    <a:pt x="1284249" y="519069"/>
                  </a:cubicBezTo>
                  <a:cubicBezTo>
                    <a:pt x="1271313" y="515540"/>
                    <a:pt x="1258106" y="513606"/>
                    <a:pt x="1244967" y="513369"/>
                  </a:cubicBezTo>
                  <a:cubicBezTo>
                    <a:pt x="1239059" y="513267"/>
                    <a:pt x="1233152" y="513470"/>
                    <a:pt x="1227278" y="514013"/>
                  </a:cubicBezTo>
                  <a:cubicBezTo>
                    <a:pt x="1217942" y="514828"/>
                    <a:pt x="1211050" y="523073"/>
                    <a:pt x="1211898" y="532404"/>
                  </a:cubicBezTo>
                  <a:cubicBezTo>
                    <a:pt x="1212747" y="541768"/>
                    <a:pt x="1220963" y="548690"/>
                    <a:pt x="1230334" y="547774"/>
                  </a:cubicBezTo>
                  <a:close/>
                  <a:moveTo>
                    <a:pt x="1031582" y="676540"/>
                  </a:moveTo>
                  <a:cubicBezTo>
                    <a:pt x="1035622" y="676540"/>
                    <a:pt x="1039662" y="675115"/>
                    <a:pt x="1042922" y="672197"/>
                  </a:cubicBezTo>
                  <a:cubicBezTo>
                    <a:pt x="1052632" y="663511"/>
                    <a:pt x="1062376" y="654452"/>
                    <a:pt x="1071814" y="645664"/>
                  </a:cubicBezTo>
                  <a:lnTo>
                    <a:pt x="1080981" y="637147"/>
                  </a:lnTo>
                  <a:cubicBezTo>
                    <a:pt x="1087874" y="630768"/>
                    <a:pt x="1088281" y="620046"/>
                    <a:pt x="1081898" y="613158"/>
                  </a:cubicBezTo>
                  <a:cubicBezTo>
                    <a:pt x="1075515" y="606304"/>
                    <a:pt x="1064786" y="605897"/>
                    <a:pt x="1057894" y="612276"/>
                  </a:cubicBezTo>
                  <a:lnTo>
                    <a:pt x="1048693" y="620827"/>
                  </a:lnTo>
                  <a:cubicBezTo>
                    <a:pt x="1039391" y="629479"/>
                    <a:pt x="1029748" y="638436"/>
                    <a:pt x="1020276" y="646919"/>
                  </a:cubicBezTo>
                  <a:cubicBezTo>
                    <a:pt x="1013282" y="653196"/>
                    <a:pt x="1012705" y="663918"/>
                    <a:pt x="1018952" y="670908"/>
                  </a:cubicBezTo>
                  <a:cubicBezTo>
                    <a:pt x="1022313" y="674640"/>
                    <a:pt x="1026931" y="676540"/>
                    <a:pt x="1031582" y="676540"/>
                  </a:cubicBezTo>
                  <a:close/>
                  <a:moveTo>
                    <a:pt x="916690" y="732051"/>
                  </a:moveTo>
                  <a:cubicBezTo>
                    <a:pt x="919236" y="738837"/>
                    <a:pt x="925687" y="743044"/>
                    <a:pt x="932579" y="743044"/>
                  </a:cubicBezTo>
                  <a:cubicBezTo>
                    <a:pt x="934549" y="743044"/>
                    <a:pt x="936586" y="742705"/>
                    <a:pt x="938521" y="741958"/>
                  </a:cubicBezTo>
                  <a:cubicBezTo>
                    <a:pt x="954580" y="735953"/>
                    <a:pt x="970571" y="727572"/>
                    <a:pt x="987377" y="716375"/>
                  </a:cubicBezTo>
                  <a:cubicBezTo>
                    <a:pt x="995186" y="711150"/>
                    <a:pt x="997291" y="700631"/>
                    <a:pt x="992096" y="692827"/>
                  </a:cubicBezTo>
                  <a:cubicBezTo>
                    <a:pt x="986902" y="685057"/>
                    <a:pt x="976343" y="682919"/>
                    <a:pt x="968568" y="688145"/>
                  </a:cubicBezTo>
                  <a:cubicBezTo>
                    <a:pt x="953935" y="697883"/>
                    <a:pt x="940218" y="705110"/>
                    <a:pt x="926604" y="710199"/>
                  </a:cubicBezTo>
                  <a:cubicBezTo>
                    <a:pt x="917844" y="713491"/>
                    <a:pt x="913397" y="723263"/>
                    <a:pt x="916690" y="732051"/>
                  </a:cubicBezTo>
                  <a:close/>
                  <a:moveTo>
                    <a:pt x="896149" y="513267"/>
                  </a:moveTo>
                  <a:cubicBezTo>
                    <a:pt x="894146" y="527925"/>
                    <a:pt x="889970" y="543160"/>
                    <a:pt x="883689" y="558564"/>
                  </a:cubicBezTo>
                  <a:cubicBezTo>
                    <a:pt x="880124" y="567216"/>
                    <a:pt x="884300" y="577124"/>
                    <a:pt x="892958" y="580687"/>
                  </a:cubicBezTo>
                  <a:cubicBezTo>
                    <a:pt x="895063" y="581535"/>
                    <a:pt x="897236" y="581942"/>
                    <a:pt x="899375" y="581942"/>
                  </a:cubicBezTo>
                  <a:cubicBezTo>
                    <a:pt x="906063" y="581942"/>
                    <a:pt x="912412" y="577938"/>
                    <a:pt x="915094" y="571390"/>
                  </a:cubicBezTo>
                  <a:cubicBezTo>
                    <a:pt x="922462" y="553339"/>
                    <a:pt x="927419" y="535322"/>
                    <a:pt x="929795" y="517813"/>
                  </a:cubicBezTo>
                  <a:cubicBezTo>
                    <a:pt x="931052" y="508517"/>
                    <a:pt x="924533" y="499966"/>
                    <a:pt x="915230" y="498711"/>
                  </a:cubicBezTo>
                  <a:cubicBezTo>
                    <a:pt x="905927" y="497455"/>
                    <a:pt x="897406" y="503970"/>
                    <a:pt x="896149" y="513267"/>
                  </a:cubicBezTo>
                  <a:close/>
                  <a:moveTo>
                    <a:pt x="890921" y="453515"/>
                  </a:moveTo>
                  <a:cubicBezTo>
                    <a:pt x="893365" y="460505"/>
                    <a:pt x="899952" y="464882"/>
                    <a:pt x="906946" y="464882"/>
                  </a:cubicBezTo>
                  <a:cubicBezTo>
                    <a:pt x="908813" y="464882"/>
                    <a:pt x="910715" y="464577"/>
                    <a:pt x="912548" y="463932"/>
                  </a:cubicBezTo>
                  <a:cubicBezTo>
                    <a:pt x="921409" y="460844"/>
                    <a:pt x="926061" y="451174"/>
                    <a:pt x="922971" y="442318"/>
                  </a:cubicBezTo>
                  <a:cubicBezTo>
                    <a:pt x="916520" y="423826"/>
                    <a:pt x="906471" y="406589"/>
                    <a:pt x="893909" y="392474"/>
                  </a:cubicBezTo>
                  <a:cubicBezTo>
                    <a:pt x="887695" y="385485"/>
                    <a:pt x="876933" y="384840"/>
                    <a:pt x="869939" y="391083"/>
                  </a:cubicBezTo>
                  <a:cubicBezTo>
                    <a:pt x="862945" y="397292"/>
                    <a:pt x="862300" y="408014"/>
                    <a:pt x="868547" y="415038"/>
                  </a:cubicBezTo>
                  <a:cubicBezTo>
                    <a:pt x="878155" y="425862"/>
                    <a:pt x="885896" y="439163"/>
                    <a:pt x="890921" y="453515"/>
                  </a:cubicBezTo>
                  <a:close/>
                  <a:moveTo>
                    <a:pt x="866985" y="718716"/>
                  </a:moveTo>
                  <a:cubicBezTo>
                    <a:pt x="852284" y="717359"/>
                    <a:pt x="837651" y="713219"/>
                    <a:pt x="823425" y="706501"/>
                  </a:cubicBezTo>
                  <a:cubicBezTo>
                    <a:pt x="814971" y="702463"/>
                    <a:pt x="804820" y="706094"/>
                    <a:pt x="800814" y="714543"/>
                  </a:cubicBezTo>
                  <a:cubicBezTo>
                    <a:pt x="796807" y="723025"/>
                    <a:pt x="800406" y="733137"/>
                    <a:pt x="808860" y="737140"/>
                  </a:cubicBezTo>
                  <a:cubicBezTo>
                    <a:pt x="826685" y="745589"/>
                    <a:pt x="845154" y="750746"/>
                    <a:pt x="863828" y="752511"/>
                  </a:cubicBezTo>
                  <a:cubicBezTo>
                    <a:pt x="864337" y="752545"/>
                    <a:pt x="864880" y="752579"/>
                    <a:pt x="865423" y="752579"/>
                  </a:cubicBezTo>
                  <a:cubicBezTo>
                    <a:pt x="874081" y="752579"/>
                    <a:pt x="881482" y="745996"/>
                    <a:pt x="882297" y="737208"/>
                  </a:cubicBezTo>
                  <a:cubicBezTo>
                    <a:pt x="883180" y="727877"/>
                    <a:pt x="876322" y="719598"/>
                    <a:pt x="866985" y="718716"/>
                  </a:cubicBezTo>
                  <a:close/>
                  <a:moveTo>
                    <a:pt x="821252" y="676337"/>
                  </a:moveTo>
                  <a:cubicBezTo>
                    <a:pt x="824546" y="679458"/>
                    <a:pt x="828756" y="681019"/>
                    <a:pt x="833000" y="681019"/>
                  </a:cubicBezTo>
                  <a:cubicBezTo>
                    <a:pt x="837447" y="681019"/>
                    <a:pt x="841929" y="679289"/>
                    <a:pt x="845256" y="675794"/>
                  </a:cubicBezTo>
                  <a:cubicBezTo>
                    <a:pt x="857716" y="662765"/>
                    <a:pt x="869260" y="648853"/>
                    <a:pt x="879615" y="634433"/>
                  </a:cubicBezTo>
                  <a:cubicBezTo>
                    <a:pt x="885081" y="626832"/>
                    <a:pt x="883316" y="616246"/>
                    <a:pt x="875711" y="610783"/>
                  </a:cubicBezTo>
                  <a:cubicBezTo>
                    <a:pt x="868106" y="605320"/>
                    <a:pt x="857479" y="607051"/>
                    <a:pt x="852012" y="614651"/>
                  </a:cubicBezTo>
                  <a:cubicBezTo>
                    <a:pt x="842608" y="627782"/>
                    <a:pt x="832049" y="640472"/>
                    <a:pt x="820709" y="652348"/>
                  </a:cubicBezTo>
                  <a:cubicBezTo>
                    <a:pt x="814225" y="659100"/>
                    <a:pt x="814462" y="669856"/>
                    <a:pt x="821252" y="676337"/>
                  </a:cubicBezTo>
                  <a:close/>
                  <a:moveTo>
                    <a:pt x="772430" y="392474"/>
                  </a:moveTo>
                  <a:cubicBezTo>
                    <a:pt x="774433" y="392474"/>
                    <a:pt x="776437" y="392101"/>
                    <a:pt x="778406" y="391354"/>
                  </a:cubicBezTo>
                  <a:cubicBezTo>
                    <a:pt x="788184" y="387690"/>
                    <a:pt x="798064" y="385858"/>
                    <a:pt x="807774" y="385858"/>
                  </a:cubicBezTo>
                  <a:lnTo>
                    <a:pt x="807808" y="385858"/>
                  </a:lnTo>
                  <a:cubicBezTo>
                    <a:pt x="811950" y="385858"/>
                    <a:pt x="816092" y="386197"/>
                    <a:pt x="820166" y="386876"/>
                  </a:cubicBezTo>
                  <a:cubicBezTo>
                    <a:pt x="829401" y="388470"/>
                    <a:pt x="838160" y="382227"/>
                    <a:pt x="839722" y="372998"/>
                  </a:cubicBezTo>
                  <a:cubicBezTo>
                    <a:pt x="841284" y="363735"/>
                    <a:pt x="835071" y="354981"/>
                    <a:pt x="825836" y="353420"/>
                  </a:cubicBezTo>
                  <a:cubicBezTo>
                    <a:pt x="819894" y="352436"/>
                    <a:pt x="813681" y="351893"/>
                    <a:pt x="807774" y="351927"/>
                  </a:cubicBezTo>
                  <a:cubicBezTo>
                    <a:pt x="793955" y="351927"/>
                    <a:pt x="780069" y="354506"/>
                    <a:pt x="766489" y="359596"/>
                  </a:cubicBezTo>
                  <a:cubicBezTo>
                    <a:pt x="757695" y="362887"/>
                    <a:pt x="753248" y="372693"/>
                    <a:pt x="756541" y="381447"/>
                  </a:cubicBezTo>
                  <a:cubicBezTo>
                    <a:pt x="759121" y="388267"/>
                    <a:pt x="765572" y="392474"/>
                    <a:pt x="772430" y="392474"/>
                  </a:cubicBezTo>
                  <a:close/>
                  <a:moveTo>
                    <a:pt x="771412" y="695406"/>
                  </a:moveTo>
                  <a:cubicBezTo>
                    <a:pt x="758272" y="705008"/>
                    <a:pt x="744284" y="713898"/>
                    <a:pt x="729889" y="721804"/>
                  </a:cubicBezTo>
                  <a:cubicBezTo>
                    <a:pt x="721639" y="726316"/>
                    <a:pt x="718651" y="736631"/>
                    <a:pt x="723167" y="744843"/>
                  </a:cubicBezTo>
                  <a:cubicBezTo>
                    <a:pt x="726256" y="750441"/>
                    <a:pt x="732062" y="753631"/>
                    <a:pt x="738071" y="753631"/>
                  </a:cubicBezTo>
                  <a:cubicBezTo>
                    <a:pt x="740821" y="753631"/>
                    <a:pt x="743639" y="752952"/>
                    <a:pt x="746220" y="751527"/>
                  </a:cubicBezTo>
                  <a:cubicBezTo>
                    <a:pt x="761905" y="742942"/>
                    <a:pt x="777116" y="733272"/>
                    <a:pt x="791443" y="722822"/>
                  </a:cubicBezTo>
                  <a:cubicBezTo>
                    <a:pt x="799014" y="717291"/>
                    <a:pt x="800678" y="706671"/>
                    <a:pt x="795144" y="699104"/>
                  </a:cubicBezTo>
                  <a:cubicBezTo>
                    <a:pt x="789610" y="691538"/>
                    <a:pt x="778983" y="689875"/>
                    <a:pt x="771412" y="695406"/>
                  </a:cubicBezTo>
                  <a:close/>
                  <a:moveTo>
                    <a:pt x="720213" y="626934"/>
                  </a:moveTo>
                  <a:cubicBezTo>
                    <a:pt x="712302" y="631956"/>
                    <a:pt x="709959" y="642440"/>
                    <a:pt x="714984" y="650346"/>
                  </a:cubicBezTo>
                  <a:cubicBezTo>
                    <a:pt x="725000" y="666124"/>
                    <a:pt x="736408" y="680646"/>
                    <a:pt x="748902" y="693438"/>
                  </a:cubicBezTo>
                  <a:cubicBezTo>
                    <a:pt x="752229" y="696831"/>
                    <a:pt x="756643" y="698561"/>
                    <a:pt x="761056" y="698561"/>
                  </a:cubicBezTo>
                  <a:cubicBezTo>
                    <a:pt x="765334" y="698561"/>
                    <a:pt x="769612" y="696967"/>
                    <a:pt x="772906" y="693743"/>
                  </a:cubicBezTo>
                  <a:cubicBezTo>
                    <a:pt x="779628" y="687195"/>
                    <a:pt x="779764" y="676473"/>
                    <a:pt x="773211" y="669754"/>
                  </a:cubicBezTo>
                  <a:cubicBezTo>
                    <a:pt x="762381" y="658625"/>
                    <a:pt x="752433" y="645969"/>
                    <a:pt x="743639" y="632159"/>
                  </a:cubicBezTo>
                  <a:cubicBezTo>
                    <a:pt x="738615" y="624253"/>
                    <a:pt x="728124" y="621912"/>
                    <a:pt x="720213" y="626934"/>
                  </a:cubicBezTo>
                  <a:close/>
                  <a:moveTo>
                    <a:pt x="689996" y="477606"/>
                  </a:moveTo>
                  <a:cubicBezTo>
                    <a:pt x="691592" y="478081"/>
                    <a:pt x="693187" y="478284"/>
                    <a:pt x="694749" y="478284"/>
                  </a:cubicBezTo>
                  <a:cubicBezTo>
                    <a:pt x="702117" y="478284"/>
                    <a:pt x="708873" y="473466"/>
                    <a:pt x="711046" y="466069"/>
                  </a:cubicBezTo>
                  <a:cubicBezTo>
                    <a:pt x="712132" y="462303"/>
                    <a:pt x="713423" y="458571"/>
                    <a:pt x="714815" y="454974"/>
                  </a:cubicBezTo>
                  <a:cubicBezTo>
                    <a:pt x="718753" y="444897"/>
                    <a:pt x="724321" y="435261"/>
                    <a:pt x="731349" y="426405"/>
                  </a:cubicBezTo>
                  <a:cubicBezTo>
                    <a:pt x="737155" y="419076"/>
                    <a:pt x="735932" y="408388"/>
                    <a:pt x="728599" y="402585"/>
                  </a:cubicBezTo>
                  <a:cubicBezTo>
                    <a:pt x="721231" y="396749"/>
                    <a:pt x="710571" y="398005"/>
                    <a:pt x="704731" y="405334"/>
                  </a:cubicBezTo>
                  <a:cubicBezTo>
                    <a:pt x="695598" y="416836"/>
                    <a:pt x="688332" y="429391"/>
                    <a:pt x="683172" y="442657"/>
                  </a:cubicBezTo>
                  <a:cubicBezTo>
                    <a:pt x="681406" y="447170"/>
                    <a:pt x="679811" y="451853"/>
                    <a:pt x="678453" y="456569"/>
                  </a:cubicBezTo>
                  <a:cubicBezTo>
                    <a:pt x="675804" y="465561"/>
                    <a:pt x="680999" y="474993"/>
                    <a:pt x="689996" y="477606"/>
                  </a:cubicBezTo>
                  <a:close/>
                  <a:moveTo>
                    <a:pt x="684122" y="584623"/>
                  </a:moveTo>
                  <a:cubicBezTo>
                    <a:pt x="686465" y="591782"/>
                    <a:pt x="693120" y="596329"/>
                    <a:pt x="700249" y="596329"/>
                  </a:cubicBezTo>
                  <a:cubicBezTo>
                    <a:pt x="702015" y="596329"/>
                    <a:pt x="703780" y="596057"/>
                    <a:pt x="705512" y="595480"/>
                  </a:cubicBezTo>
                  <a:cubicBezTo>
                    <a:pt x="714441" y="592596"/>
                    <a:pt x="719296" y="582994"/>
                    <a:pt x="716410" y="574104"/>
                  </a:cubicBezTo>
                  <a:cubicBezTo>
                    <a:pt x="711250" y="558293"/>
                    <a:pt x="707821" y="542583"/>
                    <a:pt x="706259" y="527450"/>
                  </a:cubicBezTo>
                  <a:cubicBezTo>
                    <a:pt x="705274" y="518153"/>
                    <a:pt x="696956" y="511367"/>
                    <a:pt x="687619" y="512351"/>
                  </a:cubicBezTo>
                  <a:cubicBezTo>
                    <a:pt x="678283" y="513301"/>
                    <a:pt x="671526" y="521648"/>
                    <a:pt x="672477" y="530979"/>
                  </a:cubicBezTo>
                  <a:cubicBezTo>
                    <a:pt x="674310" y="548487"/>
                    <a:pt x="678215" y="566538"/>
                    <a:pt x="684122" y="584623"/>
                  </a:cubicBezTo>
                  <a:close/>
                  <a:moveTo>
                    <a:pt x="625862" y="795026"/>
                  </a:moveTo>
                  <a:cubicBezTo>
                    <a:pt x="627016" y="795026"/>
                    <a:pt x="628170" y="794924"/>
                    <a:pt x="629325" y="794686"/>
                  </a:cubicBezTo>
                  <a:cubicBezTo>
                    <a:pt x="646708" y="791090"/>
                    <a:pt x="664057" y="786306"/>
                    <a:pt x="680965" y="780470"/>
                  </a:cubicBezTo>
                  <a:cubicBezTo>
                    <a:pt x="689826" y="777382"/>
                    <a:pt x="694546" y="767746"/>
                    <a:pt x="691490" y="758890"/>
                  </a:cubicBezTo>
                  <a:cubicBezTo>
                    <a:pt x="688400" y="750034"/>
                    <a:pt x="678758" y="745318"/>
                    <a:pt x="669897" y="748405"/>
                  </a:cubicBezTo>
                  <a:cubicBezTo>
                    <a:pt x="654347" y="753766"/>
                    <a:pt x="638390" y="758143"/>
                    <a:pt x="622433" y="761468"/>
                  </a:cubicBezTo>
                  <a:cubicBezTo>
                    <a:pt x="613266" y="763369"/>
                    <a:pt x="607358" y="772326"/>
                    <a:pt x="609259" y="781521"/>
                  </a:cubicBezTo>
                  <a:cubicBezTo>
                    <a:pt x="610923" y="789529"/>
                    <a:pt x="617985" y="795026"/>
                    <a:pt x="625862" y="795026"/>
                  </a:cubicBezTo>
                  <a:close/>
                  <a:moveTo>
                    <a:pt x="384840" y="773887"/>
                  </a:moveTo>
                  <a:cubicBezTo>
                    <a:pt x="400831" y="778468"/>
                    <a:pt x="417977" y="783286"/>
                    <a:pt x="435088" y="787527"/>
                  </a:cubicBezTo>
                  <a:cubicBezTo>
                    <a:pt x="436446" y="787866"/>
                    <a:pt x="437838" y="788036"/>
                    <a:pt x="439196" y="788036"/>
                  </a:cubicBezTo>
                  <a:cubicBezTo>
                    <a:pt x="446802" y="788036"/>
                    <a:pt x="453728" y="782879"/>
                    <a:pt x="455663" y="775142"/>
                  </a:cubicBezTo>
                  <a:cubicBezTo>
                    <a:pt x="457904" y="766049"/>
                    <a:pt x="452370" y="756854"/>
                    <a:pt x="443271" y="754614"/>
                  </a:cubicBezTo>
                  <a:cubicBezTo>
                    <a:pt x="426668" y="750475"/>
                    <a:pt x="409896" y="745759"/>
                    <a:pt x="394245" y="741246"/>
                  </a:cubicBezTo>
                  <a:cubicBezTo>
                    <a:pt x="385214" y="738667"/>
                    <a:pt x="375809" y="743892"/>
                    <a:pt x="373229" y="752884"/>
                  </a:cubicBezTo>
                  <a:cubicBezTo>
                    <a:pt x="370648" y="761876"/>
                    <a:pt x="375843" y="771274"/>
                    <a:pt x="384840" y="773887"/>
                  </a:cubicBezTo>
                  <a:close/>
                  <a:moveTo>
                    <a:pt x="270424" y="745182"/>
                  </a:moveTo>
                  <a:cubicBezTo>
                    <a:pt x="285192" y="747625"/>
                    <a:pt x="300606" y="750882"/>
                    <a:pt x="317582" y="755157"/>
                  </a:cubicBezTo>
                  <a:lnTo>
                    <a:pt x="319280" y="755599"/>
                  </a:lnTo>
                  <a:cubicBezTo>
                    <a:pt x="320706" y="755938"/>
                    <a:pt x="322098" y="756141"/>
                    <a:pt x="323490" y="756141"/>
                  </a:cubicBezTo>
                  <a:cubicBezTo>
                    <a:pt x="331027" y="756141"/>
                    <a:pt x="337885" y="751018"/>
                    <a:pt x="339854" y="743350"/>
                  </a:cubicBezTo>
                  <a:cubicBezTo>
                    <a:pt x="342163" y="734256"/>
                    <a:pt x="336595" y="724993"/>
                    <a:pt x="327530" y="722686"/>
                  </a:cubicBezTo>
                  <a:lnTo>
                    <a:pt x="325866" y="722245"/>
                  </a:lnTo>
                  <a:cubicBezTo>
                    <a:pt x="307974" y="717732"/>
                    <a:pt x="291677" y="714305"/>
                    <a:pt x="275958" y="711692"/>
                  </a:cubicBezTo>
                  <a:cubicBezTo>
                    <a:pt x="266689" y="710166"/>
                    <a:pt x="257997" y="716443"/>
                    <a:pt x="256436" y="725672"/>
                  </a:cubicBezTo>
                  <a:cubicBezTo>
                    <a:pt x="254908" y="734935"/>
                    <a:pt x="261189" y="743655"/>
                    <a:pt x="270424" y="745182"/>
                  </a:cubicBezTo>
                  <a:close/>
                  <a:moveTo>
                    <a:pt x="153936" y="746166"/>
                  </a:moveTo>
                  <a:cubicBezTo>
                    <a:pt x="155192" y="746166"/>
                    <a:pt x="156482" y="746030"/>
                    <a:pt x="157773" y="745725"/>
                  </a:cubicBezTo>
                  <a:cubicBezTo>
                    <a:pt x="172575" y="742332"/>
                    <a:pt x="188567" y="740398"/>
                    <a:pt x="205305" y="740024"/>
                  </a:cubicBezTo>
                  <a:cubicBezTo>
                    <a:pt x="214675" y="739821"/>
                    <a:pt x="222111" y="732051"/>
                    <a:pt x="221907" y="722686"/>
                  </a:cubicBezTo>
                  <a:cubicBezTo>
                    <a:pt x="221703" y="713321"/>
                    <a:pt x="213928" y="705822"/>
                    <a:pt x="204558" y="706094"/>
                  </a:cubicBezTo>
                  <a:cubicBezTo>
                    <a:pt x="185511" y="706535"/>
                    <a:pt x="167211" y="708740"/>
                    <a:pt x="150133" y="712642"/>
                  </a:cubicBezTo>
                  <a:cubicBezTo>
                    <a:pt x="141001" y="714746"/>
                    <a:pt x="135297" y="723873"/>
                    <a:pt x="137402" y="733001"/>
                  </a:cubicBezTo>
                  <a:cubicBezTo>
                    <a:pt x="139235" y="740839"/>
                    <a:pt x="146195" y="746166"/>
                    <a:pt x="153936" y="746166"/>
                  </a:cubicBezTo>
                  <a:close/>
                  <a:moveTo>
                    <a:pt x="42983" y="803949"/>
                  </a:moveTo>
                  <a:cubicBezTo>
                    <a:pt x="46106" y="806426"/>
                    <a:pt x="49841" y="807648"/>
                    <a:pt x="53575" y="807648"/>
                  </a:cubicBezTo>
                  <a:cubicBezTo>
                    <a:pt x="58566" y="807648"/>
                    <a:pt x="63489" y="805476"/>
                    <a:pt x="66850" y="801269"/>
                  </a:cubicBezTo>
                  <a:cubicBezTo>
                    <a:pt x="76323" y="789427"/>
                    <a:pt x="87731" y="778909"/>
                    <a:pt x="100836" y="770019"/>
                  </a:cubicBezTo>
                  <a:cubicBezTo>
                    <a:pt x="108577" y="764760"/>
                    <a:pt x="110580" y="754207"/>
                    <a:pt x="105318" y="746471"/>
                  </a:cubicBezTo>
                  <a:cubicBezTo>
                    <a:pt x="100055" y="738735"/>
                    <a:pt x="89496" y="736699"/>
                    <a:pt x="81755" y="741958"/>
                  </a:cubicBezTo>
                  <a:cubicBezTo>
                    <a:pt x="65832" y="752782"/>
                    <a:pt x="51912" y="765608"/>
                    <a:pt x="40300" y="780096"/>
                  </a:cubicBezTo>
                  <a:cubicBezTo>
                    <a:pt x="34461" y="787425"/>
                    <a:pt x="35649" y="798080"/>
                    <a:pt x="42983" y="803949"/>
                  </a:cubicBezTo>
                  <a:close/>
                  <a:moveTo>
                    <a:pt x="1693704" y="16863"/>
                  </a:moveTo>
                  <a:cubicBezTo>
                    <a:pt x="1693704" y="16897"/>
                    <a:pt x="1693704" y="16931"/>
                    <a:pt x="1693704" y="16965"/>
                  </a:cubicBezTo>
                  <a:lnTo>
                    <a:pt x="1693704" y="1072068"/>
                  </a:lnTo>
                  <a:cubicBezTo>
                    <a:pt x="1693704" y="1072170"/>
                    <a:pt x="1693704" y="1072238"/>
                    <a:pt x="1693704" y="1072340"/>
                  </a:cubicBezTo>
                  <a:lnTo>
                    <a:pt x="1693704" y="1072509"/>
                  </a:lnTo>
                  <a:cubicBezTo>
                    <a:pt x="1693704" y="1072713"/>
                    <a:pt x="1693636" y="1072883"/>
                    <a:pt x="1693636" y="1073086"/>
                  </a:cubicBezTo>
                  <a:cubicBezTo>
                    <a:pt x="1693602" y="1074002"/>
                    <a:pt x="1693534" y="1074885"/>
                    <a:pt x="1693364" y="1075767"/>
                  </a:cubicBezTo>
                  <a:cubicBezTo>
                    <a:pt x="1693296" y="1076106"/>
                    <a:pt x="1693161" y="1076445"/>
                    <a:pt x="1693093" y="1076819"/>
                  </a:cubicBezTo>
                  <a:cubicBezTo>
                    <a:pt x="1692889" y="1077531"/>
                    <a:pt x="1692719" y="1078244"/>
                    <a:pt x="1692448" y="1078922"/>
                  </a:cubicBezTo>
                  <a:cubicBezTo>
                    <a:pt x="1692278" y="1079262"/>
                    <a:pt x="1692074" y="1079601"/>
                    <a:pt x="1691904" y="1079940"/>
                  </a:cubicBezTo>
                  <a:cubicBezTo>
                    <a:pt x="1691599" y="1080585"/>
                    <a:pt x="1691293" y="1081230"/>
                    <a:pt x="1690886" y="1081806"/>
                  </a:cubicBezTo>
                  <a:cubicBezTo>
                    <a:pt x="1690716" y="1082112"/>
                    <a:pt x="1690478" y="1082383"/>
                    <a:pt x="1690275" y="1082655"/>
                  </a:cubicBezTo>
                  <a:cubicBezTo>
                    <a:pt x="1689833" y="1083232"/>
                    <a:pt x="1689358" y="1083842"/>
                    <a:pt x="1688849" y="1084385"/>
                  </a:cubicBezTo>
                  <a:cubicBezTo>
                    <a:pt x="1688611" y="1084623"/>
                    <a:pt x="1688339" y="1084826"/>
                    <a:pt x="1688102" y="1085030"/>
                  </a:cubicBezTo>
                  <a:cubicBezTo>
                    <a:pt x="1687525" y="1085539"/>
                    <a:pt x="1686981" y="1086048"/>
                    <a:pt x="1686336" y="1086489"/>
                  </a:cubicBezTo>
                  <a:cubicBezTo>
                    <a:pt x="1685997" y="1086726"/>
                    <a:pt x="1685623" y="1086862"/>
                    <a:pt x="1685284" y="1087066"/>
                  </a:cubicBezTo>
                  <a:cubicBezTo>
                    <a:pt x="1684741" y="1087405"/>
                    <a:pt x="1684231" y="1087744"/>
                    <a:pt x="1683654" y="1088016"/>
                  </a:cubicBezTo>
                  <a:lnTo>
                    <a:pt x="1130415" y="1334758"/>
                  </a:lnTo>
                  <a:cubicBezTo>
                    <a:pt x="1130381" y="1334792"/>
                    <a:pt x="1130313" y="1334792"/>
                    <a:pt x="1130279" y="1334826"/>
                  </a:cubicBezTo>
                  <a:cubicBezTo>
                    <a:pt x="1130075" y="1334894"/>
                    <a:pt x="1129905" y="1334962"/>
                    <a:pt x="1129702" y="1335030"/>
                  </a:cubicBezTo>
                  <a:cubicBezTo>
                    <a:pt x="1129260" y="1335200"/>
                    <a:pt x="1128853" y="1335369"/>
                    <a:pt x="1128412" y="1335505"/>
                  </a:cubicBezTo>
                  <a:cubicBezTo>
                    <a:pt x="1128242" y="1335539"/>
                    <a:pt x="1128072" y="1335573"/>
                    <a:pt x="1127902" y="1335641"/>
                  </a:cubicBezTo>
                  <a:cubicBezTo>
                    <a:pt x="1127631" y="1335708"/>
                    <a:pt x="1127325" y="1335810"/>
                    <a:pt x="1127053" y="1335878"/>
                  </a:cubicBezTo>
                  <a:cubicBezTo>
                    <a:pt x="1126918" y="1335878"/>
                    <a:pt x="1126782" y="1335912"/>
                    <a:pt x="1126680" y="1335946"/>
                  </a:cubicBezTo>
                  <a:cubicBezTo>
                    <a:pt x="1126510" y="1335946"/>
                    <a:pt x="1126374" y="1335980"/>
                    <a:pt x="1126205" y="1336014"/>
                  </a:cubicBezTo>
                  <a:cubicBezTo>
                    <a:pt x="1126035" y="1336048"/>
                    <a:pt x="1125865" y="1336048"/>
                    <a:pt x="1125661" y="1336082"/>
                  </a:cubicBezTo>
                  <a:cubicBezTo>
                    <a:pt x="1124982" y="1336183"/>
                    <a:pt x="1124303" y="1336217"/>
                    <a:pt x="1123624" y="1336251"/>
                  </a:cubicBezTo>
                  <a:cubicBezTo>
                    <a:pt x="1123556" y="1336251"/>
                    <a:pt x="1123523" y="1336251"/>
                    <a:pt x="1123489" y="1336251"/>
                  </a:cubicBezTo>
                  <a:cubicBezTo>
                    <a:pt x="1123455" y="1336251"/>
                    <a:pt x="1123421" y="1336251"/>
                    <a:pt x="1123353" y="1336251"/>
                  </a:cubicBezTo>
                  <a:cubicBezTo>
                    <a:pt x="1122674" y="1336217"/>
                    <a:pt x="1121995" y="1336183"/>
                    <a:pt x="1121316" y="1336082"/>
                  </a:cubicBezTo>
                  <a:cubicBezTo>
                    <a:pt x="1121112" y="1336048"/>
                    <a:pt x="1120942" y="1336048"/>
                    <a:pt x="1120772" y="1336014"/>
                  </a:cubicBezTo>
                  <a:cubicBezTo>
                    <a:pt x="1120603" y="1335980"/>
                    <a:pt x="1120467" y="1335946"/>
                    <a:pt x="1120297" y="1335946"/>
                  </a:cubicBezTo>
                  <a:cubicBezTo>
                    <a:pt x="1120195" y="1335912"/>
                    <a:pt x="1120059" y="1335878"/>
                    <a:pt x="1119924" y="1335878"/>
                  </a:cubicBezTo>
                  <a:cubicBezTo>
                    <a:pt x="1119652" y="1335810"/>
                    <a:pt x="1119347" y="1335708"/>
                    <a:pt x="1119075" y="1335641"/>
                  </a:cubicBezTo>
                  <a:cubicBezTo>
                    <a:pt x="1118905" y="1335573"/>
                    <a:pt x="1118735" y="1335539"/>
                    <a:pt x="1118566" y="1335505"/>
                  </a:cubicBezTo>
                  <a:cubicBezTo>
                    <a:pt x="1118124" y="1335369"/>
                    <a:pt x="1117717" y="1335200"/>
                    <a:pt x="1117275" y="1335030"/>
                  </a:cubicBezTo>
                  <a:cubicBezTo>
                    <a:pt x="1117072" y="1334962"/>
                    <a:pt x="1116902" y="1334894"/>
                    <a:pt x="1116698" y="1334826"/>
                  </a:cubicBezTo>
                  <a:cubicBezTo>
                    <a:pt x="1116664" y="1334792"/>
                    <a:pt x="1116596" y="1334792"/>
                    <a:pt x="1116562" y="1334758"/>
                  </a:cubicBezTo>
                  <a:lnTo>
                    <a:pt x="570249" y="1091103"/>
                  </a:lnTo>
                  <a:lnTo>
                    <a:pt x="23902" y="1334758"/>
                  </a:lnTo>
                  <a:cubicBezTo>
                    <a:pt x="23834" y="1334792"/>
                    <a:pt x="23800" y="1334826"/>
                    <a:pt x="23732" y="1334826"/>
                  </a:cubicBezTo>
                  <a:cubicBezTo>
                    <a:pt x="23562" y="1334894"/>
                    <a:pt x="23427" y="1334962"/>
                    <a:pt x="23257" y="1335030"/>
                  </a:cubicBezTo>
                  <a:cubicBezTo>
                    <a:pt x="22340" y="1335369"/>
                    <a:pt x="21423" y="1335674"/>
                    <a:pt x="20473" y="1335878"/>
                  </a:cubicBezTo>
                  <a:cubicBezTo>
                    <a:pt x="20371" y="1335912"/>
                    <a:pt x="20269" y="1335912"/>
                    <a:pt x="20201" y="1335912"/>
                  </a:cubicBezTo>
                  <a:cubicBezTo>
                    <a:pt x="19149" y="1336116"/>
                    <a:pt x="18130" y="1336251"/>
                    <a:pt x="17078" y="1336251"/>
                  </a:cubicBezTo>
                  <a:cubicBezTo>
                    <a:pt x="17044" y="1336251"/>
                    <a:pt x="17010" y="1336251"/>
                    <a:pt x="16976" y="1336251"/>
                  </a:cubicBezTo>
                  <a:cubicBezTo>
                    <a:pt x="16874" y="1336251"/>
                    <a:pt x="16772" y="1336217"/>
                    <a:pt x="16704" y="1336217"/>
                  </a:cubicBezTo>
                  <a:cubicBezTo>
                    <a:pt x="15787" y="1336217"/>
                    <a:pt x="14939" y="1336116"/>
                    <a:pt x="14056" y="1335946"/>
                  </a:cubicBezTo>
                  <a:cubicBezTo>
                    <a:pt x="13682" y="1335878"/>
                    <a:pt x="13309" y="1335810"/>
                    <a:pt x="12936" y="1335708"/>
                  </a:cubicBezTo>
                  <a:cubicBezTo>
                    <a:pt x="12324" y="1335573"/>
                    <a:pt x="11747" y="1335369"/>
                    <a:pt x="11136" y="1335166"/>
                  </a:cubicBezTo>
                  <a:cubicBezTo>
                    <a:pt x="10797" y="1335030"/>
                    <a:pt x="10423" y="1334928"/>
                    <a:pt x="10084" y="1334758"/>
                  </a:cubicBezTo>
                  <a:cubicBezTo>
                    <a:pt x="9269" y="1334419"/>
                    <a:pt x="8488" y="1333978"/>
                    <a:pt x="7741" y="1333503"/>
                  </a:cubicBezTo>
                  <a:cubicBezTo>
                    <a:pt x="7435" y="1333299"/>
                    <a:pt x="7164" y="1333062"/>
                    <a:pt x="6858" y="1332858"/>
                  </a:cubicBezTo>
                  <a:cubicBezTo>
                    <a:pt x="6383" y="1332485"/>
                    <a:pt x="5908" y="1332078"/>
                    <a:pt x="5432" y="1331671"/>
                  </a:cubicBezTo>
                  <a:cubicBezTo>
                    <a:pt x="5161" y="1331399"/>
                    <a:pt x="4889" y="1331128"/>
                    <a:pt x="4617" y="1330856"/>
                  </a:cubicBezTo>
                  <a:cubicBezTo>
                    <a:pt x="4176" y="1330381"/>
                    <a:pt x="3803" y="1329906"/>
                    <a:pt x="3429" y="1329431"/>
                  </a:cubicBezTo>
                  <a:cubicBezTo>
                    <a:pt x="3225" y="1329126"/>
                    <a:pt x="2988" y="1328855"/>
                    <a:pt x="2784" y="1328515"/>
                  </a:cubicBezTo>
                  <a:cubicBezTo>
                    <a:pt x="2275" y="1327803"/>
                    <a:pt x="1867" y="1327022"/>
                    <a:pt x="1494" y="1326208"/>
                  </a:cubicBezTo>
                  <a:cubicBezTo>
                    <a:pt x="1494" y="1326174"/>
                    <a:pt x="1460" y="1326174"/>
                    <a:pt x="1460" y="1326140"/>
                  </a:cubicBezTo>
                  <a:cubicBezTo>
                    <a:pt x="1052" y="1325224"/>
                    <a:pt x="747" y="1324240"/>
                    <a:pt x="509" y="1323256"/>
                  </a:cubicBezTo>
                  <a:cubicBezTo>
                    <a:pt x="475" y="1323120"/>
                    <a:pt x="441" y="1323018"/>
                    <a:pt x="407" y="1322883"/>
                  </a:cubicBezTo>
                  <a:cubicBezTo>
                    <a:pt x="238" y="1322204"/>
                    <a:pt x="204" y="1321492"/>
                    <a:pt x="136" y="1320745"/>
                  </a:cubicBezTo>
                  <a:cubicBezTo>
                    <a:pt x="102" y="1320338"/>
                    <a:pt x="34" y="1319931"/>
                    <a:pt x="34" y="1319490"/>
                  </a:cubicBezTo>
                  <a:cubicBezTo>
                    <a:pt x="34" y="1319422"/>
                    <a:pt x="0" y="1319354"/>
                    <a:pt x="0" y="1319286"/>
                  </a:cubicBezTo>
                  <a:lnTo>
                    <a:pt x="0" y="263708"/>
                  </a:lnTo>
                  <a:cubicBezTo>
                    <a:pt x="0" y="263131"/>
                    <a:pt x="102" y="262588"/>
                    <a:pt x="170" y="262045"/>
                  </a:cubicBezTo>
                  <a:cubicBezTo>
                    <a:pt x="204" y="261570"/>
                    <a:pt x="238" y="261095"/>
                    <a:pt x="306" y="260620"/>
                  </a:cubicBezTo>
                  <a:cubicBezTo>
                    <a:pt x="441" y="259908"/>
                    <a:pt x="645" y="259263"/>
                    <a:pt x="883" y="258618"/>
                  </a:cubicBezTo>
                  <a:cubicBezTo>
                    <a:pt x="985" y="258211"/>
                    <a:pt x="1086" y="257838"/>
                    <a:pt x="1222" y="257465"/>
                  </a:cubicBezTo>
                  <a:cubicBezTo>
                    <a:pt x="1460" y="256820"/>
                    <a:pt x="1799" y="256243"/>
                    <a:pt x="2139" y="255632"/>
                  </a:cubicBezTo>
                  <a:cubicBezTo>
                    <a:pt x="2343" y="255259"/>
                    <a:pt x="2512" y="254886"/>
                    <a:pt x="2716" y="254547"/>
                  </a:cubicBezTo>
                  <a:cubicBezTo>
                    <a:pt x="3090" y="254004"/>
                    <a:pt x="3497" y="253529"/>
                    <a:pt x="3904" y="253020"/>
                  </a:cubicBezTo>
                  <a:cubicBezTo>
                    <a:pt x="4176" y="252647"/>
                    <a:pt x="4448" y="252273"/>
                    <a:pt x="4787" y="251968"/>
                  </a:cubicBezTo>
                  <a:cubicBezTo>
                    <a:pt x="5229" y="251493"/>
                    <a:pt x="5738" y="251086"/>
                    <a:pt x="6213" y="250679"/>
                  </a:cubicBezTo>
                  <a:cubicBezTo>
                    <a:pt x="6587" y="250407"/>
                    <a:pt x="6892" y="250068"/>
                    <a:pt x="7266" y="249830"/>
                  </a:cubicBezTo>
                  <a:cubicBezTo>
                    <a:pt x="7911" y="249355"/>
                    <a:pt x="8590" y="249016"/>
                    <a:pt x="9303" y="248643"/>
                  </a:cubicBezTo>
                  <a:cubicBezTo>
                    <a:pt x="9574" y="248507"/>
                    <a:pt x="9778" y="248337"/>
                    <a:pt x="10084" y="248202"/>
                  </a:cubicBezTo>
                  <a:lnTo>
                    <a:pt x="10321" y="248100"/>
                  </a:lnTo>
                  <a:cubicBezTo>
                    <a:pt x="10355" y="248100"/>
                    <a:pt x="10389" y="248066"/>
                    <a:pt x="10423" y="248066"/>
                  </a:cubicBezTo>
                  <a:lnTo>
                    <a:pt x="563323" y="1459"/>
                  </a:lnTo>
                  <a:cubicBezTo>
                    <a:pt x="563391" y="1425"/>
                    <a:pt x="563493" y="1425"/>
                    <a:pt x="563561" y="1391"/>
                  </a:cubicBezTo>
                  <a:cubicBezTo>
                    <a:pt x="563629" y="1357"/>
                    <a:pt x="563730" y="1323"/>
                    <a:pt x="563832" y="1289"/>
                  </a:cubicBezTo>
                  <a:cubicBezTo>
                    <a:pt x="564376" y="1052"/>
                    <a:pt x="564919" y="916"/>
                    <a:pt x="565496" y="746"/>
                  </a:cubicBezTo>
                  <a:cubicBezTo>
                    <a:pt x="565937" y="611"/>
                    <a:pt x="566379" y="441"/>
                    <a:pt x="566820" y="339"/>
                  </a:cubicBezTo>
                  <a:cubicBezTo>
                    <a:pt x="566854" y="339"/>
                    <a:pt x="566922" y="339"/>
                    <a:pt x="566956" y="339"/>
                  </a:cubicBezTo>
                  <a:cubicBezTo>
                    <a:pt x="567533" y="238"/>
                    <a:pt x="568076" y="204"/>
                    <a:pt x="568653" y="136"/>
                  </a:cubicBezTo>
                  <a:cubicBezTo>
                    <a:pt x="569163" y="102"/>
                    <a:pt x="569672" y="0"/>
                    <a:pt x="570181" y="0"/>
                  </a:cubicBezTo>
                  <a:cubicBezTo>
                    <a:pt x="570215" y="0"/>
                    <a:pt x="570215" y="0"/>
                    <a:pt x="570249" y="0"/>
                  </a:cubicBezTo>
                  <a:lnTo>
                    <a:pt x="570283" y="0"/>
                  </a:lnTo>
                  <a:cubicBezTo>
                    <a:pt x="570826" y="0"/>
                    <a:pt x="571336" y="102"/>
                    <a:pt x="571845" y="136"/>
                  </a:cubicBezTo>
                  <a:cubicBezTo>
                    <a:pt x="572422" y="204"/>
                    <a:pt x="572965" y="238"/>
                    <a:pt x="573475" y="339"/>
                  </a:cubicBezTo>
                  <a:cubicBezTo>
                    <a:pt x="573576" y="339"/>
                    <a:pt x="573644" y="339"/>
                    <a:pt x="573712" y="373"/>
                  </a:cubicBezTo>
                  <a:cubicBezTo>
                    <a:pt x="574154" y="441"/>
                    <a:pt x="574561" y="611"/>
                    <a:pt x="575002" y="746"/>
                  </a:cubicBezTo>
                  <a:cubicBezTo>
                    <a:pt x="575546" y="916"/>
                    <a:pt x="576089" y="1052"/>
                    <a:pt x="576598" y="1255"/>
                  </a:cubicBezTo>
                  <a:cubicBezTo>
                    <a:pt x="576734" y="1323"/>
                    <a:pt x="576836" y="1357"/>
                    <a:pt x="576972" y="1391"/>
                  </a:cubicBezTo>
                  <a:cubicBezTo>
                    <a:pt x="577039" y="1425"/>
                    <a:pt x="577107" y="1425"/>
                    <a:pt x="577141" y="1459"/>
                  </a:cubicBezTo>
                  <a:lnTo>
                    <a:pt x="1123489" y="245114"/>
                  </a:lnTo>
                  <a:lnTo>
                    <a:pt x="1669836" y="1459"/>
                  </a:lnTo>
                  <a:cubicBezTo>
                    <a:pt x="1669870" y="1425"/>
                    <a:pt x="1669938" y="1425"/>
                    <a:pt x="1670006" y="1391"/>
                  </a:cubicBezTo>
                  <a:cubicBezTo>
                    <a:pt x="1670413" y="1221"/>
                    <a:pt x="1670888" y="1120"/>
                    <a:pt x="1671296" y="950"/>
                  </a:cubicBezTo>
                  <a:cubicBezTo>
                    <a:pt x="1671975" y="746"/>
                    <a:pt x="1672620" y="509"/>
                    <a:pt x="1673265" y="373"/>
                  </a:cubicBezTo>
                  <a:cubicBezTo>
                    <a:pt x="1673401" y="339"/>
                    <a:pt x="1673537" y="339"/>
                    <a:pt x="1673672" y="305"/>
                  </a:cubicBezTo>
                  <a:cubicBezTo>
                    <a:pt x="1674691" y="136"/>
                    <a:pt x="1675675" y="0"/>
                    <a:pt x="1676694" y="0"/>
                  </a:cubicBezTo>
                  <a:lnTo>
                    <a:pt x="1676728" y="0"/>
                  </a:lnTo>
                  <a:cubicBezTo>
                    <a:pt x="1676864" y="0"/>
                    <a:pt x="1676966" y="34"/>
                    <a:pt x="1677101" y="34"/>
                  </a:cubicBezTo>
                  <a:cubicBezTo>
                    <a:pt x="1678086" y="68"/>
                    <a:pt x="1679071" y="136"/>
                    <a:pt x="1680021" y="339"/>
                  </a:cubicBezTo>
                  <a:cubicBezTo>
                    <a:pt x="1680327" y="407"/>
                    <a:pt x="1680598" y="509"/>
                    <a:pt x="1680904" y="577"/>
                  </a:cubicBezTo>
                  <a:cubicBezTo>
                    <a:pt x="1681651" y="780"/>
                    <a:pt x="1682432" y="984"/>
                    <a:pt x="1683145" y="1289"/>
                  </a:cubicBezTo>
                  <a:cubicBezTo>
                    <a:pt x="1683484" y="1391"/>
                    <a:pt x="1683756" y="1595"/>
                    <a:pt x="1684061" y="1730"/>
                  </a:cubicBezTo>
                  <a:cubicBezTo>
                    <a:pt x="1684741" y="2070"/>
                    <a:pt x="1685420" y="2409"/>
                    <a:pt x="1686065" y="2816"/>
                  </a:cubicBezTo>
                  <a:cubicBezTo>
                    <a:pt x="1686336" y="2986"/>
                    <a:pt x="1686540" y="3189"/>
                    <a:pt x="1686812" y="3359"/>
                  </a:cubicBezTo>
                  <a:cubicBezTo>
                    <a:pt x="1687423" y="3834"/>
                    <a:pt x="1688068" y="4309"/>
                    <a:pt x="1688611" y="4886"/>
                  </a:cubicBezTo>
                  <a:cubicBezTo>
                    <a:pt x="1688849" y="5090"/>
                    <a:pt x="1689018" y="5327"/>
                    <a:pt x="1689222" y="5565"/>
                  </a:cubicBezTo>
                  <a:cubicBezTo>
                    <a:pt x="1689731" y="6141"/>
                    <a:pt x="1690275" y="6718"/>
                    <a:pt x="1690716" y="7363"/>
                  </a:cubicBezTo>
                  <a:cubicBezTo>
                    <a:pt x="1690954" y="7702"/>
                    <a:pt x="1691089" y="8042"/>
                    <a:pt x="1691293" y="8415"/>
                  </a:cubicBezTo>
                  <a:cubicBezTo>
                    <a:pt x="1691633" y="8924"/>
                    <a:pt x="1691972" y="9433"/>
                    <a:pt x="1692244" y="10043"/>
                  </a:cubicBezTo>
                  <a:cubicBezTo>
                    <a:pt x="1692278" y="10111"/>
                    <a:pt x="1692278" y="10179"/>
                    <a:pt x="1692312" y="10281"/>
                  </a:cubicBezTo>
                  <a:cubicBezTo>
                    <a:pt x="1692481" y="10620"/>
                    <a:pt x="1692549" y="10993"/>
                    <a:pt x="1692685" y="11367"/>
                  </a:cubicBezTo>
                  <a:cubicBezTo>
                    <a:pt x="1692923" y="12079"/>
                    <a:pt x="1693194" y="12792"/>
                    <a:pt x="1693330" y="13504"/>
                  </a:cubicBezTo>
                  <a:cubicBezTo>
                    <a:pt x="1693364" y="13674"/>
                    <a:pt x="1693364" y="13844"/>
                    <a:pt x="1693398" y="14013"/>
                  </a:cubicBezTo>
                  <a:cubicBezTo>
                    <a:pt x="1693568" y="14963"/>
                    <a:pt x="1693704" y="15913"/>
                    <a:pt x="1693704" y="16863"/>
                  </a:cubicBezTo>
                  <a:close/>
                  <a:moveTo>
                    <a:pt x="553273" y="43092"/>
                  </a:moveTo>
                  <a:lnTo>
                    <a:pt x="33951" y="274701"/>
                  </a:lnTo>
                  <a:lnTo>
                    <a:pt x="33951" y="837778"/>
                  </a:lnTo>
                  <a:cubicBezTo>
                    <a:pt x="39655" y="841307"/>
                    <a:pt x="42983" y="848025"/>
                    <a:pt x="41794" y="855015"/>
                  </a:cubicBezTo>
                  <a:cubicBezTo>
                    <a:pt x="40572" y="862208"/>
                    <a:pt x="40165" y="869435"/>
                    <a:pt x="40572" y="876595"/>
                  </a:cubicBezTo>
                  <a:cubicBezTo>
                    <a:pt x="40912" y="882431"/>
                    <a:pt x="38263" y="887724"/>
                    <a:pt x="33951" y="891049"/>
                  </a:cubicBezTo>
                  <a:lnTo>
                    <a:pt x="33951" y="1293126"/>
                  </a:lnTo>
                  <a:lnTo>
                    <a:pt x="553273" y="1061516"/>
                  </a:lnTo>
                  <a:lnTo>
                    <a:pt x="553273" y="803033"/>
                  </a:lnTo>
                  <a:cubicBezTo>
                    <a:pt x="551542" y="803033"/>
                    <a:pt x="549844" y="803101"/>
                    <a:pt x="548113" y="803101"/>
                  </a:cubicBezTo>
                  <a:cubicBezTo>
                    <a:pt x="534159" y="803101"/>
                    <a:pt x="520137" y="802321"/>
                    <a:pt x="506420" y="800828"/>
                  </a:cubicBezTo>
                  <a:lnTo>
                    <a:pt x="504621" y="800624"/>
                  </a:lnTo>
                  <a:cubicBezTo>
                    <a:pt x="495318" y="799572"/>
                    <a:pt x="488596" y="791158"/>
                    <a:pt x="489648" y="781861"/>
                  </a:cubicBezTo>
                  <a:cubicBezTo>
                    <a:pt x="490701" y="772564"/>
                    <a:pt x="499087" y="765846"/>
                    <a:pt x="508423" y="766897"/>
                  </a:cubicBezTo>
                  <a:lnTo>
                    <a:pt x="510189" y="767101"/>
                  </a:lnTo>
                  <a:cubicBezTo>
                    <a:pt x="524313" y="768662"/>
                    <a:pt x="538844" y="769306"/>
                    <a:pt x="553273" y="769069"/>
                  </a:cubicBezTo>
                  <a:lnTo>
                    <a:pt x="553273" y="43092"/>
                  </a:lnTo>
                  <a:close/>
                  <a:moveTo>
                    <a:pt x="1106513" y="274701"/>
                  </a:moveTo>
                  <a:lnTo>
                    <a:pt x="587225" y="43092"/>
                  </a:lnTo>
                  <a:lnTo>
                    <a:pt x="587225" y="1061516"/>
                  </a:lnTo>
                  <a:lnTo>
                    <a:pt x="1106513" y="1293126"/>
                  </a:lnTo>
                  <a:lnTo>
                    <a:pt x="1106513" y="588084"/>
                  </a:lnTo>
                  <a:cubicBezTo>
                    <a:pt x="1103491" y="582756"/>
                    <a:pt x="1103559" y="576344"/>
                    <a:pt x="1106513" y="571220"/>
                  </a:cubicBezTo>
                  <a:lnTo>
                    <a:pt x="1106513" y="274701"/>
                  </a:lnTo>
                  <a:close/>
                  <a:moveTo>
                    <a:pt x="1659752" y="43092"/>
                  </a:moveTo>
                  <a:lnTo>
                    <a:pt x="1140464" y="274701"/>
                  </a:lnTo>
                  <a:lnTo>
                    <a:pt x="1140464" y="545365"/>
                  </a:lnTo>
                  <a:cubicBezTo>
                    <a:pt x="1145693" y="542108"/>
                    <a:pt x="1150853" y="539088"/>
                    <a:pt x="1155980" y="536340"/>
                  </a:cubicBezTo>
                  <a:cubicBezTo>
                    <a:pt x="1164264" y="531929"/>
                    <a:pt x="1174518" y="535050"/>
                    <a:pt x="1178965" y="543295"/>
                  </a:cubicBezTo>
                  <a:cubicBezTo>
                    <a:pt x="1183379" y="551574"/>
                    <a:pt x="1180255" y="561855"/>
                    <a:pt x="1172005" y="566266"/>
                  </a:cubicBezTo>
                  <a:cubicBezTo>
                    <a:pt x="1161888" y="571661"/>
                    <a:pt x="1151499" y="578312"/>
                    <a:pt x="1140464" y="586421"/>
                  </a:cubicBezTo>
                  <a:lnTo>
                    <a:pt x="1140464" y="1293126"/>
                  </a:lnTo>
                  <a:lnTo>
                    <a:pt x="1659752" y="1061516"/>
                  </a:lnTo>
                  <a:lnTo>
                    <a:pt x="1659752" y="953685"/>
                  </a:lnTo>
                  <a:cubicBezTo>
                    <a:pt x="1658666" y="953922"/>
                    <a:pt x="1657512" y="954058"/>
                    <a:pt x="1656357" y="954058"/>
                  </a:cubicBezTo>
                  <a:cubicBezTo>
                    <a:pt x="1655950" y="954058"/>
                    <a:pt x="1655542" y="954024"/>
                    <a:pt x="1655101" y="953990"/>
                  </a:cubicBezTo>
                  <a:cubicBezTo>
                    <a:pt x="1645730" y="953312"/>
                    <a:pt x="1636292" y="951785"/>
                    <a:pt x="1627057" y="949444"/>
                  </a:cubicBezTo>
                  <a:cubicBezTo>
                    <a:pt x="1617992" y="947136"/>
                    <a:pt x="1612492" y="937907"/>
                    <a:pt x="1614800" y="928848"/>
                  </a:cubicBezTo>
                  <a:cubicBezTo>
                    <a:pt x="1617075" y="919754"/>
                    <a:pt x="1626310" y="914258"/>
                    <a:pt x="1635409" y="916565"/>
                  </a:cubicBezTo>
                  <a:cubicBezTo>
                    <a:pt x="1642709" y="918397"/>
                    <a:pt x="1650144" y="919619"/>
                    <a:pt x="1657579" y="920161"/>
                  </a:cubicBezTo>
                  <a:cubicBezTo>
                    <a:pt x="1658326" y="920195"/>
                    <a:pt x="1659039" y="920399"/>
                    <a:pt x="1659752" y="920535"/>
                  </a:cubicBezTo>
                  <a:lnTo>
                    <a:pt x="1659752" y="430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3211046" y="789800"/>
              <a:ext cx="357101" cy="463253"/>
            </a:xfrm>
            <a:custGeom>
              <a:rect b="b" l="l" r="r" t="t"/>
              <a:pathLst>
                <a:path extrusionOk="0" h="463253" w="357101">
                  <a:moveTo>
                    <a:pt x="357102" y="178440"/>
                  </a:moveTo>
                  <a:cubicBezTo>
                    <a:pt x="357102" y="307818"/>
                    <a:pt x="229342" y="425794"/>
                    <a:pt x="189959" y="459080"/>
                  </a:cubicBezTo>
                  <a:cubicBezTo>
                    <a:pt x="183372" y="464644"/>
                    <a:pt x="173730" y="464644"/>
                    <a:pt x="167143" y="459080"/>
                  </a:cubicBezTo>
                  <a:cubicBezTo>
                    <a:pt x="127759" y="425794"/>
                    <a:pt x="0" y="307818"/>
                    <a:pt x="0" y="178440"/>
                  </a:cubicBezTo>
                  <a:cubicBezTo>
                    <a:pt x="0" y="79872"/>
                    <a:pt x="79956" y="0"/>
                    <a:pt x="178551" y="0"/>
                  </a:cubicBezTo>
                  <a:cubicBezTo>
                    <a:pt x="277146" y="0"/>
                    <a:pt x="357102" y="79906"/>
                    <a:pt x="357102" y="1784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3194070" y="772836"/>
              <a:ext cx="391053" cy="497217"/>
            </a:xfrm>
            <a:custGeom>
              <a:rect b="b" l="l" r="r" t="t"/>
              <a:pathLst>
                <a:path extrusionOk="0" h="497217" w="391053">
                  <a:moveTo>
                    <a:pt x="195527" y="0"/>
                  </a:moveTo>
                  <a:cubicBezTo>
                    <a:pt x="87697" y="0"/>
                    <a:pt x="0" y="87643"/>
                    <a:pt x="0" y="195406"/>
                  </a:cubicBezTo>
                  <a:cubicBezTo>
                    <a:pt x="0" y="332010"/>
                    <a:pt x="132547" y="454669"/>
                    <a:pt x="173153" y="489007"/>
                  </a:cubicBezTo>
                  <a:cubicBezTo>
                    <a:pt x="179637" y="494469"/>
                    <a:pt x="187582" y="497218"/>
                    <a:pt x="195527" y="497218"/>
                  </a:cubicBezTo>
                  <a:cubicBezTo>
                    <a:pt x="203471" y="497218"/>
                    <a:pt x="211416" y="494469"/>
                    <a:pt x="217901" y="489007"/>
                  </a:cubicBezTo>
                  <a:cubicBezTo>
                    <a:pt x="258507" y="454669"/>
                    <a:pt x="391053" y="332010"/>
                    <a:pt x="391053" y="195406"/>
                  </a:cubicBezTo>
                  <a:cubicBezTo>
                    <a:pt x="391053" y="87676"/>
                    <a:pt x="303323" y="0"/>
                    <a:pt x="195527" y="0"/>
                  </a:cubicBezTo>
                  <a:close/>
                  <a:moveTo>
                    <a:pt x="195968" y="463084"/>
                  </a:moveTo>
                  <a:cubicBezTo>
                    <a:pt x="195696" y="463321"/>
                    <a:pt x="195323" y="463321"/>
                    <a:pt x="195085" y="463084"/>
                  </a:cubicBezTo>
                  <a:cubicBezTo>
                    <a:pt x="174545" y="445711"/>
                    <a:pt x="134753" y="409405"/>
                    <a:pt x="99444" y="361665"/>
                  </a:cubicBezTo>
                  <a:cubicBezTo>
                    <a:pt x="55986" y="302932"/>
                    <a:pt x="33951" y="247014"/>
                    <a:pt x="33951" y="195406"/>
                  </a:cubicBezTo>
                  <a:cubicBezTo>
                    <a:pt x="33951" y="106372"/>
                    <a:pt x="106438" y="33931"/>
                    <a:pt x="195527" y="33931"/>
                  </a:cubicBezTo>
                  <a:cubicBezTo>
                    <a:pt x="284615" y="33931"/>
                    <a:pt x="357102" y="106372"/>
                    <a:pt x="357102" y="195406"/>
                  </a:cubicBezTo>
                  <a:cubicBezTo>
                    <a:pt x="357102" y="317420"/>
                    <a:pt x="233756" y="431155"/>
                    <a:pt x="195968" y="463084"/>
                  </a:cubicBezTo>
                  <a:close/>
                  <a:moveTo>
                    <a:pt x="195527" y="109154"/>
                  </a:moveTo>
                  <a:cubicBezTo>
                    <a:pt x="147417" y="109154"/>
                    <a:pt x="108271" y="148276"/>
                    <a:pt x="108271" y="196356"/>
                  </a:cubicBezTo>
                  <a:cubicBezTo>
                    <a:pt x="108271" y="244435"/>
                    <a:pt x="147417" y="283557"/>
                    <a:pt x="195527" y="283557"/>
                  </a:cubicBezTo>
                  <a:cubicBezTo>
                    <a:pt x="243636" y="283557"/>
                    <a:pt x="282782" y="244435"/>
                    <a:pt x="282782" y="196356"/>
                  </a:cubicBezTo>
                  <a:cubicBezTo>
                    <a:pt x="282782" y="148276"/>
                    <a:pt x="243636" y="109154"/>
                    <a:pt x="195527" y="109154"/>
                  </a:cubicBezTo>
                  <a:close/>
                  <a:moveTo>
                    <a:pt x="195527" y="249593"/>
                  </a:moveTo>
                  <a:cubicBezTo>
                    <a:pt x="166125" y="249593"/>
                    <a:pt x="142223" y="225706"/>
                    <a:pt x="142223" y="196322"/>
                  </a:cubicBezTo>
                  <a:cubicBezTo>
                    <a:pt x="142223" y="166938"/>
                    <a:pt x="166125" y="143051"/>
                    <a:pt x="195527" y="143051"/>
                  </a:cubicBezTo>
                  <a:cubicBezTo>
                    <a:pt x="224929" y="143051"/>
                    <a:pt x="248830" y="166938"/>
                    <a:pt x="248830" y="196322"/>
                  </a:cubicBezTo>
                  <a:cubicBezTo>
                    <a:pt x="248830" y="225706"/>
                    <a:pt x="224895" y="249593"/>
                    <a:pt x="195527" y="2495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7"/>
          <p:cNvSpPr/>
          <p:nvPr/>
        </p:nvSpPr>
        <p:spPr>
          <a:xfrm>
            <a:off x="-14485" y="-23768"/>
            <a:ext cx="1794655" cy="528033"/>
          </a:xfrm>
          <a:custGeom>
            <a:rect b="b" l="l" r="r" t="t"/>
            <a:pathLst>
              <a:path extrusionOk="0" h="1056066" w="3589310">
                <a:moveTo>
                  <a:pt x="2186827" y="417509"/>
                </a:moveTo>
                <a:cubicBezTo>
                  <a:pt x="2156563" y="415436"/>
                  <a:pt x="2138323" y="432018"/>
                  <a:pt x="2121325" y="446114"/>
                </a:cubicBezTo>
                <a:cubicBezTo>
                  <a:pt x="2079868" y="480523"/>
                  <a:pt x="2044630" y="520736"/>
                  <a:pt x="2022243" y="571313"/>
                </a:cubicBezTo>
                <a:cubicBezTo>
                  <a:pt x="2001930" y="617330"/>
                  <a:pt x="1977885" y="661274"/>
                  <a:pt x="1980372" y="714339"/>
                </a:cubicBezTo>
                <a:cubicBezTo>
                  <a:pt x="1981201" y="728849"/>
                  <a:pt x="1974983" y="742944"/>
                  <a:pt x="1953840" y="740042"/>
                </a:cubicBezTo>
                <a:cubicBezTo>
                  <a:pt x="1940988" y="738384"/>
                  <a:pt x="1935184" y="768648"/>
                  <a:pt x="1914456" y="745432"/>
                </a:cubicBezTo>
                <a:cubicBezTo>
                  <a:pt x="1895800" y="724289"/>
                  <a:pt x="1877559" y="707706"/>
                  <a:pt x="1886265" y="675784"/>
                </a:cubicBezTo>
                <a:cubicBezTo>
                  <a:pt x="1902848" y="613185"/>
                  <a:pt x="1897044" y="548927"/>
                  <a:pt x="1889996" y="485912"/>
                </a:cubicBezTo>
                <a:cubicBezTo>
                  <a:pt x="1883363" y="427873"/>
                  <a:pt x="1857245" y="421240"/>
                  <a:pt x="1805839" y="451089"/>
                </a:cubicBezTo>
                <a:cubicBezTo>
                  <a:pt x="1759822" y="477621"/>
                  <a:pt x="1737435" y="521565"/>
                  <a:pt x="1715463" y="564266"/>
                </a:cubicBezTo>
                <a:cubicBezTo>
                  <a:pt x="1693906" y="606137"/>
                  <a:pt x="1678981" y="652569"/>
                  <a:pt x="1668202" y="698586"/>
                </a:cubicBezTo>
                <a:cubicBezTo>
                  <a:pt x="1659911" y="734653"/>
                  <a:pt x="1663228" y="773622"/>
                  <a:pt x="1661569" y="811348"/>
                </a:cubicBezTo>
                <a:cubicBezTo>
                  <a:pt x="1660740" y="827102"/>
                  <a:pt x="1660740" y="841197"/>
                  <a:pt x="1641255" y="849903"/>
                </a:cubicBezTo>
                <a:cubicBezTo>
                  <a:pt x="1602701" y="867315"/>
                  <a:pt x="1568291" y="851147"/>
                  <a:pt x="1562902" y="808031"/>
                </a:cubicBezTo>
                <a:cubicBezTo>
                  <a:pt x="1560415" y="788132"/>
                  <a:pt x="1559586" y="766160"/>
                  <a:pt x="1565804" y="747919"/>
                </a:cubicBezTo>
                <a:cubicBezTo>
                  <a:pt x="1574924" y="721801"/>
                  <a:pt x="1571608" y="696927"/>
                  <a:pt x="1572023" y="671224"/>
                </a:cubicBezTo>
                <a:cubicBezTo>
                  <a:pt x="1572437" y="639717"/>
                  <a:pt x="1574924" y="607795"/>
                  <a:pt x="1577412" y="576288"/>
                </a:cubicBezTo>
                <a:cubicBezTo>
                  <a:pt x="1581143" y="527369"/>
                  <a:pt x="1584874" y="478450"/>
                  <a:pt x="1589849" y="429531"/>
                </a:cubicBezTo>
                <a:cubicBezTo>
                  <a:pt x="1591922" y="409632"/>
                  <a:pt x="1596482" y="390147"/>
                  <a:pt x="1599384" y="371077"/>
                </a:cubicBezTo>
                <a:cubicBezTo>
                  <a:pt x="1653278" y="369004"/>
                  <a:pt x="1660325" y="376466"/>
                  <a:pt x="1662398" y="424556"/>
                </a:cubicBezTo>
                <a:cubicBezTo>
                  <a:pt x="1663228" y="444870"/>
                  <a:pt x="1654522" y="467257"/>
                  <a:pt x="1673592" y="490058"/>
                </a:cubicBezTo>
                <a:cubicBezTo>
                  <a:pt x="1685200" y="477206"/>
                  <a:pt x="1694320" y="465184"/>
                  <a:pt x="1705099" y="454820"/>
                </a:cubicBezTo>
                <a:cubicBezTo>
                  <a:pt x="1739508" y="421654"/>
                  <a:pt x="1779721" y="398438"/>
                  <a:pt x="1826982" y="387660"/>
                </a:cubicBezTo>
                <a:cubicBezTo>
                  <a:pt x="1831957" y="386416"/>
                  <a:pt x="1837761" y="381441"/>
                  <a:pt x="1841077" y="383099"/>
                </a:cubicBezTo>
                <a:cubicBezTo>
                  <a:pt x="1894556" y="408388"/>
                  <a:pt x="1960887" y="420825"/>
                  <a:pt x="1961716" y="500422"/>
                </a:cubicBezTo>
                <a:cubicBezTo>
                  <a:pt x="1961716" y="506226"/>
                  <a:pt x="1968350" y="512030"/>
                  <a:pt x="1973739" y="521151"/>
                </a:cubicBezTo>
                <a:cubicBezTo>
                  <a:pt x="1990736" y="499593"/>
                  <a:pt x="2002759" y="476377"/>
                  <a:pt x="2021829" y="462282"/>
                </a:cubicBezTo>
                <a:cubicBezTo>
                  <a:pt x="2059140" y="434506"/>
                  <a:pt x="2097280" y="401755"/>
                  <a:pt x="2140395" y="390147"/>
                </a:cubicBezTo>
                <a:cubicBezTo>
                  <a:pt x="2191802" y="376052"/>
                  <a:pt x="2240721" y="399268"/>
                  <a:pt x="2251914" y="462696"/>
                </a:cubicBezTo>
                <a:cubicBezTo>
                  <a:pt x="2260620" y="510786"/>
                  <a:pt x="2263522" y="560534"/>
                  <a:pt x="2266424" y="609454"/>
                </a:cubicBezTo>
                <a:cubicBezTo>
                  <a:pt x="2267253" y="624378"/>
                  <a:pt x="2261035" y="640131"/>
                  <a:pt x="2257304" y="655471"/>
                </a:cubicBezTo>
                <a:cubicBezTo>
                  <a:pt x="2252743" y="674955"/>
                  <a:pt x="2238233" y="686563"/>
                  <a:pt x="2219578" y="684490"/>
                </a:cubicBezTo>
                <a:cubicBezTo>
                  <a:pt x="2199679" y="682003"/>
                  <a:pt x="2185583" y="666664"/>
                  <a:pt x="2183510" y="646350"/>
                </a:cubicBezTo>
                <a:cubicBezTo>
                  <a:pt x="2181437" y="626451"/>
                  <a:pt x="2180194" y="605308"/>
                  <a:pt x="2184340" y="586238"/>
                </a:cubicBezTo>
                <a:cubicBezTo>
                  <a:pt x="2197191" y="530271"/>
                  <a:pt x="2190144" y="475963"/>
                  <a:pt x="2186827" y="417509"/>
                </a:cubicBezTo>
                <a:close/>
                <a:moveTo>
                  <a:pt x="91186" y="545195"/>
                </a:moveTo>
                <a:cubicBezTo>
                  <a:pt x="88284" y="525296"/>
                  <a:pt x="87040" y="504982"/>
                  <a:pt x="87454" y="485083"/>
                </a:cubicBezTo>
                <a:cubicBezTo>
                  <a:pt x="87869" y="476792"/>
                  <a:pt x="92844" y="463526"/>
                  <a:pt x="99062" y="460624"/>
                </a:cubicBezTo>
                <a:cubicBezTo>
                  <a:pt x="169953" y="428287"/>
                  <a:pt x="240430" y="395122"/>
                  <a:pt x="312979" y="367760"/>
                </a:cubicBezTo>
                <a:cubicBezTo>
                  <a:pt x="365215" y="347861"/>
                  <a:pt x="420767" y="337082"/>
                  <a:pt x="474246" y="320500"/>
                </a:cubicBezTo>
                <a:cubicBezTo>
                  <a:pt x="495804" y="313867"/>
                  <a:pt x="520263" y="309306"/>
                  <a:pt x="534359" y="286920"/>
                </a:cubicBezTo>
                <a:cubicBezTo>
                  <a:pt x="485440" y="259144"/>
                  <a:pt x="437764" y="261216"/>
                  <a:pt x="392162" y="282774"/>
                </a:cubicBezTo>
                <a:cubicBezTo>
                  <a:pt x="366873" y="294382"/>
                  <a:pt x="344901" y="305575"/>
                  <a:pt x="315467" y="297698"/>
                </a:cubicBezTo>
                <a:cubicBezTo>
                  <a:pt x="303444" y="294382"/>
                  <a:pt x="287691" y="303502"/>
                  <a:pt x="274425" y="308477"/>
                </a:cubicBezTo>
                <a:cubicBezTo>
                  <a:pt x="265304" y="312208"/>
                  <a:pt x="257427" y="320085"/>
                  <a:pt x="248307" y="323402"/>
                </a:cubicBezTo>
                <a:cubicBezTo>
                  <a:pt x="227993" y="330864"/>
                  <a:pt x="207679" y="337082"/>
                  <a:pt x="186951" y="343716"/>
                </a:cubicBezTo>
                <a:cubicBezTo>
                  <a:pt x="183220" y="376466"/>
                  <a:pt x="149225" y="360713"/>
                  <a:pt x="132228" y="376881"/>
                </a:cubicBezTo>
                <a:cubicBezTo>
                  <a:pt x="115230" y="392634"/>
                  <a:pt x="86625" y="402170"/>
                  <a:pt x="58020" y="393878"/>
                </a:cubicBezTo>
                <a:cubicBezTo>
                  <a:pt x="41852" y="389318"/>
                  <a:pt x="24440" y="389733"/>
                  <a:pt x="810" y="386831"/>
                </a:cubicBezTo>
                <a:cubicBezTo>
                  <a:pt x="810" y="415850"/>
                  <a:pt x="-1263" y="440310"/>
                  <a:pt x="1224" y="464355"/>
                </a:cubicBezTo>
                <a:cubicBezTo>
                  <a:pt x="10759" y="556389"/>
                  <a:pt x="22367" y="648008"/>
                  <a:pt x="31902" y="740042"/>
                </a:cubicBezTo>
                <a:cubicBezTo>
                  <a:pt x="41023" y="827102"/>
                  <a:pt x="60093" y="910430"/>
                  <a:pt x="101550" y="988368"/>
                </a:cubicBezTo>
                <a:cubicBezTo>
                  <a:pt x="133886" y="1049310"/>
                  <a:pt x="169539" y="1069209"/>
                  <a:pt x="234212" y="1047652"/>
                </a:cubicBezTo>
                <a:cubicBezTo>
                  <a:pt x="271108" y="1035215"/>
                  <a:pt x="305103" y="1021119"/>
                  <a:pt x="345730" y="1020705"/>
                </a:cubicBezTo>
                <a:cubicBezTo>
                  <a:pt x="371434" y="1020705"/>
                  <a:pt x="396722" y="1002049"/>
                  <a:pt x="423255" y="997489"/>
                </a:cubicBezTo>
                <a:cubicBezTo>
                  <a:pt x="456835" y="991685"/>
                  <a:pt x="486269" y="980077"/>
                  <a:pt x="509485" y="955203"/>
                </a:cubicBezTo>
                <a:cubicBezTo>
                  <a:pt x="500779" y="927012"/>
                  <a:pt x="485025" y="919965"/>
                  <a:pt x="455176" y="930744"/>
                </a:cubicBezTo>
                <a:cubicBezTo>
                  <a:pt x="446470" y="934060"/>
                  <a:pt x="437350" y="936548"/>
                  <a:pt x="427815" y="937791"/>
                </a:cubicBezTo>
                <a:cubicBezTo>
                  <a:pt x="412476" y="939450"/>
                  <a:pt x="396722" y="939035"/>
                  <a:pt x="381383" y="940693"/>
                </a:cubicBezTo>
                <a:cubicBezTo>
                  <a:pt x="366459" y="941937"/>
                  <a:pt x="351534" y="948155"/>
                  <a:pt x="337439" y="946497"/>
                </a:cubicBezTo>
                <a:cubicBezTo>
                  <a:pt x="289764" y="940693"/>
                  <a:pt x="247892" y="954789"/>
                  <a:pt x="205192" y="981321"/>
                </a:cubicBezTo>
                <a:cubicBezTo>
                  <a:pt x="150469" y="929914"/>
                  <a:pt x="150469" y="860267"/>
                  <a:pt x="135959" y="797667"/>
                </a:cubicBezTo>
                <a:cubicBezTo>
                  <a:pt x="208923" y="765331"/>
                  <a:pt x="284789" y="757869"/>
                  <a:pt x="357338" y="720972"/>
                </a:cubicBezTo>
                <a:cubicBezTo>
                  <a:pt x="319198" y="703975"/>
                  <a:pt x="288105" y="708950"/>
                  <a:pt x="257013" y="715168"/>
                </a:cubicBezTo>
                <a:cubicBezTo>
                  <a:pt x="213898" y="723874"/>
                  <a:pt x="170783" y="734653"/>
                  <a:pt x="121449" y="745846"/>
                </a:cubicBezTo>
                <a:cubicBezTo>
                  <a:pt x="110670" y="672882"/>
                  <a:pt x="100306" y="609039"/>
                  <a:pt x="91186" y="545195"/>
                </a:cubicBezTo>
                <a:close/>
                <a:moveTo>
                  <a:pt x="3394049" y="295211"/>
                </a:moveTo>
                <a:cubicBezTo>
                  <a:pt x="3419752" y="255413"/>
                  <a:pt x="3440481" y="213127"/>
                  <a:pt x="3457478" y="167939"/>
                </a:cubicBezTo>
                <a:cubicBezTo>
                  <a:pt x="3468671" y="138090"/>
                  <a:pt x="3474475" y="110314"/>
                  <a:pt x="3471988" y="80050"/>
                </a:cubicBezTo>
                <a:cubicBezTo>
                  <a:pt x="3469500" y="51445"/>
                  <a:pt x="3455820" y="31131"/>
                  <a:pt x="3425971" y="24084"/>
                </a:cubicBezTo>
                <a:cubicBezTo>
                  <a:pt x="3413534" y="21182"/>
                  <a:pt x="3401511" y="14963"/>
                  <a:pt x="3389903" y="9574"/>
                </a:cubicBezTo>
                <a:cubicBezTo>
                  <a:pt x="3372906" y="1697"/>
                  <a:pt x="3311965" y="-3278"/>
                  <a:pt x="3294553" y="2526"/>
                </a:cubicBezTo>
                <a:cubicBezTo>
                  <a:pt x="3248950" y="17865"/>
                  <a:pt x="3248950" y="17865"/>
                  <a:pt x="3205006" y="61395"/>
                </a:cubicBezTo>
                <a:cubicBezTo>
                  <a:pt x="3201275" y="65126"/>
                  <a:pt x="3197544" y="72174"/>
                  <a:pt x="3193398" y="72588"/>
                </a:cubicBezTo>
                <a:cubicBezTo>
                  <a:pt x="3167695" y="75490"/>
                  <a:pt x="3163135" y="92073"/>
                  <a:pt x="3168939" y="112387"/>
                </a:cubicBezTo>
                <a:cubicBezTo>
                  <a:pt x="3175157" y="133115"/>
                  <a:pt x="3209981" y="151356"/>
                  <a:pt x="3226564" y="143065"/>
                </a:cubicBezTo>
                <a:cubicBezTo>
                  <a:pt x="3237757" y="137675"/>
                  <a:pt x="3247706" y="128140"/>
                  <a:pt x="3258071" y="120678"/>
                </a:cubicBezTo>
                <a:cubicBezTo>
                  <a:pt x="3282530" y="102852"/>
                  <a:pt x="3306161" y="83781"/>
                  <a:pt x="3331449" y="66784"/>
                </a:cubicBezTo>
                <a:cubicBezTo>
                  <a:pt x="3350934" y="53933"/>
                  <a:pt x="3372077" y="53518"/>
                  <a:pt x="3396122" y="67199"/>
                </a:cubicBezTo>
                <a:cubicBezTo>
                  <a:pt x="3393220" y="81294"/>
                  <a:pt x="3392391" y="95804"/>
                  <a:pt x="3387001" y="108656"/>
                </a:cubicBezTo>
                <a:cubicBezTo>
                  <a:pt x="3376223" y="134773"/>
                  <a:pt x="3362956" y="160062"/>
                  <a:pt x="3350934" y="185765"/>
                </a:cubicBezTo>
                <a:cubicBezTo>
                  <a:pt x="3345130" y="198617"/>
                  <a:pt x="3343057" y="213956"/>
                  <a:pt x="3334351" y="224320"/>
                </a:cubicBezTo>
                <a:cubicBezTo>
                  <a:pt x="3302015" y="262460"/>
                  <a:pt x="3269679" y="300600"/>
                  <a:pt x="3234026" y="335424"/>
                </a:cubicBezTo>
                <a:cubicBezTo>
                  <a:pt x="3217029" y="352421"/>
                  <a:pt x="3203348" y="366931"/>
                  <a:pt x="3214127" y="390976"/>
                </a:cubicBezTo>
                <a:cubicBezTo>
                  <a:pt x="3223662" y="412119"/>
                  <a:pt x="3234855" y="433677"/>
                  <a:pt x="3260144" y="439481"/>
                </a:cubicBezTo>
                <a:cubicBezTo>
                  <a:pt x="3302015" y="449016"/>
                  <a:pt x="3344715" y="451503"/>
                  <a:pt x="3387830" y="448601"/>
                </a:cubicBezTo>
                <a:cubicBezTo>
                  <a:pt x="3425971" y="446114"/>
                  <a:pt x="3466598" y="441968"/>
                  <a:pt x="3501837" y="451918"/>
                </a:cubicBezTo>
                <a:cubicBezTo>
                  <a:pt x="3537904" y="462282"/>
                  <a:pt x="3557389" y="443212"/>
                  <a:pt x="3589311" y="429946"/>
                </a:cubicBezTo>
                <a:cubicBezTo>
                  <a:pt x="3574801" y="420411"/>
                  <a:pt x="3566509" y="412948"/>
                  <a:pt x="3556560" y="408388"/>
                </a:cubicBezTo>
                <a:cubicBezTo>
                  <a:pt x="3533344" y="397609"/>
                  <a:pt x="3509713" y="387245"/>
                  <a:pt x="3485669" y="378954"/>
                </a:cubicBezTo>
                <a:cubicBezTo>
                  <a:pt x="3453332" y="367760"/>
                  <a:pt x="3419752" y="357811"/>
                  <a:pt x="3387001" y="373979"/>
                </a:cubicBezTo>
                <a:cubicBezTo>
                  <a:pt x="3366273" y="384343"/>
                  <a:pt x="3354665" y="378954"/>
                  <a:pt x="3345130" y="361127"/>
                </a:cubicBezTo>
                <a:cubicBezTo>
                  <a:pt x="3361713" y="339155"/>
                  <a:pt x="3379125" y="318012"/>
                  <a:pt x="3394049" y="295211"/>
                </a:cubicBezTo>
                <a:close/>
                <a:moveTo>
                  <a:pt x="2608857" y="351178"/>
                </a:moveTo>
                <a:cubicBezTo>
                  <a:pt x="2556207" y="369419"/>
                  <a:pt x="2514336" y="402584"/>
                  <a:pt x="2482828" y="450259"/>
                </a:cubicBezTo>
                <a:cubicBezTo>
                  <a:pt x="2445103" y="507470"/>
                  <a:pt x="2425618" y="567997"/>
                  <a:pt x="2424374" y="637230"/>
                </a:cubicBezTo>
                <a:cubicBezTo>
                  <a:pt x="2423545" y="679515"/>
                  <a:pt x="2427277" y="720143"/>
                  <a:pt x="2450492" y="753723"/>
                </a:cubicBezTo>
                <a:cubicBezTo>
                  <a:pt x="2481170" y="798082"/>
                  <a:pt x="2515579" y="842441"/>
                  <a:pt x="2579837" y="839539"/>
                </a:cubicBezTo>
                <a:cubicBezTo>
                  <a:pt x="2607199" y="838295"/>
                  <a:pt x="2634561" y="842855"/>
                  <a:pt x="2661922" y="842026"/>
                </a:cubicBezTo>
                <a:cubicBezTo>
                  <a:pt x="2683479" y="841197"/>
                  <a:pt x="2705037" y="837466"/>
                  <a:pt x="2725765" y="831662"/>
                </a:cubicBezTo>
                <a:cubicBezTo>
                  <a:pt x="2749396" y="825029"/>
                  <a:pt x="2771782" y="815079"/>
                  <a:pt x="2794169" y="805130"/>
                </a:cubicBezTo>
                <a:cubicBezTo>
                  <a:pt x="2834382" y="787303"/>
                  <a:pt x="2870864" y="765331"/>
                  <a:pt x="2873352" y="713095"/>
                </a:cubicBezTo>
                <a:cubicBezTo>
                  <a:pt x="2858013" y="707706"/>
                  <a:pt x="2844746" y="703146"/>
                  <a:pt x="2838528" y="701073"/>
                </a:cubicBezTo>
                <a:cubicBezTo>
                  <a:pt x="2808264" y="718485"/>
                  <a:pt x="2785463" y="737555"/>
                  <a:pt x="2758931" y="745846"/>
                </a:cubicBezTo>
                <a:cubicBezTo>
                  <a:pt x="2711670" y="760771"/>
                  <a:pt x="2663995" y="774037"/>
                  <a:pt x="2613832" y="778183"/>
                </a:cubicBezTo>
                <a:cubicBezTo>
                  <a:pt x="2564498" y="781914"/>
                  <a:pt x="2530919" y="762429"/>
                  <a:pt x="2520969" y="714754"/>
                </a:cubicBezTo>
                <a:cubicBezTo>
                  <a:pt x="2514750" y="684490"/>
                  <a:pt x="2519725" y="655885"/>
                  <a:pt x="2525114" y="625207"/>
                </a:cubicBezTo>
                <a:cubicBezTo>
                  <a:pt x="2538795" y="549756"/>
                  <a:pt x="2569059" y="483425"/>
                  <a:pt x="2626269" y="434091"/>
                </a:cubicBezTo>
                <a:cubicBezTo>
                  <a:pt x="2650729" y="412948"/>
                  <a:pt x="2681821" y="386831"/>
                  <a:pt x="2724107" y="405901"/>
                </a:cubicBezTo>
                <a:cubicBezTo>
                  <a:pt x="2736130" y="411290"/>
                  <a:pt x="2753956" y="404242"/>
                  <a:pt x="2779659" y="401755"/>
                </a:cubicBezTo>
                <a:cubicBezTo>
                  <a:pt x="2744836" y="377710"/>
                  <a:pt x="2718718" y="359469"/>
                  <a:pt x="2690112" y="339984"/>
                </a:cubicBezTo>
                <a:cubicBezTo>
                  <a:pt x="2662751" y="342886"/>
                  <a:pt x="2634146" y="342472"/>
                  <a:pt x="2608857" y="351178"/>
                </a:cubicBezTo>
                <a:close/>
                <a:moveTo>
                  <a:pt x="1137555" y="513274"/>
                </a:moveTo>
                <a:cubicBezTo>
                  <a:pt x="1090294" y="505397"/>
                  <a:pt x="1043034" y="497106"/>
                  <a:pt x="995773" y="490058"/>
                </a:cubicBezTo>
                <a:cubicBezTo>
                  <a:pt x="988725" y="489229"/>
                  <a:pt x="976703" y="492960"/>
                  <a:pt x="973386" y="498764"/>
                </a:cubicBezTo>
                <a:cubicBezTo>
                  <a:pt x="963851" y="513274"/>
                  <a:pt x="950585" y="507470"/>
                  <a:pt x="938563" y="508713"/>
                </a:cubicBezTo>
                <a:cubicBezTo>
                  <a:pt x="918663" y="510786"/>
                  <a:pt x="898764" y="511615"/>
                  <a:pt x="879279" y="514517"/>
                </a:cubicBezTo>
                <a:cubicBezTo>
                  <a:pt x="851503" y="519078"/>
                  <a:pt x="823727" y="525711"/>
                  <a:pt x="795951" y="531515"/>
                </a:cubicBezTo>
                <a:cubicBezTo>
                  <a:pt x="776881" y="535660"/>
                  <a:pt x="770663" y="557218"/>
                  <a:pt x="785172" y="571313"/>
                </a:cubicBezTo>
                <a:cubicBezTo>
                  <a:pt x="806730" y="592042"/>
                  <a:pt x="832433" y="602406"/>
                  <a:pt x="863526" y="594944"/>
                </a:cubicBezTo>
                <a:cubicBezTo>
                  <a:pt x="913689" y="582921"/>
                  <a:pt x="963437" y="567997"/>
                  <a:pt x="1014014" y="562607"/>
                </a:cubicBezTo>
                <a:cubicBezTo>
                  <a:pt x="1059616" y="557633"/>
                  <a:pt x="1097342" y="537319"/>
                  <a:pt x="1137970" y="522394"/>
                </a:cubicBezTo>
                <a:cubicBezTo>
                  <a:pt x="1137141" y="519492"/>
                  <a:pt x="1137141" y="516176"/>
                  <a:pt x="1137555" y="513274"/>
                </a:cubicBezTo>
                <a:close/>
                <a:moveTo>
                  <a:pt x="846943" y="750821"/>
                </a:moveTo>
                <a:cubicBezTo>
                  <a:pt x="873061" y="772793"/>
                  <a:pt x="873475" y="773622"/>
                  <a:pt x="888400" y="764916"/>
                </a:cubicBezTo>
                <a:cubicBezTo>
                  <a:pt x="955560" y="725118"/>
                  <a:pt x="1029768" y="707292"/>
                  <a:pt x="1105634" y="693611"/>
                </a:cubicBezTo>
                <a:cubicBezTo>
                  <a:pt x="1120972" y="690709"/>
                  <a:pt x="1136312" y="686563"/>
                  <a:pt x="1151651" y="683247"/>
                </a:cubicBezTo>
                <a:cubicBezTo>
                  <a:pt x="1041375" y="665006"/>
                  <a:pt x="941879" y="694855"/>
                  <a:pt x="846943" y="7508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/>
          <p:nvPr/>
        </p:nvSpPr>
        <p:spPr>
          <a:xfrm rot="-206018">
            <a:off x="6930993" y="4701696"/>
            <a:ext cx="2272441" cy="427971"/>
          </a:xfrm>
          <a:custGeom>
            <a:rect b="b" l="l" r="r" t="t"/>
            <a:pathLst>
              <a:path extrusionOk="0" h="854139" w="4536724">
                <a:moveTo>
                  <a:pt x="199331" y="688492"/>
                </a:moveTo>
                <a:cubicBezTo>
                  <a:pt x="191713" y="697103"/>
                  <a:pt x="182771" y="703727"/>
                  <a:pt x="178465" y="712339"/>
                </a:cubicBezTo>
                <a:cubicBezTo>
                  <a:pt x="166211" y="737510"/>
                  <a:pt x="144351" y="752083"/>
                  <a:pt x="121830" y="766655"/>
                </a:cubicBezTo>
                <a:cubicBezTo>
                  <a:pt x="71819" y="799113"/>
                  <a:pt x="8891" y="755063"/>
                  <a:pt x="4254" y="708364"/>
                </a:cubicBezTo>
                <a:cubicBezTo>
                  <a:pt x="-52" y="663652"/>
                  <a:pt x="-6013" y="619603"/>
                  <a:pt x="14521" y="576547"/>
                </a:cubicBezTo>
                <a:cubicBezTo>
                  <a:pt x="18164" y="568929"/>
                  <a:pt x="15846" y="558331"/>
                  <a:pt x="16839" y="549057"/>
                </a:cubicBezTo>
                <a:cubicBezTo>
                  <a:pt x="19158" y="529185"/>
                  <a:pt x="23795" y="511631"/>
                  <a:pt x="41348" y="497721"/>
                </a:cubicBezTo>
                <a:cubicBezTo>
                  <a:pt x="52278" y="488779"/>
                  <a:pt x="58902" y="473875"/>
                  <a:pt x="66519" y="461289"/>
                </a:cubicBezTo>
                <a:cubicBezTo>
                  <a:pt x="84404" y="431150"/>
                  <a:pt x="106595" y="422207"/>
                  <a:pt x="141039" y="433468"/>
                </a:cubicBezTo>
                <a:cubicBezTo>
                  <a:pt x="182108" y="446716"/>
                  <a:pt x="223177" y="460627"/>
                  <a:pt x="264246" y="474537"/>
                </a:cubicBezTo>
                <a:cubicBezTo>
                  <a:pt x="266895" y="600393"/>
                  <a:pt x="269545" y="722606"/>
                  <a:pt x="271863" y="845150"/>
                </a:cubicBezTo>
                <a:cubicBezTo>
                  <a:pt x="239406" y="864359"/>
                  <a:pt x="211916" y="852436"/>
                  <a:pt x="206948" y="812692"/>
                </a:cubicBezTo>
                <a:cubicBezTo>
                  <a:pt x="201980" y="772617"/>
                  <a:pt x="201649" y="732542"/>
                  <a:pt x="199331" y="688492"/>
                </a:cubicBezTo>
                <a:close/>
                <a:moveTo>
                  <a:pt x="84404" y="749102"/>
                </a:moveTo>
                <a:cubicBezTo>
                  <a:pt x="91028" y="743140"/>
                  <a:pt x="98977" y="738172"/>
                  <a:pt x="104276" y="731548"/>
                </a:cubicBezTo>
                <a:cubicBezTo>
                  <a:pt x="129447" y="699091"/>
                  <a:pt x="152300" y="666964"/>
                  <a:pt x="167867" y="627220"/>
                </a:cubicBezTo>
                <a:cubicBezTo>
                  <a:pt x="180452" y="594763"/>
                  <a:pt x="191713" y="563299"/>
                  <a:pt x="197675" y="529185"/>
                </a:cubicBezTo>
                <a:cubicBezTo>
                  <a:pt x="202311" y="503351"/>
                  <a:pt x="191713" y="487454"/>
                  <a:pt x="166211" y="480499"/>
                </a:cubicBezTo>
                <a:cubicBezTo>
                  <a:pt x="138390" y="472881"/>
                  <a:pt x="110238" y="488779"/>
                  <a:pt x="94009" y="520243"/>
                </a:cubicBezTo>
                <a:cubicBezTo>
                  <a:pt x="64532" y="577209"/>
                  <a:pt x="58239" y="638481"/>
                  <a:pt x="58239" y="701078"/>
                </a:cubicBezTo>
                <a:cubicBezTo>
                  <a:pt x="58239" y="721281"/>
                  <a:pt x="66519" y="735854"/>
                  <a:pt x="84404" y="749102"/>
                </a:cubicBezTo>
                <a:close/>
                <a:moveTo>
                  <a:pt x="1995427" y="144331"/>
                </a:moveTo>
                <a:cubicBezTo>
                  <a:pt x="2034178" y="146980"/>
                  <a:pt x="2044445" y="155591"/>
                  <a:pt x="2042127" y="190036"/>
                </a:cubicBezTo>
                <a:cubicBezTo>
                  <a:pt x="2038483" y="240710"/>
                  <a:pt x="2031197" y="291052"/>
                  <a:pt x="2027223" y="341726"/>
                </a:cubicBezTo>
                <a:cubicBezTo>
                  <a:pt x="2024573" y="375839"/>
                  <a:pt x="2017618" y="410615"/>
                  <a:pt x="2027554" y="445060"/>
                </a:cubicBezTo>
                <a:cubicBezTo>
                  <a:pt x="2059018" y="445060"/>
                  <a:pt x="2089488" y="443073"/>
                  <a:pt x="2119627" y="445391"/>
                </a:cubicBezTo>
                <a:cubicBezTo>
                  <a:pt x="2167983" y="449035"/>
                  <a:pt x="2196797" y="480167"/>
                  <a:pt x="2211701" y="523223"/>
                </a:cubicBezTo>
                <a:cubicBezTo>
                  <a:pt x="2243165" y="612979"/>
                  <a:pt x="2198122" y="674251"/>
                  <a:pt x="2131551" y="711014"/>
                </a:cubicBezTo>
                <a:cubicBezTo>
                  <a:pt x="2126583" y="713663"/>
                  <a:pt x="2120290" y="714657"/>
                  <a:pt x="2115322" y="717638"/>
                </a:cubicBezTo>
                <a:cubicBezTo>
                  <a:pt x="2066967" y="745459"/>
                  <a:pt x="2066967" y="745459"/>
                  <a:pt x="2014637" y="744796"/>
                </a:cubicBezTo>
                <a:cubicBezTo>
                  <a:pt x="2008013" y="750758"/>
                  <a:pt x="2001720" y="757382"/>
                  <a:pt x="1994103" y="763012"/>
                </a:cubicBezTo>
                <a:cubicBezTo>
                  <a:pt x="1976880" y="775598"/>
                  <a:pt x="1954027" y="770630"/>
                  <a:pt x="1945085" y="751089"/>
                </a:cubicBezTo>
                <a:cubicBezTo>
                  <a:pt x="1941442" y="742809"/>
                  <a:pt x="1938461" y="733204"/>
                  <a:pt x="1938792" y="724262"/>
                </a:cubicBezTo>
                <a:cubicBezTo>
                  <a:pt x="1940117" y="690811"/>
                  <a:pt x="1942767" y="657691"/>
                  <a:pt x="1944754" y="624239"/>
                </a:cubicBezTo>
                <a:cubicBezTo>
                  <a:pt x="1945085" y="619603"/>
                  <a:pt x="1946741" y="614966"/>
                  <a:pt x="1946410" y="610329"/>
                </a:cubicBezTo>
                <a:cubicBezTo>
                  <a:pt x="1945416" y="479174"/>
                  <a:pt x="1968931" y="350337"/>
                  <a:pt x="1982511" y="220507"/>
                </a:cubicBezTo>
                <a:cubicBezTo>
                  <a:pt x="1985823" y="195335"/>
                  <a:pt x="1978867" y="168839"/>
                  <a:pt x="1995427" y="144331"/>
                </a:cubicBezTo>
                <a:close/>
                <a:moveTo>
                  <a:pt x="2011656" y="674582"/>
                </a:moveTo>
                <a:cubicBezTo>
                  <a:pt x="2023248" y="691804"/>
                  <a:pt x="2034178" y="707371"/>
                  <a:pt x="2045770" y="724593"/>
                </a:cubicBezTo>
                <a:cubicBezTo>
                  <a:pt x="2052394" y="722606"/>
                  <a:pt x="2059018" y="721281"/>
                  <a:pt x="2064979" y="718631"/>
                </a:cubicBezTo>
                <a:cubicBezTo>
                  <a:pt x="2094456" y="705052"/>
                  <a:pt x="2118965" y="685180"/>
                  <a:pt x="2142149" y="662327"/>
                </a:cubicBezTo>
                <a:cubicBezTo>
                  <a:pt x="2200440" y="604699"/>
                  <a:pt x="2198784" y="529847"/>
                  <a:pt x="2135525" y="476193"/>
                </a:cubicBezTo>
                <a:cubicBezTo>
                  <a:pt x="2103399" y="449035"/>
                  <a:pt x="2059349" y="458308"/>
                  <a:pt x="2045770" y="497721"/>
                </a:cubicBezTo>
                <a:cubicBezTo>
                  <a:pt x="2030203" y="543427"/>
                  <a:pt x="2013643" y="589463"/>
                  <a:pt x="2014306" y="638812"/>
                </a:cubicBezTo>
                <a:cubicBezTo>
                  <a:pt x="2014637" y="651398"/>
                  <a:pt x="2012650" y="663983"/>
                  <a:pt x="2011656" y="674582"/>
                </a:cubicBezTo>
                <a:close/>
                <a:moveTo>
                  <a:pt x="4312171" y="293702"/>
                </a:moveTo>
                <a:cubicBezTo>
                  <a:pt x="4314489" y="291383"/>
                  <a:pt x="4317139" y="289065"/>
                  <a:pt x="4319788" y="287078"/>
                </a:cubicBezTo>
                <a:cubicBezTo>
                  <a:pt x="4370462" y="250977"/>
                  <a:pt x="4419479" y="213220"/>
                  <a:pt x="4456574" y="162215"/>
                </a:cubicBezTo>
                <a:cubicBezTo>
                  <a:pt x="4488038" y="118828"/>
                  <a:pt x="4476777" y="64843"/>
                  <a:pt x="4428091" y="41327"/>
                </a:cubicBezTo>
                <a:cubicBezTo>
                  <a:pt x="4417823" y="36359"/>
                  <a:pt x="4405238" y="33710"/>
                  <a:pt x="4396958" y="26755"/>
                </a:cubicBezTo>
                <a:cubicBezTo>
                  <a:pt x="4377086" y="9532"/>
                  <a:pt x="4351583" y="5558"/>
                  <a:pt x="4328399" y="1252"/>
                </a:cubicBezTo>
                <a:cubicBezTo>
                  <a:pt x="4302566" y="-3385"/>
                  <a:pt x="4276070" y="4895"/>
                  <a:pt x="4255867" y="25430"/>
                </a:cubicBezTo>
                <a:cubicBezTo>
                  <a:pt x="4243944" y="38015"/>
                  <a:pt x="4245600" y="51595"/>
                  <a:pt x="4258185" y="63187"/>
                </a:cubicBezTo>
                <a:cubicBezTo>
                  <a:pt x="4272427" y="76103"/>
                  <a:pt x="4286668" y="70804"/>
                  <a:pt x="4300247" y="64843"/>
                </a:cubicBezTo>
                <a:cubicBezTo>
                  <a:pt x="4349596" y="43646"/>
                  <a:pt x="4358207" y="43646"/>
                  <a:pt x="4409212" y="68817"/>
                </a:cubicBezTo>
                <a:cubicBezTo>
                  <a:pt x="4417492" y="110548"/>
                  <a:pt x="4400270" y="142343"/>
                  <a:pt x="4367812" y="166521"/>
                </a:cubicBezTo>
                <a:cubicBezTo>
                  <a:pt x="4346284" y="182750"/>
                  <a:pt x="4323763" y="198647"/>
                  <a:pt x="4299254" y="209908"/>
                </a:cubicBezTo>
                <a:cubicBezTo>
                  <a:pt x="4275076" y="220838"/>
                  <a:pt x="4259841" y="243028"/>
                  <a:pt x="4234008" y="253295"/>
                </a:cubicBezTo>
                <a:cubicBezTo>
                  <a:pt x="4196251" y="268531"/>
                  <a:pt x="4194595" y="309931"/>
                  <a:pt x="4226721" y="336095"/>
                </a:cubicBezTo>
                <a:cubicBezTo>
                  <a:pt x="4235664" y="343382"/>
                  <a:pt x="4245600" y="350668"/>
                  <a:pt x="4256198" y="353980"/>
                </a:cubicBezTo>
                <a:cubicBezTo>
                  <a:pt x="4283687" y="361929"/>
                  <a:pt x="4311508" y="368222"/>
                  <a:pt x="4339660" y="374183"/>
                </a:cubicBezTo>
                <a:cubicBezTo>
                  <a:pt x="4369799" y="380807"/>
                  <a:pt x="4400270" y="387431"/>
                  <a:pt x="4430740" y="392399"/>
                </a:cubicBezTo>
                <a:cubicBezTo>
                  <a:pt x="4465185" y="398361"/>
                  <a:pt x="4501286" y="413596"/>
                  <a:pt x="4536724" y="379814"/>
                </a:cubicBezTo>
                <a:cubicBezTo>
                  <a:pt x="4528113" y="374846"/>
                  <a:pt x="4521489" y="370540"/>
                  <a:pt x="4514203" y="366897"/>
                </a:cubicBezTo>
                <a:cubicBezTo>
                  <a:pt x="4502942" y="361598"/>
                  <a:pt x="4491019" y="356961"/>
                  <a:pt x="4479427" y="351662"/>
                </a:cubicBezTo>
                <a:cubicBezTo>
                  <a:pt x="4467172" y="346031"/>
                  <a:pt x="4455911" y="337751"/>
                  <a:pt x="4443326" y="334439"/>
                </a:cubicBezTo>
                <a:cubicBezTo>
                  <a:pt x="4399607" y="322847"/>
                  <a:pt x="4355227" y="313243"/>
                  <a:pt x="4310515" y="302644"/>
                </a:cubicBezTo>
                <a:cubicBezTo>
                  <a:pt x="4311839" y="295689"/>
                  <a:pt x="4311508" y="294364"/>
                  <a:pt x="4312171" y="293702"/>
                </a:cubicBezTo>
                <a:close/>
                <a:moveTo>
                  <a:pt x="3922680" y="321854"/>
                </a:moveTo>
                <a:cubicBezTo>
                  <a:pt x="3882604" y="307612"/>
                  <a:pt x="3843192" y="317548"/>
                  <a:pt x="3810403" y="338083"/>
                </a:cubicBezTo>
                <a:cubicBezTo>
                  <a:pt x="3773308" y="361267"/>
                  <a:pt x="3752112" y="402667"/>
                  <a:pt x="3735220" y="442079"/>
                </a:cubicBezTo>
                <a:cubicBezTo>
                  <a:pt x="3711374" y="498052"/>
                  <a:pt x="3708062" y="558331"/>
                  <a:pt x="3720648" y="618609"/>
                </a:cubicBezTo>
                <a:cubicBezTo>
                  <a:pt x="3732571" y="674251"/>
                  <a:pt x="3766022" y="716975"/>
                  <a:pt x="3814377" y="741815"/>
                </a:cubicBezTo>
                <a:cubicBezTo>
                  <a:pt x="3884923" y="778247"/>
                  <a:pt x="3955137" y="771955"/>
                  <a:pt x="4016740" y="716975"/>
                </a:cubicBezTo>
                <a:cubicBezTo>
                  <a:pt x="4032969" y="702403"/>
                  <a:pt x="4048535" y="686505"/>
                  <a:pt x="4066751" y="668951"/>
                </a:cubicBezTo>
                <a:cubicBezTo>
                  <a:pt x="4044230" y="663983"/>
                  <a:pt x="4031313" y="668951"/>
                  <a:pt x="4019721" y="680543"/>
                </a:cubicBezTo>
                <a:cubicBezTo>
                  <a:pt x="4013428" y="687167"/>
                  <a:pt x="4006473" y="693791"/>
                  <a:pt x="3998193" y="697766"/>
                </a:cubicBezTo>
                <a:cubicBezTo>
                  <a:pt x="3969379" y="712007"/>
                  <a:pt x="3943214" y="727905"/>
                  <a:pt x="3907113" y="726580"/>
                </a:cubicBezTo>
                <a:cubicBezTo>
                  <a:pt x="3858096" y="724593"/>
                  <a:pt x="3802123" y="658022"/>
                  <a:pt x="3798480" y="602711"/>
                </a:cubicBezTo>
                <a:cubicBezTo>
                  <a:pt x="3796161" y="566279"/>
                  <a:pt x="3796161" y="528854"/>
                  <a:pt x="3807422" y="493415"/>
                </a:cubicBezTo>
                <a:cubicBezTo>
                  <a:pt x="3818683" y="457646"/>
                  <a:pt x="3828950" y="422207"/>
                  <a:pt x="3861739" y="396374"/>
                </a:cubicBezTo>
                <a:cubicBezTo>
                  <a:pt x="3893203" y="371203"/>
                  <a:pt x="3926323" y="351993"/>
                  <a:pt x="3966398" y="337751"/>
                </a:cubicBezTo>
                <a:cubicBezTo>
                  <a:pt x="3952156" y="332452"/>
                  <a:pt x="3937584" y="326822"/>
                  <a:pt x="3922680" y="321854"/>
                </a:cubicBezTo>
                <a:close/>
                <a:moveTo>
                  <a:pt x="1179682" y="567604"/>
                </a:moveTo>
                <a:cubicBezTo>
                  <a:pt x="1206178" y="569260"/>
                  <a:pt x="1233999" y="581846"/>
                  <a:pt x="1265794" y="558993"/>
                </a:cubicBezTo>
                <a:cubicBezTo>
                  <a:pt x="1265794" y="582839"/>
                  <a:pt x="1266457" y="599731"/>
                  <a:pt x="1265794" y="616291"/>
                </a:cubicBezTo>
                <a:cubicBezTo>
                  <a:pt x="1264469" y="648417"/>
                  <a:pt x="1262151" y="680875"/>
                  <a:pt x="1260164" y="713001"/>
                </a:cubicBezTo>
                <a:cubicBezTo>
                  <a:pt x="1258839" y="738172"/>
                  <a:pt x="1269106" y="755063"/>
                  <a:pt x="1294609" y="760694"/>
                </a:cubicBezTo>
                <a:cubicBezTo>
                  <a:pt x="1304876" y="755063"/>
                  <a:pt x="1314812" y="749764"/>
                  <a:pt x="1325410" y="743803"/>
                </a:cubicBezTo>
                <a:cubicBezTo>
                  <a:pt x="1328060" y="691142"/>
                  <a:pt x="1330709" y="638812"/>
                  <a:pt x="1333690" y="586483"/>
                </a:cubicBezTo>
                <a:cubicBezTo>
                  <a:pt x="1334684" y="566611"/>
                  <a:pt x="1339320" y="564292"/>
                  <a:pt x="1358861" y="563630"/>
                </a:cubicBezTo>
                <a:cubicBezTo>
                  <a:pt x="1391981" y="562636"/>
                  <a:pt x="1425101" y="559655"/>
                  <a:pt x="1457890" y="556012"/>
                </a:cubicBezTo>
                <a:cubicBezTo>
                  <a:pt x="1469813" y="554687"/>
                  <a:pt x="1481405" y="550051"/>
                  <a:pt x="1496309" y="546076"/>
                </a:cubicBezTo>
                <a:cubicBezTo>
                  <a:pt x="1454247" y="491428"/>
                  <a:pt x="1394300" y="502358"/>
                  <a:pt x="1337333" y="491759"/>
                </a:cubicBezTo>
                <a:cubicBezTo>
                  <a:pt x="1341970" y="461951"/>
                  <a:pt x="1345944" y="434131"/>
                  <a:pt x="1350250" y="405647"/>
                </a:cubicBezTo>
                <a:cubicBezTo>
                  <a:pt x="1312162" y="375839"/>
                  <a:pt x="1303220" y="378489"/>
                  <a:pt x="1291628" y="425188"/>
                </a:cubicBezTo>
                <a:cubicBezTo>
                  <a:pt x="1285997" y="448372"/>
                  <a:pt x="1283017" y="472550"/>
                  <a:pt x="1278380" y="498052"/>
                </a:cubicBezTo>
                <a:cubicBezTo>
                  <a:pt x="1235986" y="505339"/>
                  <a:pt x="1192599" y="512625"/>
                  <a:pt x="1146231" y="520574"/>
                </a:cubicBezTo>
                <a:cubicBezTo>
                  <a:pt x="1147887" y="548395"/>
                  <a:pt x="1158485" y="566279"/>
                  <a:pt x="1179682" y="567604"/>
                </a:cubicBezTo>
                <a:close/>
                <a:moveTo>
                  <a:pt x="650756" y="228787"/>
                </a:moveTo>
                <a:cubicBezTo>
                  <a:pt x="642807" y="250315"/>
                  <a:pt x="634858" y="271843"/>
                  <a:pt x="623598" y="291715"/>
                </a:cubicBezTo>
                <a:cubicBezTo>
                  <a:pt x="606706" y="321523"/>
                  <a:pt x="586503" y="349343"/>
                  <a:pt x="568618" y="378820"/>
                </a:cubicBezTo>
                <a:cubicBezTo>
                  <a:pt x="563319" y="387431"/>
                  <a:pt x="558682" y="397367"/>
                  <a:pt x="556364" y="407303"/>
                </a:cubicBezTo>
                <a:cubicBezTo>
                  <a:pt x="547422" y="447047"/>
                  <a:pt x="570606" y="484142"/>
                  <a:pt x="606375" y="478180"/>
                </a:cubicBezTo>
                <a:cubicBezTo>
                  <a:pt x="653074" y="470563"/>
                  <a:pt x="700436" y="467582"/>
                  <a:pt x="747135" y="461620"/>
                </a:cubicBezTo>
                <a:cubicBezTo>
                  <a:pt x="763364" y="459633"/>
                  <a:pt x="779262" y="454665"/>
                  <a:pt x="795159" y="451022"/>
                </a:cubicBezTo>
                <a:cubicBezTo>
                  <a:pt x="794828" y="447710"/>
                  <a:pt x="794497" y="444067"/>
                  <a:pt x="794166" y="440755"/>
                </a:cubicBezTo>
                <a:cubicBezTo>
                  <a:pt x="737862" y="439430"/>
                  <a:pt x="682220" y="422207"/>
                  <a:pt x="620617" y="446716"/>
                </a:cubicBezTo>
                <a:cubicBezTo>
                  <a:pt x="623598" y="434462"/>
                  <a:pt x="623929" y="426844"/>
                  <a:pt x="627241" y="420883"/>
                </a:cubicBezTo>
                <a:cubicBezTo>
                  <a:pt x="648438" y="382795"/>
                  <a:pt x="669634" y="344707"/>
                  <a:pt x="691825" y="307281"/>
                </a:cubicBezTo>
                <a:cubicBezTo>
                  <a:pt x="707722" y="280454"/>
                  <a:pt x="709710" y="250315"/>
                  <a:pt x="713022" y="221169"/>
                </a:cubicBezTo>
                <a:cubicBezTo>
                  <a:pt x="715340" y="201297"/>
                  <a:pt x="711366" y="187718"/>
                  <a:pt x="688182" y="181756"/>
                </a:cubicBezTo>
                <a:cubicBezTo>
                  <a:pt x="674271" y="178113"/>
                  <a:pt x="661686" y="169171"/>
                  <a:pt x="647444" y="162215"/>
                </a:cubicBezTo>
                <a:cubicBezTo>
                  <a:pt x="614324" y="182087"/>
                  <a:pt x="565969" y="160891"/>
                  <a:pt x="536823" y="198647"/>
                </a:cubicBezTo>
                <a:cubicBezTo>
                  <a:pt x="506684" y="194342"/>
                  <a:pt x="496417" y="224812"/>
                  <a:pt x="473895" y="235079"/>
                </a:cubicBezTo>
                <a:cubicBezTo>
                  <a:pt x="457335" y="242366"/>
                  <a:pt x="456342" y="266212"/>
                  <a:pt x="465615" y="277473"/>
                </a:cubicBezTo>
                <a:cubicBezTo>
                  <a:pt x="476545" y="290721"/>
                  <a:pt x="490124" y="292708"/>
                  <a:pt x="509002" y="281779"/>
                </a:cubicBezTo>
                <a:cubicBezTo>
                  <a:pt x="519932" y="275486"/>
                  <a:pt x="529537" y="266875"/>
                  <a:pt x="539473" y="258926"/>
                </a:cubicBezTo>
                <a:cubicBezTo>
                  <a:pt x="571599" y="234086"/>
                  <a:pt x="607038" y="216863"/>
                  <a:pt x="648438" y="205271"/>
                </a:cubicBezTo>
                <a:cubicBezTo>
                  <a:pt x="649762" y="215870"/>
                  <a:pt x="652743" y="223156"/>
                  <a:pt x="650756" y="228787"/>
                </a:cubicBezTo>
                <a:close/>
                <a:moveTo>
                  <a:pt x="2533296" y="456321"/>
                </a:moveTo>
                <a:cubicBezTo>
                  <a:pt x="2561117" y="424857"/>
                  <a:pt x="2585957" y="396043"/>
                  <a:pt x="2611459" y="367891"/>
                </a:cubicBezTo>
                <a:cubicBezTo>
                  <a:pt x="2634974" y="342057"/>
                  <a:pt x="2651203" y="311918"/>
                  <a:pt x="2661470" y="278798"/>
                </a:cubicBezTo>
                <a:cubicBezTo>
                  <a:pt x="2672069" y="245015"/>
                  <a:pt x="2654515" y="210902"/>
                  <a:pt x="2621726" y="196991"/>
                </a:cubicBezTo>
                <a:cubicBezTo>
                  <a:pt x="2615434" y="194342"/>
                  <a:pt x="2608478" y="192355"/>
                  <a:pt x="2602517" y="189374"/>
                </a:cubicBezTo>
                <a:cubicBezTo>
                  <a:pt x="2555486" y="165196"/>
                  <a:pt x="2477986" y="182087"/>
                  <a:pt x="2445197" y="223156"/>
                </a:cubicBezTo>
                <a:cubicBezTo>
                  <a:pt x="2437248" y="233092"/>
                  <a:pt x="2435261" y="243028"/>
                  <a:pt x="2444203" y="250646"/>
                </a:cubicBezTo>
                <a:cubicBezTo>
                  <a:pt x="2451158" y="256276"/>
                  <a:pt x="2462419" y="259257"/>
                  <a:pt x="2471362" y="258595"/>
                </a:cubicBezTo>
                <a:cubicBezTo>
                  <a:pt x="2477986" y="257932"/>
                  <a:pt x="2483616" y="249321"/>
                  <a:pt x="2490240" y="244353"/>
                </a:cubicBezTo>
                <a:cubicBezTo>
                  <a:pt x="2518392" y="223819"/>
                  <a:pt x="2546875" y="203615"/>
                  <a:pt x="2584632" y="208252"/>
                </a:cubicBezTo>
                <a:cubicBezTo>
                  <a:pt x="2605498" y="210571"/>
                  <a:pt x="2617090" y="220175"/>
                  <a:pt x="2617421" y="240710"/>
                </a:cubicBezTo>
                <a:cubicBezTo>
                  <a:pt x="2617752" y="254289"/>
                  <a:pt x="2618083" y="270849"/>
                  <a:pt x="2611128" y="281116"/>
                </a:cubicBezTo>
                <a:cubicBezTo>
                  <a:pt x="2580326" y="324503"/>
                  <a:pt x="2551843" y="370209"/>
                  <a:pt x="2505806" y="401342"/>
                </a:cubicBezTo>
                <a:cubicBezTo>
                  <a:pt x="2488584" y="412934"/>
                  <a:pt x="2475667" y="431481"/>
                  <a:pt x="2461094" y="447047"/>
                </a:cubicBezTo>
                <a:cubicBezTo>
                  <a:pt x="2459107" y="449035"/>
                  <a:pt x="2459438" y="453671"/>
                  <a:pt x="2459107" y="456983"/>
                </a:cubicBezTo>
                <a:cubicBezTo>
                  <a:pt x="2455464" y="480499"/>
                  <a:pt x="2473680" y="502358"/>
                  <a:pt x="2499514" y="503020"/>
                </a:cubicBezTo>
                <a:cubicBezTo>
                  <a:pt x="2543232" y="504345"/>
                  <a:pt x="2587282" y="506663"/>
                  <a:pt x="2630338" y="502358"/>
                </a:cubicBezTo>
                <a:cubicBezTo>
                  <a:pt x="2649547" y="500371"/>
                  <a:pt x="2666107" y="504014"/>
                  <a:pt x="2683661" y="506663"/>
                </a:cubicBezTo>
                <a:cubicBezTo>
                  <a:pt x="2710819" y="510969"/>
                  <a:pt x="2737646" y="509313"/>
                  <a:pt x="2768779" y="488116"/>
                </a:cubicBezTo>
                <a:cubicBezTo>
                  <a:pt x="2686310" y="477187"/>
                  <a:pt x="2611459" y="466919"/>
                  <a:pt x="2533296" y="456321"/>
                </a:cubicBezTo>
                <a:close/>
                <a:moveTo>
                  <a:pt x="3339436" y="449697"/>
                </a:moveTo>
                <a:cubicBezTo>
                  <a:pt x="3315590" y="445723"/>
                  <a:pt x="3289425" y="457315"/>
                  <a:pt x="3265579" y="453340"/>
                </a:cubicBezTo>
                <a:cubicBezTo>
                  <a:pt x="3237758" y="448703"/>
                  <a:pt x="3214574" y="460295"/>
                  <a:pt x="3189403" y="461289"/>
                </a:cubicBezTo>
                <a:cubicBezTo>
                  <a:pt x="3187085" y="490766"/>
                  <a:pt x="3203313" y="508319"/>
                  <a:pt x="3231134" y="508319"/>
                </a:cubicBezTo>
                <a:cubicBezTo>
                  <a:pt x="3266241" y="508319"/>
                  <a:pt x="3302673" y="503020"/>
                  <a:pt x="3336456" y="509644"/>
                </a:cubicBezTo>
                <a:cubicBezTo>
                  <a:pt x="3370238" y="516268"/>
                  <a:pt x="3388454" y="497390"/>
                  <a:pt x="3416275" y="480499"/>
                </a:cubicBezTo>
                <a:cubicBezTo>
                  <a:pt x="3387129" y="468244"/>
                  <a:pt x="3364276" y="454003"/>
                  <a:pt x="3339436" y="449697"/>
                </a:cubicBezTo>
                <a:close/>
                <a:moveTo>
                  <a:pt x="3246700" y="603043"/>
                </a:moveTo>
                <a:cubicBezTo>
                  <a:pt x="3306648" y="622915"/>
                  <a:pt x="3362289" y="605361"/>
                  <a:pt x="3417931" y="585820"/>
                </a:cubicBezTo>
                <a:cubicBezTo>
                  <a:pt x="3423561" y="583833"/>
                  <a:pt x="3427205" y="577209"/>
                  <a:pt x="3437472" y="567604"/>
                </a:cubicBezTo>
                <a:cubicBezTo>
                  <a:pt x="3407333" y="567604"/>
                  <a:pt x="3383817" y="567604"/>
                  <a:pt x="3360633" y="567604"/>
                </a:cubicBezTo>
                <a:cubicBezTo>
                  <a:pt x="3335793" y="567604"/>
                  <a:pt x="3310953" y="567273"/>
                  <a:pt x="3286444" y="567935"/>
                </a:cubicBezTo>
                <a:cubicBezTo>
                  <a:pt x="3263923" y="568598"/>
                  <a:pt x="3240077" y="555681"/>
                  <a:pt x="3215899" y="577209"/>
                </a:cubicBezTo>
                <a:cubicBezTo>
                  <a:pt x="3221861" y="592113"/>
                  <a:pt x="3232790" y="598406"/>
                  <a:pt x="3246700" y="60304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8"/>
          <p:cNvGrpSpPr/>
          <p:nvPr/>
        </p:nvGrpSpPr>
        <p:grpSpPr>
          <a:xfrm>
            <a:off x="774304" y="2609994"/>
            <a:ext cx="2127375" cy="1463222"/>
            <a:chOff x="0" y="0"/>
            <a:chExt cx="5673000" cy="3901926"/>
          </a:xfrm>
        </p:grpSpPr>
        <p:sp>
          <p:nvSpPr>
            <p:cNvPr id="186" name="Google Shape;186;p18"/>
            <p:cNvSpPr txBox="1"/>
            <p:nvPr/>
          </p:nvSpPr>
          <p:spPr>
            <a:xfrm>
              <a:off x="0" y="2916726"/>
              <a:ext cx="567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87" name="Google Shape;187;p18"/>
            <p:cNvSpPr txBox="1"/>
            <p:nvPr/>
          </p:nvSpPr>
          <p:spPr>
            <a:xfrm>
              <a:off x="0" y="1948363"/>
              <a:ext cx="567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2209350" y="12800"/>
              <a:ext cx="1254066" cy="1075489"/>
            </a:xfrm>
            <a:custGeom>
              <a:rect b="b" l="l" r="r" t="t"/>
              <a:pathLst>
                <a:path extrusionOk="0" h="1075489" w="1254066">
                  <a:moveTo>
                    <a:pt x="156752" y="629106"/>
                  </a:moveTo>
                  <a:cubicBezTo>
                    <a:pt x="47463" y="521840"/>
                    <a:pt x="0" y="404283"/>
                    <a:pt x="0" y="299091"/>
                  </a:cubicBezTo>
                  <a:cubicBezTo>
                    <a:pt x="0" y="119657"/>
                    <a:pt x="119657" y="0"/>
                    <a:pt x="301113" y="0"/>
                  </a:cubicBezTo>
                  <a:cubicBezTo>
                    <a:pt x="470204" y="0"/>
                    <a:pt x="528036" y="78414"/>
                    <a:pt x="627033" y="191824"/>
                  </a:cubicBezTo>
                  <a:cubicBezTo>
                    <a:pt x="726030" y="78414"/>
                    <a:pt x="783759" y="0"/>
                    <a:pt x="952876" y="0"/>
                  </a:cubicBezTo>
                  <a:cubicBezTo>
                    <a:pt x="1134435" y="0"/>
                    <a:pt x="1254066" y="119657"/>
                    <a:pt x="1254066" y="299091"/>
                  </a:cubicBezTo>
                  <a:cubicBezTo>
                    <a:pt x="1254066" y="404283"/>
                    <a:pt x="1206603" y="521866"/>
                    <a:pt x="1097340" y="629106"/>
                  </a:cubicBezTo>
                  <a:lnTo>
                    <a:pt x="664512" y="1060014"/>
                  </a:lnTo>
                  <a:cubicBezTo>
                    <a:pt x="643801" y="1080648"/>
                    <a:pt x="610290" y="1080648"/>
                    <a:pt x="589580" y="1060014"/>
                  </a:cubicBezTo>
                  <a:lnTo>
                    <a:pt x="156752" y="629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2196550" y="0"/>
              <a:ext cx="1279666" cy="1101025"/>
            </a:xfrm>
            <a:custGeom>
              <a:rect b="b" l="l" r="r" t="t"/>
              <a:pathLst>
                <a:path extrusionOk="0" h="1101025" w="1279666">
                  <a:moveTo>
                    <a:pt x="965676" y="0"/>
                  </a:moveTo>
                  <a:cubicBezTo>
                    <a:pt x="800400" y="0"/>
                    <a:pt x="735963" y="74293"/>
                    <a:pt x="646771" y="177130"/>
                  </a:cubicBezTo>
                  <a:cubicBezTo>
                    <a:pt x="644467" y="179767"/>
                    <a:pt x="642163" y="182429"/>
                    <a:pt x="639833" y="185117"/>
                  </a:cubicBezTo>
                  <a:cubicBezTo>
                    <a:pt x="637555" y="182480"/>
                    <a:pt x="635276" y="179869"/>
                    <a:pt x="633049" y="177283"/>
                  </a:cubicBezTo>
                  <a:cubicBezTo>
                    <a:pt x="543755" y="74369"/>
                    <a:pt x="479267" y="0"/>
                    <a:pt x="313913" y="0"/>
                  </a:cubicBezTo>
                  <a:cubicBezTo>
                    <a:pt x="126159" y="0"/>
                    <a:pt x="0" y="125340"/>
                    <a:pt x="0" y="311891"/>
                  </a:cubicBezTo>
                  <a:cubicBezTo>
                    <a:pt x="0" y="428962"/>
                    <a:pt x="57012" y="549387"/>
                    <a:pt x="160541" y="650995"/>
                  </a:cubicBezTo>
                  <a:lnTo>
                    <a:pt x="593317" y="1081877"/>
                  </a:lnTo>
                  <a:cubicBezTo>
                    <a:pt x="606143" y="1094651"/>
                    <a:pt x="622988" y="1101026"/>
                    <a:pt x="639833" y="1101026"/>
                  </a:cubicBezTo>
                  <a:cubicBezTo>
                    <a:pt x="656678" y="1101026"/>
                    <a:pt x="673524" y="1094651"/>
                    <a:pt x="686324" y="1081877"/>
                  </a:cubicBezTo>
                  <a:lnTo>
                    <a:pt x="1119100" y="651020"/>
                  </a:lnTo>
                  <a:cubicBezTo>
                    <a:pt x="1222654" y="549412"/>
                    <a:pt x="1279667" y="428962"/>
                    <a:pt x="1279667" y="311865"/>
                  </a:cubicBezTo>
                  <a:cubicBezTo>
                    <a:pt x="1279667" y="125340"/>
                    <a:pt x="1153482" y="0"/>
                    <a:pt x="965676" y="0"/>
                  </a:cubicBezTo>
                  <a:close/>
                  <a:moveTo>
                    <a:pt x="1101103" y="632819"/>
                  </a:moveTo>
                  <a:lnTo>
                    <a:pt x="668276" y="1063726"/>
                  </a:lnTo>
                  <a:cubicBezTo>
                    <a:pt x="652582" y="1079342"/>
                    <a:pt x="627084" y="1079342"/>
                    <a:pt x="611391" y="1063726"/>
                  </a:cubicBezTo>
                  <a:lnTo>
                    <a:pt x="178563" y="632819"/>
                  </a:lnTo>
                  <a:cubicBezTo>
                    <a:pt x="178538" y="632793"/>
                    <a:pt x="178512" y="632767"/>
                    <a:pt x="178487" y="632742"/>
                  </a:cubicBezTo>
                  <a:cubicBezTo>
                    <a:pt x="79899" y="535997"/>
                    <a:pt x="25601" y="422024"/>
                    <a:pt x="25601" y="311891"/>
                  </a:cubicBezTo>
                  <a:cubicBezTo>
                    <a:pt x="25601" y="227230"/>
                    <a:pt x="52839" y="155395"/>
                    <a:pt x="104348" y="104143"/>
                  </a:cubicBezTo>
                  <a:cubicBezTo>
                    <a:pt x="155958" y="52763"/>
                    <a:pt x="228433" y="25600"/>
                    <a:pt x="313913" y="25600"/>
                  </a:cubicBezTo>
                  <a:cubicBezTo>
                    <a:pt x="467593" y="25600"/>
                    <a:pt x="525706" y="92623"/>
                    <a:pt x="613695" y="194077"/>
                  </a:cubicBezTo>
                  <a:cubicBezTo>
                    <a:pt x="619071" y="200273"/>
                    <a:pt x="624575" y="206622"/>
                    <a:pt x="630182" y="213047"/>
                  </a:cubicBezTo>
                  <a:cubicBezTo>
                    <a:pt x="632614" y="215838"/>
                    <a:pt x="636121" y="217425"/>
                    <a:pt x="639833" y="217425"/>
                  </a:cubicBezTo>
                  <a:cubicBezTo>
                    <a:pt x="643520" y="217425"/>
                    <a:pt x="647053" y="215838"/>
                    <a:pt x="649485" y="213047"/>
                  </a:cubicBezTo>
                  <a:cubicBezTo>
                    <a:pt x="655142" y="206545"/>
                    <a:pt x="660698" y="200170"/>
                    <a:pt x="666125" y="193898"/>
                  </a:cubicBezTo>
                  <a:cubicBezTo>
                    <a:pt x="754012" y="92546"/>
                    <a:pt x="812073" y="25600"/>
                    <a:pt x="965676" y="25600"/>
                  </a:cubicBezTo>
                  <a:cubicBezTo>
                    <a:pt x="1051208" y="25600"/>
                    <a:pt x="1123683" y="52763"/>
                    <a:pt x="1175319" y="104117"/>
                  </a:cubicBezTo>
                  <a:cubicBezTo>
                    <a:pt x="1226827" y="155369"/>
                    <a:pt x="1254066" y="227204"/>
                    <a:pt x="1254066" y="311865"/>
                  </a:cubicBezTo>
                  <a:cubicBezTo>
                    <a:pt x="1254066" y="422050"/>
                    <a:pt x="1199767" y="535997"/>
                    <a:pt x="1101103" y="6328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8"/>
          <p:cNvGrpSpPr/>
          <p:nvPr/>
        </p:nvGrpSpPr>
        <p:grpSpPr>
          <a:xfrm>
            <a:off x="6242274" y="2580670"/>
            <a:ext cx="2127375" cy="1492546"/>
            <a:chOff x="0" y="0"/>
            <a:chExt cx="5673000" cy="3980123"/>
          </a:xfrm>
        </p:grpSpPr>
        <p:sp>
          <p:nvSpPr>
            <p:cNvPr id="191" name="Google Shape;191;p18"/>
            <p:cNvSpPr txBox="1"/>
            <p:nvPr/>
          </p:nvSpPr>
          <p:spPr>
            <a:xfrm>
              <a:off x="0" y="2994923"/>
              <a:ext cx="567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92" name="Google Shape;192;p18"/>
            <p:cNvSpPr txBox="1"/>
            <p:nvPr/>
          </p:nvSpPr>
          <p:spPr>
            <a:xfrm>
              <a:off x="0" y="2026560"/>
              <a:ext cx="567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2411412" y="12572"/>
              <a:ext cx="850316" cy="1231970"/>
            </a:xfrm>
            <a:custGeom>
              <a:rect b="b" l="l" r="r" t="t"/>
              <a:pathLst>
                <a:path extrusionOk="0" h="1231970" w="850316">
                  <a:moveTo>
                    <a:pt x="849053" y="1186534"/>
                  </a:moveTo>
                  <a:cubicBezTo>
                    <a:pt x="781907" y="1213916"/>
                    <a:pt x="708850" y="1229807"/>
                    <a:pt x="632322" y="1231768"/>
                  </a:cubicBezTo>
                  <a:cubicBezTo>
                    <a:pt x="282281" y="1240694"/>
                    <a:pt x="-6627" y="953823"/>
                    <a:pt x="116" y="603890"/>
                  </a:cubicBezTo>
                  <a:cubicBezTo>
                    <a:pt x="6556" y="269270"/>
                    <a:pt x="279967" y="0"/>
                    <a:pt x="616296" y="0"/>
                  </a:cubicBezTo>
                  <a:cubicBezTo>
                    <a:pt x="698662" y="0"/>
                    <a:pt x="777253" y="16143"/>
                    <a:pt x="849053" y="45436"/>
                  </a:cubicBezTo>
                  <a:cubicBezTo>
                    <a:pt x="850738" y="46115"/>
                    <a:pt x="850738" y="48528"/>
                    <a:pt x="849053" y="49233"/>
                  </a:cubicBezTo>
                  <a:cubicBezTo>
                    <a:pt x="628875" y="143197"/>
                    <a:pt x="474584" y="361575"/>
                    <a:pt x="474584" y="615985"/>
                  </a:cubicBezTo>
                  <a:cubicBezTo>
                    <a:pt x="474584" y="870369"/>
                    <a:pt x="628875" y="1088773"/>
                    <a:pt x="849053" y="1182737"/>
                  </a:cubicBezTo>
                  <a:cubicBezTo>
                    <a:pt x="850738" y="1183441"/>
                    <a:pt x="850738" y="1185829"/>
                    <a:pt x="849053" y="11865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2398829" y="0"/>
              <a:ext cx="875498" cy="1257113"/>
            </a:xfrm>
            <a:custGeom>
              <a:rect b="b" l="l" r="r" t="t"/>
              <a:pathLst>
                <a:path extrusionOk="0" h="1257113" w="875498">
                  <a:moveTo>
                    <a:pt x="866592" y="1183742"/>
                  </a:moveTo>
                  <a:cubicBezTo>
                    <a:pt x="643747" y="1088647"/>
                    <a:pt x="499746" y="870721"/>
                    <a:pt x="499746" y="628557"/>
                  </a:cubicBezTo>
                  <a:cubicBezTo>
                    <a:pt x="499746" y="386392"/>
                    <a:pt x="643747" y="168467"/>
                    <a:pt x="866592" y="73371"/>
                  </a:cubicBezTo>
                  <a:cubicBezTo>
                    <a:pt x="872051" y="71033"/>
                    <a:pt x="875548" y="65702"/>
                    <a:pt x="875498" y="59793"/>
                  </a:cubicBezTo>
                  <a:cubicBezTo>
                    <a:pt x="875447" y="53884"/>
                    <a:pt x="871875" y="48604"/>
                    <a:pt x="866391" y="46366"/>
                  </a:cubicBezTo>
                  <a:cubicBezTo>
                    <a:pt x="790944" y="15615"/>
                    <a:pt x="711018" y="0"/>
                    <a:pt x="628879" y="0"/>
                  </a:cubicBezTo>
                  <a:cubicBezTo>
                    <a:pt x="463042" y="0"/>
                    <a:pt x="306563" y="63942"/>
                    <a:pt x="188247" y="180058"/>
                  </a:cubicBezTo>
                  <a:cubicBezTo>
                    <a:pt x="70108" y="296024"/>
                    <a:pt x="3290" y="450938"/>
                    <a:pt x="120" y="616236"/>
                  </a:cubicBezTo>
                  <a:cubicBezTo>
                    <a:pt x="-1565" y="703411"/>
                    <a:pt x="14485" y="788198"/>
                    <a:pt x="47793" y="868257"/>
                  </a:cubicBezTo>
                  <a:cubicBezTo>
                    <a:pt x="79894" y="945400"/>
                    <a:pt x="126436" y="1014572"/>
                    <a:pt x="186109" y="1073862"/>
                  </a:cubicBezTo>
                  <a:cubicBezTo>
                    <a:pt x="245807" y="1133152"/>
                    <a:pt x="315317" y="1179242"/>
                    <a:pt x="392727" y="1210848"/>
                  </a:cubicBezTo>
                  <a:cubicBezTo>
                    <a:pt x="467998" y="1241574"/>
                    <a:pt x="547344" y="1257113"/>
                    <a:pt x="628804" y="1257113"/>
                  </a:cubicBezTo>
                  <a:cubicBezTo>
                    <a:pt x="634263" y="1257113"/>
                    <a:pt x="639747" y="1257038"/>
                    <a:pt x="645207" y="1256912"/>
                  </a:cubicBezTo>
                  <a:cubicBezTo>
                    <a:pt x="721635" y="1254951"/>
                    <a:pt x="796050" y="1239437"/>
                    <a:pt x="866365" y="1210747"/>
                  </a:cubicBezTo>
                  <a:cubicBezTo>
                    <a:pt x="871850" y="1208510"/>
                    <a:pt x="875422" y="1203254"/>
                    <a:pt x="875472" y="1197346"/>
                  </a:cubicBezTo>
                  <a:cubicBezTo>
                    <a:pt x="875523" y="1191411"/>
                    <a:pt x="872051" y="1186081"/>
                    <a:pt x="866592" y="1183742"/>
                  </a:cubicBezTo>
                  <a:close/>
                  <a:moveTo>
                    <a:pt x="644578" y="1231768"/>
                  </a:moveTo>
                  <a:cubicBezTo>
                    <a:pt x="560854" y="1233880"/>
                    <a:pt x="479319" y="1219020"/>
                    <a:pt x="402236" y="1187564"/>
                  </a:cubicBezTo>
                  <a:cubicBezTo>
                    <a:pt x="327921" y="1157240"/>
                    <a:pt x="261179" y="1112961"/>
                    <a:pt x="203845" y="1056035"/>
                  </a:cubicBezTo>
                  <a:cubicBezTo>
                    <a:pt x="146511" y="999108"/>
                    <a:pt x="101832" y="932677"/>
                    <a:pt x="71014" y="858627"/>
                  </a:cubicBezTo>
                  <a:cubicBezTo>
                    <a:pt x="39039" y="781786"/>
                    <a:pt x="23668" y="700419"/>
                    <a:pt x="25278" y="616739"/>
                  </a:cubicBezTo>
                  <a:cubicBezTo>
                    <a:pt x="28322" y="458053"/>
                    <a:pt x="92473" y="309350"/>
                    <a:pt x="205908" y="198036"/>
                  </a:cubicBezTo>
                  <a:cubicBezTo>
                    <a:pt x="319443" y="86547"/>
                    <a:pt x="469683" y="25144"/>
                    <a:pt x="628879" y="25144"/>
                  </a:cubicBezTo>
                  <a:cubicBezTo>
                    <a:pt x="699320" y="25144"/>
                    <a:pt x="768050" y="37088"/>
                    <a:pt x="833535" y="60698"/>
                  </a:cubicBezTo>
                  <a:cubicBezTo>
                    <a:pt x="614666" y="164645"/>
                    <a:pt x="474589" y="384808"/>
                    <a:pt x="474589" y="628557"/>
                  </a:cubicBezTo>
                  <a:cubicBezTo>
                    <a:pt x="474589" y="872305"/>
                    <a:pt x="614666" y="1092494"/>
                    <a:pt x="833535" y="1196415"/>
                  </a:cubicBezTo>
                  <a:cubicBezTo>
                    <a:pt x="773006" y="1218240"/>
                    <a:pt x="709559" y="1230109"/>
                    <a:pt x="644578" y="12317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8"/>
          <p:cNvGrpSpPr/>
          <p:nvPr/>
        </p:nvGrpSpPr>
        <p:grpSpPr>
          <a:xfrm>
            <a:off x="3508289" y="2580670"/>
            <a:ext cx="2127375" cy="1492546"/>
            <a:chOff x="0" y="0"/>
            <a:chExt cx="5673000" cy="3980123"/>
          </a:xfrm>
        </p:grpSpPr>
        <p:sp>
          <p:nvSpPr>
            <p:cNvPr id="196" name="Google Shape;196;p18"/>
            <p:cNvSpPr txBox="1"/>
            <p:nvPr/>
          </p:nvSpPr>
          <p:spPr>
            <a:xfrm>
              <a:off x="0" y="2994923"/>
              <a:ext cx="567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97" name="Google Shape;197;p18"/>
            <p:cNvSpPr txBox="1"/>
            <p:nvPr/>
          </p:nvSpPr>
          <p:spPr>
            <a:xfrm>
              <a:off x="0" y="2026560"/>
              <a:ext cx="567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2207956" y="0"/>
              <a:ext cx="1256308" cy="1256283"/>
            </a:xfrm>
            <a:custGeom>
              <a:rect b="b" l="l" r="r" t="t"/>
              <a:pathLst>
                <a:path extrusionOk="0" h="1256283" w="1256308">
                  <a:moveTo>
                    <a:pt x="1256309" y="628129"/>
                  </a:moveTo>
                  <a:cubicBezTo>
                    <a:pt x="1256309" y="638715"/>
                    <a:pt x="1249847" y="647868"/>
                    <a:pt x="1239865" y="651438"/>
                  </a:cubicBezTo>
                  <a:lnTo>
                    <a:pt x="986888" y="741379"/>
                  </a:lnTo>
                  <a:cubicBezTo>
                    <a:pt x="980275" y="762299"/>
                    <a:pt x="971877" y="782440"/>
                    <a:pt x="961869" y="801600"/>
                  </a:cubicBezTo>
                  <a:lnTo>
                    <a:pt x="1077181" y="1044192"/>
                  </a:lnTo>
                  <a:cubicBezTo>
                    <a:pt x="1081707" y="1053772"/>
                    <a:pt x="1079821" y="1064785"/>
                    <a:pt x="1072328" y="1072278"/>
                  </a:cubicBezTo>
                  <a:cubicBezTo>
                    <a:pt x="1067526" y="1077080"/>
                    <a:pt x="1061290" y="1079595"/>
                    <a:pt x="1054903" y="1079595"/>
                  </a:cubicBezTo>
                  <a:cubicBezTo>
                    <a:pt x="1051308" y="1079595"/>
                    <a:pt x="1047662" y="1078790"/>
                    <a:pt x="1044217" y="1077156"/>
                  </a:cubicBezTo>
                  <a:lnTo>
                    <a:pt x="801625" y="961844"/>
                  </a:lnTo>
                  <a:cubicBezTo>
                    <a:pt x="782465" y="971852"/>
                    <a:pt x="762324" y="980250"/>
                    <a:pt x="741404" y="986863"/>
                  </a:cubicBezTo>
                  <a:lnTo>
                    <a:pt x="651463" y="1239839"/>
                  </a:lnTo>
                  <a:cubicBezTo>
                    <a:pt x="647893" y="1249822"/>
                    <a:pt x="638765" y="1256284"/>
                    <a:pt x="628154" y="1256284"/>
                  </a:cubicBezTo>
                  <a:cubicBezTo>
                    <a:pt x="617569" y="1256284"/>
                    <a:pt x="608416" y="1249822"/>
                    <a:pt x="604846" y="1239839"/>
                  </a:cubicBezTo>
                  <a:lnTo>
                    <a:pt x="514905" y="986863"/>
                  </a:lnTo>
                  <a:cubicBezTo>
                    <a:pt x="493985" y="980250"/>
                    <a:pt x="473844" y="971852"/>
                    <a:pt x="454684" y="961844"/>
                  </a:cubicBezTo>
                  <a:lnTo>
                    <a:pt x="212117" y="1077156"/>
                  </a:lnTo>
                  <a:cubicBezTo>
                    <a:pt x="208647" y="1078790"/>
                    <a:pt x="205001" y="1079595"/>
                    <a:pt x="201406" y="1079595"/>
                  </a:cubicBezTo>
                  <a:cubicBezTo>
                    <a:pt x="195019" y="1079595"/>
                    <a:pt x="188783" y="1077080"/>
                    <a:pt x="183981" y="1072278"/>
                  </a:cubicBezTo>
                  <a:cubicBezTo>
                    <a:pt x="176488" y="1064785"/>
                    <a:pt x="174602" y="1053772"/>
                    <a:pt x="179128" y="1044192"/>
                  </a:cubicBezTo>
                  <a:lnTo>
                    <a:pt x="294440" y="801600"/>
                  </a:lnTo>
                  <a:cubicBezTo>
                    <a:pt x="284432" y="782440"/>
                    <a:pt x="276034" y="762299"/>
                    <a:pt x="269421" y="741379"/>
                  </a:cubicBezTo>
                  <a:lnTo>
                    <a:pt x="16444" y="651438"/>
                  </a:lnTo>
                  <a:cubicBezTo>
                    <a:pt x="6462" y="647868"/>
                    <a:pt x="0" y="638715"/>
                    <a:pt x="0" y="628129"/>
                  </a:cubicBezTo>
                  <a:cubicBezTo>
                    <a:pt x="0" y="617518"/>
                    <a:pt x="6462" y="608391"/>
                    <a:pt x="16444" y="604821"/>
                  </a:cubicBezTo>
                  <a:lnTo>
                    <a:pt x="269421" y="514879"/>
                  </a:lnTo>
                  <a:cubicBezTo>
                    <a:pt x="276034" y="493959"/>
                    <a:pt x="284432" y="473819"/>
                    <a:pt x="294440" y="454659"/>
                  </a:cubicBezTo>
                  <a:lnTo>
                    <a:pt x="179128" y="212092"/>
                  </a:lnTo>
                  <a:cubicBezTo>
                    <a:pt x="174602" y="202512"/>
                    <a:pt x="176513" y="191474"/>
                    <a:pt x="184006" y="183981"/>
                  </a:cubicBezTo>
                  <a:cubicBezTo>
                    <a:pt x="191499" y="176488"/>
                    <a:pt x="202537" y="174577"/>
                    <a:pt x="212092" y="179103"/>
                  </a:cubicBezTo>
                  <a:lnTo>
                    <a:pt x="454684" y="294414"/>
                  </a:lnTo>
                  <a:cubicBezTo>
                    <a:pt x="473844" y="284407"/>
                    <a:pt x="493985" y="276009"/>
                    <a:pt x="514905" y="269396"/>
                  </a:cubicBezTo>
                  <a:lnTo>
                    <a:pt x="604846" y="16419"/>
                  </a:lnTo>
                  <a:cubicBezTo>
                    <a:pt x="606631" y="11416"/>
                    <a:pt x="609799" y="7317"/>
                    <a:pt x="613872" y="4476"/>
                  </a:cubicBezTo>
                  <a:cubicBezTo>
                    <a:pt x="617921" y="1609"/>
                    <a:pt x="622874" y="0"/>
                    <a:pt x="628154" y="0"/>
                  </a:cubicBezTo>
                  <a:cubicBezTo>
                    <a:pt x="638740" y="0"/>
                    <a:pt x="647893" y="6437"/>
                    <a:pt x="651463" y="16419"/>
                  </a:cubicBezTo>
                  <a:lnTo>
                    <a:pt x="741404" y="269396"/>
                  </a:lnTo>
                  <a:cubicBezTo>
                    <a:pt x="762324" y="276009"/>
                    <a:pt x="782465" y="284407"/>
                    <a:pt x="801625" y="294414"/>
                  </a:cubicBezTo>
                  <a:lnTo>
                    <a:pt x="1044192" y="179103"/>
                  </a:lnTo>
                  <a:cubicBezTo>
                    <a:pt x="1053772" y="174577"/>
                    <a:pt x="1064810" y="176488"/>
                    <a:pt x="1072303" y="183981"/>
                  </a:cubicBezTo>
                  <a:cubicBezTo>
                    <a:pt x="1079796" y="191474"/>
                    <a:pt x="1081707" y="202512"/>
                    <a:pt x="1077181" y="212067"/>
                  </a:cubicBezTo>
                  <a:lnTo>
                    <a:pt x="961869" y="454659"/>
                  </a:lnTo>
                  <a:cubicBezTo>
                    <a:pt x="971877" y="473819"/>
                    <a:pt x="980275" y="493959"/>
                    <a:pt x="986888" y="514879"/>
                  </a:cubicBezTo>
                  <a:lnTo>
                    <a:pt x="1239839" y="604821"/>
                  </a:lnTo>
                  <a:cubicBezTo>
                    <a:pt x="1249847" y="608391"/>
                    <a:pt x="1256309" y="617518"/>
                    <a:pt x="1256309" y="6281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2233904" y="25923"/>
              <a:ext cx="1204411" cy="1204411"/>
            </a:xfrm>
            <a:custGeom>
              <a:rect b="b" l="l" r="r" t="t"/>
              <a:pathLst>
                <a:path extrusionOk="0" h="1204411" w="1204411">
                  <a:moveTo>
                    <a:pt x="802203" y="283728"/>
                  </a:moveTo>
                  <a:lnTo>
                    <a:pt x="1028024" y="176387"/>
                  </a:lnTo>
                  <a:lnTo>
                    <a:pt x="920683" y="402208"/>
                  </a:lnTo>
                  <a:cubicBezTo>
                    <a:pt x="890560" y="354434"/>
                    <a:pt x="849977" y="313851"/>
                    <a:pt x="802203" y="283728"/>
                  </a:cubicBezTo>
                  <a:close/>
                  <a:moveTo>
                    <a:pt x="1204411" y="602206"/>
                  </a:moveTo>
                  <a:lnTo>
                    <a:pt x="968985" y="518500"/>
                  </a:lnTo>
                  <a:cubicBezTo>
                    <a:pt x="975120" y="545430"/>
                    <a:pt x="978389" y="573440"/>
                    <a:pt x="978389" y="602206"/>
                  </a:cubicBezTo>
                  <a:cubicBezTo>
                    <a:pt x="978389" y="630971"/>
                    <a:pt x="975120" y="658981"/>
                    <a:pt x="968985" y="685911"/>
                  </a:cubicBezTo>
                  <a:lnTo>
                    <a:pt x="1204411" y="602206"/>
                  </a:lnTo>
                  <a:close/>
                  <a:moveTo>
                    <a:pt x="802203" y="920683"/>
                  </a:moveTo>
                  <a:lnTo>
                    <a:pt x="1027999" y="1028024"/>
                  </a:lnTo>
                  <a:lnTo>
                    <a:pt x="920683" y="802203"/>
                  </a:lnTo>
                  <a:cubicBezTo>
                    <a:pt x="890560" y="849977"/>
                    <a:pt x="849977" y="890560"/>
                    <a:pt x="802203" y="920683"/>
                  </a:cubicBezTo>
                  <a:close/>
                  <a:moveTo>
                    <a:pt x="518500" y="968985"/>
                  </a:moveTo>
                  <a:lnTo>
                    <a:pt x="602206" y="1204411"/>
                  </a:lnTo>
                  <a:lnTo>
                    <a:pt x="685911" y="968985"/>
                  </a:lnTo>
                  <a:cubicBezTo>
                    <a:pt x="658981" y="975120"/>
                    <a:pt x="630971" y="978389"/>
                    <a:pt x="602206" y="978389"/>
                  </a:cubicBezTo>
                  <a:cubicBezTo>
                    <a:pt x="573440" y="978389"/>
                    <a:pt x="545430" y="975120"/>
                    <a:pt x="518500" y="968985"/>
                  </a:cubicBezTo>
                  <a:close/>
                  <a:moveTo>
                    <a:pt x="283728" y="802203"/>
                  </a:moveTo>
                  <a:lnTo>
                    <a:pt x="176387" y="1028024"/>
                  </a:lnTo>
                  <a:lnTo>
                    <a:pt x="402208" y="920683"/>
                  </a:lnTo>
                  <a:cubicBezTo>
                    <a:pt x="354434" y="890560"/>
                    <a:pt x="313851" y="849977"/>
                    <a:pt x="283728" y="802203"/>
                  </a:cubicBezTo>
                  <a:close/>
                  <a:moveTo>
                    <a:pt x="226022" y="602206"/>
                  </a:moveTo>
                  <a:cubicBezTo>
                    <a:pt x="226022" y="573440"/>
                    <a:pt x="229291" y="545430"/>
                    <a:pt x="235426" y="518500"/>
                  </a:cubicBezTo>
                  <a:lnTo>
                    <a:pt x="0" y="602206"/>
                  </a:lnTo>
                  <a:lnTo>
                    <a:pt x="235426" y="685911"/>
                  </a:lnTo>
                  <a:cubicBezTo>
                    <a:pt x="229291" y="658981"/>
                    <a:pt x="226022" y="630971"/>
                    <a:pt x="226022" y="602206"/>
                  </a:cubicBezTo>
                  <a:close/>
                  <a:moveTo>
                    <a:pt x="402208" y="283728"/>
                  </a:moveTo>
                  <a:lnTo>
                    <a:pt x="176387" y="176387"/>
                  </a:lnTo>
                  <a:lnTo>
                    <a:pt x="283728" y="402208"/>
                  </a:lnTo>
                  <a:cubicBezTo>
                    <a:pt x="313851" y="354434"/>
                    <a:pt x="354434" y="313851"/>
                    <a:pt x="402208" y="283728"/>
                  </a:cubicBezTo>
                  <a:close/>
                  <a:moveTo>
                    <a:pt x="602206" y="251166"/>
                  </a:moveTo>
                  <a:cubicBezTo>
                    <a:pt x="408645" y="251166"/>
                    <a:pt x="251166" y="408645"/>
                    <a:pt x="251166" y="602206"/>
                  </a:cubicBezTo>
                  <a:cubicBezTo>
                    <a:pt x="251166" y="795766"/>
                    <a:pt x="408645" y="953245"/>
                    <a:pt x="602206" y="953245"/>
                  </a:cubicBezTo>
                  <a:cubicBezTo>
                    <a:pt x="795766" y="953245"/>
                    <a:pt x="953245" y="795766"/>
                    <a:pt x="953245" y="602206"/>
                  </a:cubicBezTo>
                  <a:cubicBezTo>
                    <a:pt x="953245" y="408645"/>
                    <a:pt x="795766" y="251166"/>
                    <a:pt x="602206" y="251166"/>
                  </a:cubicBezTo>
                  <a:close/>
                  <a:moveTo>
                    <a:pt x="685911" y="235426"/>
                  </a:moveTo>
                  <a:lnTo>
                    <a:pt x="602206" y="0"/>
                  </a:lnTo>
                  <a:lnTo>
                    <a:pt x="518500" y="235426"/>
                  </a:lnTo>
                  <a:cubicBezTo>
                    <a:pt x="545430" y="229291"/>
                    <a:pt x="573440" y="226022"/>
                    <a:pt x="602206" y="226022"/>
                  </a:cubicBezTo>
                  <a:cubicBezTo>
                    <a:pt x="630971" y="226022"/>
                    <a:pt x="658981" y="229291"/>
                    <a:pt x="685911" y="235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2207956" y="0"/>
              <a:ext cx="1256308" cy="1256283"/>
            </a:xfrm>
            <a:custGeom>
              <a:rect b="b" l="l" r="r" t="t"/>
              <a:pathLst>
                <a:path extrusionOk="0" h="1256283" w="1256308">
                  <a:moveTo>
                    <a:pt x="1239839" y="604821"/>
                  </a:moveTo>
                  <a:lnTo>
                    <a:pt x="986888" y="514879"/>
                  </a:lnTo>
                  <a:cubicBezTo>
                    <a:pt x="980275" y="493959"/>
                    <a:pt x="971877" y="473819"/>
                    <a:pt x="961869" y="454659"/>
                  </a:cubicBezTo>
                  <a:lnTo>
                    <a:pt x="1077181" y="212067"/>
                  </a:lnTo>
                  <a:cubicBezTo>
                    <a:pt x="1081707" y="202512"/>
                    <a:pt x="1079796" y="191474"/>
                    <a:pt x="1072303" y="183981"/>
                  </a:cubicBezTo>
                  <a:cubicBezTo>
                    <a:pt x="1064810" y="176488"/>
                    <a:pt x="1053772" y="174577"/>
                    <a:pt x="1044192" y="179103"/>
                  </a:cubicBezTo>
                  <a:lnTo>
                    <a:pt x="801625" y="294414"/>
                  </a:lnTo>
                  <a:cubicBezTo>
                    <a:pt x="782465" y="284407"/>
                    <a:pt x="762324" y="276009"/>
                    <a:pt x="741404" y="269396"/>
                  </a:cubicBezTo>
                  <a:lnTo>
                    <a:pt x="651463" y="16419"/>
                  </a:lnTo>
                  <a:cubicBezTo>
                    <a:pt x="647893" y="6437"/>
                    <a:pt x="638740" y="0"/>
                    <a:pt x="628154" y="0"/>
                  </a:cubicBezTo>
                  <a:cubicBezTo>
                    <a:pt x="622874" y="0"/>
                    <a:pt x="617921" y="1609"/>
                    <a:pt x="613872" y="4476"/>
                  </a:cubicBezTo>
                  <a:cubicBezTo>
                    <a:pt x="609799" y="7317"/>
                    <a:pt x="606631" y="11416"/>
                    <a:pt x="604846" y="16419"/>
                  </a:cubicBezTo>
                  <a:lnTo>
                    <a:pt x="514905" y="269396"/>
                  </a:lnTo>
                  <a:cubicBezTo>
                    <a:pt x="493985" y="276009"/>
                    <a:pt x="473844" y="284407"/>
                    <a:pt x="454684" y="294414"/>
                  </a:cubicBezTo>
                  <a:lnTo>
                    <a:pt x="212092" y="179103"/>
                  </a:lnTo>
                  <a:cubicBezTo>
                    <a:pt x="202537" y="174577"/>
                    <a:pt x="191499" y="176488"/>
                    <a:pt x="184006" y="183981"/>
                  </a:cubicBezTo>
                  <a:cubicBezTo>
                    <a:pt x="176513" y="191474"/>
                    <a:pt x="174602" y="202512"/>
                    <a:pt x="179128" y="212092"/>
                  </a:cubicBezTo>
                  <a:lnTo>
                    <a:pt x="294440" y="454659"/>
                  </a:lnTo>
                  <a:cubicBezTo>
                    <a:pt x="284432" y="473819"/>
                    <a:pt x="276034" y="493959"/>
                    <a:pt x="269421" y="514879"/>
                  </a:cubicBezTo>
                  <a:lnTo>
                    <a:pt x="16444" y="604821"/>
                  </a:lnTo>
                  <a:cubicBezTo>
                    <a:pt x="6462" y="608391"/>
                    <a:pt x="0" y="617518"/>
                    <a:pt x="0" y="628129"/>
                  </a:cubicBezTo>
                  <a:cubicBezTo>
                    <a:pt x="0" y="638715"/>
                    <a:pt x="6462" y="647868"/>
                    <a:pt x="16444" y="651438"/>
                  </a:cubicBezTo>
                  <a:lnTo>
                    <a:pt x="269421" y="741379"/>
                  </a:lnTo>
                  <a:cubicBezTo>
                    <a:pt x="276034" y="762299"/>
                    <a:pt x="284432" y="782440"/>
                    <a:pt x="294440" y="801600"/>
                  </a:cubicBezTo>
                  <a:lnTo>
                    <a:pt x="179128" y="1044192"/>
                  </a:lnTo>
                  <a:cubicBezTo>
                    <a:pt x="174602" y="1053772"/>
                    <a:pt x="176488" y="1064785"/>
                    <a:pt x="183981" y="1072278"/>
                  </a:cubicBezTo>
                  <a:cubicBezTo>
                    <a:pt x="188783" y="1077080"/>
                    <a:pt x="195019" y="1079595"/>
                    <a:pt x="201406" y="1079595"/>
                  </a:cubicBezTo>
                  <a:cubicBezTo>
                    <a:pt x="205001" y="1079595"/>
                    <a:pt x="208647" y="1078790"/>
                    <a:pt x="212117" y="1077156"/>
                  </a:cubicBezTo>
                  <a:lnTo>
                    <a:pt x="454684" y="961844"/>
                  </a:lnTo>
                  <a:cubicBezTo>
                    <a:pt x="473844" y="971852"/>
                    <a:pt x="493985" y="980250"/>
                    <a:pt x="514905" y="986863"/>
                  </a:cubicBezTo>
                  <a:lnTo>
                    <a:pt x="604846" y="1239839"/>
                  </a:lnTo>
                  <a:cubicBezTo>
                    <a:pt x="608416" y="1249822"/>
                    <a:pt x="617569" y="1256284"/>
                    <a:pt x="628154" y="1256284"/>
                  </a:cubicBezTo>
                  <a:cubicBezTo>
                    <a:pt x="638765" y="1256284"/>
                    <a:pt x="647893" y="1249822"/>
                    <a:pt x="651463" y="1239839"/>
                  </a:cubicBezTo>
                  <a:lnTo>
                    <a:pt x="741404" y="986863"/>
                  </a:lnTo>
                  <a:cubicBezTo>
                    <a:pt x="762324" y="980250"/>
                    <a:pt x="782465" y="971852"/>
                    <a:pt x="801625" y="961844"/>
                  </a:cubicBezTo>
                  <a:lnTo>
                    <a:pt x="1044217" y="1077156"/>
                  </a:lnTo>
                  <a:cubicBezTo>
                    <a:pt x="1047662" y="1078790"/>
                    <a:pt x="1051308" y="1079595"/>
                    <a:pt x="1054903" y="1079595"/>
                  </a:cubicBezTo>
                  <a:cubicBezTo>
                    <a:pt x="1061290" y="1079595"/>
                    <a:pt x="1067526" y="1077080"/>
                    <a:pt x="1072328" y="1072278"/>
                  </a:cubicBezTo>
                  <a:cubicBezTo>
                    <a:pt x="1079821" y="1064785"/>
                    <a:pt x="1081707" y="1053772"/>
                    <a:pt x="1077181" y="1044192"/>
                  </a:cubicBezTo>
                  <a:lnTo>
                    <a:pt x="961869" y="801600"/>
                  </a:lnTo>
                  <a:cubicBezTo>
                    <a:pt x="971877" y="782440"/>
                    <a:pt x="980275" y="762299"/>
                    <a:pt x="986888" y="741379"/>
                  </a:cubicBezTo>
                  <a:lnTo>
                    <a:pt x="1239865" y="651438"/>
                  </a:lnTo>
                  <a:cubicBezTo>
                    <a:pt x="1249847" y="647868"/>
                    <a:pt x="1256309" y="638715"/>
                    <a:pt x="1256309" y="628129"/>
                  </a:cubicBezTo>
                  <a:cubicBezTo>
                    <a:pt x="1256309" y="617518"/>
                    <a:pt x="1249847" y="608391"/>
                    <a:pt x="1239839" y="604821"/>
                  </a:cubicBezTo>
                  <a:close/>
                  <a:moveTo>
                    <a:pt x="261375" y="711835"/>
                  </a:moveTo>
                  <a:lnTo>
                    <a:pt x="25949" y="628129"/>
                  </a:lnTo>
                  <a:lnTo>
                    <a:pt x="261375" y="544424"/>
                  </a:lnTo>
                  <a:cubicBezTo>
                    <a:pt x="255240" y="571353"/>
                    <a:pt x="251971" y="599364"/>
                    <a:pt x="251971" y="628129"/>
                  </a:cubicBezTo>
                  <a:cubicBezTo>
                    <a:pt x="251971" y="656894"/>
                    <a:pt x="255240" y="684905"/>
                    <a:pt x="261375" y="711835"/>
                  </a:cubicBezTo>
                  <a:close/>
                  <a:moveTo>
                    <a:pt x="1053973" y="202311"/>
                  </a:moveTo>
                  <a:lnTo>
                    <a:pt x="946632" y="428132"/>
                  </a:lnTo>
                  <a:cubicBezTo>
                    <a:pt x="916509" y="380358"/>
                    <a:pt x="875926" y="339775"/>
                    <a:pt x="828152" y="309652"/>
                  </a:cubicBezTo>
                  <a:lnTo>
                    <a:pt x="1053973" y="202311"/>
                  </a:lnTo>
                  <a:close/>
                  <a:moveTo>
                    <a:pt x="628154" y="25924"/>
                  </a:moveTo>
                  <a:lnTo>
                    <a:pt x="711860" y="261350"/>
                  </a:lnTo>
                  <a:cubicBezTo>
                    <a:pt x="684930" y="255214"/>
                    <a:pt x="656920" y="251946"/>
                    <a:pt x="628154" y="251946"/>
                  </a:cubicBezTo>
                  <a:cubicBezTo>
                    <a:pt x="599389" y="251946"/>
                    <a:pt x="571379" y="255214"/>
                    <a:pt x="544449" y="261350"/>
                  </a:cubicBezTo>
                  <a:lnTo>
                    <a:pt x="628154" y="25924"/>
                  </a:lnTo>
                  <a:close/>
                  <a:moveTo>
                    <a:pt x="202336" y="202311"/>
                  </a:moveTo>
                  <a:lnTo>
                    <a:pt x="428157" y="309652"/>
                  </a:lnTo>
                  <a:cubicBezTo>
                    <a:pt x="380383" y="339775"/>
                    <a:pt x="339800" y="380358"/>
                    <a:pt x="309677" y="428132"/>
                  </a:cubicBezTo>
                  <a:lnTo>
                    <a:pt x="202336" y="202311"/>
                  </a:lnTo>
                  <a:close/>
                  <a:moveTo>
                    <a:pt x="202336" y="1053948"/>
                  </a:moveTo>
                  <a:lnTo>
                    <a:pt x="309677" y="828127"/>
                  </a:lnTo>
                  <a:cubicBezTo>
                    <a:pt x="339800" y="875901"/>
                    <a:pt x="380383" y="916484"/>
                    <a:pt x="428157" y="946607"/>
                  </a:cubicBezTo>
                  <a:lnTo>
                    <a:pt x="202336" y="1053948"/>
                  </a:lnTo>
                  <a:close/>
                  <a:moveTo>
                    <a:pt x="628154" y="1230335"/>
                  </a:moveTo>
                  <a:lnTo>
                    <a:pt x="544449" y="994909"/>
                  </a:lnTo>
                  <a:cubicBezTo>
                    <a:pt x="571379" y="1001044"/>
                    <a:pt x="599389" y="1004313"/>
                    <a:pt x="628154" y="1004313"/>
                  </a:cubicBezTo>
                  <a:cubicBezTo>
                    <a:pt x="656920" y="1004313"/>
                    <a:pt x="684930" y="1001044"/>
                    <a:pt x="711860" y="994909"/>
                  </a:cubicBezTo>
                  <a:lnTo>
                    <a:pt x="628154" y="1230335"/>
                  </a:lnTo>
                  <a:close/>
                  <a:moveTo>
                    <a:pt x="1053948" y="1053948"/>
                  </a:moveTo>
                  <a:lnTo>
                    <a:pt x="828152" y="946607"/>
                  </a:lnTo>
                  <a:cubicBezTo>
                    <a:pt x="875926" y="916484"/>
                    <a:pt x="916509" y="875901"/>
                    <a:pt x="946632" y="828127"/>
                  </a:cubicBezTo>
                  <a:lnTo>
                    <a:pt x="1053948" y="1053948"/>
                  </a:lnTo>
                  <a:close/>
                  <a:moveTo>
                    <a:pt x="628154" y="979169"/>
                  </a:moveTo>
                  <a:cubicBezTo>
                    <a:pt x="434594" y="979169"/>
                    <a:pt x="277115" y="821690"/>
                    <a:pt x="277115" y="628129"/>
                  </a:cubicBezTo>
                  <a:cubicBezTo>
                    <a:pt x="277115" y="434569"/>
                    <a:pt x="434594" y="277090"/>
                    <a:pt x="628154" y="277090"/>
                  </a:cubicBezTo>
                  <a:cubicBezTo>
                    <a:pt x="821715" y="277090"/>
                    <a:pt x="979194" y="434569"/>
                    <a:pt x="979194" y="628129"/>
                  </a:cubicBezTo>
                  <a:cubicBezTo>
                    <a:pt x="979194" y="821690"/>
                    <a:pt x="821715" y="979169"/>
                    <a:pt x="628154" y="979169"/>
                  </a:cubicBezTo>
                  <a:close/>
                  <a:moveTo>
                    <a:pt x="994934" y="711835"/>
                  </a:moveTo>
                  <a:cubicBezTo>
                    <a:pt x="1001069" y="684905"/>
                    <a:pt x="1004338" y="656894"/>
                    <a:pt x="1004338" y="628129"/>
                  </a:cubicBezTo>
                  <a:cubicBezTo>
                    <a:pt x="1004338" y="599364"/>
                    <a:pt x="1001069" y="571353"/>
                    <a:pt x="994934" y="544424"/>
                  </a:cubicBezTo>
                  <a:lnTo>
                    <a:pt x="1230360" y="628129"/>
                  </a:lnTo>
                  <a:lnTo>
                    <a:pt x="994934" y="711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18"/>
          <p:cNvSpPr/>
          <p:nvPr/>
        </p:nvSpPr>
        <p:spPr>
          <a:xfrm>
            <a:off x="6314089" y="1519947"/>
            <a:ext cx="1500230" cy="280722"/>
          </a:xfrm>
          <a:custGeom>
            <a:rect b="b" l="l" r="r" t="t"/>
            <a:pathLst>
              <a:path extrusionOk="0" h="561444" w="3000461">
                <a:moveTo>
                  <a:pt x="1978959" y="22163"/>
                </a:moveTo>
                <a:cubicBezTo>
                  <a:pt x="1975673" y="47454"/>
                  <a:pt x="1995820" y="56742"/>
                  <a:pt x="2004965" y="75174"/>
                </a:cubicBezTo>
                <a:cubicBezTo>
                  <a:pt x="1972529" y="98608"/>
                  <a:pt x="1933378" y="107895"/>
                  <a:pt x="1899943" y="128328"/>
                </a:cubicBezTo>
                <a:cubicBezTo>
                  <a:pt x="1866078" y="149047"/>
                  <a:pt x="1829499" y="165622"/>
                  <a:pt x="1794777" y="185055"/>
                </a:cubicBezTo>
                <a:cubicBezTo>
                  <a:pt x="1759056" y="205202"/>
                  <a:pt x="1724477" y="227064"/>
                  <a:pt x="1688898" y="247497"/>
                </a:cubicBezTo>
                <a:cubicBezTo>
                  <a:pt x="1654319" y="267358"/>
                  <a:pt x="1618597" y="285219"/>
                  <a:pt x="1584590" y="305795"/>
                </a:cubicBezTo>
                <a:cubicBezTo>
                  <a:pt x="1550868" y="326228"/>
                  <a:pt x="1518719" y="349233"/>
                  <a:pt x="1487712" y="375381"/>
                </a:cubicBezTo>
                <a:cubicBezTo>
                  <a:pt x="1497286" y="372952"/>
                  <a:pt x="1507288" y="371809"/>
                  <a:pt x="1516290" y="367951"/>
                </a:cubicBezTo>
                <a:cubicBezTo>
                  <a:pt x="1534151" y="360521"/>
                  <a:pt x="1551297" y="351090"/>
                  <a:pt x="1569015" y="343374"/>
                </a:cubicBezTo>
                <a:cubicBezTo>
                  <a:pt x="1577445" y="339802"/>
                  <a:pt x="1586590" y="338087"/>
                  <a:pt x="1595449" y="335515"/>
                </a:cubicBezTo>
                <a:cubicBezTo>
                  <a:pt x="1600307" y="334086"/>
                  <a:pt x="1606023" y="334086"/>
                  <a:pt x="1609738" y="331229"/>
                </a:cubicBezTo>
                <a:cubicBezTo>
                  <a:pt x="1634029" y="313082"/>
                  <a:pt x="1664607" y="311224"/>
                  <a:pt x="1691327" y="298936"/>
                </a:cubicBezTo>
                <a:cubicBezTo>
                  <a:pt x="1707187" y="291649"/>
                  <a:pt x="1722619" y="280361"/>
                  <a:pt x="1741909" y="283647"/>
                </a:cubicBezTo>
                <a:cubicBezTo>
                  <a:pt x="1756055" y="266786"/>
                  <a:pt x="1778631" y="269930"/>
                  <a:pt x="1796492" y="260928"/>
                </a:cubicBezTo>
                <a:cubicBezTo>
                  <a:pt x="1825927" y="246211"/>
                  <a:pt x="1857934" y="236494"/>
                  <a:pt x="1889512" y="226206"/>
                </a:cubicBezTo>
                <a:cubicBezTo>
                  <a:pt x="1907944" y="220205"/>
                  <a:pt x="1927520" y="217490"/>
                  <a:pt x="1946524" y="213204"/>
                </a:cubicBezTo>
                <a:cubicBezTo>
                  <a:pt x="1950668" y="212203"/>
                  <a:pt x="1955383" y="211775"/>
                  <a:pt x="1958669" y="209488"/>
                </a:cubicBezTo>
                <a:cubicBezTo>
                  <a:pt x="1991248" y="185626"/>
                  <a:pt x="2031256" y="181768"/>
                  <a:pt x="2067978" y="169480"/>
                </a:cubicBezTo>
                <a:cubicBezTo>
                  <a:pt x="2095984" y="160049"/>
                  <a:pt x="2125133" y="153762"/>
                  <a:pt x="2153425" y="144618"/>
                </a:cubicBezTo>
                <a:cubicBezTo>
                  <a:pt x="2191576" y="132329"/>
                  <a:pt x="2229870" y="121327"/>
                  <a:pt x="2269592" y="115468"/>
                </a:cubicBezTo>
                <a:cubicBezTo>
                  <a:pt x="2282738" y="113468"/>
                  <a:pt x="2295026" y="105609"/>
                  <a:pt x="2308172" y="103037"/>
                </a:cubicBezTo>
                <a:cubicBezTo>
                  <a:pt x="2332177" y="98036"/>
                  <a:pt x="2357468" y="97465"/>
                  <a:pt x="2380759" y="90463"/>
                </a:cubicBezTo>
                <a:cubicBezTo>
                  <a:pt x="2414480" y="80318"/>
                  <a:pt x="2449059" y="74031"/>
                  <a:pt x="2483209" y="65744"/>
                </a:cubicBezTo>
                <a:cubicBezTo>
                  <a:pt x="2504499" y="60600"/>
                  <a:pt x="2526647" y="59314"/>
                  <a:pt x="2548223" y="55456"/>
                </a:cubicBezTo>
                <a:cubicBezTo>
                  <a:pt x="2577229" y="50169"/>
                  <a:pt x="2606092" y="43310"/>
                  <a:pt x="2635242" y="38452"/>
                </a:cubicBezTo>
                <a:cubicBezTo>
                  <a:pt x="2650816" y="35880"/>
                  <a:pt x="2666962" y="36023"/>
                  <a:pt x="2682823" y="35023"/>
                </a:cubicBezTo>
                <a:cubicBezTo>
                  <a:pt x="2688824" y="34737"/>
                  <a:pt x="2696540" y="37166"/>
                  <a:pt x="2700398" y="34308"/>
                </a:cubicBezTo>
                <a:cubicBezTo>
                  <a:pt x="2721974" y="18591"/>
                  <a:pt x="2747980" y="27307"/>
                  <a:pt x="2770127" y="20020"/>
                </a:cubicBezTo>
                <a:cubicBezTo>
                  <a:pt x="2799276" y="10589"/>
                  <a:pt x="2828711" y="10732"/>
                  <a:pt x="2858146" y="9017"/>
                </a:cubicBezTo>
                <a:cubicBezTo>
                  <a:pt x="2873435" y="8160"/>
                  <a:pt x="2887724" y="4159"/>
                  <a:pt x="2902584" y="2444"/>
                </a:cubicBezTo>
                <a:cubicBezTo>
                  <a:pt x="2917587" y="730"/>
                  <a:pt x="2932876" y="-128"/>
                  <a:pt x="2947879" y="15"/>
                </a:cubicBezTo>
                <a:cubicBezTo>
                  <a:pt x="2958882" y="158"/>
                  <a:pt x="2969884" y="2444"/>
                  <a:pt x="2982172" y="3873"/>
                </a:cubicBezTo>
                <a:cubicBezTo>
                  <a:pt x="2987745" y="15590"/>
                  <a:pt x="2993318" y="27593"/>
                  <a:pt x="3000462" y="42596"/>
                </a:cubicBezTo>
                <a:cubicBezTo>
                  <a:pt x="2982029" y="44882"/>
                  <a:pt x="2966312" y="47025"/>
                  <a:pt x="2950594" y="48597"/>
                </a:cubicBezTo>
                <a:cubicBezTo>
                  <a:pt x="2909300" y="52884"/>
                  <a:pt x="2868005" y="57456"/>
                  <a:pt x="2826568" y="61171"/>
                </a:cubicBezTo>
                <a:cubicBezTo>
                  <a:pt x="2789274" y="64458"/>
                  <a:pt x="2752695" y="73317"/>
                  <a:pt x="2714830" y="73317"/>
                </a:cubicBezTo>
                <a:cubicBezTo>
                  <a:pt x="2700541" y="73317"/>
                  <a:pt x="2686395" y="78746"/>
                  <a:pt x="2671964" y="81318"/>
                </a:cubicBezTo>
                <a:cubicBezTo>
                  <a:pt x="2593804" y="95321"/>
                  <a:pt x="2515645" y="108753"/>
                  <a:pt x="2437628" y="123613"/>
                </a:cubicBezTo>
                <a:cubicBezTo>
                  <a:pt x="2400049" y="130757"/>
                  <a:pt x="2362898" y="140474"/>
                  <a:pt x="2325747" y="149904"/>
                </a:cubicBezTo>
                <a:cubicBezTo>
                  <a:pt x="2251589" y="168623"/>
                  <a:pt x="2177430" y="187484"/>
                  <a:pt x="2103557" y="207202"/>
                </a:cubicBezTo>
                <a:cubicBezTo>
                  <a:pt x="2079695" y="213489"/>
                  <a:pt x="2056547" y="222634"/>
                  <a:pt x="2033114" y="230350"/>
                </a:cubicBezTo>
                <a:cubicBezTo>
                  <a:pt x="1968243" y="251926"/>
                  <a:pt x="1902943" y="272359"/>
                  <a:pt x="1838501" y="295221"/>
                </a:cubicBezTo>
                <a:cubicBezTo>
                  <a:pt x="1777059" y="316940"/>
                  <a:pt x="1716475" y="341231"/>
                  <a:pt x="1655462" y="364379"/>
                </a:cubicBezTo>
                <a:cubicBezTo>
                  <a:pt x="1614025" y="380096"/>
                  <a:pt x="1572444" y="395528"/>
                  <a:pt x="1531293" y="411674"/>
                </a:cubicBezTo>
                <a:cubicBezTo>
                  <a:pt x="1513003" y="418819"/>
                  <a:pt x="1495571" y="428249"/>
                  <a:pt x="1477424" y="435537"/>
                </a:cubicBezTo>
                <a:cubicBezTo>
                  <a:pt x="1442845" y="449682"/>
                  <a:pt x="1408552" y="464543"/>
                  <a:pt x="1373116" y="476117"/>
                </a:cubicBezTo>
                <a:cubicBezTo>
                  <a:pt x="1356684" y="481403"/>
                  <a:pt x="1337537" y="482689"/>
                  <a:pt x="1320391" y="480403"/>
                </a:cubicBezTo>
                <a:cubicBezTo>
                  <a:pt x="1293671" y="476974"/>
                  <a:pt x="1285241" y="447825"/>
                  <a:pt x="1304530" y="428535"/>
                </a:cubicBezTo>
                <a:cubicBezTo>
                  <a:pt x="1317819" y="415389"/>
                  <a:pt x="1332393" y="402958"/>
                  <a:pt x="1348111" y="393242"/>
                </a:cubicBezTo>
                <a:cubicBezTo>
                  <a:pt x="1392263" y="366236"/>
                  <a:pt x="1437702" y="341374"/>
                  <a:pt x="1481997" y="314797"/>
                </a:cubicBezTo>
                <a:cubicBezTo>
                  <a:pt x="1506145" y="300222"/>
                  <a:pt x="1528578" y="283218"/>
                  <a:pt x="1552440" y="268215"/>
                </a:cubicBezTo>
                <a:cubicBezTo>
                  <a:pt x="1580875" y="250354"/>
                  <a:pt x="1609881" y="233636"/>
                  <a:pt x="1638744" y="216347"/>
                </a:cubicBezTo>
                <a:cubicBezTo>
                  <a:pt x="1688040" y="186769"/>
                  <a:pt x="1737194" y="157049"/>
                  <a:pt x="1786347" y="127328"/>
                </a:cubicBezTo>
                <a:cubicBezTo>
                  <a:pt x="1802207" y="117755"/>
                  <a:pt x="1818211" y="108610"/>
                  <a:pt x="1833071" y="95750"/>
                </a:cubicBezTo>
                <a:cubicBezTo>
                  <a:pt x="1812781" y="96893"/>
                  <a:pt x="1792205" y="96750"/>
                  <a:pt x="1772058" y="99322"/>
                </a:cubicBezTo>
                <a:cubicBezTo>
                  <a:pt x="1712188" y="106609"/>
                  <a:pt x="1652318" y="113897"/>
                  <a:pt x="1592592" y="122899"/>
                </a:cubicBezTo>
                <a:cubicBezTo>
                  <a:pt x="1548011" y="129614"/>
                  <a:pt x="1503716" y="138759"/>
                  <a:pt x="1459278" y="146761"/>
                </a:cubicBezTo>
                <a:cubicBezTo>
                  <a:pt x="1413982" y="155048"/>
                  <a:pt x="1368401" y="162336"/>
                  <a:pt x="1323392" y="171909"/>
                </a:cubicBezTo>
                <a:cubicBezTo>
                  <a:pt x="1261950" y="185055"/>
                  <a:pt x="1200651" y="199058"/>
                  <a:pt x="1139638" y="214347"/>
                </a:cubicBezTo>
                <a:cubicBezTo>
                  <a:pt x="1092771" y="226063"/>
                  <a:pt x="1046618" y="240495"/>
                  <a:pt x="1000180" y="253355"/>
                </a:cubicBezTo>
                <a:cubicBezTo>
                  <a:pt x="982319" y="258356"/>
                  <a:pt x="963887" y="261642"/>
                  <a:pt x="946026" y="266501"/>
                </a:cubicBezTo>
                <a:cubicBezTo>
                  <a:pt x="924878" y="272216"/>
                  <a:pt x="904017" y="279075"/>
                  <a:pt x="883012" y="285219"/>
                </a:cubicBezTo>
                <a:cubicBezTo>
                  <a:pt x="857721" y="292506"/>
                  <a:pt x="832144" y="298793"/>
                  <a:pt x="806996" y="306366"/>
                </a:cubicBezTo>
                <a:cubicBezTo>
                  <a:pt x="753985" y="322227"/>
                  <a:pt x="701117" y="338802"/>
                  <a:pt x="648105" y="354662"/>
                </a:cubicBezTo>
                <a:cubicBezTo>
                  <a:pt x="600667" y="368808"/>
                  <a:pt x="553085" y="381954"/>
                  <a:pt x="505789" y="396528"/>
                </a:cubicBezTo>
                <a:cubicBezTo>
                  <a:pt x="464209" y="409245"/>
                  <a:pt x="423057" y="423105"/>
                  <a:pt x="381763" y="436823"/>
                </a:cubicBezTo>
                <a:cubicBezTo>
                  <a:pt x="341326" y="450254"/>
                  <a:pt x="300889" y="463828"/>
                  <a:pt x="260452" y="477546"/>
                </a:cubicBezTo>
                <a:cubicBezTo>
                  <a:pt x="250878" y="480832"/>
                  <a:pt x="241733" y="485547"/>
                  <a:pt x="232160" y="488548"/>
                </a:cubicBezTo>
                <a:cubicBezTo>
                  <a:pt x="180435" y="504694"/>
                  <a:pt x="129995" y="524698"/>
                  <a:pt x="79699" y="544846"/>
                </a:cubicBezTo>
                <a:cubicBezTo>
                  <a:pt x="59123" y="553133"/>
                  <a:pt x="39833" y="564135"/>
                  <a:pt x="13542" y="560849"/>
                </a:cubicBezTo>
                <a:cubicBezTo>
                  <a:pt x="10541" y="556134"/>
                  <a:pt x="5112" y="549704"/>
                  <a:pt x="1968" y="542131"/>
                </a:cubicBezTo>
                <a:cubicBezTo>
                  <a:pt x="-3890" y="527699"/>
                  <a:pt x="3826" y="512982"/>
                  <a:pt x="18543" y="506980"/>
                </a:cubicBezTo>
                <a:cubicBezTo>
                  <a:pt x="64410" y="488548"/>
                  <a:pt x="110991" y="471687"/>
                  <a:pt x="155429" y="450254"/>
                </a:cubicBezTo>
                <a:cubicBezTo>
                  <a:pt x="177720" y="439537"/>
                  <a:pt x="200296" y="432536"/>
                  <a:pt x="223587" y="425963"/>
                </a:cubicBezTo>
                <a:cubicBezTo>
                  <a:pt x="235446" y="422534"/>
                  <a:pt x="246449" y="416104"/>
                  <a:pt x="258165" y="411817"/>
                </a:cubicBezTo>
                <a:cubicBezTo>
                  <a:pt x="285886" y="401672"/>
                  <a:pt x="313749" y="391813"/>
                  <a:pt x="341612" y="382382"/>
                </a:cubicBezTo>
                <a:cubicBezTo>
                  <a:pt x="381334" y="368951"/>
                  <a:pt x="421057" y="355662"/>
                  <a:pt x="461066" y="343088"/>
                </a:cubicBezTo>
                <a:cubicBezTo>
                  <a:pt x="495644" y="332229"/>
                  <a:pt x="530509" y="322084"/>
                  <a:pt x="565373" y="312082"/>
                </a:cubicBezTo>
                <a:cubicBezTo>
                  <a:pt x="596809" y="303080"/>
                  <a:pt x="628530" y="295078"/>
                  <a:pt x="659965" y="286076"/>
                </a:cubicBezTo>
                <a:cubicBezTo>
                  <a:pt x="681827" y="279789"/>
                  <a:pt x="703260" y="272073"/>
                  <a:pt x="725265" y="266072"/>
                </a:cubicBezTo>
                <a:cubicBezTo>
                  <a:pt x="761701" y="256070"/>
                  <a:pt x="798423" y="246925"/>
                  <a:pt x="834859" y="237066"/>
                </a:cubicBezTo>
                <a:cubicBezTo>
                  <a:pt x="859579" y="230350"/>
                  <a:pt x="884155" y="222920"/>
                  <a:pt x="908875" y="216347"/>
                </a:cubicBezTo>
                <a:cubicBezTo>
                  <a:pt x="916734" y="214347"/>
                  <a:pt x="925307" y="215061"/>
                  <a:pt x="933023" y="212775"/>
                </a:cubicBezTo>
                <a:cubicBezTo>
                  <a:pt x="940882" y="210489"/>
                  <a:pt x="949598" y="207774"/>
                  <a:pt x="955599" y="202487"/>
                </a:cubicBezTo>
                <a:cubicBezTo>
                  <a:pt x="965887" y="193342"/>
                  <a:pt x="976746" y="190627"/>
                  <a:pt x="990321" y="190627"/>
                </a:cubicBezTo>
                <a:cubicBezTo>
                  <a:pt x="1002895" y="190627"/>
                  <a:pt x="1015898" y="188198"/>
                  <a:pt x="1028043" y="184483"/>
                </a:cubicBezTo>
                <a:cubicBezTo>
                  <a:pt x="1047333" y="178482"/>
                  <a:pt x="1066623" y="171766"/>
                  <a:pt x="1084912" y="163193"/>
                </a:cubicBezTo>
                <a:cubicBezTo>
                  <a:pt x="1098058" y="157049"/>
                  <a:pt x="1111918" y="160335"/>
                  <a:pt x="1125778" y="154620"/>
                </a:cubicBezTo>
                <a:cubicBezTo>
                  <a:pt x="1150498" y="144618"/>
                  <a:pt x="1178361" y="142474"/>
                  <a:pt x="1204795" y="136759"/>
                </a:cubicBezTo>
                <a:cubicBezTo>
                  <a:pt x="1220084" y="133472"/>
                  <a:pt x="1234230" y="124328"/>
                  <a:pt x="1250948" y="129614"/>
                </a:cubicBezTo>
                <a:cubicBezTo>
                  <a:pt x="1253234" y="130329"/>
                  <a:pt x="1256806" y="126614"/>
                  <a:pt x="1259950" y="125328"/>
                </a:cubicBezTo>
                <a:cubicBezTo>
                  <a:pt x="1269237" y="121613"/>
                  <a:pt x="1278525" y="114897"/>
                  <a:pt x="1287670" y="115040"/>
                </a:cubicBezTo>
                <a:cubicBezTo>
                  <a:pt x="1313247" y="115468"/>
                  <a:pt x="1337252" y="109324"/>
                  <a:pt x="1361257" y="102180"/>
                </a:cubicBezTo>
                <a:cubicBezTo>
                  <a:pt x="1368258" y="100037"/>
                  <a:pt x="1375831" y="100180"/>
                  <a:pt x="1382976" y="98608"/>
                </a:cubicBezTo>
                <a:cubicBezTo>
                  <a:pt x="1401837" y="94607"/>
                  <a:pt x="1420555" y="90463"/>
                  <a:pt x="1439273" y="86177"/>
                </a:cubicBezTo>
                <a:cubicBezTo>
                  <a:pt x="1444274" y="85033"/>
                  <a:pt x="1448990" y="82461"/>
                  <a:pt x="1453991" y="82176"/>
                </a:cubicBezTo>
                <a:cubicBezTo>
                  <a:pt x="1491142" y="80604"/>
                  <a:pt x="1527006" y="72031"/>
                  <a:pt x="1563300" y="65887"/>
                </a:cubicBezTo>
                <a:cubicBezTo>
                  <a:pt x="1582161" y="62743"/>
                  <a:pt x="1601165" y="62600"/>
                  <a:pt x="1620169" y="58028"/>
                </a:cubicBezTo>
                <a:cubicBezTo>
                  <a:pt x="1633029" y="54884"/>
                  <a:pt x="1648603" y="57885"/>
                  <a:pt x="1663035" y="56170"/>
                </a:cubicBezTo>
                <a:cubicBezTo>
                  <a:pt x="1714046" y="50312"/>
                  <a:pt x="1765200" y="45882"/>
                  <a:pt x="1815925" y="38309"/>
                </a:cubicBezTo>
                <a:cubicBezTo>
                  <a:pt x="1828213" y="36452"/>
                  <a:pt x="1839501" y="29450"/>
                  <a:pt x="1851932" y="36737"/>
                </a:cubicBezTo>
                <a:cubicBezTo>
                  <a:pt x="1884225" y="23163"/>
                  <a:pt x="1918232" y="35880"/>
                  <a:pt x="1950810" y="29879"/>
                </a:cubicBezTo>
                <a:cubicBezTo>
                  <a:pt x="1958812" y="29164"/>
                  <a:pt x="1966528" y="26021"/>
                  <a:pt x="1978959" y="221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1194026" y="872302"/>
            <a:ext cx="675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 sz="40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/>
          <p:nvPr/>
        </p:nvSpPr>
        <p:spPr>
          <a:xfrm>
            <a:off x="0" y="0"/>
            <a:ext cx="9144000" cy="141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"/>
          <p:cNvSpPr txBox="1"/>
          <p:nvPr/>
        </p:nvSpPr>
        <p:spPr>
          <a:xfrm>
            <a:off x="998832" y="432741"/>
            <a:ext cx="7146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3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 sz="33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grpSp>
        <p:nvGrpSpPr>
          <p:cNvPr id="209" name="Google Shape;209;p19"/>
          <p:cNvGrpSpPr/>
          <p:nvPr/>
        </p:nvGrpSpPr>
        <p:grpSpPr>
          <a:xfrm>
            <a:off x="571054" y="1882326"/>
            <a:ext cx="2127375" cy="1063607"/>
            <a:chOff x="0" y="0"/>
            <a:chExt cx="5673000" cy="2836286"/>
          </a:xfrm>
        </p:grpSpPr>
        <p:sp>
          <p:nvSpPr>
            <p:cNvPr id="210" name="Google Shape;210;p19"/>
            <p:cNvSpPr txBox="1"/>
            <p:nvPr/>
          </p:nvSpPr>
          <p:spPr>
            <a:xfrm>
              <a:off x="0" y="1851086"/>
              <a:ext cx="567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11" name="Google Shape;211;p19"/>
            <p:cNvSpPr txBox="1"/>
            <p:nvPr/>
          </p:nvSpPr>
          <p:spPr>
            <a:xfrm>
              <a:off x="0" y="1111389"/>
              <a:ext cx="5673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2283777" y="11291"/>
              <a:ext cx="1105415" cy="670440"/>
            </a:xfrm>
            <a:custGeom>
              <a:rect b="b" l="l" r="r" t="t"/>
              <a:pathLst>
                <a:path extrusionOk="0" h="670440" w="1105415">
                  <a:moveTo>
                    <a:pt x="1105143" y="470734"/>
                  </a:moveTo>
                  <a:cubicBezTo>
                    <a:pt x="1110931" y="579993"/>
                    <a:pt x="1023932" y="670441"/>
                    <a:pt x="915771" y="670441"/>
                  </a:cubicBezTo>
                  <a:lnTo>
                    <a:pt x="215055" y="670441"/>
                  </a:lnTo>
                  <a:cubicBezTo>
                    <a:pt x="96268" y="670418"/>
                    <a:pt x="0" y="574234"/>
                    <a:pt x="0" y="455603"/>
                  </a:cubicBezTo>
                  <a:cubicBezTo>
                    <a:pt x="0" y="374685"/>
                    <a:pt x="44811" y="304224"/>
                    <a:pt x="110964" y="267571"/>
                  </a:cubicBezTo>
                  <a:cubicBezTo>
                    <a:pt x="120166" y="262467"/>
                    <a:pt x="125502" y="252576"/>
                    <a:pt x="124869" y="242097"/>
                  </a:cubicBezTo>
                  <a:cubicBezTo>
                    <a:pt x="124575" y="237377"/>
                    <a:pt x="124439" y="232589"/>
                    <a:pt x="124439" y="227779"/>
                  </a:cubicBezTo>
                  <a:cubicBezTo>
                    <a:pt x="124416" y="101988"/>
                    <a:pt x="226518" y="0"/>
                    <a:pt x="352494" y="0"/>
                  </a:cubicBezTo>
                  <a:cubicBezTo>
                    <a:pt x="458869" y="0"/>
                    <a:pt x="548242" y="72787"/>
                    <a:pt x="573428" y="171229"/>
                  </a:cubicBezTo>
                  <a:cubicBezTo>
                    <a:pt x="576073" y="181618"/>
                    <a:pt x="587604" y="186947"/>
                    <a:pt x="597303" y="182363"/>
                  </a:cubicBezTo>
                  <a:cubicBezTo>
                    <a:pt x="621811" y="170800"/>
                    <a:pt x="649213" y="164341"/>
                    <a:pt x="678130" y="164341"/>
                  </a:cubicBezTo>
                  <a:cubicBezTo>
                    <a:pt x="757893" y="164341"/>
                    <a:pt x="826127" y="213506"/>
                    <a:pt x="854162" y="283154"/>
                  </a:cubicBezTo>
                  <a:cubicBezTo>
                    <a:pt x="857847" y="292323"/>
                    <a:pt x="867433" y="297517"/>
                    <a:pt x="877110" y="295507"/>
                  </a:cubicBezTo>
                  <a:cubicBezTo>
                    <a:pt x="891670" y="292503"/>
                    <a:pt x="906863" y="291148"/>
                    <a:pt x="922463" y="291690"/>
                  </a:cubicBezTo>
                  <a:cubicBezTo>
                    <a:pt x="1020020" y="295033"/>
                    <a:pt x="1099988" y="373330"/>
                    <a:pt x="1105143" y="4707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2272473" y="0"/>
              <a:ext cx="1128022" cy="693001"/>
            </a:xfrm>
            <a:custGeom>
              <a:rect b="b" l="l" r="r" t="t"/>
              <a:pathLst>
                <a:path extrusionOk="0" h="693001" w="1128022">
                  <a:moveTo>
                    <a:pt x="1127729" y="481416"/>
                  </a:moveTo>
                  <a:cubicBezTo>
                    <a:pt x="1122280" y="378570"/>
                    <a:pt x="1037271" y="295236"/>
                    <a:pt x="934152" y="291690"/>
                  </a:cubicBezTo>
                  <a:cubicBezTo>
                    <a:pt x="917987" y="291126"/>
                    <a:pt x="901821" y="292503"/>
                    <a:pt x="886131" y="295733"/>
                  </a:cubicBezTo>
                  <a:cubicBezTo>
                    <a:pt x="881813" y="296636"/>
                    <a:pt x="877630" y="294355"/>
                    <a:pt x="875957" y="290222"/>
                  </a:cubicBezTo>
                  <a:cubicBezTo>
                    <a:pt x="845186" y="213754"/>
                    <a:pt x="771956" y="164341"/>
                    <a:pt x="689434" y="164341"/>
                  </a:cubicBezTo>
                  <a:cubicBezTo>
                    <a:pt x="659500" y="164341"/>
                    <a:pt x="630674" y="170778"/>
                    <a:pt x="603792" y="183447"/>
                  </a:cubicBezTo>
                  <a:cubicBezTo>
                    <a:pt x="601621" y="184463"/>
                    <a:pt x="599722" y="183899"/>
                    <a:pt x="598795" y="183447"/>
                  </a:cubicBezTo>
                  <a:cubicBezTo>
                    <a:pt x="597891" y="183018"/>
                    <a:pt x="596263" y="181956"/>
                    <a:pt x="595698" y="179721"/>
                  </a:cubicBezTo>
                  <a:cubicBezTo>
                    <a:pt x="568612" y="73916"/>
                    <a:pt x="473271" y="0"/>
                    <a:pt x="363799" y="0"/>
                  </a:cubicBezTo>
                  <a:cubicBezTo>
                    <a:pt x="231808" y="0"/>
                    <a:pt x="124416" y="107250"/>
                    <a:pt x="124416" y="239071"/>
                  </a:cubicBezTo>
                  <a:cubicBezTo>
                    <a:pt x="124416" y="244084"/>
                    <a:pt x="124575" y="249143"/>
                    <a:pt x="124869" y="254089"/>
                  </a:cubicBezTo>
                  <a:cubicBezTo>
                    <a:pt x="125253" y="260299"/>
                    <a:pt x="122156" y="266013"/>
                    <a:pt x="116775" y="268994"/>
                  </a:cubicBezTo>
                  <a:cubicBezTo>
                    <a:pt x="44743" y="308899"/>
                    <a:pt x="0" y="384735"/>
                    <a:pt x="0" y="466894"/>
                  </a:cubicBezTo>
                  <a:cubicBezTo>
                    <a:pt x="0" y="591579"/>
                    <a:pt x="101536" y="693002"/>
                    <a:pt x="226360" y="693002"/>
                  </a:cubicBezTo>
                  <a:lnTo>
                    <a:pt x="927075" y="693002"/>
                  </a:lnTo>
                  <a:cubicBezTo>
                    <a:pt x="982761" y="693002"/>
                    <a:pt x="1034535" y="670780"/>
                    <a:pt x="1072880" y="630400"/>
                  </a:cubicBezTo>
                  <a:cubicBezTo>
                    <a:pt x="1111202" y="590043"/>
                    <a:pt x="1130691" y="537152"/>
                    <a:pt x="1127729" y="481416"/>
                  </a:cubicBezTo>
                  <a:close/>
                  <a:moveTo>
                    <a:pt x="1056488" y="614862"/>
                  </a:moveTo>
                  <a:cubicBezTo>
                    <a:pt x="1022462" y="650703"/>
                    <a:pt x="976498" y="670418"/>
                    <a:pt x="927075" y="670418"/>
                  </a:cubicBezTo>
                  <a:lnTo>
                    <a:pt x="226360" y="670418"/>
                  </a:lnTo>
                  <a:cubicBezTo>
                    <a:pt x="114016" y="670418"/>
                    <a:pt x="22609" y="579113"/>
                    <a:pt x="22609" y="466894"/>
                  </a:cubicBezTo>
                  <a:cubicBezTo>
                    <a:pt x="22609" y="392933"/>
                    <a:pt x="62898" y="324663"/>
                    <a:pt x="127740" y="288732"/>
                  </a:cubicBezTo>
                  <a:cubicBezTo>
                    <a:pt x="140627" y="281596"/>
                    <a:pt x="148359" y="267458"/>
                    <a:pt x="147432" y="252688"/>
                  </a:cubicBezTo>
                  <a:cubicBezTo>
                    <a:pt x="147161" y="248217"/>
                    <a:pt x="147003" y="243632"/>
                    <a:pt x="147003" y="239071"/>
                  </a:cubicBezTo>
                  <a:cubicBezTo>
                    <a:pt x="147025" y="119693"/>
                    <a:pt x="244266" y="22584"/>
                    <a:pt x="363799" y="22584"/>
                  </a:cubicBezTo>
                  <a:cubicBezTo>
                    <a:pt x="462939" y="22584"/>
                    <a:pt x="549282" y="89499"/>
                    <a:pt x="573790" y="185321"/>
                  </a:cubicBezTo>
                  <a:cubicBezTo>
                    <a:pt x="575892" y="193519"/>
                    <a:pt x="581499" y="200272"/>
                    <a:pt x="589164" y="203885"/>
                  </a:cubicBezTo>
                  <a:cubicBezTo>
                    <a:pt x="596873" y="207521"/>
                    <a:pt x="605736" y="207521"/>
                    <a:pt x="613446" y="203885"/>
                  </a:cubicBezTo>
                  <a:cubicBezTo>
                    <a:pt x="637298" y="192639"/>
                    <a:pt x="662869" y="186947"/>
                    <a:pt x="689457" y="186947"/>
                  </a:cubicBezTo>
                  <a:cubicBezTo>
                    <a:pt x="762709" y="186947"/>
                    <a:pt x="827687" y="230805"/>
                    <a:pt x="854998" y="298669"/>
                  </a:cubicBezTo>
                  <a:cubicBezTo>
                    <a:pt x="860719" y="312896"/>
                    <a:pt x="875731" y="320981"/>
                    <a:pt x="890720" y="317865"/>
                  </a:cubicBezTo>
                  <a:cubicBezTo>
                    <a:pt x="904647" y="314974"/>
                    <a:pt x="919004" y="313777"/>
                    <a:pt x="933383" y="314274"/>
                  </a:cubicBezTo>
                  <a:cubicBezTo>
                    <a:pt x="1024881" y="317413"/>
                    <a:pt x="1100350" y="391352"/>
                    <a:pt x="1105165" y="482613"/>
                  </a:cubicBezTo>
                  <a:cubicBezTo>
                    <a:pt x="1107765" y="532093"/>
                    <a:pt x="1090492" y="579045"/>
                    <a:pt x="1056488" y="614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9"/>
          <p:cNvGrpSpPr/>
          <p:nvPr/>
        </p:nvGrpSpPr>
        <p:grpSpPr>
          <a:xfrm>
            <a:off x="3508289" y="1857709"/>
            <a:ext cx="2127375" cy="1088224"/>
            <a:chOff x="0" y="0"/>
            <a:chExt cx="5673000" cy="2901931"/>
          </a:xfrm>
        </p:grpSpPr>
        <p:sp>
          <p:nvSpPr>
            <p:cNvPr id="215" name="Google Shape;215;p19"/>
            <p:cNvSpPr txBox="1"/>
            <p:nvPr/>
          </p:nvSpPr>
          <p:spPr>
            <a:xfrm>
              <a:off x="0" y="1916731"/>
              <a:ext cx="567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16" name="Google Shape;216;p19"/>
            <p:cNvSpPr txBox="1"/>
            <p:nvPr/>
          </p:nvSpPr>
          <p:spPr>
            <a:xfrm>
              <a:off x="0" y="1177034"/>
              <a:ext cx="5673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2432521" y="8263"/>
              <a:ext cx="808777" cy="808777"/>
            </a:xfrm>
            <a:custGeom>
              <a:rect b="b" l="l" r="r" t="t"/>
              <a:pathLst>
                <a:path extrusionOk="0" h="808777" w="808777">
                  <a:moveTo>
                    <a:pt x="808778" y="404389"/>
                  </a:moveTo>
                  <a:cubicBezTo>
                    <a:pt x="808778" y="627727"/>
                    <a:pt x="627727" y="808778"/>
                    <a:pt x="404389" y="808778"/>
                  </a:cubicBezTo>
                  <a:cubicBezTo>
                    <a:pt x="181050" y="808778"/>
                    <a:pt x="0" y="627727"/>
                    <a:pt x="0" y="404389"/>
                  </a:cubicBezTo>
                  <a:cubicBezTo>
                    <a:pt x="0" y="181050"/>
                    <a:pt x="181050" y="0"/>
                    <a:pt x="404389" y="0"/>
                  </a:cubicBezTo>
                  <a:cubicBezTo>
                    <a:pt x="627727" y="0"/>
                    <a:pt x="808778" y="181050"/>
                    <a:pt x="808778" y="4043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2424258" y="0"/>
              <a:ext cx="825303" cy="825303"/>
            </a:xfrm>
            <a:custGeom>
              <a:rect b="b" l="l" r="r" t="t"/>
              <a:pathLst>
                <a:path extrusionOk="0" h="825303" w="825303">
                  <a:moveTo>
                    <a:pt x="704438" y="120866"/>
                  </a:moveTo>
                  <a:cubicBezTo>
                    <a:pt x="626505" y="42916"/>
                    <a:pt x="522875" y="0"/>
                    <a:pt x="412652" y="0"/>
                  </a:cubicBezTo>
                  <a:cubicBezTo>
                    <a:pt x="302428" y="0"/>
                    <a:pt x="198799" y="42916"/>
                    <a:pt x="120866" y="120866"/>
                  </a:cubicBezTo>
                  <a:cubicBezTo>
                    <a:pt x="42933" y="198815"/>
                    <a:pt x="0" y="302428"/>
                    <a:pt x="0" y="412652"/>
                  </a:cubicBezTo>
                  <a:cubicBezTo>
                    <a:pt x="0" y="522875"/>
                    <a:pt x="42916" y="626505"/>
                    <a:pt x="120866" y="704438"/>
                  </a:cubicBezTo>
                  <a:cubicBezTo>
                    <a:pt x="198815" y="782371"/>
                    <a:pt x="302428" y="825303"/>
                    <a:pt x="412652" y="825303"/>
                  </a:cubicBezTo>
                  <a:cubicBezTo>
                    <a:pt x="522875" y="825303"/>
                    <a:pt x="626505" y="782387"/>
                    <a:pt x="704438" y="704438"/>
                  </a:cubicBezTo>
                  <a:cubicBezTo>
                    <a:pt x="782371" y="626488"/>
                    <a:pt x="825303" y="522875"/>
                    <a:pt x="825303" y="412652"/>
                  </a:cubicBezTo>
                  <a:cubicBezTo>
                    <a:pt x="825303" y="302428"/>
                    <a:pt x="782387" y="198799"/>
                    <a:pt x="704438" y="120866"/>
                  </a:cubicBezTo>
                  <a:close/>
                  <a:moveTo>
                    <a:pt x="692754" y="692754"/>
                  </a:moveTo>
                  <a:cubicBezTo>
                    <a:pt x="617928" y="767580"/>
                    <a:pt x="518463" y="808778"/>
                    <a:pt x="412652" y="808778"/>
                  </a:cubicBezTo>
                  <a:cubicBezTo>
                    <a:pt x="306840" y="808778"/>
                    <a:pt x="207359" y="767580"/>
                    <a:pt x="132549" y="692754"/>
                  </a:cubicBezTo>
                  <a:cubicBezTo>
                    <a:pt x="57723" y="617945"/>
                    <a:pt x="16525" y="518463"/>
                    <a:pt x="16525" y="412652"/>
                  </a:cubicBezTo>
                  <a:cubicBezTo>
                    <a:pt x="16525" y="306840"/>
                    <a:pt x="57723" y="207359"/>
                    <a:pt x="132549" y="132549"/>
                  </a:cubicBezTo>
                  <a:cubicBezTo>
                    <a:pt x="207375" y="57723"/>
                    <a:pt x="306840" y="16525"/>
                    <a:pt x="412652" y="16525"/>
                  </a:cubicBezTo>
                  <a:cubicBezTo>
                    <a:pt x="518463" y="16525"/>
                    <a:pt x="617945" y="57723"/>
                    <a:pt x="692754" y="132549"/>
                  </a:cubicBezTo>
                  <a:cubicBezTo>
                    <a:pt x="767580" y="207375"/>
                    <a:pt x="808778" y="306840"/>
                    <a:pt x="808778" y="412652"/>
                  </a:cubicBezTo>
                  <a:cubicBezTo>
                    <a:pt x="808778" y="518463"/>
                    <a:pt x="767580" y="617945"/>
                    <a:pt x="692754" y="692754"/>
                  </a:cubicBezTo>
                  <a:close/>
                  <a:moveTo>
                    <a:pt x="420914" y="736794"/>
                  </a:moveTo>
                  <a:lnTo>
                    <a:pt x="420914" y="783098"/>
                  </a:lnTo>
                  <a:cubicBezTo>
                    <a:pt x="420914" y="787659"/>
                    <a:pt x="417213" y="791360"/>
                    <a:pt x="412652" y="791360"/>
                  </a:cubicBezTo>
                  <a:cubicBezTo>
                    <a:pt x="408091" y="791360"/>
                    <a:pt x="404389" y="787659"/>
                    <a:pt x="404389" y="783098"/>
                  </a:cubicBezTo>
                  <a:lnTo>
                    <a:pt x="404389" y="736794"/>
                  </a:lnTo>
                  <a:cubicBezTo>
                    <a:pt x="404389" y="732233"/>
                    <a:pt x="408091" y="728531"/>
                    <a:pt x="412652" y="728531"/>
                  </a:cubicBezTo>
                  <a:cubicBezTo>
                    <a:pt x="417213" y="728531"/>
                    <a:pt x="420914" y="732233"/>
                    <a:pt x="420914" y="736794"/>
                  </a:cubicBezTo>
                  <a:close/>
                  <a:moveTo>
                    <a:pt x="605038" y="729358"/>
                  </a:moveTo>
                  <a:cubicBezTo>
                    <a:pt x="607319" y="733307"/>
                    <a:pt x="605964" y="738364"/>
                    <a:pt x="602014" y="740644"/>
                  </a:cubicBezTo>
                  <a:cubicBezTo>
                    <a:pt x="600709" y="741404"/>
                    <a:pt x="599288" y="741752"/>
                    <a:pt x="597883" y="741752"/>
                  </a:cubicBezTo>
                  <a:cubicBezTo>
                    <a:pt x="595024" y="741752"/>
                    <a:pt x="592248" y="740264"/>
                    <a:pt x="590727" y="737620"/>
                  </a:cubicBezTo>
                  <a:lnTo>
                    <a:pt x="567592" y="697563"/>
                  </a:lnTo>
                  <a:cubicBezTo>
                    <a:pt x="565312" y="693614"/>
                    <a:pt x="566667" y="688557"/>
                    <a:pt x="570616" y="686276"/>
                  </a:cubicBezTo>
                  <a:cubicBezTo>
                    <a:pt x="574566" y="683996"/>
                    <a:pt x="579622" y="685351"/>
                    <a:pt x="581903" y="689300"/>
                  </a:cubicBezTo>
                  <a:lnTo>
                    <a:pt x="605038" y="729358"/>
                  </a:lnTo>
                  <a:close/>
                  <a:moveTo>
                    <a:pt x="740644" y="602014"/>
                  </a:moveTo>
                  <a:cubicBezTo>
                    <a:pt x="739108" y="604658"/>
                    <a:pt x="736331" y="606145"/>
                    <a:pt x="733489" y="606145"/>
                  </a:cubicBezTo>
                  <a:cubicBezTo>
                    <a:pt x="732084" y="606145"/>
                    <a:pt x="730663" y="605782"/>
                    <a:pt x="729358" y="605038"/>
                  </a:cubicBezTo>
                  <a:lnTo>
                    <a:pt x="689300" y="581903"/>
                  </a:lnTo>
                  <a:cubicBezTo>
                    <a:pt x="685351" y="579622"/>
                    <a:pt x="683996" y="574566"/>
                    <a:pt x="686276" y="570616"/>
                  </a:cubicBezTo>
                  <a:cubicBezTo>
                    <a:pt x="688557" y="566667"/>
                    <a:pt x="693614" y="565312"/>
                    <a:pt x="697563" y="567592"/>
                  </a:cubicBezTo>
                  <a:lnTo>
                    <a:pt x="737620" y="590727"/>
                  </a:lnTo>
                  <a:cubicBezTo>
                    <a:pt x="741570" y="593008"/>
                    <a:pt x="742925" y="598065"/>
                    <a:pt x="740644" y="602014"/>
                  </a:cubicBezTo>
                  <a:close/>
                  <a:moveTo>
                    <a:pt x="791377" y="412652"/>
                  </a:moveTo>
                  <a:cubicBezTo>
                    <a:pt x="791377" y="417213"/>
                    <a:pt x="787675" y="420914"/>
                    <a:pt x="783114" y="420914"/>
                  </a:cubicBezTo>
                  <a:lnTo>
                    <a:pt x="736810" y="420914"/>
                  </a:lnTo>
                  <a:cubicBezTo>
                    <a:pt x="732249" y="420914"/>
                    <a:pt x="728548" y="417213"/>
                    <a:pt x="728548" y="412652"/>
                  </a:cubicBezTo>
                  <a:cubicBezTo>
                    <a:pt x="728548" y="408091"/>
                    <a:pt x="732249" y="404389"/>
                    <a:pt x="736810" y="404389"/>
                  </a:cubicBezTo>
                  <a:lnTo>
                    <a:pt x="783114" y="404389"/>
                  </a:lnTo>
                  <a:cubicBezTo>
                    <a:pt x="787675" y="404389"/>
                    <a:pt x="791377" y="408091"/>
                    <a:pt x="791377" y="412652"/>
                  </a:cubicBezTo>
                  <a:close/>
                  <a:moveTo>
                    <a:pt x="686260" y="254687"/>
                  </a:moveTo>
                  <a:cubicBezTo>
                    <a:pt x="683979" y="250737"/>
                    <a:pt x="685334" y="245681"/>
                    <a:pt x="689284" y="243400"/>
                  </a:cubicBezTo>
                  <a:lnTo>
                    <a:pt x="729341" y="220265"/>
                  </a:lnTo>
                  <a:cubicBezTo>
                    <a:pt x="733291" y="217984"/>
                    <a:pt x="738347" y="219339"/>
                    <a:pt x="740628" y="223289"/>
                  </a:cubicBezTo>
                  <a:cubicBezTo>
                    <a:pt x="742908" y="227238"/>
                    <a:pt x="741553" y="232295"/>
                    <a:pt x="737604" y="234576"/>
                  </a:cubicBezTo>
                  <a:lnTo>
                    <a:pt x="697547" y="257711"/>
                  </a:lnTo>
                  <a:cubicBezTo>
                    <a:pt x="696241" y="258455"/>
                    <a:pt x="694820" y="258818"/>
                    <a:pt x="693415" y="258818"/>
                  </a:cubicBezTo>
                  <a:cubicBezTo>
                    <a:pt x="690573" y="258818"/>
                    <a:pt x="687797" y="257331"/>
                    <a:pt x="686260" y="254687"/>
                  </a:cubicBezTo>
                  <a:close/>
                  <a:moveTo>
                    <a:pt x="605038" y="95945"/>
                  </a:moveTo>
                  <a:lnTo>
                    <a:pt x="581903" y="136003"/>
                  </a:lnTo>
                  <a:cubicBezTo>
                    <a:pt x="580366" y="138647"/>
                    <a:pt x="577590" y="140134"/>
                    <a:pt x="574748" y="140134"/>
                  </a:cubicBezTo>
                  <a:cubicBezTo>
                    <a:pt x="573343" y="140134"/>
                    <a:pt x="571922" y="139770"/>
                    <a:pt x="570616" y="139027"/>
                  </a:cubicBezTo>
                  <a:cubicBezTo>
                    <a:pt x="566667" y="136746"/>
                    <a:pt x="565312" y="131690"/>
                    <a:pt x="567592" y="127740"/>
                  </a:cubicBezTo>
                  <a:lnTo>
                    <a:pt x="590727" y="87683"/>
                  </a:lnTo>
                  <a:cubicBezTo>
                    <a:pt x="593008" y="83733"/>
                    <a:pt x="598065" y="82378"/>
                    <a:pt x="602014" y="84659"/>
                  </a:cubicBezTo>
                  <a:cubicBezTo>
                    <a:pt x="605964" y="86939"/>
                    <a:pt x="607319" y="91996"/>
                    <a:pt x="605038" y="95945"/>
                  </a:cubicBezTo>
                  <a:close/>
                  <a:moveTo>
                    <a:pt x="404389" y="88509"/>
                  </a:moveTo>
                  <a:lnTo>
                    <a:pt x="404389" y="42205"/>
                  </a:lnTo>
                  <a:cubicBezTo>
                    <a:pt x="404389" y="37644"/>
                    <a:pt x="408091" y="33943"/>
                    <a:pt x="412652" y="33943"/>
                  </a:cubicBezTo>
                  <a:cubicBezTo>
                    <a:pt x="417213" y="33943"/>
                    <a:pt x="420914" y="37644"/>
                    <a:pt x="420914" y="42205"/>
                  </a:cubicBezTo>
                  <a:lnTo>
                    <a:pt x="420914" y="88509"/>
                  </a:lnTo>
                  <a:cubicBezTo>
                    <a:pt x="420914" y="93070"/>
                    <a:pt x="417213" y="96772"/>
                    <a:pt x="412652" y="96772"/>
                  </a:cubicBezTo>
                  <a:cubicBezTo>
                    <a:pt x="408091" y="96772"/>
                    <a:pt x="404389" y="93070"/>
                    <a:pt x="404389" y="88509"/>
                  </a:cubicBezTo>
                  <a:close/>
                  <a:moveTo>
                    <a:pt x="257711" y="127757"/>
                  </a:moveTo>
                  <a:cubicBezTo>
                    <a:pt x="259991" y="131706"/>
                    <a:pt x="258636" y="136763"/>
                    <a:pt x="254687" y="139043"/>
                  </a:cubicBezTo>
                  <a:cubicBezTo>
                    <a:pt x="253381" y="139787"/>
                    <a:pt x="251960" y="140150"/>
                    <a:pt x="250556" y="140150"/>
                  </a:cubicBezTo>
                  <a:cubicBezTo>
                    <a:pt x="247697" y="140150"/>
                    <a:pt x="244920" y="138663"/>
                    <a:pt x="243400" y="136019"/>
                  </a:cubicBezTo>
                  <a:lnTo>
                    <a:pt x="220265" y="95962"/>
                  </a:lnTo>
                  <a:cubicBezTo>
                    <a:pt x="217984" y="92012"/>
                    <a:pt x="219339" y="86956"/>
                    <a:pt x="223289" y="84675"/>
                  </a:cubicBezTo>
                  <a:cubicBezTo>
                    <a:pt x="227238" y="82395"/>
                    <a:pt x="232295" y="83750"/>
                    <a:pt x="234576" y="87699"/>
                  </a:cubicBezTo>
                  <a:lnTo>
                    <a:pt x="257711" y="127757"/>
                  </a:lnTo>
                  <a:close/>
                  <a:moveTo>
                    <a:pt x="139043" y="254687"/>
                  </a:moveTo>
                  <a:cubicBezTo>
                    <a:pt x="137506" y="257331"/>
                    <a:pt x="134730" y="258818"/>
                    <a:pt x="131888" y="258818"/>
                  </a:cubicBezTo>
                  <a:cubicBezTo>
                    <a:pt x="130483" y="258818"/>
                    <a:pt x="129062" y="258455"/>
                    <a:pt x="127757" y="257711"/>
                  </a:cubicBezTo>
                  <a:lnTo>
                    <a:pt x="87699" y="234576"/>
                  </a:lnTo>
                  <a:cubicBezTo>
                    <a:pt x="83750" y="232295"/>
                    <a:pt x="82395" y="227238"/>
                    <a:pt x="84675" y="223289"/>
                  </a:cubicBezTo>
                  <a:cubicBezTo>
                    <a:pt x="86956" y="219339"/>
                    <a:pt x="92012" y="217984"/>
                    <a:pt x="95962" y="220265"/>
                  </a:cubicBezTo>
                  <a:lnTo>
                    <a:pt x="136019" y="243400"/>
                  </a:lnTo>
                  <a:cubicBezTo>
                    <a:pt x="139969" y="245681"/>
                    <a:pt x="141324" y="250737"/>
                    <a:pt x="139043" y="254687"/>
                  </a:cubicBezTo>
                  <a:close/>
                  <a:moveTo>
                    <a:pt x="88509" y="420914"/>
                  </a:moveTo>
                  <a:lnTo>
                    <a:pt x="42205" y="420914"/>
                  </a:lnTo>
                  <a:cubicBezTo>
                    <a:pt x="37644" y="420914"/>
                    <a:pt x="33943" y="417213"/>
                    <a:pt x="33943" y="412652"/>
                  </a:cubicBezTo>
                  <a:cubicBezTo>
                    <a:pt x="33943" y="408091"/>
                    <a:pt x="37644" y="404389"/>
                    <a:pt x="42205" y="404389"/>
                  </a:cubicBezTo>
                  <a:lnTo>
                    <a:pt x="88509" y="404389"/>
                  </a:lnTo>
                  <a:cubicBezTo>
                    <a:pt x="93070" y="404389"/>
                    <a:pt x="96772" y="408091"/>
                    <a:pt x="96772" y="412652"/>
                  </a:cubicBezTo>
                  <a:cubicBezTo>
                    <a:pt x="96772" y="417213"/>
                    <a:pt x="93070" y="420914"/>
                    <a:pt x="88509" y="420914"/>
                  </a:cubicBezTo>
                  <a:close/>
                  <a:moveTo>
                    <a:pt x="139043" y="570616"/>
                  </a:moveTo>
                  <a:cubicBezTo>
                    <a:pt x="141324" y="574566"/>
                    <a:pt x="139969" y="579622"/>
                    <a:pt x="136019" y="581903"/>
                  </a:cubicBezTo>
                  <a:lnTo>
                    <a:pt x="95962" y="605038"/>
                  </a:lnTo>
                  <a:cubicBezTo>
                    <a:pt x="94657" y="605798"/>
                    <a:pt x="93235" y="606145"/>
                    <a:pt x="91831" y="606145"/>
                  </a:cubicBezTo>
                  <a:cubicBezTo>
                    <a:pt x="88972" y="606145"/>
                    <a:pt x="86196" y="604658"/>
                    <a:pt x="84675" y="602014"/>
                  </a:cubicBezTo>
                  <a:cubicBezTo>
                    <a:pt x="82395" y="598065"/>
                    <a:pt x="83750" y="593008"/>
                    <a:pt x="87699" y="590727"/>
                  </a:cubicBezTo>
                  <a:lnTo>
                    <a:pt x="127757" y="567592"/>
                  </a:lnTo>
                  <a:cubicBezTo>
                    <a:pt x="131706" y="565312"/>
                    <a:pt x="136763" y="566667"/>
                    <a:pt x="139043" y="570616"/>
                  </a:cubicBezTo>
                  <a:close/>
                  <a:moveTo>
                    <a:pt x="257711" y="697547"/>
                  </a:moveTo>
                  <a:lnTo>
                    <a:pt x="234576" y="737604"/>
                  </a:lnTo>
                  <a:cubicBezTo>
                    <a:pt x="233039" y="740248"/>
                    <a:pt x="230263" y="741735"/>
                    <a:pt x="227420" y="741735"/>
                  </a:cubicBezTo>
                  <a:cubicBezTo>
                    <a:pt x="226016" y="741735"/>
                    <a:pt x="224594" y="741371"/>
                    <a:pt x="223289" y="740628"/>
                  </a:cubicBezTo>
                  <a:cubicBezTo>
                    <a:pt x="219339" y="738347"/>
                    <a:pt x="217984" y="733291"/>
                    <a:pt x="220265" y="729341"/>
                  </a:cubicBezTo>
                  <a:lnTo>
                    <a:pt x="243400" y="689284"/>
                  </a:lnTo>
                  <a:cubicBezTo>
                    <a:pt x="245681" y="685334"/>
                    <a:pt x="250737" y="683979"/>
                    <a:pt x="254687" y="686260"/>
                  </a:cubicBezTo>
                  <a:cubicBezTo>
                    <a:pt x="258636" y="688557"/>
                    <a:pt x="259991" y="693597"/>
                    <a:pt x="257711" y="697547"/>
                  </a:cubicBezTo>
                  <a:close/>
                  <a:moveTo>
                    <a:pt x="557842" y="412652"/>
                  </a:moveTo>
                  <a:cubicBezTo>
                    <a:pt x="557842" y="417213"/>
                    <a:pt x="554141" y="420914"/>
                    <a:pt x="549580" y="420914"/>
                  </a:cubicBezTo>
                  <a:lnTo>
                    <a:pt x="412652" y="420914"/>
                  </a:lnTo>
                  <a:cubicBezTo>
                    <a:pt x="408091" y="420914"/>
                    <a:pt x="404389" y="417213"/>
                    <a:pt x="404389" y="412652"/>
                  </a:cubicBezTo>
                  <a:lnTo>
                    <a:pt x="404389" y="179315"/>
                  </a:lnTo>
                  <a:cubicBezTo>
                    <a:pt x="404389" y="174754"/>
                    <a:pt x="408091" y="171053"/>
                    <a:pt x="412652" y="171053"/>
                  </a:cubicBezTo>
                  <a:cubicBezTo>
                    <a:pt x="417213" y="171053"/>
                    <a:pt x="420914" y="174754"/>
                    <a:pt x="420914" y="179315"/>
                  </a:cubicBezTo>
                  <a:lnTo>
                    <a:pt x="420914" y="404389"/>
                  </a:lnTo>
                  <a:lnTo>
                    <a:pt x="549580" y="404389"/>
                  </a:lnTo>
                  <a:cubicBezTo>
                    <a:pt x="554157" y="404389"/>
                    <a:pt x="557842" y="408091"/>
                    <a:pt x="557842" y="4126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9"/>
          <p:cNvGrpSpPr/>
          <p:nvPr/>
        </p:nvGrpSpPr>
        <p:grpSpPr>
          <a:xfrm>
            <a:off x="6445524" y="1870016"/>
            <a:ext cx="2127375" cy="1075917"/>
            <a:chOff x="0" y="-3"/>
            <a:chExt cx="5673000" cy="2869112"/>
          </a:xfrm>
        </p:grpSpPr>
        <p:sp>
          <p:nvSpPr>
            <p:cNvPr id="220" name="Google Shape;220;p19"/>
            <p:cNvSpPr txBox="1"/>
            <p:nvPr/>
          </p:nvSpPr>
          <p:spPr>
            <a:xfrm>
              <a:off x="0" y="1883909"/>
              <a:ext cx="567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21" name="Google Shape;221;p19"/>
            <p:cNvSpPr txBox="1"/>
            <p:nvPr/>
          </p:nvSpPr>
          <p:spPr>
            <a:xfrm>
              <a:off x="0" y="1144212"/>
              <a:ext cx="5673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2411482" y="-3"/>
              <a:ext cx="849856" cy="759257"/>
            </a:xfrm>
            <a:custGeom>
              <a:rect b="b" l="l" r="r" t="t"/>
              <a:pathLst>
                <a:path extrusionOk="0" h="759257" w="849856">
                  <a:moveTo>
                    <a:pt x="818367" y="399226"/>
                  </a:moveTo>
                  <a:cubicBezTo>
                    <a:pt x="837156" y="410015"/>
                    <a:pt x="849857" y="430282"/>
                    <a:pt x="849857" y="453476"/>
                  </a:cubicBezTo>
                  <a:lnTo>
                    <a:pt x="849857" y="462529"/>
                  </a:lnTo>
                  <a:cubicBezTo>
                    <a:pt x="849857" y="485554"/>
                    <a:pt x="837343" y="505702"/>
                    <a:pt x="818775" y="516559"/>
                  </a:cubicBezTo>
                  <a:cubicBezTo>
                    <a:pt x="837343" y="527416"/>
                    <a:pt x="849857" y="547564"/>
                    <a:pt x="849857" y="570588"/>
                  </a:cubicBezTo>
                  <a:lnTo>
                    <a:pt x="849857" y="579624"/>
                  </a:lnTo>
                  <a:cubicBezTo>
                    <a:pt x="849857" y="610698"/>
                    <a:pt x="827090" y="636547"/>
                    <a:pt x="797368" y="641345"/>
                  </a:cubicBezTo>
                  <a:cubicBezTo>
                    <a:pt x="811056" y="653342"/>
                    <a:pt x="819710" y="670921"/>
                    <a:pt x="819710" y="690508"/>
                  </a:cubicBezTo>
                  <a:lnTo>
                    <a:pt x="819710" y="693894"/>
                  </a:lnTo>
                  <a:cubicBezTo>
                    <a:pt x="819710" y="729937"/>
                    <a:pt x="790414" y="759257"/>
                    <a:pt x="754401" y="759257"/>
                  </a:cubicBezTo>
                  <a:lnTo>
                    <a:pt x="584963" y="759257"/>
                  </a:lnTo>
                  <a:cubicBezTo>
                    <a:pt x="569592" y="759257"/>
                    <a:pt x="555156" y="754016"/>
                    <a:pt x="543509" y="744384"/>
                  </a:cubicBezTo>
                  <a:cubicBezTo>
                    <a:pt x="542744" y="744639"/>
                    <a:pt x="541945" y="744810"/>
                    <a:pt x="541095" y="744827"/>
                  </a:cubicBezTo>
                  <a:lnTo>
                    <a:pt x="379360" y="747549"/>
                  </a:lnTo>
                  <a:cubicBezTo>
                    <a:pt x="331394" y="747549"/>
                    <a:pt x="303219" y="720832"/>
                    <a:pt x="290671" y="704921"/>
                  </a:cubicBezTo>
                  <a:cubicBezTo>
                    <a:pt x="285315" y="698115"/>
                    <a:pt x="277170" y="694201"/>
                    <a:pt x="268345" y="694201"/>
                  </a:cubicBezTo>
                  <a:lnTo>
                    <a:pt x="210058" y="694201"/>
                  </a:lnTo>
                  <a:lnTo>
                    <a:pt x="210058" y="705653"/>
                  </a:lnTo>
                  <a:cubicBezTo>
                    <a:pt x="210058" y="735212"/>
                    <a:pt x="186033" y="759257"/>
                    <a:pt x="156498" y="759257"/>
                  </a:cubicBezTo>
                  <a:lnTo>
                    <a:pt x="53577" y="759257"/>
                  </a:lnTo>
                  <a:cubicBezTo>
                    <a:pt x="24043" y="759257"/>
                    <a:pt x="0" y="735212"/>
                    <a:pt x="0" y="705653"/>
                  </a:cubicBezTo>
                  <a:lnTo>
                    <a:pt x="0" y="369207"/>
                  </a:lnTo>
                  <a:cubicBezTo>
                    <a:pt x="0" y="339649"/>
                    <a:pt x="24043" y="315586"/>
                    <a:pt x="53577" y="315586"/>
                  </a:cubicBezTo>
                  <a:lnTo>
                    <a:pt x="156498" y="315586"/>
                  </a:lnTo>
                  <a:cubicBezTo>
                    <a:pt x="186033" y="315586"/>
                    <a:pt x="210058" y="339649"/>
                    <a:pt x="210058" y="369207"/>
                  </a:cubicBezTo>
                  <a:lnTo>
                    <a:pt x="210058" y="369497"/>
                  </a:lnTo>
                  <a:lnTo>
                    <a:pt x="289310" y="369514"/>
                  </a:lnTo>
                  <a:cubicBezTo>
                    <a:pt x="289327" y="369514"/>
                    <a:pt x="289327" y="369514"/>
                    <a:pt x="289344" y="369514"/>
                  </a:cubicBezTo>
                  <a:cubicBezTo>
                    <a:pt x="299614" y="369514"/>
                    <a:pt x="308677" y="362605"/>
                    <a:pt x="311381" y="352684"/>
                  </a:cubicBezTo>
                  <a:cubicBezTo>
                    <a:pt x="320307" y="319841"/>
                    <a:pt x="334318" y="277791"/>
                    <a:pt x="363547" y="243842"/>
                  </a:cubicBezTo>
                  <a:cubicBezTo>
                    <a:pt x="376911" y="228340"/>
                    <a:pt x="392537" y="215253"/>
                    <a:pt x="407653" y="202610"/>
                  </a:cubicBezTo>
                  <a:cubicBezTo>
                    <a:pt x="419215" y="192944"/>
                    <a:pt x="431169" y="182955"/>
                    <a:pt x="441711" y="172149"/>
                  </a:cubicBezTo>
                  <a:cubicBezTo>
                    <a:pt x="468185" y="145007"/>
                    <a:pt x="477792" y="111857"/>
                    <a:pt x="484219" y="80069"/>
                  </a:cubicBezTo>
                  <a:cubicBezTo>
                    <a:pt x="488623" y="58304"/>
                    <a:pt x="496937" y="27486"/>
                    <a:pt x="518038" y="11082"/>
                  </a:cubicBezTo>
                  <a:cubicBezTo>
                    <a:pt x="530740" y="1212"/>
                    <a:pt x="545652" y="-2225"/>
                    <a:pt x="560053" y="1416"/>
                  </a:cubicBezTo>
                  <a:cubicBezTo>
                    <a:pt x="576087" y="5466"/>
                    <a:pt x="590200" y="18161"/>
                    <a:pt x="597784" y="35365"/>
                  </a:cubicBezTo>
                  <a:cubicBezTo>
                    <a:pt x="630583" y="109917"/>
                    <a:pt x="624734" y="207341"/>
                    <a:pt x="584929" y="273843"/>
                  </a:cubicBezTo>
                  <a:lnTo>
                    <a:pt x="786248" y="273843"/>
                  </a:lnTo>
                  <a:cubicBezTo>
                    <a:pt x="821326" y="273843"/>
                    <a:pt x="849857" y="302415"/>
                    <a:pt x="849857" y="337522"/>
                  </a:cubicBezTo>
                  <a:lnTo>
                    <a:pt x="849857" y="344294"/>
                  </a:lnTo>
                  <a:cubicBezTo>
                    <a:pt x="849857" y="367676"/>
                    <a:pt x="837190" y="388148"/>
                    <a:pt x="818367" y="3992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2428485" y="17004"/>
              <a:ext cx="815850" cy="725231"/>
            </a:xfrm>
            <a:custGeom>
              <a:rect b="b" l="l" r="r" t="t"/>
              <a:pathLst>
                <a:path extrusionOk="0" h="725231" w="815850">
                  <a:moveTo>
                    <a:pt x="785704" y="673499"/>
                  </a:moveTo>
                  <a:lnTo>
                    <a:pt x="785704" y="676886"/>
                  </a:lnTo>
                  <a:cubicBezTo>
                    <a:pt x="785704" y="703552"/>
                    <a:pt x="764025" y="725231"/>
                    <a:pt x="737397" y="725231"/>
                  </a:cubicBezTo>
                  <a:lnTo>
                    <a:pt x="567960" y="725231"/>
                  </a:lnTo>
                  <a:cubicBezTo>
                    <a:pt x="554612" y="725231"/>
                    <a:pt x="542200" y="719905"/>
                    <a:pt x="533001" y="710239"/>
                  </a:cubicBezTo>
                  <a:cubicBezTo>
                    <a:pt x="524398" y="701220"/>
                    <a:pt x="519654" y="689376"/>
                    <a:pt x="519654" y="676886"/>
                  </a:cubicBezTo>
                  <a:lnTo>
                    <a:pt x="519654" y="673499"/>
                  </a:lnTo>
                  <a:cubicBezTo>
                    <a:pt x="519654" y="646850"/>
                    <a:pt x="541333" y="625154"/>
                    <a:pt x="567960" y="625154"/>
                  </a:cubicBezTo>
                  <a:lnTo>
                    <a:pt x="737397" y="625154"/>
                  </a:lnTo>
                  <a:cubicBezTo>
                    <a:pt x="764025" y="625154"/>
                    <a:pt x="785704" y="646850"/>
                    <a:pt x="785704" y="673499"/>
                  </a:cubicBezTo>
                  <a:close/>
                  <a:moveTo>
                    <a:pt x="770367" y="508059"/>
                  </a:moveTo>
                  <a:lnTo>
                    <a:pt x="543611" y="508059"/>
                  </a:lnTo>
                  <a:cubicBezTo>
                    <a:pt x="518531" y="508059"/>
                    <a:pt x="498128" y="528479"/>
                    <a:pt x="498128" y="553580"/>
                  </a:cubicBezTo>
                  <a:lnTo>
                    <a:pt x="498128" y="562616"/>
                  </a:lnTo>
                  <a:cubicBezTo>
                    <a:pt x="498128" y="587716"/>
                    <a:pt x="518531" y="608137"/>
                    <a:pt x="543611" y="608137"/>
                  </a:cubicBezTo>
                  <a:lnTo>
                    <a:pt x="567960" y="608137"/>
                  </a:lnTo>
                  <a:lnTo>
                    <a:pt x="737397" y="608137"/>
                  </a:lnTo>
                  <a:lnTo>
                    <a:pt x="770367" y="608137"/>
                  </a:lnTo>
                  <a:cubicBezTo>
                    <a:pt x="795447" y="608137"/>
                    <a:pt x="815850" y="587716"/>
                    <a:pt x="815850" y="562616"/>
                  </a:cubicBezTo>
                  <a:lnTo>
                    <a:pt x="815850" y="553580"/>
                  </a:lnTo>
                  <a:cubicBezTo>
                    <a:pt x="815850" y="528479"/>
                    <a:pt x="795447" y="508059"/>
                    <a:pt x="770367" y="508059"/>
                  </a:cubicBezTo>
                  <a:close/>
                  <a:moveTo>
                    <a:pt x="770367" y="390964"/>
                  </a:moveTo>
                  <a:lnTo>
                    <a:pt x="543611" y="390964"/>
                  </a:lnTo>
                  <a:cubicBezTo>
                    <a:pt x="518531" y="390964"/>
                    <a:pt x="498128" y="411384"/>
                    <a:pt x="498128" y="436468"/>
                  </a:cubicBezTo>
                  <a:lnTo>
                    <a:pt x="498128" y="445521"/>
                  </a:lnTo>
                  <a:cubicBezTo>
                    <a:pt x="498128" y="470621"/>
                    <a:pt x="518531" y="491042"/>
                    <a:pt x="543611" y="491042"/>
                  </a:cubicBezTo>
                  <a:lnTo>
                    <a:pt x="770367" y="491042"/>
                  </a:lnTo>
                  <a:cubicBezTo>
                    <a:pt x="795447" y="491042"/>
                    <a:pt x="815850" y="470621"/>
                    <a:pt x="815850" y="445521"/>
                  </a:cubicBezTo>
                  <a:lnTo>
                    <a:pt x="815850" y="436468"/>
                  </a:lnTo>
                  <a:cubicBezTo>
                    <a:pt x="815850" y="411384"/>
                    <a:pt x="795447" y="390964"/>
                    <a:pt x="770367" y="390964"/>
                  </a:cubicBezTo>
                  <a:close/>
                  <a:moveTo>
                    <a:pt x="769245" y="273852"/>
                  </a:moveTo>
                  <a:lnTo>
                    <a:pt x="566277" y="273852"/>
                  </a:lnTo>
                  <a:cubicBezTo>
                    <a:pt x="562298" y="273852"/>
                    <a:pt x="558387" y="274346"/>
                    <a:pt x="554629" y="275315"/>
                  </a:cubicBezTo>
                  <a:cubicBezTo>
                    <a:pt x="534038" y="280625"/>
                    <a:pt x="519654" y="299208"/>
                    <a:pt x="519654" y="320513"/>
                  </a:cubicBezTo>
                  <a:lnTo>
                    <a:pt x="519654" y="327286"/>
                  </a:lnTo>
                  <a:cubicBezTo>
                    <a:pt x="519654" y="353016"/>
                    <a:pt x="540568" y="373947"/>
                    <a:pt x="566277" y="373947"/>
                  </a:cubicBezTo>
                  <a:lnTo>
                    <a:pt x="769245" y="373947"/>
                  </a:lnTo>
                  <a:cubicBezTo>
                    <a:pt x="794936" y="373947"/>
                    <a:pt x="815850" y="353016"/>
                    <a:pt x="815850" y="327286"/>
                  </a:cubicBezTo>
                  <a:lnTo>
                    <a:pt x="815850" y="320513"/>
                  </a:lnTo>
                  <a:cubicBezTo>
                    <a:pt x="815850" y="294783"/>
                    <a:pt x="794936" y="273852"/>
                    <a:pt x="769245" y="273852"/>
                  </a:cubicBezTo>
                  <a:close/>
                  <a:moveTo>
                    <a:pt x="502650" y="673499"/>
                  </a:moveTo>
                  <a:cubicBezTo>
                    <a:pt x="502650" y="653079"/>
                    <a:pt x="512070" y="634819"/>
                    <a:pt x="526761" y="622822"/>
                  </a:cubicBezTo>
                  <a:cubicBezTo>
                    <a:pt x="500474" y="615454"/>
                    <a:pt x="481124" y="591256"/>
                    <a:pt x="481124" y="562616"/>
                  </a:cubicBezTo>
                  <a:lnTo>
                    <a:pt x="481124" y="553580"/>
                  </a:lnTo>
                  <a:cubicBezTo>
                    <a:pt x="481124" y="530555"/>
                    <a:pt x="493639" y="510407"/>
                    <a:pt x="512206" y="499550"/>
                  </a:cubicBezTo>
                  <a:cubicBezTo>
                    <a:pt x="493639" y="488693"/>
                    <a:pt x="481124" y="468545"/>
                    <a:pt x="481124" y="445521"/>
                  </a:cubicBezTo>
                  <a:lnTo>
                    <a:pt x="481124" y="436468"/>
                  </a:lnTo>
                  <a:cubicBezTo>
                    <a:pt x="481124" y="408134"/>
                    <a:pt x="500066" y="384140"/>
                    <a:pt x="525962" y="376499"/>
                  </a:cubicBezTo>
                  <a:cubicBezTo>
                    <a:pt x="511730" y="364809"/>
                    <a:pt x="502650" y="347094"/>
                    <a:pt x="502650" y="327286"/>
                  </a:cubicBezTo>
                  <a:lnTo>
                    <a:pt x="502650" y="320513"/>
                  </a:lnTo>
                  <a:cubicBezTo>
                    <a:pt x="502650" y="293235"/>
                    <a:pt x="519926" y="269240"/>
                    <a:pt x="545278" y="260391"/>
                  </a:cubicBezTo>
                  <a:cubicBezTo>
                    <a:pt x="545278" y="260374"/>
                    <a:pt x="545278" y="260374"/>
                    <a:pt x="545278" y="260374"/>
                  </a:cubicBezTo>
                  <a:cubicBezTo>
                    <a:pt x="589656" y="198721"/>
                    <a:pt x="598039" y="99818"/>
                    <a:pt x="565205" y="25232"/>
                  </a:cubicBezTo>
                  <a:cubicBezTo>
                    <a:pt x="559730" y="12775"/>
                    <a:pt x="549885" y="3688"/>
                    <a:pt x="538884" y="897"/>
                  </a:cubicBezTo>
                  <a:cubicBezTo>
                    <a:pt x="529550" y="-1451"/>
                    <a:pt x="520062" y="829"/>
                    <a:pt x="511475" y="7517"/>
                  </a:cubicBezTo>
                  <a:cubicBezTo>
                    <a:pt x="494829" y="20450"/>
                    <a:pt x="487756" y="47337"/>
                    <a:pt x="483879" y="66430"/>
                  </a:cubicBezTo>
                  <a:cubicBezTo>
                    <a:pt x="476924" y="100771"/>
                    <a:pt x="466433" y="136728"/>
                    <a:pt x="436882" y="167018"/>
                  </a:cubicBezTo>
                  <a:cubicBezTo>
                    <a:pt x="425728" y="178454"/>
                    <a:pt x="413451" y="188732"/>
                    <a:pt x="401566" y="198670"/>
                  </a:cubicBezTo>
                  <a:cubicBezTo>
                    <a:pt x="386297" y="211433"/>
                    <a:pt x="371878" y="223498"/>
                    <a:pt x="359432" y="237946"/>
                  </a:cubicBezTo>
                  <a:cubicBezTo>
                    <a:pt x="332414" y="269308"/>
                    <a:pt x="319236" y="309043"/>
                    <a:pt x="310769" y="340151"/>
                  </a:cubicBezTo>
                  <a:cubicBezTo>
                    <a:pt x="306059" y="357457"/>
                    <a:pt x="290263" y="369522"/>
                    <a:pt x="272341" y="369522"/>
                  </a:cubicBezTo>
                  <a:cubicBezTo>
                    <a:pt x="272324" y="369522"/>
                    <a:pt x="272307" y="369522"/>
                    <a:pt x="272290" y="369522"/>
                  </a:cubicBezTo>
                  <a:lnTo>
                    <a:pt x="193055" y="369505"/>
                  </a:lnTo>
                  <a:lnTo>
                    <a:pt x="193055" y="660175"/>
                  </a:lnTo>
                  <a:lnTo>
                    <a:pt x="251342" y="660175"/>
                  </a:lnTo>
                  <a:cubicBezTo>
                    <a:pt x="265404" y="660175"/>
                    <a:pt x="278411" y="666437"/>
                    <a:pt x="287032" y="677362"/>
                  </a:cubicBezTo>
                  <a:cubicBezTo>
                    <a:pt x="300006" y="693869"/>
                    <a:pt x="323589" y="713524"/>
                    <a:pt x="362220" y="713524"/>
                  </a:cubicBezTo>
                  <a:lnTo>
                    <a:pt x="512257" y="711005"/>
                  </a:lnTo>
                  <a:cubicBezTo>
                    <a:pt x="506017" y="700829"/>
                    <a:pt x="502650" y="689087"/>
                    <a:pt x="502650" y="676886"/>
                  </a:cubicBezTo>
                  <a:lnTo>
                    <a:pt x="502650" y="673499"/>
                  </a:lnTo>
                  <a:close/>
                  <a:moveTo>
                    <a:pt x="139495" y="315595"/>
                  </a:moveTo>
                  <a:lnTo>
                    <a:pt x="36574" y="315595"/>
                  </a:lnTo>
                  <a:cubicBezTo>
                    <a:pt x="16408" y="315595"/>
                    <a:pt x="0" y="332017"/>
                    <a:pt x="0" y="352199"/>
                  </a:cubicBezTo>
                  <a:lnTo>
                    <a:pt x="0" y="688645"/>
                  </a:lnTo>
                  <a:cubicBezTo>
                    <a:pt x="0" y="708827"/>
                    <a:pt x="16408" y="725231"/>
                    <a:pt x="36574" y="725231"/>
                  </a:cubicBezTo>
                  <a:lnTo>
                    <a:pt x="139495" y="725231"/>
                  </a:lnTo>
                  <a:cubicBezTo>
                    <a:pt x="159661" y="725231"/>
                    <a:pt x="176052" y="708827"/>
                    <a:pt x="176052" y="688645"/>
                  </a:cubicBezTo>
                  <a:lnTo>
                    <a:pt x="176052" y="352199"/>
                  </a:lnTo>
                  <a:cubicBezTo>
                    <a:pt x="176052" y="332017"/>
                    <a:pt x="159661" y="315595"/>
                    <a:pt x="139495" y="315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2411482" y="-3"/>
              <a:ext cx="849856" cy="759257"/>
            </a:xfrm>
            <a:custGeom>
              <a:rect b="b" l="l" r="r" t="t"/>
              <a:pathLst>
                <a:path extrusionOk="0" h="759257" w="849856">
                  <a:moveTo>
                    <a:pt x="849857" y="344294"/>
                  </a:moveTo>
                  <a:lnTo>
                    <a:pt x="849857" y="337522"/>
                  </a:lnTo>
                  <a:cubicBezTo>
                    <a:pt x="849857" y="302415"/>
                    <a:pt x="821326" y="273843"/>
                    <a:pt x="786248" y="273843"/>
                  </a:cubicBezTo>
                  <a:lnTo>
                    <a:pt x="584929" y="273843"/>
                  </a:lnTo>
                  <a:cubicBezTo>
                    <a:pt x="624734" y="207341"/>
                    <a:pt x="630583" y="109917"/>
                    <a:pt x="597784" y="35365"/>
                  </a:cubicBezTo>
                  <a:cubicBezTo>
                    <a:pt x="590200" y="18161"/>
                    <a:pt x="576087" y="5466"/>
                    <a:pt x="560053" y="1416"/>
                  </a:cubicBezTo>
                  <a:cubicBezTo>
                    <a:pt x="545652" y="-2225"/>
                    <a:pt x="530740" y="1212"/>
                    <a:pt x="518038" y="11082"/>
                  </a:cubicBezTo>
                  <a:cubicBezTo>
                    <a:pt x="496937" y="27486"/>
                    <a:pt x="488623" y="58304"/>
                    <a:pt x="484219" y="80069"/>
                  </a:cubicBezTo>
                  <a:cubicBezTo>
                    <a:pt x="477792" y="111857"/>
                    <a:pt x="468185" y="145007"/>
                    <a:pt x="441711" y="172149"/>
                  </a:cubicBezTo>
                  <a:cubicBezTo>
                    <a:pt x="431169" y="182955"/>
                    <a:pt x="419215" y="192944"/>
                    <a:pt x="407653" y="202610"/>
                  </a:cubicBezTo>
                  <a:cubicBezTo>
                    <a:pt x="392537" y="215253"/>
                    <a:pt x="376911" y="228340"/>
                    <a:pt x="363547" y="243842"/>
                  </a:cubicBezTo>
                  <a:cubicBezTo>
                    <a:pt x="334318" y="277791"/>
                    <a:pt x="320307" y="319841"/>
                    <a:pt x="311381" y="352684"/>
                  </a:cubicBezTo>
                  <a:cubicBezTo>
                    <a:pt x="308677" y="362605"/>
                    <a:pt x="299614" y="369514"/>
                    <a:pt x="289344" y="369514"/>
                  </a:cubicBezTo>
                  <a:cubicBezTo>
                    <a:pt x="289327" y="369514"/>
                    <a:pt x="289327" y="369514"/>
                    <a:pt x="289310" y="369514"/>
                  </a:cubicBezTo>
                  <a:lnTo>
                    <a:pt x="210058" y="369497"/>
                  </a:lnTo>
                  <a:lnTo>
                    <a:pt x="210058" y="369207"/>
                  </a:lnTo>
                  <a:cubicBezTo>
                    <a:pt x="210058" y="339649"/>
                    <a:pt x="186033" y="315586"/>
                    <a:pt x="156498" y="315586"/>
                  </a:cubicBezTo>
                  <a:lnTo>
                    <a:pt x="53577" y="315586"/>
                  </a:lnTo>
                  <a:cubicBezTo>
                    <a:pt x="24043" y="315586"/>
                    <a:pt x="0" y="339649"/>
                    <a:pt x="0" y="369207"/>
                  </a:cubicBezTo>
                  <a:lnTo>
                    <a:pt x="0" y="705653"/>
                  </a:lnTo>
                  <a:cubicBezTo>
                    <a:pt x="0" y="735212"/>
                    <a:pt x="24043" y="759257"/>
                    <a:pt x="53577" y="759257"/>
                  </a:cubicBezTo>
                  <a:lnTo>
                    <a:pt x="156498" y="759257"/>
                  </a:lnTo>
                  <a:cubicBezTo>
                    <a:pt x="186033" y="759257"/>
                    <a:pt x="210058" y="735212"/>
                    <a:pt x="210058" y="705653"/>
                  </a:cubicBezTo>
                  <a:lnTo>
                    <a:pt x="210058" y="694201"/>
                  </a:lnTo>
                  <a:lnTo>
                    <a:pt x="268345" y="694201"/>
                  </a:lnTo>
                  <a:cubicBezTo>
                    <a:pt x="277170" y="694201"/>
                    <a:pt x="285315" y="698115"/>
                    <a:pt x="290671" y="704921"/>
                  </a:cubicBezTo>
                  <a:cubicBezTo>
                    <a:pt x="303219" y="720832"/>
                    <a:pt x="331394" y="747549"/>
                    <a:pt x="379360" y="747549"/>
                  </a:cubicBezTo>
                  <a:lnTo>
                    <a:pt x="541095" y="744827"/>
                  </a:lnTo>
                  <a:cubicBezTo>
                    <a:pt x="541945" y="744810"/>
                    <a:pt x="542744" y="744639"/>
                    <a:pt x="543509" y="744384"/>
                  </a:cubicBezTo>
                  <a:cubicBezTo>
                    <a:pt x="555156" y="754016"/>
                    <a:pt x="569592" y="759257"/>
                    <a:pt x="584963" y="759257"/>
                  </a:cubicBezTo>
                  <a:lnTo>
                    <a:pt x="754401" y="759257"/>
                  </a:lnTo>
                  <a:cubicBezTo>
                    <a:pt x="790414" y="759257"/>
                    <a:pt x="819710" y="729937"/>
                    <a:pt x="819710" y="693894"/>
                  </a:cubicBezTo>
                  <a:lnTo>
                    <a:pt x="819710" y="690508"/>
                  </a:lnTo>
                  <a:cubicBezTo>
                    <a:pt x="819710" y="670921"/>
                    <a:pt x="811056" y="653342"/>
                    <a:pt x="797368" y="641345"/>
                  </a:cubicBezTo>
                  <a:cubicBezTo>
                    <a:pt x="827090" y="636547"/>
                    <a:pt x="849857" y="610698"/>
                    <a:pt x="849857" y="579624"/>
                  </a:cubicBezTo>
                  <a:lnTo>
                    <a:pt x="849857" y="570588"/>
                  </a:lnTo>
                  <a:cubicBezTo>
                    <a:pt x="849857" y="547564"/>
                    <a:pt x="837343" y="527416"/>
                    <a:pt x="818775" y="516559"/>
                  </a:cubicBezTo>
                  <a:cubicBezTo>
                    <a:pt x="837343" y="505702"/>
                    <a:pt x="849857" y="485554"/>
                    <a:pt x="849857" y="462529"/>
                  </a:cubicBezTo>
                  <a:lnTo>
                    <a:pt x="849857" y="453476"/>
                  </a:lnTo>
                  <a:cubicBezTo>
                    <a:pt x="849857" y="430282"/>
                    <a:pt x="837156" y="410015"/>
                    <a:pt x="818367" y="399226"/>
                  </a:cubicBezTo>
                  <a:cubicBezTo>
                    <a:pt x="837190" y="388148"/>
                    <a:pt x="849857" y="367676"/>
                    <a:pt x="849857" y="344294"/>
                  </a:cubicBezTo>
                  <a:close/>
                  <a:moveTo>
                    <a:pt x="193055" y="705653"/>
                  </a:moveTo>
                  <a:cubicBezTo>
                    <a:pt x="193055" y="725835"/>
                    <a:pt x="176664" y="742240"/>
                    <a:pt x="156498" y="742240"/>
                  </a:cubicBezTo>
                  <a:lnTo>
                    <a:pt x="53577" y="742240"/>
                  </a:lnTo>
                  <a:cubicBezTo>
                    <a:pt x="33411" y="742240"/>
                    <a:pt x="17003" y="725835"/>
                    <a:pt x="17003" y="705653"/>
                  </a:cubicBezTo>
                  <a:lnTo>
                    <a:pt x="17003" y="369207"/>
                  </a:lnTo>
                  <a:cubicBezTo>
                    <a:pt x="17003" y="349025"/>
                    <a:pt x="33411" y="332604"/>
                    <a:pt x="53577" y="332604"/>
                  </a:cubicBezTo>
                  <a:lnTo>
                    <a:pt x="156498" y="332604"/>
                  </a:lnTo>
                  <a:cubicBezTo>
                    <a:pt x="176664" y="332604"/>
                    <a:pt x="193055" y="349025"/>
                    <a:pt x="193055" y="369207"/>
                  </a:cubicBezTo>
                  <a:lnTo>
                    <a:pt x="193055" y="705653"/>
                  </a:lnTo>
                  <a:close/>
                  <a:moveTo>
                    <a:pt x="379224" y="730532"/>
                  </a:moveTo>
                  <a:cubicBezTo>
                    <a:pt x="340592" y="730532"/>
                    <a:pt x="317009" y="710877"/>
                    <a:pt x="304035" y="694371"/>
                  </a:cubicBezTo>
                  <a:cubicBezTo>
                    <a:pt x="295415" y="683446"/>
                    <a:pt x="282407" y="677184"/>
                    <a:pt x="268345" y="677184"/>
                  </a:cubicBezTo>
                  <a:lnTo>
                    <a:pt x="210058" y="677184"/>
                  </a:lnTo>
                  <a:lnTo>
                    <a:pt x="210058" y="386514"/>
                  </a:lnTo>
                  <a:lnTo>
                    <a:pt x="289293" y="386531"/>
                  </a:lnTo>
                  <a:cubicBezTo>
                    <a:pt x="289310" y="386531"/>
                    <a:pt x="289327" y="386531"/>
                    <a:pt x="289344" y="386531"/>
                  </a:cubicBezTo>
                  <a:cubicBezTo>
                    <a:pt x="307266" y="386531"/>
                    <a:pt x="323062" y="374466"/>
                    <a:pt x="327772" y="357159"/>
                  </a:cubicBezTo>
                  <a:cubicBezTo>
                    <a:pt x="336239" y="326052"/>
                    <a:pt x="349417" y="286317"/>
                    <a:pt x="376435" y="254954"/>
                  </a:cubicBezTo>
                  <a:cubicBezTo>
                    <a:pt x="388882" y="240507"/>
                    <a:pt x="403300" y="228442"/>
                    <a:pt x="418569" y="215679"/>
                  </a:cubicBezTo>
                  <a:cubicBezTo>
                    <a:pt x="430455" y="205741"/>
                    <a:pt x="442731" y="195463"/>
                    <a:pt x="453885" y="184027"/>
                  </a:cubicBezTo>
                  <a:cubicBezTo>
                    <a:pt x="483437" y="153737"/>
                    <a:pt x="493928" y="117779"/>
                    <a:pt x="500882" y="83439"/>
                  </a:cubicBezTo>
                  <a:cubicBezTo>
                    <a:pt x="504759" y="64346"/>
                    <a:pt x="511832" y="37459"/>
                    <a:pt x="528478" y="24525"/>
                  </a:cubicBezTo>
                  <a:cubicBezTo>
                    <a:pt x="537065" y="17838"/>
                    <a:pt x="546553" y="15557"/>
                    <a:pt x="555888" y="17906"/>
                  </a:cubicBezTo>
                  <a:cubicBezTo>
                    <a:pt x="566889" y="20697"/>
                    <a:pt x="576734" y="29784"/>
                    <a:pt x="582209" y="42240"/>
                  </a:cubicBezTo>
                  <a:cubicBezTo>
                    <a:pt x="615042" y="116826"/>
                    <a:pt x="606659" y="215730"/>
                    <a:pt x="562281" y="277383"/>
                  </a:cubicBezTo>
                  <a:cubicBezTo>
                    <a:pt x="562281" y="277383"/>
                    <a:pt x="562281" y="277383"/>
                    <a:pt x="562281" y="277400"/>
                  </a:cubicBezTo>
                  <a:cubicBezTo>
                    <a:pt x="536929" y="286249"/>
                    <a:pt x="519654" y="310243"/>
                    <a:pt x="519654" y="337522"/>
                  </a:cubicBezTo>
                  <a:lnTo>
                    <a:pt x="519654" y="344294"/>
                  </a:lnTo>
                  <a:cubicBezTo>
                    <a:pt x="519654" y="364102"/>
                    <a:pt x="528733" y="381817"/>
                    <a:pt x="542965" y="393508"/>
                  </a:cubicBezTo>
                  <a:cubicBezTo>
                    <a:pt x="517069" y="401149"/>
                    <a:pt x="498128" y="425143"/>
                    <a:pt x="498128" y="453476"/>
                  </a:cubicBezTo>
                  <a:lnTo>
                    <a:pt x="498128" y="462529"/>
                  </a:lnTo>
                  <a:cubicBezTo>
                    <a:pt x="498128" y="485554"/>
                    <a:pt x="510642" y="505702"/>
                    <a:pt x="529209" y="516559"/>
                  </a:cubicBezTo>
                  <a:cubicBezTo>
                    <a:pt x="510642" y="527416"/>
                    <a:pt x="498128" y="547564"/>
                    <a:pt x="498128" y="570588"/>
                  </a:cubicBezTo>
                  <a:lnTo>
                    <a:pt x="498128" y="579624"/>
                  </a:lnTo>
                  <a:cubicBezTo>
                    <a:pt x="498128" y="608264"/>
                    <a:pt x="517477" y="632462"/>
                    <a:pt x="543764" y="639831"/>
                  </a:cubicBezTo>
                  <a:cubicBezTo>
                    <a:pt x="529073" y="651828"/>
                    <a:pt x="519654" y="670087"/>
                    <a:pt x="519654" y="690508"/>
                  </a:cubicBezTo>
                  <a:lnTo>
                    <a:pt x="519654" y="693894"/>
                  </a:lnTo>
                  <a:cubicBezTo>
                    <a:pt x="519654" y="706096"/>
                    <a:pt x="523020" y="717837"/>
                    <a:pt x="529260" y="728014"/>
                  </a:cubicBezTo>
                  <a:lnTo>
                    <a:pt x="379224" y="730532"/>
                  </a:lnTo>
                  <a:close/>
                  <a:moveTo>
                    <a:pt x="802707" y="690508"/>
                  </a:moveTo>
                  <a:lnTo>
                    <a:pt x="802707" y="693894"/>
                  </a:lnTo>
                  <a:cubicBezTo>
                    <a:pt x="802707" y="720560"/>
                    <a:pt x="781028" y="742240"/>
                    <a:pt x="754401" y="742240"/>
                  </a:cubicBezTo>
                  <a:lnTo>
                    <a:pt x="584963" y="742240"/>
                  </a:lnTo>
                  <a:cubicBezTo>
                    <a:pt x="571616" y="742240"/>
                    <a:pt x="559203" y="736914"/>
                    <a:pt x="550004" y="727248"/>
                  </a:cubicBezTo>
                  <a:cubicBezTo>
                    <a:pt x="541401" y="718229"/>
                    <a:pt x="536657" y="706385"/>
                    <a:pt x="536657" y="693894"/>
                  </a:cubicBezTo>
                  <a:lnTo>
                    <a:pt x="536657" y="690508"/>
                  </a:lnTo>
                  <a:cubicBezTo>
                    <a:pt x="536657" y="663859"/>
                    <a:pt x="558336" y="642162"/>
                    <a:pt x="584963" y="642162"/>
                  </a:cubicBezTo>
                  <a:lnTo>
                    <a:pt x="754401" y="642162"/>
                  </a:lnTo>
                  <a:cubicBezTo>
                    <a:pt x="781028" y="642162"/>
                    <a:pt x="802707" y="663859"/>
                    <a:pt x="802707" y="690508"/>
                  </a:cubicBezTo>
                  <a:close/>
                  <a:moveTo>
                    <a:pt x="832854" y="570588"/>
                  </a:moveTo>
                  <a:lnTo>
                    <a:pt x="832854" y="579624"/>
                  </a:lnTo>
                  <a:cubicBezTo>
                    <a:pt x="832854" y="604725"/>
                    <a:pt x="812450" y="625145"/>
                    <a:pt x="787370" y="625145"/>
                  </a:cubicBezTo>
                  <a:lnTo>
                    <a:pt x="754401" y="625145"/>
                  </a:lnTo>
                  <a:lnTo>
                    <a:pt x="584963" y="625145"/>
                  </a:lnTo>
                  <a:lnTo>
                    <a:pt x="560615" y="625145"/>
                  </a:lnTo>
                  <a:cubicBezTo>
                    <a:pt x="535535" y="625145"/>
                    <a:pt x="515131" y="604725"/>
                    <a:pt x="515131" y="579624"/>
                  </a:cubicBezTo>
                  <a:lnTo>
                    <a:pt x="515131" y="570588"/>
                  </a:lnTo>
                  <a:cubicBezTo>
                    <a:pt x="515131" y="545488"/>
                    <a:pt x="535535" y="525067"/>
                    <a:pt x="560615" y="525067"/>
                  </a:cubicBezTo>
                  <a:lnTo>
                    <a:pt x="787370" y="525067"/>
                  </a:lnTo>
                  <a:cubicBezTo>
                    <a:pt x="812450" y="525067"/>
                    <a:pt x="832854" y="545488"/>
                    <a:pt x="832854" y="570588"/>
                  </a:cubicBezTo>
                  <a:close/>
                  <a:moveTo>
                    <a:pt x="832854" y="453476"/>
                  </a:moveTo>
                  <a:lnTo>
                    <a:pt x="832854" y="462529"/>
                  </a:lnTo>
                  <a:cubicBezTo>
                    <a:pt x="832854" y="487630"/>
                    <a:pt x="812450" y="508050"/>
                    <a:pt x="787370" y="508050"/>
                  </a:cubicBezTo>
                  <a:lnTo>
                    <a:pt x="560615" y="508050"/>
                  </a:lnTo>
                  <a:cubicBezTo>
                    <a:pt x="535535" y="508050"/>
                    <a:pt x="515131" y="487630"/>
                    <a:pt x="515131" y="462529"/>
                  </a:cubicBezTo>
                  <a:lnTo>
                    <a:pt x="515131" y="453476"/>
                  </a:lnTo>
                  <a:cubicBezTo>
                    <a:pt x="515131" y="428393"/>
                    <a:pt x="535535" y="407972"/>
                    <a:pt x="560615" y="407972"/>
                  </a:cubicBezTo>
                  <a:lnTo>
                    <a:pt x="787370" y="407972"/>
                  </a:lnTo>
                  <a:cubicBezTo>
                    <a:pt x="812450" y="407972"/>
                    <a:pt x="832854" y="428393"/>
                    <a:pt x="832854" y="453476"/>
                  </a:cubicBezTo>
                  <a:close/>
                  <a:moveTo>
                    <a:pt x="786248" y="390955"/>
                  </a:moveTo>
                  <a:lnTo>
                    <a:pt x="583280" y="390955"/>
                  </a:lnTo>
                  <a:cubicBezTo>
                    <a:pt x="557571" y="390955"/>
                    <a:pt x="536657" y="370024"/>
                    <a:pt x="536657" y="344294"/>
                  </a:cubicBezTo>
                  <a:lnTo>
                    <a:pt x="536657" y="337522"/>
                  </a:lnTo>
                  <a:cubicBezTo>
                    <a:pt x="536657" y="316216"/>
                    <a:pt x="551042" y="297633"/>
                    <a:pt x="571633" y="292324"/>
                  </a:cubicBezTo>
                  <a:cubicBezTo>
                    <a:pt x="575390" y="291354"/>
                    <a:pt x="579301" y="290861"/>
                    <a:pt x="583280" y="290861"/>
                  </a:cubicBezTo>
                  <a:lnTo>
                    <a:pt x="786248" y="290861"/>
                  </a:lnTo>
                  <a:cubicBezTo>
                    <a:pt x="811940" y="290861"/>
                    <a:pt x="832854" y="311792"/>
                    <a:pt x="832854" y="337522"/>
                  </a:cubicBezTo>
                  <a:lnTo>
                    <a:pt x="832854" y="344294"/>
                  </a:lnTo>
                  <a:cubicBezTo>
                    <a:pt x="832854" y="370024"/>
                    <a:pt x="811940" y="390955"/>
                    <a:pt x="786248" y="390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9"/>
          <p:cNvGrpSpPr/>
          <p:nvPr/>
        </p:nvGrpSpPr>
        <p:grpSpPr>
          <a:xfrm>
            <a:off x="571054" y="3476293"/>
            <a:ext cx="2127375" cy="1088224"/>
            <a:chOff x="0" y="0"/>
            <a:chExt cx="5673000" cy="2901931"/>
          </a:xfrm>
        </p:grpSpPr>
        <p:sp>
          <p:nvSpPr>
            <p:cNvPr id="226" name="Google Shape;226;p19"/>
            <p:cNvSpPr txBox="1"/>
            <p:nvPr/>
          </p:nvSpPr>
          <p:spPr>
            <a:xfrm>
              <a:off x="0" y="1916731"/>
              <a:ext cx="567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27" name="Google Shape;227;p19"/>
            <p:cNvSpPr txBox="1"/>
            <p:nvPr/>
          </p:nvSpPr>
          <p:spPr>
            <a:xfrm>
              <a:off x="0" y="1177034"/>
              <a:ext cx="5673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2544213" y="8263"/>
              <a:ext cx="584301" cy="808876"/>
            </a:xfrm>
            <a:custGeom>
              <a:rect b="b" l="l" r="r" t="t"/>
              <a:pathLst>
                <a:path extrusionOk="0" h="808876" w="584301">
                  <a:moveTo>
                    <a:pt x="584302" y="43594"/>
                  </a:moveTo>
                  <a:lnTo>
                    <a:pt x="584302" y="346947"/>
                  </a:lnTo>
                  <a:cubicBezTo>
                    <a:pt x="584302" y="355590"/>
                    <a:pt x="575729" y="361704"/>
                    <a:pt x="567620" y="358730"/>
                  </a:cubicBezTo>
                  <a:cubicBezTo>
                    <a:pt x="396851" y="296033"/>
                    <a:pt x="226083" y="442281"/>
                    <a:pt x="55315" y="365538"/>
                  </a:cubicBezTo>
                  <a:lnTo>
                    <a:pt x="55315" y="787378"/>
                  </a:lnTo>
                  <a:cubicBezTo>
                    <a:pt x="55315" y="799259"/>
                    <a:pt x="45686" y="808877"/>
                    <a:pt x="33827" y="808877"/>
                  </a:cubicBezTo>
                  <a:lnTo>
                    <a:pt x="21488" y="808877"/>
                  </a:lnTo>
                  <a:cubicBezTo>
                    <a:pt x="9613" y="808877"/>
                    <a:pt x="0" y="799243"/>
                    <a:pt x="0" y="787378"/>
                  </a:cubicBezTo>
                  <a:lnTo>
                    <a:pt x="0" y="21499"/>
                  </a:lnTo>
                  <a:cubicBezTo>
                    <a:pt x="0" y="9634"/>
                    <a:pt x="9629" y="0"/>
                    <a:pt x="21488" y="0"/>
                  </a:cubicBezTo>
                  <a:lnTo>
                    <a:pt x="33827" y="0"/>
                  </a:lnTo>
                  <a:cubicBezTo>
                    <a:pt x="45702" y="0"/>
                    <a:pt x="55315" y="9634"/>
                    <a:pt x="55315" y="21499"/>
                  </a:cubicBezTo>
                  <a:lnTo>
                    <a:pt x="55315" y="35331"/>
                  </a:lnTo>
                  <a:cubicBezTo>
                    <a:pt x="229056" y="113413"/>
                    <a:pt x="402781" y="-39314"/>
                    <a:pt x="576522" y="31993"/>
                  </a:cubicBezTo>
                  <a:cubicBezTo>
                    <a:pt x="581230" y="33926"/>
                    <a:pt x="584302" y="38520"/>
                    <a:pt x="584302" y="43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2535956" y="0"/>
              <a:ext cx="600818" cy="825402"/>
            </a:xfrm>
            <a:custGeom>
              <a:rect b="b" l="l" r="r" t="t"/>
              <a:pathLst>
                <a:path extrusionOk="0" h="825402" w="600818">
                  <a:moveTo>
                    <a:pt x="587919" y="32621"/>
                  </a:moveTo>
                  <a:cubicBezTo>
                    <a:pt x="499950" y="-3487"/>
                    <a:pt x="411651" y="16360"/>
                    <a:pt x="326258" y="35546"/>
                  </a:cubicBezTo>
                  <a:cubicBezTo>
                    <a:pt x="238669" y="55227"/>
                    <a:pt x="155820" y="73802"/>
                    <a:pt x="71848" y="38157"/>
                  </a:cubicBezTo>
                  <a:lnTo>
                    <a:pt x="71848" y="29762"/>
                  </a:lnTo>
                  <a:cubicBezTo>
                    <a:pt x="71848" y="13352"/>
                    <a:pt x="58503" y="0"/>
                    <a:pt x="42085" y="0"/>
                  </a:cubicBezTo>
                  <a:lnTo>
                    <a:pt x="29747" y="0"/>
                  </a:lnTo>
                  <a:cubicBezTo>
                    <a:pt x="13346" y="0"/>
                    <a:pt x="0" y="13352"/>
                    <a:pt x="0" y="29762"/>
                  </a:cubicBezTo>
                  <a:lnTo>
                    <a:pt x="0" y="795640"/>
                  </a:lnTo>
                  <a:cubicBezTo>
                    <a:pt x="0" y="812050"/>
                    <a:pt x="13346" y="825402"/>
                    <a:pt x="29747" y="825402"/>
                  </a:cubicBezTo>
                  <a:lnTo>
                    <a:pt x="42085" y="825402"/>
                  </a:lnTo>
                  <a:cubicBezTo>
                    <a:pt x="58486" y="825402"/>
                    <a:pt x="71832" y="812050"/>
                    <a:pt x="71832" y="795640"/>
                  </a:cubicBezTo>
                  <a:lnTo>
                    <a:pt x="71832" y="386211"/>
                  </a:lnTo>
                  <a:cubicBezTo>
                    <a:pt x="106369" y="399778"/>
                    <a:pt x="140939" y="404885"/>
                    <a:pt x="175360" y="404885"/>
                  </a:cubicBezTo>
                  <a:cubicBezTo>
                    <a:pt x="227438" y="404885"/>
                    <a:pt x="279152" y="393267"/>
                    <a:pt x="329875" y="381865"/>
                  </a:cubicBezTo>
                  <a:cubicBezTo>
                    <a:pt x="413616" y="363043"/>
                    <a:pt x="492716" y="345278"/>
                    <a:pt x="573037" y="374759"/>
                  </a:cubicBezTo>
                  <a:cubicBezTo>
                    <a:pt x="579330" y="377073"/>
                    <a:pt x="586383" y="376147"/>
                    <a:pt x="591916" y="372297"/>
                  </a:cubicBezTo>
                  <a:cubicBezTo>
                    <a:pt x="597499" y="368397"/>
                    <a:pt x="600819" y="362018"/>
                    <a:pt x="600819" y="355226"/>
                  </a:cubicBezTo>
                  <a:lnTo>
                    <a:pt x="600819" y="51856"/>
                  </a:lnTo>
                  <a:cubicBezTo>
                    <a:pt x="600819" y="43379"/>
                    <a:pt x="595764" y="35827"/>
                    <a:pt x="587919" y="32621"/>
                  </a:cubicBezTo>
                  <a:close/>
                  <a:moveTo>
                    <a:pt x="55332" y="795657"/>
                  </a:moveTo>
                  <a:cubicBezTo>
                    <a:pt x="55332" y="802961"/>
                    <a:pt x="49402" y="808894"/>
                    <a:pt x="42102" y="808894"/>
                  </a:cubicBezTo>
                  <a:lnTo>
                    <a:pt x="29763" y="808894"/>
                  </a:lnTo>
                  <a:cubicBezTo>
                    <a:pt x="22463" y="808894"/>
                    <a:pt x="16533" y="802961"/>
                    <a:pt x="16533" y="795657"/>
                  </a:cubicBezTo>
                  <a:lnTo>
                    <a:pt x="16533" y="29762"/>
                  </a:lnTo>
                  <a:cubicBezTo>
                    <a:pt x="16533" y="22458"/>
                    <a:pt x="22463" y="16525"/>
                    <a:pt x="29763" y="16525"/>
                  </a:cubicBezTo>
                  <a:lnTo>
                    <a:pt x="42102" y="16525"/>
                  </a:lnTo>
                  <a:cubicBezTo>
                    <a:pt x="49402" y="16525"/>
                    <a:pt x="55332" y="22458"/>
                    <a:pt x="55332" y="29762"/>
                  </a:cubicBezTo>
                  <a:lnTo>
                    <a:pt x="55332" y="43594"/>
                  </a:lnTo>
                  <a:lnTo>
                    <a:pt x="55332" y="373801"/>
                  </a:lnTo>
                  <a:lnTo>
                    <a:pt x="55332" y="795657"/>
                  </a:lnTo>
                  <a:close/>
                  <a:moveTo>
                    <a:pt x="584302" y="355226"/>
                  </a:moveTo>
                  <a:cubicBezTo>
                    <a:pt x="584302" y="357242"/>
                    <a:pt x="583013" y="358366"/>
                    <a:pt x="582452" y="358746"/>
                  </a:cubicBezTo>
                  <a:cubicBezTo>
                    <a:pt x="581791" y="359209"/>
                    <a:pt x="580437" y="359870"/>
                    <a:pt x="578719" y="359259"/>
                  </a:cubicBezTo>
                  <a:cubicBezTo>
                    <a:pt x="493822" y="328092"/>
                    <a:pt x="408628" y="347245"/>
                    <a:pt x="326242" y="365753"/>
                  </a:cubicBezTo>
                  <a:cubicBezTo>
                    <a:pt x="238669" y="385434"/>
                    <a:pt x="155820" y="404042"/>
                    <a:pt x="71848" y="368397"/>
                  </a:cubicBezTo>
                  <a:lnTo>
                    <a:pt x="71848" y="56037"/>
                  </a:lnTo>
                  <a:cubicBezTo>
                    <a:pt x="106402" y="69604"/>
                    <a:pt x="140955" y="74678"/>
                    <a:pt x="175376" y="74678"/>
                  </a:cubicBezTo>
                  <a:cubicBezTo>
                    <a:pt x="227454" y="74678"/>
                    <a:pt x="279169" y="63060"/>
                    <a:pt x="329892" y="51658"/>
                  </a:cubicBezTo>
                  <a:cubicBezTo>
                    <a:pt x="416606" y="32175"/>
                    <a:pt x="498496" y="13766"/>
                    <a:pt x="581659" y="47890"/>
                  </a:cubicBezTo>
                  <a:cubicBezTo>
                    <a:pt x="583278" y="48551"/>
                    <a:pt x="584318" y="50105"/>
                    <a:pt x="584318" y="51840"/>
                  </a:cubicBezTo>
                  <a:lnTo>
                    <a:pt x="584318" y="355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9"/>
          <p:cNvGrpSpPr/>
          <p:nvPr/>
        </p:nvGrpSpPr>
        <p:grpSpPr>
          <a:xfrm>
            <a:off x="3508289" y="3476293"/>
            <a:ext cx="2127300" cy="1088074"/>
            <a:chOff x="3508289" y="3476293"/>
            <a:chExt cx="2127300" cy="1088074"/>
          </a:xfrm>
        </p:grpSpPr>
        <p:sp>
          <p:nvSpPr>
            <p:cNvPr id="231" name="Google Shape;231;p19"/>
            <p:cNvSpPr txBox="1"/>
            <p:nvPr/>
          </p:nvSpPr>
          <p:spPr>
            <a:xfrm>
              <a:off x="3508289" y="4195068"/>
              <a:ext cx="212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32" name="Google Shape;232;p19"/>
            <p:cNvSpPr txBox="1"/>
            <p:nvPr/>
          </p:nvSpPr>
          <p:spPr>
            <a:xfrm>
              <a:off x="3508289" y="3917681"/>
              <a:ext cx="2127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4484113" y="3479386"/>
              <a:ext cx="175601" cy="302815"/>
            </a:xfrm>
            <a:custGeom>
              <a:rect b="b" l="l" r="r" t="t"/>
              <a:pathLst>
                <a:path extrusionOk="0" h="807506" w="468270">
                  <a:moveTo>
                    <a:pt x="370024" y="722292"/>
                  </a:moveTo>
                  <a:lnTo>
                    <a:pt x="370024" y="789679"/>
                  </a:lnTo>
                  <a:cubicBezTo>
                    <a:pt x="370024" y="799524"/>
                    <a:pt x="362040" y="807507"/>
                    <a:pt x="352193" y="807507"/>
                  </a:cubicBezTo>
                  <a:lnTo>
                    <a:pt x="116078" y="807507"/>
                  </a:lnTo>
                  <a:cubicBezTo>
                    <a:pt x="106230" y="807507"/>
                    <a:pt x="98246" y="799524"/>
                    <a:pt x="98246" y="789679"/>
                  </a:cubicBezTo>
                  <a:lnTo>
                    <a:pt x="98246" y="722292"/>
                  </a:lnTo>
                  <a:cubicBezTo>
                    <a:pt x="98246" y="712446"/>
                    <a:pt x="106230" y="704463"/>
                    <a:pt x="116078" y="704463"/>
                  </a:cubicBezTo>
                  <a:lnTo>
                    <a:pt x="352209" y="704463"/>
                  </a:lnTo>
                  <a:cubicBezTo>
                    <a:pt x="362040" y="704447"/>
                    <a:pt x="370024" y="712429"/>
                    <a:pt x="370024" y="722292"/>
                  </a:cubicBezTo>
                  <a:close/>
                  <a:moveTo>
                    <a:pt x="457598" y="0"/>
                  </a:moveTo>
                  <a:lnTo>
                    <a:pt x="10673" y="0"/>
                  </a:lnTo>
                  <a:cubicBezTo>
                    <a:pt x="4767" y="0"/>
                    <a:pt x="0" y="4783"/>
                    <a:pt x="0" y="10670"/>
                  </a:cubicBezTo>
                  <a:lnTo>
                    <a:pt x="0" y="314621"/>
                  </a:lnTo>
                  <a:cubicBezTo>
                    <a:pt x="0" y="424723"/>
                    <a:pt x="76027" y="517063"/>
                    <a:pt x="178463" y="542032"/>
                  </a:cubicBezTo>
                  <a:lnTo>
                    <a:pt x="178348" y="542032"/>
                  </a:lnTo>
                  <a:lnTo>
                    <a:pt x="156096" y="704447"/>
                  </a:lnTo>
                  <a:lnTo>
                    <a:pt x="312175" y="704447"/>
                  </a:lnTo>
                  <a:lnTo>
                    <a:pt x="289923" y="542032"/>
                  </a:lnTo>
                  <a:lnTo>
                    <a:pt x="289807" y="542032"/>
                  </a:lnTo>
                  <a:cubicBezTo>
                    <a:pt x="392243" y="517046"/>
                    <a:pt x="468271" y="424723"/>
                    <a:pt x="468271" y="314621"/>
                  </a:cubicBezTo>
                  <a:lnTo>
                    <a:pt x="468271" y="10670"/>
                  </a:lnTo>
                  <a:cubicBezTo>
                    <a:pt x="468271" y="4783"/>
                    <a:pt x="463487" y="0"/>
                    <a:pt x="457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4426943" y="3476293"/>
              <a:ext cx="289960" cy="308999"/>
            </a:xfrm>
            <a:custGeom>
              <a:rect b="b" l="l" r="r" t="t"/>
              <a:pathLst>
                <a:path extrusionOk="0" h="823998" w="773226">
                  <a:moveTo>
                    <a:pt x="748645" y="134741"/>
                  </a:moveTo>
                  <a:lnTo>
                    <a:pt x="628971" y="134741"/>
                  </a:lnTo>
                  <a:lnTo>
                    <a:pt x="628971" y="18917"/>
                  </a:lnTo>
                  <a:cubicBezTo>
                    <a:pt x="628971" y="8493"/>
                    <a:pt x="620476" y="0"/>
                    <a:pt x="610051" y="0"/>
                  </a:cubicBezTo>
                  <a:lnTo>
                    <a:pt x="163125" y="0"/>
                  </a:lnTo>
                  <a:cubicBezTo>
                    <a:pt x="152684" y="0"/>
                    <a:pt x="144205" y="8493"/>
                    <a:pt x="144205" y="18917"/>
                  </a:cubicBezTo>
                  <a:lnTo>
                    <a:pt x="144205" y="134741"/>
                  </a:lnTo>
                  <a:lnTo>
                    <a:pt x="24515" y="134741"/>
                  </a:lnTo>
                  <a:cubicBezTo>
                    <a:pt x="11022" y="134741"/>
                    <a:pt x="36" y="145725"/>
                    <a:pt x="3" y="159232"/>
                  </a:cubicBezTo>
                  <a:cubicBezTo>
                    <a:pt x="-360" y="352141"/>
                    <a:pt x="35336" y="469796"/>
                    <a:pt x="106101" y="508965"/>
                  </a:cubicBezTo>
                  <a:cubicBezTo>
                    <a:pt x="124543" y="519174"/>
                    <a:pt x="143133" y="522769"/>
                    <a:pt x="160156" y="522769"/>
                  </a:cubicBezTo>
                  <a:cubicBezTo>
                    <a:pt x="191118" y="522769"/>
                    <a:pt x="216884" y="510895"/>
                    <a:pt x="227260" y="505337"/>
                  </a:cubicBezTo>
                  <a:cubicBezTo>
                    <a:pt x="254163" y="528855"/>
                    <a:pt x="286296" y="546534"/>
                    <a:pt x="321663" y="556380"/>
                  </a:cubicBezTo>
                  <a:lnTo>
                    <a:pt x="301373" y="704463"/>
                  </a:lnTo>
                  <a:lnTo>
                    <a:pt x="268547" y="704463"/>
                  </a:lnTo>
                  <a:cubicBezTo>
                    <a:pt x="254163" y="704463"/>
                    <a:pt x="242468" y="716156"/>
                    <a:pt x="242468" y="730538"/>
                  </a:cubicBezTo>
                  <a:lnTo>
                    <a:pt x="242468" y="797925"/>
                  </a:lnTo>
                  <a:cubicBezTo>
                    <a:pt x="242468" y="812306"/>
                    <a:pt x="254163" y="823999"/>
                    <a:pt x="268547" y="823999"/>
                  </a:cubicBezTo>
                  <a:lnTo>
                    <a:pt x="504679" y="823999"/>
                  </a:lnTo>
                  <a:cubicBezTo>
                    <a:pt x="519063" y="823999"/>
                    <a:pt x="530758" y="812306"/>
                    <a:pt x="530758" y="797925"/>
                  </a:cubicBezTo>
                  <a:lnTo>
                    <a:pt x="530758" y="730538"/>
                  </a:lnTo>
                  <a:cubicBezTo>
                    <a:pt x="530758" y="716156"/>
                    <a:pt x="519063" y="704463"/>
                    <a:pt x="504679" y="704463"/>
                  </a:cubicBezTo>
                  <a:lnTo>
                    <a:pt x="471853" y="704463"/>
                  </a:lnTo>
                  <a:lnTo>
                    <a:pt x="451564" y="556380"/>
                  </a:lnTo>
                  <a:cubicBezTo>
                    <a:pt x="486930" y="546534"/>
                    <a:pt x="519063" y="528855"/>
                    <a:pt x="545967" y="505337"/>
                  </a:cubicBezTo>
                  <a:cubicBezTo>
                    <a:pt x="556342" y="510895"/>
                    <a:pt x="582108" y="522769"/>
                    <a:pt x="613070" y="522769"/>
                  </a:cubicBezTo>
                  <a:cubicBezTo>
                    <a:pt x="630093" y="522769"/>
                    <a:pt x="648667" y="519174"/>
                    <a:pt x="667125" y="508965"/>
                  </a:cubicBezTo>
                  <a:cubicBezTo>
                    <a:pt x="737890" y="469813"/>
                    <a:pt x="773586" y="352141"/>
                    <a:pt x="773223" y="159232"/>
                  </a:cubicBezTo>
                  <a:cubicBezTo>
                    <a:pt x="773141" y="145725"/>
                    <a:pt x="762138" y="134741"/>
                    <a:pt x="748645" y="134741"/>
                  </a:cubicBezTo>
                  <a:close/>
                  <a:moveTo>
                    <a:pt x="514230" y="730538"/>
                  </a:moveTo>
                  <a:lnTo>
                    <a:pt x="514230" y="797925"/>
                  </a:lnTo>
                  <a:cubicBezTo>
                    <a:pt x="514230" y="803219"/>
                    <a:pt x="509924" y="807507"/>
                    <a:pt x="504646" y="807507"/>
                  </a:cubicBezTo>
                  <a:lnTo>
                    <a:pt x="268531" y="807507"/>
                  </a:lnTo>
                  <a:cubicBezTo>
                    <a:pt x="263236" y="807507"/>
                    <a:pt x="258947" y="803202"/>
                    <a:pt x="258947" y="797925"/>
                  </a:cubicBezTo>
                  <a:lnTo>
                    <a:pt x="258947" y="730538"/>
                  </a:lnTo>
                  <a:cubicBezTo>
                    <a:pt x="258947" y="725244"/>
                    <a:pt x="263252" y="720956"/>
                    <a:pt x="268531" y="720956"/>
                  </a:cubicBezTo>
                  <a:lnTo>
                    <a:pt x="504662" y="720956"/>
                  </a:lnTo>
                  <a:cubicBezTo>
                    <a:pt x="509941" y="720939"/>
                    <a:pt x="514230" y="725244"/>
                    <a:pt x="514230" y="730538"/>
                  </a:cubicBezTo>
                  <a:close/>
                  <a:moveTo>
                    <a:pt x="163125" y="16492"/>
                  </a:moveTo>
                  <a:lnTo>
                    <a:pt x="610051" y="16492"/>
                  </a:lnTo>
                  <a:cubicBezTo>
                    <a:pt x="611387" y="16492"/>
                    <a:pt x="612476" y="17581"/>
                    <a:pt x="612476" y="18917"/>
                  </a:cubicBezTo>
                  <a:lnTo>
                    <a:pt x="612476" y="142938"/>
                  </a:lnTo>
                  <a:cubicBezTo>
                    <a:pt x="612476" y="142954"/>
                    <a:pt x="612476" y="142954"/>
                    <a:pt x="612476" y="142971"/>
                  </a:cubicBezTo>
                  <a:cubicBezTo>
                    <a:pt x="612476" y="142987"/>
                    <a:pt x="612476" y="142987"/>
                    <a:pt x="612476" y="143004"/>
                  </a:cubicBezTo>
                  <a:lnTo>
                    <a:pt x="612476" y="322867"/>
                  </a:lnTo>
                  <a:cubicBezTo>
                    <a:pt x="612476" y="447400"/>
                    <a:pt x="511145" y="548711"/>
                    <a:pt x="386588" y="548711"/>
                  </a:cubicBezTo>
                  <a:cubicBezTo>
                    <a:pt x="262032" y="548711"/>
                    <a:pt x="160701" y="447400"/>
                    <a:pt x="160701" y="322867"/>
                  </a:cubicBezTo>
                  <a:lnTo>
                    <a:pt x="160701" y="143020"/>
                  </a:lnTo>
                  <a:cubicBezTo>
                    <a:pt x="160701" y="143004"/>
                    <a:pt x="160701" y="143004"/>
                    <a:pt x="160701" y="142987"/>
                  </a:cubicBezTo>
                  <a:cubicBezTo>
                    <a:pt x="160701" y="142971"/>
                    <a:pt x="160701" y="142971"/>
                    <a:pt x="160701" y="142954"/>
                  </a:cubicBezTo>
                  <a:lnTo>
                    <a:pt x="160701" y="18933"/>
                  </a:lnTo>
                  <a:cubicBezTo>
                    <a:pt x="160701" y="17581"/>
                    <a:pt x="161789" y="16492"/>
                    <a:pt x="163125" y="16492"/>
                  </a:cubicBezTo>
                  <a:close/>
                  <a:moveTo>
                    <a:pt x="113953" y="494452"/>
                  </a:moveTo>
                  <a:cubicBezTo>
                    <a:pt x="32977" y="449478"/>
                    <a:pt x="16267" y="287343"/>
                    <a:pt x="16498" y="159265"/>
                  </a:cubicBezTo>
                  <a:cubicBezTo>
                    <a:pt x="16498" y="154829"/>
                    <a:pt x="20111" y="151233"/>
                    <a:pt x="24515" y="151233"/>
                  </a:cubicBezTo>
                  <a:lnTo>
                    <a:pt x="144189" y="151233"/>
                  </a:lnTo>
                  <a:lnTo>
                    <a:pt x="144189" y="322884"/>
                  </a:lnTo>
                  <a:cubicBezTo>
                    <a:pt x="144189" y="389248"/>
                    <a:pt x="171010" y="449461"/>
                    <a:pt x="214377" y="493265"/>
                  </a:cubicBezTo>
                  <a:cubicBezTo>
                    <a:pt x="196413" y="501692"/>
                    <a:pt x="153971" y="516684"/>
                    <a:pt x="113953" y="494452"/>
                  </a:cubicBezTo>
                  <a:close/>
                  <a:moveTo>
                    <a:pt x="455176" y="704447"/>
                  </a:moveTo>
                  <a:lnTo>
                    <a:pt x="318001" y="704447"/>
                  </a:lnTo>
                  <a:lnTo>
                    <a:pt x="337762" y="560272"/>
                  </a:lnTo>
                  <a:cubicBezTo>
                    <a:pt x="353532" y="563505"/>
                    <a:pt x="369878" y="565220"/>
                    <a:pt x="386588" y="565220"/>
                  </a:cubicBezTo>
                  <a:cubicBezTo>
                    <a:pt x="403315" y="565220"/>
                    <a:pt x="419645" y="563521"/>
                    <a:pt x="435415" y="560272"/>
                  </a:cubicBezTo>
                  <a:lnTo>
                    <a:pt x="455176" y="704447"/>
                  </a:lnTo>
                  <a:close/>
                  <a:moveTo>
                    <a:pt x="659224" y="494452"/>
                  </a:moveTo>
                  <a:cubicBezTo>
                    <a:pt x="643768" y="503044"/>
                    <a:pt x="627949" y="506063"/>
                    <a:pt x="613301" y="506063"/>
                  </a:cubicBezTo>
                  <a:cubicBezTo>
                    <a:pt x="590059" y="506063"/>
                    <a:pt x="569819" y="498410"/>
                    <a:pt x="558767" y="493248"/>
                  </a:cubicBezTo>
                  <a:cubicBezTo>
                    <a:pt x="602133" y="449445"/>
                    <a:pt x="628971" y="389232"/>
                    <a:pt x="628971" y="322867"/>
                  </a:cubicBezTo>
                  <a:lnTo>
                    <a:pt x="628971" y="151233"/>
                  </a:lnTo>
                  <a:lnTo>
                    <a:pt x="748645" y="151233"/>
                  </a:lnTo>
                  <a:cubicBezTo>
                    <a:pt x="753066" y="151233"/>
                    <a:pt x="756662" y="154845"/>
                    <a:pt x="756662" y="159265"/>
                  </a:cubicBezTo>
                  <a:cubicBezTo>
                    <a:pt x="756909" y="287343"/>
                    <a:pt x="740200" y="449478"/>
                    <a:pt x="659224" y="494452"/>
                  </a:cubicBezTo>
                  <a:close/>
                  <a:moveTo>
                    <a:pt x="338752" y="764231"/>
                  </a:moveTo>
                  <a:cubicBezTo>
                    <a:pt x="338752" y="759679"/>
                    <a:pt x="342447" y="755985"/>
                    <a:pt x="346999" y="755985"/>
                  </a:cubicBezTo>
                  <a:lnTo>
                    <a:pt x="426177" y="755985"/>
                  </a:lnTo>
                  <a:cubicBezTo>
                    <a:pt x="430730" y="755985"/>
                    <a:pt x="434425" y="759679"/>
                    <a:pt x="434425" y="764231"/>
                  </a:cubicBezTo>
                  <a:cubicBezTo>
                    <a:pt x="434425" y="768783"/>
                    <a:pt x="430730" y="772477"/>
                    <a:pt x="426177" y="772477"/>
                  </a:cubicBezTo>
                  <a:lnTo>
                    <a:pt x="346999" y="772477"/>
                  </a:lnTo>
                  <a:cubicBezTo>
                    <a:pt x="342447" y="772477"/>
                    <a:pt x="338752" y="768783"/>
                    <a:pt x="338752" y="764231"/>
                  </a:cubicBezTo>
                  <a:close/>
                  <a:moveTo>
                    <a:pt x="319353" y="284820"/>
                  </a:moveTo>
                  <a:lnTo>
                    <a:pt x="307641" y="353131"/>
                  </a:lnTo>
                  <a:cubicBezTo>
                    <a:pt x="306850" y="357715"/>
                    <a:pt x="308697" y="362251"/>
                    <a:pt x="312458" y="364988"/>
                  </a:cubicBezTo>
                  <a:cubicBezTo>
                    <a:pt x="314586" y="366539"/>
                    <a:pt x="317077" y="367314"/>
                    <a:pt x="319568" y="367314"/>
                  </a:cubicBezTo>
                  <a:cubicBezTo>
                    <a:pt x="321498" y="367314"/>
                    <a:pt x="323428" y="366852"/>
                    <a:pt x="325226" y="365912"/>
                  </a:cubicBezTo>
                  <a:lnTo>
                    <a:pt x="386572" y="333670"/>
                  </a:lnTo>
                  <a:lnTo>
                    <a:pt x="447918" y="365912"/>
                  </a:lnTo>
                  <a:cubicBezTo>
                    <a:pt x="452025" y="368072"/>
                    <a:pt x="456925" y="367726"/>
                    <a:pt x="460686" y="364988"/>
                  </a:cubicBezTo>
                  <a:cubicBezTo>
                    <a:pt x="464446" y="362251"/>
                    <a:pt x="466294" y="357715"/>
                    <a:pt x="465502" y="353131"/>
                  </a:cubicBezTo>
                  <a:lnTo>
                    <a:pt x="453790" y="284820"/>
                  </a:lnTo>
                  <a:lnTo>
                    <a:pt x="503425" y="236448"/>
                  </a:lnTo>
                  <a:cubicBezTo>
                    <a:pt x="506757" y="233199"/>
                    <a:pt x="507928" y="228450"/>
                    <a:pt x="506493" y="224030"/>
                  </a:cubicBezTo>
                  <a:cubicBezTo>
                    <a:pt x="505058" y="219610"/>
                    <a:pt x="501314" y="216443"/>
                    <a:pt x="496711" y="215784"/>
                  </a:cubicBezTo>
                  <a:lnTo>
                    <a:pt x="428124" y="205822"/>
                  </a:lnTo>
                  <a:lnTo>
                    <a:pt x="397442" y="143680"/>
                  </a:lnTo>
                  <a:cubicBezTo>
                    <a:pt x="397442" y="143680"/>
                    <a:pt x="397442" y="143680"/>
                    <a:pt x="397442" y="143680"/>
                  </a:cubicBezTo>
                  <a:cubicBezTo>
                    <a:pt x="395380" y="139507"/>
                    <a:pt x="391224" y="136918"/>
                    <a:pt x="386572" y="136918"/>
                  </a:cubicBezTo>
                  <a:cubicBezTo>
                    <a:pt x="381920" y="136918"/>
                    <a:pt x="377763" y="139507"/>
                    <a:pt x="375701" y="143680"/>
                  </a:cubicBezTo>
                  <a:lnTo>
                    <a:pt x="345020" y="205822"/>
                  </a:lnTo>
                  <a:lnTo>
                    <a:pt x="276416" y="215784"/>
                  </a:lnTo>
                  <a:cubicBezTo>
                    <a:pt x="271814" y="216460"/>
                    <a:pt x="268069" y="219610"/>
                    <a:pt x="266634" y="224030"/>
                  </a:cubicBezTo>
                  <a:cubicBezTo>
                    <a:pt x="265199" y="228450"/>
                    <a:pt x="266370" y="233216"/>
                    <a:pt x="269702" y="236448"/>
                  </a:cubicBezTo>
                  <a:lnTo>
                    <a:pt x="319353" y="284820"/>
                  </a:lnTo>
                  <a:close/>
                  <a:moveTo>
                    <a:pt x="351701" y="221506"/>
                  </a:moveTo>
                  <a:cubicBezTo>
                    <a:pt x="354389" y="221111"/>
                    <a:pt x="356715" y="219428"/>
                    <a:pt x="357919" y="216988"/>
                  </a:cubicBezTo>
                  <a:lnTo>
                    <a:pt x="386588" y="158902"/>
                  </a:lnTo>
                  <a:lnTo>
                    <a:pt x="415257" y="216988"/>
                  </a:lnTo>
                  <a:cubicBezTo>
                    <a:pt x="416461" y="219428"/>
                    <a:pt x="418787" y="221111"/>
                    <a:pt x="421460" y="221506"/>
                  </a:cubicBezTo>
                  <a:lnTo>
                    <a:pt x="485577" y="230825"/>
                  </a:lnTo>
                  <a:lnTo>
                    <a:pt x="439176" y="276046"/>
                  </a:lnTo>
                  <a:cubicBezTo>
                    <a:pt x="437229" y="277943"/>
                    <a:pt x="436338" y="280664"/>
                    <a:pt x="436800" y="283352"/>
                  </a:cubicBezTo>
                  <a:lnTo>
                    <a:pt x="447753" y="347193"/>
                  </a:lnTo>
                  <a:lnTo>
                    <a:pt x="390399" y="317046"/>
                  </a:lnTo>
                  <a:cubicBezTo>
                    <a:pt x="387990" y="315776"/>
                    <a:pt x="385120" y="315776"/>
                    <a:pt x="382728" y="317046"/>
                  </a:cubicBezTo>
                  <a:lnTo>
                    <a:pt x="325374" y="347193"/>
                  </a:lnTo>
                  <a:lnTo>
                    <a:pt x="336327" y="283352"/>
                  </a:lnTo>
                  <a:cubicBezTo>
                    <a:pt x="336789" y="280680"/>
                    <a:pt x="335898" y="277943"/>
                    <a:pt x="333952" y="276046"/>
                  </a:cubicBezTo>
                  <a:lnTo>
                    <a:pt x="287550" y="230825"/>
                  </a:lnTo>
                  <a:lnTo>
                    <a:pt x="351701" y="2215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9"/>
          <p:cNvGrpSpPr/>
          <p:nvPr/>
        </p:nvGrpSpPr>
        <p:grpSpPr>
          <a:xfrm>
            <a:off x="6445524" y="3496033"/>
            <a:ext cx="2127300" cy="1068335"/>
            <a:chOff x="6445524" y="3496033"/>
            <a:chExt cx="2127300" cy="1068335"/>
          </a:xfrm>
        </p:grpSpPr>
        <p:sp>
          <p:nvSpPr>
            <p:cNvPr id="236" name="Google Shape;236;p19"/>
            <p:cNvSpPr txBox="1"/>
            <p:nvPr/>
          </p:nvSpPr>
          <p:spPr>
            <a:xfrm>
              <a:off x="6445524" y="4195068"/>
              <a:ext cx="212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Briefly elaborate on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what you want to discuss. </a:t>
              </a:r>
              <a:endParaRPr sz="12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37" name="Google Shape;237;p19"/>
            <p:cNvSpPr txBox="1"/>
            <p:nvPr/>
          </p:nvSpPr>
          <p:spPr>
            <a:xfrm>
              <a:off x="6445524" y="3917681"/>
              <a:ext cx="2127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1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7413351" y="3498725"/>
              <a:ext cx="191574" cy="264289"/>
            </a:xfrm>
            <a:custGeom>
              <a:rect b="b" l="l" r="r" t="t"/>
              <a:pathLst>
                <a:path extrusionOk="0" h="704771" w="510863">
                  <a:moveTo>
                    <a:pt x="510863" y="704771"/>
                  </a:moveTo>
                  <a:lnTo>
                    <a:pt x="0" y="704771"/>
                  </a:lnTo>
                  <a:lnTo>
                    <a:pt x="0" y="0"/>
                  </a:lnTo>
                  <a:lnTo>
                    <a:pt x="361857" y="0"/>
                  </a:lnTo>
                  <a:cubicBezTo>
                    <a:pt x="420053" y="58124"/>
                    <a:pt x="452681" y="90711"/>
                    <a:pt x="510863" y="148821"/>
                  </a:cubicBezTo>
                  <a:lnTo>
                    <a:pt x="510863" y="7047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7410650" y="3496033"/>
              <a:ext cx="196976" cy="269679"/>
            </a:xfrm>
            <a:custGeom>
              <a:rect b="b" l="l" r="r" t="t"/>
              <a:pathLst>
                <a:path extrusionOk="0" h="719144" w="525268">
                  <a:moveTo>
                    <a:pt x="525124" y="154591"/>
                  </a:moveTo>
                  <a:cubicBezTo>
                    <a:pt x="525067" y="154303"/>
                    <a:pt x="524966" y="154029"/>
                    <a:pt x="524865" y="153742"/>
                  </a:cubicBezTo>
                  <a:cubicBezTo>
                    <a:pt x="524807" y="153583"/>
                    <a:pt x="524779" y="153411"/>
                    <a:pt x="524707" y="153238"/>
                  </a:cubicBezTo>
                  <a:cubicBezTo>
                    <a:pt x="524577" y="152936"/>
                    <a:pt x="524404" y="152648"/>
                    <a:pt x="524246" y="152361"/>
                  </a:cubicBezTo>
                  <a:cubicBezTo>
                    <a:pt x="524174" y="152245"/>
                    <a:pt x="524130" y="152116"/>
                    <a:pt x="524044" y="152001"/>
                  </a:cubicBezTo>
                  <a:cubicBezTo>
                    <a:pt x="523785" y="151612"/>
                    <a:pt x="523482" y="151253"/>
                    <a:pt x="523151" y="150907"/>
                  </a:cubicBezTo>
                  <a:lnTo>
                    <a:pt x="374159" y="2101"/>
                  </a:lnTo>
                  <a:cubicBezTo>
                    <a:pt x="373827" y="1770"/>
                    <a:pt x="373467" y="1468"/>
                    <a:pt x="373064" y="1209"/>
                  </a:cubicBezTo>
                  <a:cubicBezTo>
                    <a:pt x="372949" y="1137"/>
                    <a:pt x="372833" y="1093"/>
                    <a:pt x="372718" y="1022"/>
                  </a:cubicBezTo>
                  <a:cubicBezTo>
                    <a:pt x="372430" y="849"/>
                    <a:pt x="372142" y="676"/>
                    <a:pt x="371825" y="547"/>
                  </a:cubicBezTo>
                  <a:cubicBezTo>
                    <a:pt x="371667" y="489"/>
                    <a:pt x="371508" y="460"/>
                    <a:pt x="371350" y="403"/>
                  </a:cubicBezTo>
                  <a:cubicBezTo>
                    <a:pt x="371062" y="302"/>
                    <a:pt x="370774" y="201"/>
                    <a:pt x="370471" y="144"/>
                  </a:cubicBezTo>
                  <a:cubicBezTo>
                    <a:pt x="370010" y="43"/>
                    <a:pt x="369535" y="0"/>
                    <a:pt x="369045" y="0"/>
                  </a:cubicBezTo>
                  <a:lnTo>
                    <a:pt x="7203" y="0"/>
                  </a:lnTo>
                  <a:cubicBezTo>
                    <a:pt x="3227" y="-14"/>
                    <a:pt x="0" y="3208"/>
                    <a:pt x="0" y="7179"/>
                  </a:cubicBezTo>
                  <a:lnTo>
                    <a:pt x="0" y="711951"/>
                  </a:lnTo>
                  <a:cubicBezTo>
                    <a:pt x="0" y="715922"/>
                    <a:pt x="3227" y="719144"/>
                    <a:pt x="7203" y="719144"/>
                  </a:cubicBezTo>
                  <a:lnTo>
                    <a:pt x="518066" y="719144"/>
                  </a:lnTo>
                  <a:cubicBezTo>
                    <a:pt x="522042" y="719144"/>
                    <a:pt x="525268" y="715922"/>
                    <a:pt x="525268" y="711951"/>
                  </a:cubicBezTo>
                  <a:lnTo>
                    <a:pt x="525268" y="156000"/>
                  </a:lnTo>
                  <a:cubicBezTo>
                    <a:pt x="525268" y="155526"/>
                    <a:pt x="525225" y="155051"/>
                    <a:pt x="525124" y="154591"/>
                  </a:cubicBezTo>
                  <a:close/>
                  <a:moveTo>
                    <a:pt x="376262" y="148807"/>
                  </a:moveTo>
                  <a:lnTo>
                    <a:pt x="376262" y="24545"/>
                  </a:lnTo>
                  <a:lnTo>
                    <a:pt x="500679" y="148807"/>
                  </a:lnTo>
                  <a:lnTo>
                    <a:pt x="376262" y="148807"/>
                  </a:lnTo>
                  <a:close/>
                  <a:moveTo>
                    <a:pt x="14405" y="704757"/>
                  </a:moveTo>
                  <a:lnTo>
                    <a:pt x="14405" y="14373"/>
                  </a:lnTo>
                  <a:lnTo>
                    <a:pt x="361857" y="14373"/>
                  </a:lnTo>
                  <a:lnTo>
                    <a:pt x="361857" y="156000"/>
                  </a:lnTo>
                  <a:cubicBezTo>
                    <a:pt x="361857" y="159971"/>
                    <a:pt x="365083" y="163194"/>
                    <a:pt x="369059" y="163194"/>
                  </a:cubicBezTo>
                  <a:lnTo>
                    <a:pt x="510863" y="163194"/>
                  </a:lnTo>
                  <a:lnTo>
                    <a:pt x="510863" y="704743"/>
                  </a:lnTo>
                  <a:lnTo>
                    <a:pt x="14405" y="704743"/>
                  </a:lnTo>
                  <a:close/>
                  <a:moveTo>
                    <a:pt x="90118" y="162101"/>
                  </a:moveTo>
                  <a:cubicBezTo>
                    <a:pt x="90118" y="158130"/>
                    <a:pt x="93345" y="154907"/>
                    <a:pt x="97321" y="154907"/>
                  </a:cubicBezTo>
                  <a:lnTo>
                    <a:pt x="240839" y="154907"/>
                  </a:lnTo>
                  <a:cubicBezTo>
                    <a:pt x="244815" y="154907"/>
                    <a:pt x="248042" y="158130"/>
                    <a:pt x="248042" y="162101"/>
                  </a:cubicBezTo>
                  <a:cubicBezTo>
                    <a:pt x="248042" y="166072"/>
                    <a:pt x="244815" y="169294"/>
                    <a:pt x="240839" y="169294"/>
                  </a:cubicBezTo>
                  <a:lnTo>
                    <a:pt x="97321" y="169294"/>
                  </a:lnTo>
                  <a:cubicBezTo>
                    <a:pt x="93345" y="169294"/>
                    <a:pt x="90118" y="166072"/>
                    <a:pt x="90118" y="162101"/>
                  </a:cubicBezTo>
                  <a:close/>
                  <a:moveTo>
                    <a:pt x="248042" y="592134"/>
                  </a:moveTo>
                  <a:cubicBezTo>
                    <a:pt x="248042" y="596105"/>
                    <a:pt x="244815" y="599328"/>
                    <a:pt x="240839" y="599328"/>
                  </a:cubicBezTo>
                  <a:lnTo>
                    <a:pt x="97321" y="599328"/>
                  </a:lnTo>
                  <a:cubicBezTo>
                    <a:pt x="93345" y="599328"/>
                    <a:pt x="90118" y="596105"/>
                    <a:pt x="90118" y="592134"/>
                  </a:cubicBezTo>
                  <a:cubicBezTo>
                    <a:pt x="90118" y="588163"/>
                    <a:pt x="93345" y="584940"/>
                    <a:pt x="97321" y="584940"/>
                  </a:cubicBezTo>
                  <a:lnTo>
                    <a:pt x="240839" y="584940"/>
                  </a:lnTo>
                  <a:cubicBezTo>
                    <a:pt x="244829" y="584940"/>
                    <a:pt x="248042" y="588163"/>
                    <a:pt x="248042" y="592134"/>
                  </a:cubicBezTo>
                  <a:close/>
                  <a:moveTo>
                    <a:pt x="435150" y="248107"/>
                  </a:moveTo>
                  <a:cubicBezTo>
                    <a:pt x="435150" y="252078"/>
                    <a:pt x="431923" y="255301"/>
                    <a:pt x="427947" y="255301"/>
                  </a:cubicBezTo>
                  <a:lnTo>
                    <a:pt x="97321" y="255301"/>
                  </a:lnTo>
                  <a:cubicBezTo>
                    <a:pt x="93345" y="255301"/>
                    <a:pt x="90118" y="252078"/>
                    <a:pt x="90118" y="248107"/>
                  </a:cubicBezTo>
                  <a:cubicBezTo>
                    <a:pt x="90118" y="244136"/>
                    <a:pt x="93345" y="240914"/>
                    <a:pt x="97321" y="240914"/>
                  </a:cubicBezTo>
                  <a:lnTo>
                    <a:pt x="427947" y="240914"/>
                  </a:lnTo>
                  <a:cubicBezTo>
                    <a:pt x="431923" y="240914"/>
                    <a:pt x="435150" y="244136"/>
                    <a:pt x="435150" y="248107"/>
                  </a:cubicBezTo>
                  <a:close/>
                  <a:moveTo>
                    <a:pt x="435150" y="334114"/>
                  </a:moveTo>
                  <a:cubicBezTo>
                    <a:pt x="435150" y="338085"/>
                    <a:pt x="431923" y="341308"/>
                    <a:pt x="427947" y="341308"/>
                  </a:cubicBezTo>
                  <a:lnTo>
                    <a:pt x="97321" y="341308"/>
                  </a:lnTo>
                  <a:cubicBezTo>
                    <a:pt x="93345" y="341308"/>
                    <a:pt x="90118" y="338085"/>
                    <a:pt x="90118" y="334114"/>
                  </a:cubicBezTo>
                  <a:cubicBezTo>
                    <a:pt x="90118" y="330143"/>
                    <a:pt x="93345" y="326920"/>
                    <a:pt x="97321" y="326920"/>
                  </a:cubicBezTo>
                  <a:lnTo>
                    <a:pt x="427947" y="326920"/>
                  </a:lnTo>
                  <a:cubicBezTo>
                    <a:pt x="431923" y="326920"/>
                    <a:pt x="435150" y="330143"/>
                    <a:pt x="435150" y="334114"/>
                  </a:cubicBezTo>
                  <a:close/>
                  <a:moveTo>
                    <a:pt x="435150" y="420121"/>
                  </a:moveTo>
                  <a:cubicBezTo>
                    <a:pt x="435150" y="424092"/>
                    <a:pt x="431923" y="427314"/>
                    <a:pt x="427947" y="427314"/>
                  </a:cubicBezTo>
                  <a:lnTo>
                    <a:pt x="97321" y="427314"/>
                  </a:lnTo>
                  <a:cubicBezTo>
                    <a:pt x="93345" y="427314"/>
                    <a:pt x="90118" y="424092"/>
                    <a:pt x="90118" y="420121"/>
                  </a:cubicBezTo>
                  <a:cubicBezTo>
                    <a:pt x="90118" y="416150"/>
                    <a:pt x="93345" y="412927"/>
                    <a:pt x="97321" y="412927"/>
                  </a:cubicBezTo>
                  <a:lnTo>
                    <a:pt x="427947" y="412927"/>
                  </a:lnTo>
                  <a:cubicBezTo>
                    <a:pt x="431923" y="412927"/>
                    <a:pt x="435150" y="416150"/>
                    <a:pt x="435150" y="420121"/>
                  </a:cubicBezTo>
                  <a:close/>
                  <a:moveTo>
                    <a:pt x="435150" y="506127"/>
                  </a:moveTo>
                  <a:cubicBezTo>
                    <a:pt x="435150" y="510098"/>
                    <a:pt x="431923" y="513321"/>
                    <a:pt x="427947" y="513321"/>
                  </a:cubicBezTo>
                  <a:lnTo>
                    <a:pt x="97321" y="513321"/>
                  </a:lnTo>
                  <a:cubicBezTo>
                    <a:pt x="93345" y="513321"/>
                    <a:pt x="90118" y="510098"/>
                    <a:pt x="90118" y="506127"/>
                  </a:cubicBezTo>
                  <a:cubicBezTo>
                    <a:pt x="90118" y="502157"/>
                    <a:pt x="93345" y="498934"/>
                    <a:pt x="97321" y="498934"/>
                  </a:cubicBezTo>
                  <a:lnTo>
                    <a:pt x="427947" y="498934"/>
                  </a:lnTo>
                  <a:cubicBezTo>
                    <a:pt x="431923" y="498934"/>
                    <a:pt x="435150" y="502157"/>
                    <a:pt x="435150" y="506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ink Fun Doodles and Blobs Math Online Class Creative Presentation template">
  <a:themeElements>
    <a:clrScheme name="Custom 347">
      <a:dk1>
        <a:srgbClr val="000000"/>
      </a:dk1>
      <a:lt1>
        <a:srgbClr val="FFFFFF"/>
      </a:lt1>
      <a:dk2>
        <a:srgbClr val="FFA4E8"/>
      </a:dk2>
      <a:lt2>
        <a:srgbClr val="000000"/>
      </a:lt2>
      <a:accent1>
        <a:srgbClr val="000000"/>
      </a:accent1>
      <a:accent2>
        <a:srgbClr val="FFFFFF"/>
      </a:accent2>
      <a:accent3>
        <a:srgbClr val="FFA4E8"/>
      </a:accent3>
      <a:accent4>
        <a:srgbClr val="FFC9F1"/>
      </a:accent4>
      <a:accent5>
        <a:srgbClr val="000000"/>
      </a:accent5>
      <a:accent6>
        <a:srgbClr val="FFFFFF"/>
      </a:accent6>
      <a:hlink>
        <a:srgbClr val="FFA4E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